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6.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7.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8.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9.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10.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11.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12.xml" ContentType="application/vnd.openxmlformats-officedocument.theme+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3.xml" ContentType="application/vnd.openxmlformats-officedocument.theme+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theme/theme14.xml" ContentType="application/vnd.openxmlformats-officedocument.theme+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5.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6.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theme/theme17.xml" ContentType="application/vnd.openxmlformats-officedocument.theme+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theme/theme18.xml" ContentType="application/vnd.openxmlformats-officedocument.theme+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theme/theme19.xml" ContentType="application/vnd.openxmlformats-officedocument.theme+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theme/theme20.xml" ContentType="application/vnd.openxmlformats-officedocument.theme+xml"/>
  <Override PartName="/ppt/theme/theme21.xml" ContentType="application/vnd.openxmlformats-officedocument.theme+xml"/>
  <Override PartName="/ppt/theme/theme2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 id="2147483708" r:id="rId4"/>
    <p:sldMasterId id="2147483720" r:id="rId5"/>
    <p:sldMasterId id="2147483733" r:id="rId6"/>
    <p:sldMasterId id="2147483745" r:id="rId7"/>
    <p:sldMasterId id="2147483768" r:id="rId8"/>
    <p:sldMasterId id="2147483780" r:id="rId9"/>
    <p:sldMasterId id="2147483790" r:id="rId10"/>
    <p:sldMasterId id="2147483800" r:id="rId11"/>
    <p:sldMasterId id="2147483812" r:id="rId12"/>
    <p:sldMasterId id="2147483822" r:id="rId13"/>
    <p:sldMasterId id="2147483832" r:id="rId14"/>
    <p:sldMasterId id="2147483843" r:id="rId15"/>
    <p:sldMasterId id="2147483853" r:id="rId16"/>
    <p:sldMasterId id="2147483865" r:id="rId17"/>
    <p:sldMasterId id="2147483875" r:id="rId18"/>
    <p:sldMasterId id="2147483885" r:id="rId19"/>
    <p:sldMasterId id="2147483895" r:id="rId20"/>
  </p:sldMasterIdLst>
  <p:notesMasterIdLst>
    <p:notesMasterId r:id="rId31"/>
  </p:notesMasterIdLst>
  <p:handoutMasterIdLst>
    <p:handoutMasterId r:id="rId32"/>
  </p:handoutMasterIdLst>
  <p:sldIdLst>
    <p:sldId id="2147378208" r:id="rId21"/>
    <p:sldId id="2147378218" r:id="rId22"/>
    <p:sldId id="2147378219" r:id="rId23"/>
    <p:sldId id="2147378224" r:id="rId24"/>
    <p:sldId id="2147378182" r:id="rId25"/>
    <p:sldId id="2147378214" r:id="rId26"/>
    <p:sldId id="2147378211" r:id="rId27"/>
    <p:sldId id="2147378184" r:id="rId28"/>
    <p:sldId id="2147378209" r:id="rId29"/>
    <p:sldId id="2147378183" r:id="rId30"/>
  </p:sldIdLst>
  <p:sldSz cx="24384000"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BA9C"/>
    <a:srgbClr val="EFC6AC"/>
    <a:srgbClr val="F5CDBB"/>
    <a:srgbClr val="000000"/>
    <a:srgbClr val="A152FD"/>
    <a:srgbClr val="FFFFFF"/>
    <a:srgbClr val="0B0A0E"/>
    <a:srgbClr val="003366"/>
    <a:srgbClr val="445774"/>
    <a:srgbClr val="33425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6247" autoAdjust="0"/>
  </p:normalViewPr>
  <p:slideViewPr>
    <p:cSldViewPr snapToGrid="0">
      <p:cViewPr>
        <p:scale>
          <a:sx n="50" d="100"/>
          <a:sy n="50" d="100"/>
        </p:scale>
        <p:origin x="456" y="240"/>
      </p:cViewPr>
      <p:guideLst/>
    </p:cSldViewPr>
  </p:slideViewPr>
  <p:outlineViewPr>
    <p:cViewPr>
      <p:scale>
        <a:sx n="100" d="100"/>
        <a:sy n="100"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83" d="100"/>
          <a:sy n="83" d="100"/>
        </p:scale>
        <p:origin x="3852"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6.xml"/><Relationship Id="rId3" Type="http://schemas.openxmlformats.org/officeDocument/2006/relationships/slideMaster" Target="slideMasters/slideMaster3.xml"/><Relationship Id="rId21" Type="http://schemas.openxmlformats.org/officeDocument/2006/relationships/slide" Target="slides/slide1.xml"/><Relationship Id="rId34"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5.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 Target="slides/slide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4.xml"/><Relationship Id="rId32"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3.xml"/><Relationship Id="rId28" Type="http://schemas.openxmlformats.org/officeDocument/2006/relationships/slide" Target="slides/slide8.xml"/><Relationship Id="rId36"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2.xml"/><Relationship Id="rId27" Type="http://schemas.openxmlformats.org/officeDocument/2006/relationships/slide" Target="slides/slide7.xml"/><Relationship Id="rId30" Type="http://schemas.openxmlformats.org/officeDocument/2006/relationships/slide" Target="slides/slide10.xml"/><Relationship Id="rId35" Type="http://schemas.openxmlformats.org/officeDocument/2006/relationships/theme" Target="theme/theme1.xml"/><Relationship Id="rId8" Type="http://schemas.openxmlformats.org/officeDocument/2006/relationships/slideMaster" Target="slideMasters/slideMaster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0B765F-9DC0-449B-87C6-17F108D8DEB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541207FE-FADE-492F-BF55-2D410B1E857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1EB70A9-6B1B-4DCD-A48F-BE1CF0028CA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06C32C1-4A6B-417D-A32E-959E909573DC}" type="slidenum">
              <a:rPr lang="en-US" smtClean="0"/>
              <a:t>‹#›</a:t>
            </a:fld>
            <a:endParaRPr lang="en-US"/>
          </a:p>
        </p:txBody>
      </p:sp>
    </p:spTree>
    <p:extLst>
      <p:ext uri="{BB962C8B-B14F-4D97-AF65-F5344CB8AC3E}">
        <p14:creationId xmlns:p14="http://schemas.microsoft.com/office/powerpoint/2010/main" val="27060657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4AA4A9-BDEE-4FDA-860B-EA2B4645B7FB}" type="datetimeFigureOut">
              <a:rPr lang="en-US" smtClean="0"/>
              <a:t>10/4/2025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CDDA91-FBA9-472B-B745-9841A595F092}" type="slidenum">
              <a:rPr lang="en-US" smtClean="0"/>
              <a:t>‹#›</a:t>
            </a:fld>
            <a:endParaRPr lang="en-US"/>
          </a:p>
        </p:txBody>
      </p:sp>
    </p:spTree>
    <p:extLst>
      <p:ext uri="{BB962C8B-B14F-4D97-AF65-F5344CB8AC3E}">
        <p14:creationId xmlns:p14="http://schemas.microsoft.com/office/powerpoint/2010/main" val="39069211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A15AB-22CD-59C0-9537-0F2134817C8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06B73D3-0C35-8688-FDB3-94687EEF983E}"/>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2D7464C-7442-F30E-1D11-246441D13495}"/>
              </a:ext>
            </a:extLst>
          </p:cNvPr>
          <p:cNvSpPr>
            <a:spLocks noGrp="1"/>
          </p:cNvSpPr>
          <p:nvPr>
            <p:ph type="dt" sz="half" idx="10"/>
          </p:nvPr>
        </p:nvSpPr>
        <p:spPr/>
        <p:txBody>
          <a:bodyPr/>
          <a:lstStyle/>
          <a:p>
            <a:fld id="{A2369FCE-1489-412E-837C-F59021E58D3A}" type="datetimeFigureOut">
              <a:rPr lang="en-US" smtClean="0"/>
              <a:t>10/4/2025</a:t>
            </a:fld>
            <a:endParaRPr lang="en-US"/>
          </a:p>
        </p:txBody>
      </p:sp>
      <p:sp>
        <p:nvSpPr>
          <p:cNvPr id="5" name="Footer Placeholder 4">
            <a:extLst>
              <a:ext uri="{FF2B5EF4-FFF2-40B4-BE49-F238E27FC236}">
                <a16:creationId xmlns:a16="http://schemas.microsoft.com/office/drawing/2014/main" id="{E1DDD20F-3A44-872C-8509-E18F4389DD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351D1C-B6DC-C8A0-64B0-76A2052C352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436417299"/>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751AB-778C-2E4F-DC9D-619559E9F2E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862FF9-4452-4570-4846-2F8636DEFE91}"/>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53E10-C0C8-4CB4-1762-74E5E440C0BA}"/>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5" name="Footer Placeholder 4">
            <a:extLst>
              <a:ext uri="{FF2B5EF4-FFF2-40B4-BE49-F238E27FC236}">
                <a16:creationId xmlns:a16="http://schemas.microsoft.com/office/drawing/2014/main" id="{CD495736-BDBD-A27E-C36B-2816FBD34F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E30FB5-1493-2865-D729-C9EB7E3D8887}"/>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957885861"/>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8A8CB-DDF9-CA59-3C60-6D4CF2EFC6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AEA269-F546-E922-0C4D-4B7BCAEB7C30}"/>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55333A9-A348-84A8-076C-A56A533BB2F3}"/>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2413DDA-1AD6-3AFF-EE04-6F989F481843}"/>
              </a:ext>
            </a:extLst>
          </p:cNvPr>
          <p:cNvSpPr>
            <a:spLocks noGrp="1"/>
          </p:cNvSpPr>
          <p:nvPr>
            <p:ph type="dt" sz="half" idx="10"/>
          </p:nvPr>
        </p:nvSpPr>
        <p:spPr/>
        <p:txBody>
          <a:bodyPr/>
          <a:lstStyle/>
          <a:p>
            <a:fld id="{0EAB8A23-70D1-4D89-80AE-F3AA359A3EBA}" type="datetimeFigureOut">
              <a:rPr lang="en-US" smtClean="0"/>
              <a:t>10/4/2025</a:t>
            </a:fld>
            <a:endParaRPr lang="en-US"/>
          </a:p>
        </p:txBody>
      </p:sp>
      <p:sp>
        <p:nvSpPr>
          <p:cNvPr id="6" name="Footer Placeholder 5">
            <a:extLst>
              <a:ext uri="{FF2B5EF4-FFF2-40B4-BE49-F238E27FC236}">
                <a16:creationId xmlns:a16="http://schemas.microsoft.com/office/drawing/2014/main" id="{5703EA0F-B03A-8938-608D-CBD7D48869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6AC521-FAFC-79F7-AE12-6DED2FBB1629}"/>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3395829156"/>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3E187-60BE-A76B-4263-D723EEE647D9}"/>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80121D7F-7982-10C2-6A3A-E7F17E408934}"/>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AAEF121-C669-C583-92EA-9E40B959AB04}"/>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8982EE8-F5D9-BA86-07A0-6DCEDC0A725B}"/>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D2FB36-6501-DC6F-2F92-EC3C1C967E8A}"/>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65BFFB3-5856-98E0-1922-0953C8E556E5}"/>
              </a:ext>
            </a:extLst>
          </p:cNvPr>
          <p:cNvSpPr>
            <a:spLocks noGrp="1"/>
          </p:cNvSpPr>
          <p:nvPr>
            <p:ph type="dt" sz="half" idx="10"/>
          </p:nvPr>
        </p:nvSpPr>
        <p:spPr/>
        <p:txBody>
          <a:bodyPr/>
          <a:lstStyle/>
          <a:p>
            <a:fld id="{0EAB8A23-70D1-4D89-80AE-F3AA359A3EBA}" type="datetimeFigureOut">
              <a:rPr lang="en-US" smtClean="0"/>
              <a:t>10/4/2025</a:t>
            </a:fld>
            <a:endParaRPr lang="en-US"/>
          </a:p>
        </p:txBody>
      </p:sp>
      <p:sp>
        <p:nvSpPr>
          <p:cNvPr id="8" name="Footer Placeholder 7">
            <a:extLst>
              <a:ext uri="{FF2B5EF4-FFF2-40B4-BE49-F238E27FC236}">
                <a16:creationId xmlns:a16="http://schemas.microsoft.com/office/drawing/2014/main" id="{99463AD8-1375-BD0D-7CD1-ECE6F56125A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7854E9B-D128-C6F1-A1FC-FDD553FA22CB}"/>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814220376"/>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93CCB-040A-8CEE-5171-D5AC7BE1783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FAA900F-F16C-FA3B-FF43-636800CF3572}"/>
              </a:ext>
            </a:extLst>
          </p:cNvPr>
          <p:cNvSpPr>
            <a:spLocks noGrp="1"/>
          </p:cNvSpPr>
          <p:nvPr>
            <p:ph type="dt" sz="half" idx="10"/>
          </p:nvPr>
        </p:nvSpPr>
        <p:spPr/>
        <p:txBody>
          <a:bodyPr/>
          <a:lstStyle/>
          <a:p>
            <a:fld id="{0EAB8A23-70D1-4D89-80AE-F3AA359A3EBA}" type="datetimeFigureOut">
              <a:rPr lang="en-US" smtClean="0"/>
              <a:t>10/4/2025</a:t>
            </a:fld>
            <a:endParaRPr lang="en-US"/>
          </a:p>
        </p:txBody>
      </p:sp>
      <p:sp>
        <p:nvSpPr>
          <p:cNvPr id="4" name="Footer Placeholder 3">
            <a:extLst>
              <a:ext uri="{FF2B5EF4-FFF2-40B4-BE49-F238E27FC236}">
                <a16:creationId xmlns:a16="http://schemas.microsoft.com/office/drawing/2014/main" id="{D699BEE8-E793-A737-1AE6-ED3A4932DE2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78E5E0-0DD6-5EE1-D8E8-44D9C5E3B5C6}"/>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790489197"/>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8B4FDB8-623F-F8FC-9D5E-A0C75E4195DA}"/>
              </a:ext>
            </a:extLst>
          </p:cNvPr>
          <p:cNvSpPr>
            <a:spLocks noGrp="1"/>
          </p:cNvSpPr>
          <p:nvPr>
            <p:ph type="dt" sz="half" idx="10"/>
          </p:nvPr>
        </p:nvSpPr>
        <p:spPr/>
        <p:txBody>
          <a:bodyPr/>
          <a:lstStyle/>
          <a:p>
            <a:fld id="{0EAB8A23-70D1-4D89-80AE-F3AA359A3EBA}" type="datetimeFigureOut">
              <a:rPr lang="en-US" smtClean="0"/>
              <a:t>10/4/2025</a:t>
            </a:fld>
            <a:endParaRPr lang="en-US"/>
          </a:p>
        </p:txBody>
      </p:sp>
      <p:sp>
        <p:nvSpPr>
          <p:cNvPr id="3" name="Footer Placeholder 2">
            <a:extLst>
              <a:ext uri="{FF2B5EF4-FFF2-40B4-BE49-F238E27FC236}">
                <a16:creationId xmlns:a16="http://schemas.microsoft.com/office/drawing/2014/main" id="{DD3FA2FA-C4E9-1B62-9F5A-535A4805870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022EEC8-F3B6-3087-2B85-E10652E321E3}"/>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3123050728"/>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46EE9-3D65-B988-403D-1E59290207F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60182CC-EE2B-7FD2-6AA4-0324DDBBFA02}"/>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B2E0034-1798-A48A-8865-3094AE880857}"/>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8BE6F7-1D17-6F61-B86E-711B1420CA2A}"/>
              </a:ext>
            </a:extLst>
          </p:cNvPr>
          <p:cNvSpPr>
            <a:spLocks noGrp="1"/>
          </p:cNvSpPr>
          <p:nvPr>
            <p:ph type="dt" sz="half" idx="10"/>
          </p:nvPr>
        </p:nvSpPr>
        <p:spPr/>
        <p:txBody>
          <a:bodyPr/>
          <a:lstStyle/>
          <a:p>
            <a:fld id="{0EAB8A23-70D1-4D89-80AE-F3AA359A3EBA}" type="datetimeFigureOut">
              <a:rPr lang="en-US" smtClean="0"/>
              <a:t>10/4/2025</a:t>
            </a:fld>
            <a:endParaRPr lang="en-US"/>
          </a:p>
        </p:txBody>
      </p:sp>
      <p:sp>
        <p:nvSpPr>
          <p:cNvPr id="6" name="Footer Placeholder 5">
            <a:extLst>
              <a:ext uri="{FF2B5EF4-FFF2-40B4-BE49-F238E27FC236}">
                <a16:creationId xmlns:a16="http://schemas.microsoft.com/office/drawing/2014/main" id="{C25DF196-BAF3-A9F7-3DD8-BE88A4007F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987102-F6C2-DCE4-39DF-675FCF71A26F}"/>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97305559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A50A2-4C35-D88A-AC12-DD626E6CC64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1E4743B-6823-ABCF-F134-0F289D7C4D1D}"/>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5BD3C5A-300A-0F9B-61C4-6BD88B06AAE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098340-EC15-6AB0-D76B-C2A6747E7313}"/>
              </a:ext>
            </a:extLst>
          </p:cNvPr>
          <p:cNvSpPr>
            <a:spLocks noGrp="1"/>
          </p:cNvSpPr>
          <p:nvPr>
            <p:ph type="dt" sz="half" idx="10"/>
          </p:nvPr>
        </p:nvSpPr>
        <p:spPr/>
        <p:txBody>
          <a:bodyPr/>
          <a:lstStyle/>
          <a:p>
            <a:fld id="{0EAB8A23-70D1-4D89-80AE-F3AA359A3EBA}" type="datetimeFigureOut">
              <a:rPr lang="en-US" smtClean="0"/>
              <a:t>10/4/2025</a:t>
            </a:fld>
            <a:endParaRPr lang="en-US"/>
          </a:p>
        </p:txBody>
      </p:sp>
      <p:sp>
        <p:nvSpPr>
          <p:cNvPr id="6" name="Footer Placeholder 5">
            <a:extLst>
              <a:ext uri="{FF2B5EF4-FFF2-40B4-BE49-F238E27FC236}">
                <a16:creationId xmlns:a16="http://schemas.microsoft.com/office/drawing/2014/main" id="{74B2B81F-FC01-EBAE-CDEF-6DCE4A21C9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E25827-95FA-CF83-7D76-66586B084D06}"/>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775467479"/>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F45F8-0220-3478-AD0A-F03F64FCA3B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F7F4FEA-A202-CFCD-13F5-90EA60F0BE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3A9919-FD8D-28FD-D657-9D517F3F327B}"/>
              </a:ext>
            </a:extLst>
          </p:cNvPr>
          <p:cNvSpPr>
            <a:spLocks noGrp="1"/>
          </p:cNvSpPr>
          <p:nvPr>
            <p:ph type="dt" sz="half" idx="10"/>
          </p:nvPr>
        </p:nvSpPr>
        <p:spPr/>
        <p:txBody>
          <a:bodyPr/>
          <a:lstStyle/>
          <a:p>
            <a:fld id="{0EAB8A23-70D1-4D89-80AE-F3AA359A3EBA}" type="datetimeFigureOut">
              <a:rPr lang="en-US" smtClean="0"/>
              <a:t>10/4/2025</a:t>
            </a:fld>
            <a:endParaRPr lang="en-US"/>
          </a:p>
        </p:txBody>
      </p:sp>
      <p:sp>
        <p:nvSpPr>
          <p:cNvPr id="5" name="Footer Placeholder 4">
            <a:extLst>
              <a:ext uri="{FF2B5EF4-FFF2-40B4-BE49-F238E27FC236}">
                <a16:creationId xmlns:a16="http://schemas.microsoft.com/office/drawing/2014/main" id="{9FDCFC83-6174-CC38-44F3-58346DA9A0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59C3FD-BF27-4258-B373-D40182CD6B8D}"/>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835714438"/>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EB2C73-8B4D-7102-E442-FA41621E77C9}"/>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B75F271-AAFE-FFE7-6862-4FA666FC2722}"/>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367BA8-D321-A2BF-ADA7-17EF80B708CF}"/>
              </a:ext>
            </a:extLst>
          </p:cNvPr>
          <p:cNvSpPr>
            <a:spLocks noGrp="1"/>
          </p:cNvSpPr>
          <p:nvPr>
            <p:ph type="dt" sz="half" idx="10"/>
          </p:nvPr>
        </p:nvSpPr>
        <p:spPr/>
        <p:txBody>
          <a:bodyPr/>
          <a:lstStyle/>
          <a:p>
            <a:fld id="{0EAB8A23-70D1-4D89-80AE-F3AA359A3EBA}" type="datetimeFigureOut">
              <a:rPr lang="en-US" smtClean="0"/>
              <a:t>10/4/2025</a:t>
            </a:fld>
            <a:endParaRPr lang="en-US"/>
          </a:p>
        </p:txBody>
      </p:sp>
      <p:sp>
        <p:nvSpPr>
          <p:cNvPr id="5" name="Footer Placeholder 4">
            <a:extLst>
              <a:ext uri="{FF2B5EF4-FFF2-40B4-BE49-F238E27FC236}">
                <a16:creationId xmlns:a16="http://schemas.microsoft.com/office/drawing/2014/main" id="{0F6C6234-86D8-A35C-BE78-944682C66A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DF2A45-CC95-11A1-F91F-7383C1D828C3}"/>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3842889488"/>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E62C2-2021-D652-369B-8B15BB6F8525}"/>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11C32F9-4BF3-9763-B31B-EACFE3BADC22}"/>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92794D8-527B-EFFD-B3DC-EAC0E935D58C}"/>
              </a:ext>
            </a:extLst>
          </p:cNvPr>
          <p:cNvSpPr>
            <a:spLocks noGrp="1"/>
          </p:cNvSpPr>
          <p:nvPr>
            <p:ph type="dt" sz="half" idx="10"/>
          </p:nvPr>
        </p:nvSpPr>
        <p:spPr/>
        <p:txBody>
          <a:bodyPr/>
          <a:lstStyle/>
          <a:p>
            <a:fld id="{5289DC63-53BF-4F10-89FC-DA2842D055D5}" type="datetimeFigureOut">
              <a:rPr lang="en-US" smtClean="0"/>
              <a:t>10/4/2025</a:t>
            </a:fld>
            <a:endParaRPr lang="en-US"/>
          </a:p>
        </p:txBody>
      </p:sp>
      <p:sp>
        <p:nvSpPr>
          <p:cNvPr id="5" name="Footer Placeholder 4">
            <a:extLst>
              <a:ext uri="{FF2B5EF4-FFF2-40B4-BE49-F238E27FC236}">
                <a16:creationId xmlns:a16="http://schemas.microsoft.com/office/drawing/2014/main" id="{9EE75E73-4B2C-0640-FA84-F9275D5F29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0F4619-9EF8-29F0-7708-14A1730C1F04}"/>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583160828"/>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BB90B-7719-ABA6-0DF3-B858D7F3E18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EBE254-5BE8-F0DC-D087-C5227A5819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3FC0F7-6659-C3DB-6713-EB9C11D0651F}"/>
              </a:ext>
            </a:extLst>
          </p:cNvPr>
          <p:cNvSpPr>
            <a:spLocks noGrp="1"/>
          </p:cNvSpPr>
          <p:nvPr>
            <p:ph type="dt" sz="half" idx="10"/>
          </p:nvPr>
        </p:nvSpPr>
        <p:spPr/>
        <p:txBody>
          <a:bodyPr/>
          <a:lstStyle/>
          <a:p>
            <a:fld id="{5289DC63-53BF-4F10-89FC-DA2842D055D5}" type="datetimeFigureOut">
              <a:rPr lang="en-US" smtClean="0"/>
              <a:t>10/4/2025</a:t>
            </a:fld>
            <a:endParaRPr lang="en-US"/>
          </a:p>
        </p:txBody>
      </p:sp>
      <p:sp>
        <p:nvSpPr>
          <p:cNvPr id="5" name="Footer Placeholder 4">
            <a:extLst>
              <a:ext uri="{FF2B5EF4-FFF2-40B4-BE49-F238E27FC236}">
                <a16:creationId xmlns:a16="http://schemas.microsoft.com/office/drawing/2014/main" id="{40CA92CB-7DE0-2EBF-FA75-6BC2CD4F0E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12C376-B024-6B57-CF2B-9EF4CDF44CCF}"/>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564287244"/>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078D-0209-4098-CC9C-461020F2AF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597959-DBE6-B5BB-3D01-C73BB51587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2B763C-30DC-A9C1-82C8-B32DBF596585}"/>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5" name="Footer Placeholder 4">
            <a:extLst>
              <a:ext uri="{FF2B5EF4-FFF2-40B4-BE49-F238E27FC236}">
                <a16:creationId xmlns:a16="http://schemas.microsoft.com/office/drawing/2014/main" id="{C377D81F-88C5-00BC-E782-98B581EEA3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A98518-F41A-3A8E-C1FE-62D31F2FA912}"/>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241846120"/>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DEF20-B00B-9BEA-D5D2-1733B111FF46}"/>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4D9CAC9-3895-5579-5B78-0CA61438807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55A0F7-DEA3-2E52-111D-794DD0238EC9}"/>
              </a:ext>
            </a:extLst>
          </p:cNvPr>
          <p:cNvSpPr>
            <a:spLocks noGrp="1"/>
          </p:cNvSpPr>
          <p:nvPr>
            <p:ph type="dt" sz="half" idx="10"/>
          </p:nvPr>
        </p:nvSpPr>
        <p:spPr/>
        <p:txBody>
          <a:bodyPr/>
          <a:lstStyle/>
          <a:p>
            <a:fld id="{5289DC63-53BF-4F10-89FC-DA2842D055D5}" type="datetimeFigureOut">
              <a:rPr lang="en-US" smtClean="0"/>
              <a:t>10/4/2025</a:t>
            </a:fld>
            <a:endParaRPr lang="en-US"/>
          </a:p>
        </p:txBody>
      </p:sp>
      <p:sp>
        <p:nvSpPr>
          <p:cNvPr id="5" name="Footer Placeholder 4">
            <a:extLst>
              <a:ext uri="{FF2B5EF4-FFF2-40B4-BE49-F238E27FC236}">
                <a16:creationId xmlns:a16="http://schemas.microsoft.com/office/drawing/2014/main" id="{B818F141-5098-3602-D7A3-6B4446C54B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01C931-0F14-E1E3-FEF9-722C6667D1B8}"/>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792082449"/>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F5563-7EC5-1DF7-D7D2-FC662B90AE34}"/>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6A90498B-BDE0-DF82-C625-9DBBA168A34F}"/>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4EA7850-B83D-CFB5-1256-9D7F464019E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754AEAF-5EA4-65AB-DAA1-B86D40E47984}"/>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BCDE37E-81DA-0F77-72E9-A5A7E84F6549}"/>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0FC580E-C67B-4FFE-31D1-37C10A6BBD92}"/>
              </a:ext>
            </a:extLst>
          </p:cNvPr>
          <p:cNvSpPr>
            <a:spLocks noGrp="1"/>
          </p:cNvSpPr>
          <p:nvPr>
            <p:ph type="dt" sz="half" idx="10"/>
          </p:nvPr>
        </p:nvSpPr>
        <p:spPr/>
        <p:txBody>
          <a:bodyPr/>
          <a:lstStyle/>
          <a:p>
            <a:fld id="{5289DC63-53BF-4F10-89FC-DA2842D055D5}" type="datetimeFigureOut">
              <a:rPr lang="en-US" smtClean="0"/>
              <a:t>10/4/2025</a:t>
            </a:fld>
            <a:endParaRPr lang="en-US"/>
          </a:p>
        </p:txBody>
      </p:sp>
      <p:sp>
        <p:nvSpPr>
          <p:cNvPr id="8" name="Footer Placeholder 7">
            <a:extLst>
              <a:ext uri="{FF2B5EF4-FFF2-40B4-BE49-F238E27FC236}">
                <a16:creationId xmlns:a16="http://schemas.microsoft.com/office/drawing/2014/main" id="{493D0CF3-8ABF-E830-E306-BDC7DEC114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982E065-8A0E-FB3C-E53D-B8AE4935B99D}"/>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052455164"/>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F6B0A-D0E7-9761-32B9-41AF61E6B92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CAC1469-DD4A-2162-6BFF-5348D50F0F01}"/>
              </a:ext>
            </a:extLst>
          </p:cNvPr>
          <p:cNvSpPr>
            <a:spLocks noGrp="1"/>
          </p:cNvSpPr>
          <p:nvPr>
            <p:ph type="dt" sz="half" idx="10"/>
          </p:nvPr>
        </p:nvSpPr>
        <p:spPr/>
        <p:txBody>
          <a:bodyPr/>
          <a:lstStyle/>
          <a:p>
            <a:fld id="{5289DC63-53BF-4F10-89FC-DA2842D055D5}" type="datetimeFigureOut">
              <a:rPr lang="en-US" smtClean="0"/>
              <a:t>10/4/2025</a:t>
            </a:fld>
            <a:endParaRPr lang="en-US"/>
          </a:p>
        </p:txBody>
      </p:sp>
      <p:sp>
        <p:nvSpPr>
          <p:cNvPr id="4" name="Footer Placeholder 3">
            <a:extLst>
              <a:ext uri="{FF2B5EF4-FFF2-40B4-BE49-F238E27FC236}">
                <a16:creationId xmlns:a16="http://schemas.microsoft.com/office/drawing/2014/main" id="{D2D6C829-2D2E-2960-ACC3-54C0B90AE5C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DA094FF-AB08-8373-7C2A-199583D70CD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886417957"/>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41082B-2207-F8DE-1821-8017B4862502}"/>
              </a:ext>
            </a:extLst>
          </p:cNvPr>
          <p:cNvSpPr>
            <a:spLocks noGrp="1"/>
          </p:cNvSpPr>
          <p:nvPr>
            <p:ph type="dt" sz="half" idx="10"/>
          </p:nvPr>
        </p:nvSpPr>
        <p:spPr/>
        <p:txBody>
          <a:bodyPr/>
          <a:lstStyle/>
          <a:p>
            <a:fld id="{5289DC63-53BF-4F10-89FC-DA2842D055D5}" type="datetimeFigureOut">
              <a:rPr lang="en-US" smtClean="0"/>
              <a:t>10/4/2025</a:t>
            </a:fld>
            <a:endParaRPr lang="en-US"/>
          </a:p>
        </p:txBody>
      </p:sp>
      <p:sp>
        <p:nvSpPr>
          <p:cNvPr id="3" name="Footer Placeholder 2">
            <a:extLst>
              <a:ext uri="{FF2B5EF4-FFF2-40B4-BE49-F238E27FC236}">
                <a16:creationId xmlns:a16="http://schemas.microsoft.com/office/drawing/2014/main" id="{B3CED3A3-599F-44E7-95F2-FF3D9FBC007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FE74A3F-78C9-B929-BC70-20CAA648D9B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721640898"/>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16CC4-26B8-1AB8-1644-8B36C7AB6C3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3E8DBFD-0AA8-77A1-DBF4-F8A1B58CF941}"/>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40590E6-FB7F-A449-8427-957AB9A7D9AC}"/>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5D7AF1-E830-51DD-B7DF-D8211467C30C}"/>
              </a:ext>
            </a:extLst>
          </p:cNvPr>
          <p:cNvSpPr>
            <a:spLocks noGrp="1"/>
          </p:cNvSpPr>
          <p:nvPr>
            <p:ph type="dt" sz="half" idx="10"/>
          </p:nvPr>
        </p:nvSpPr>
        <p:spPr/>
        <p:txBody>
          <a:bodyPr/>
          <a:lstStyle/>
          <a:p>
            <a:fld id="{5289DC63-53BF-4F10-89FC-DA2842D055D5}" type="datetimeFigureOut">
              <a:rPr lang="en-US" smtClean="0"/>
              <a:t>10/4/2025</a:t>
            </a:fld>
            <a:endParaRPr lang="en-US"/>
          </a:p>
        </p:txBody>
      </p:sp>
      <p:sp>
        <p:nvSpPr>
          <p:cNvPr id="6" name="Footer Placeholder 5">
            <a:extLst>
              <a:ext uri="{FF2B5EF4-FFF2-40B4-BE49-F238E27FC236}">
                <a16:creationId xmlns:a16="http://schemas.microsoft.com/office/drawing/2014/main" id="{926A4F1E-23F2-ABDA-D104-A7C573714F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D1CE55-4848-FFF8-4A24-E22E6D6199F4}"/>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176522426"/>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207C5-4F62-6129-5217-C19A4023EA4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042731-9854-9556-36A8-ABC89B2186FD}"/>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B6A3A33-2032-BFB4-70E3-3C8482F0A01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760113F-72E6-96C1-DE62-F59E8E9261A1}"/>
              </a:ext>
            </a:extLst>
          </p:cNvPr>
          <p:cNvSpPr>
            <a:spLocks noGrp="1"/>
          </p:cNvSpPr>
          <p:nvPr>
            <p:ph type="dt" sz="half" idx="10"/>
          </p:nvPr>
        </p:nvSpPr>
        <p:spPr/>
        <p:txBody>
          <a:bodyPr/>
          <a:lstStyle/>
          <a:p>
            <a:fld id="{5289DC63-53BF-4F10-89FC-DA2842D055D5}" type="datetimeFigureOut">
              <a:rPr lang="en-US" smtClean="0"/>
              <a:t>10/4/2025</a:t>
            </a:fld>
            <a:endParaRPr lang="en-US"/>
          </a:p>
        </p:txBody>
      </p:sp>
      <p:sp>
        <p:nvSpPr>
          <p:cNvPr id="6" name="Footer Placeholder 5">
            <a:extLst>
              <a:ext uri="{FF2B5EF4-FFF2-40B4-BE49-F238E27FC236}">
                <a16:creationId xmlns:a16="http://schemas.microsoft.com/office/drawing/2014/main" id="{DEC6D463-FA25-7E40-87B1-C044B69ADE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5CB600-E7B1-4104-B5FB-C0EE7A57672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633236536"/>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E2441-FC03-BA38-FAA4-D32137EF8D5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DDB6FEB-C220-8E80-BFBA-4FF4F86FD6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C3F042-0D33-DB96-69AD-019517582D08}"/>
              </a:ext>
            </a:extLst>
          </p:cNvPr>
          <p:cNvSpPr>
            <a:spLocks noGrp="1"/>
          </p:cNvSpPr>
          <p:nvPr>
            <p:ph type="dt" sz="half" idx="10"/>
          </p:nvPr>
        </p:nvSpPr>
        <p:spPr/>
        <p:txBody>
          <a:bodyPr/>
          <a:lstStyle/>
          <a:p>
            <a:fld id="{5289DC63-53BF-4F10-89FC-DA2842D055D5}" type="datetimeFigureOut">
              <a:rPr lang="en-US" smtClean="0"/>
              <a:t>10/4/2025</a:t>
            </a:fld>
            <a:endParaRPr lang="en-US"/>
          </a:p>
        </p:txBody>
      </p:sp>
      <p:sp>
        <p:nvSpPr>
          <p:cNvPr id="5" name="Footer Placeholder 4">
            <a:extLst>
              <a:ext uri="{FF2B5EF4-FFF2-40B4-BE49-F238E27FC236}">
                <a16:creationId xmlns:a16="http://schemas.microsoft.com/office/drawing/2014/main" id="{641F0015-C7F4-BBF7-9988-A4F069E4E5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7F6434-BFE8-92ED-34A5-DCFDD78D296F}"/>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133616050"/>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751AB-778C-2E4F-DC9D-619559E9F2E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862FF9-4452-4570-4846-2F8636DEFE91}"/>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53E10-C0C8-4CB4-1762-74E5E440C0BA}"/>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5" name="Footer Placeholder 4">
            <a:extLst>
              <a:ext uri="{FF2B5EF4-FFF2-40B4-BE49-F238E27FC236}">
                <a16:creationId xmlns:a16="http://schemas.microsoft.com/office/drawing/2014/main" id="{CD495736-BDBD-A27E-C36B-2816FBD34F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E30FB5-1493-2865-D729-C9EB7E3D8887}"/>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933930275"/>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078D-0209-4098-CC9C-461020F2AF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597959-DBE6-B5BB-3D01-C73BB51587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2B763C-30DC-A9C1-82C8-B32DBF596585}"/>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5" name="Footer Placeholder 4">
            <a:extLst>
              <a:ext uri="{FF2B5EF4-FFF2-40B4-BE49-F238E27FC236}">
                <a16:creationId xmlns:a16="http://schemas.microsoft.com/office/drawing/2014/main" id="{C377D81F-88C5-00BC-E782-98B581EEA3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A98518-F41A-3A8E-C1FE-62D31F2FA912}"/>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551392128"/>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6CD4C-4470-114E-70EB-044DF4A497DF}"/>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9D2F60-A5D0-F80A-3A10-FD8A2A71D730}"/>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E033D5-223D-95DC-1BD3-F4B1B4F88C25}"/>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5" name="Footer Placeholder 4">
            <a:extLst>
              <a:ext uri="{FF2B5EF4-FFF2-40B4-BE49-F238E27FC236}">
                <a16:creationId xmlns:a16="http://schemas.microsoft.com/office/drawing/2014/main" id="{28356F00-529D-29E5-4868-7F464ECEBD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77C483-4E74-9A23-9B9D-BC8DF9A08D2D}"/>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4015195143"/>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6CD4C-4470-114E-70EB-044DF4A497DF}"/>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9D2F60-A5D0-F80A-3A10-FD8A2A71D730}"/>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E033D5-223D-95DC-1BD3-F4B1B4F88C25}"/>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5" name="Footer Placeholder 4">
            <a:extLst>
              <a:ext uri="{FF2B5EF4-FFF2-40B4-BE49-F238E27FC236}">
                <a16:creationId xmlns:a16="http://schemas.microsoft.com/office/drawing/2014/main" id="{28356F00-529D-29E5-4868-7F464ECEBD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77C483-4E74-9A23-9B9D-BC8DF9A08D2D}"/>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448862393"/>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634EE-0F87-54AB-F8D6-F4AEA330C2A1}"/>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F1C60F-E14C-2348-C0A6-85DFFCAD91B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A21A762-2887-9409-CDC0-693FEA35690B}"/>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8474BFB-507F-677E-E21F-8C872ABB901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21172D-B827-7610-32EB-A10E66174C0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9D03800-A065-FC9B-BC60-1B585289243C}"/>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8" name="Footer Placeholder 7">
            <a:extLst>
              <a:ext uri="{FF2B5EF4-FFF2-40B4-BE49-F238E27FC236}">
                <a16:creationId xmlns:a16="http://schemas.microsoft.com/office/drawing/2014/main" id="{02FB0C32-E995-899D-92F4-41CAA5A3192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CCC3BEA-2CCF-5D25-8FED-E932983427E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427959644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67B17-9BFC-08BA-6A64-776A0E70D73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790FE4-2874-C1A8-F8F1-E0934585D685}"/>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4" name="Footer Placeholder 3">
            <a:extLst>
              <a:ext uri="{FF2B5EF4-FFF2-40B4-BE49-F238E27FC236}">
                <a16:creationId xmlns:a16="http://schemas.microsoft.com/office/drawing/2014/main" id="{CDDE908F-4002-F0CA-CE38-764612A89FF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0771DF-8486-C135-561E-26D08DD5DFF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46376937"/>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D3A958-2550-17F8-91DB-56DCEF2908E6}"/>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3" name="Footer Placeholder 2">
            <a:extLst>
              <a:ext uri="{FF2B5EF4-FFF2-40B4-BE49-F238E27FC236}">
                <a16:creationId xmlns:a16="http://schemas.microsoft.com/office/drawing/2014/main" id="{F02CC9DC-61DC-8A3D-FADC-5BF4914330E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31DAAEF-A433-985E-4815-BC1926A82AC4}"/>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205295139"/>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A2BE0-D680-0387-51E4-F2CFE3EC323B}"/>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9130E85-17B2-8668-06B5-DFC490DF7A63}"/>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440552-44F3-FE81-121E-A089377611C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3E129C-0517-157C-443E-A5E79BE2A538}"/>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6" name="Footer Placeholder 5">
            <a:extLst>
              <a:ext uri="{FF2B5EF4-FFF2-40B4-BE49-F238E27FC236}">
                <a16:creationId xmlns:a16="http://schemas.microsoft.com/office/drawing/2014/main" id="{45B6ACA0-0BCB-E2FF-FFE0-19081032C6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6F7FD2-C179-12BB-CAC8-248211BE45E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210665423"/>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00442-97A2-1E74-037A-79CD1E0F1A1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E216570-F7EE-BE10-04B6-6CE9C2A77161}"/>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5A000AE-804D-9F5E-4771-5290AE84AE7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AB7CEA-3234-EE53-BCEB-1A53C715A30D}"/>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6" name="Footer Placeholder 5">
            <a:extLst>
              <a:ext uri="{FF2B5EF4-FFF2-40B4-BE49-F238E27FC236}">
                <a16:creationId xmlns:a16="http://schemas.microsoft.com/office/drawing/2014/main" id="{01607589-480F-EE14-FEB2-2444B8D1B0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5D1E2D-D536-B769-A304-0321F4FE26F3}"/>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894574156"/>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B4D39-3058-C372-BD70-FD8C2F1BD89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D32C95-F1D4-3322-47E0-3A22C71E9B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CD1723-626D-83FB-72E4-66B10350E596}"/>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5" name="Footer Placeholder 4">
            <a:extLst>
              <a:ext uri="{FF2B5EF4-FFF2-40B4-BE49-F238E27FC236}">
                <a16:creationId xmlns:a16="http://schemas.microsoft.com/office/drawing/2014/main" id="{073F77DB-7CD4-4F5D-7335-AC55881CCB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0E9F98-9949-2B7E-E4E6-BB98C40EE96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01660999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A15AB-22CD-59C0-9537-0F2134817C8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06B73D3-0C35-8688-FDB3-94687EEF983E}"/>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2D7464C-7442-F30E-1D11-246441D13495}"/>
              </a:ext>
            </a:extLst>
          </p:cNvPr>
          <p:cNvSpPr>
            <a:spLocks noGrp="1"/>
          </p:cNvSpPr>
          <p:nvPr>
            <p:ph type="dt" sz="half" idx="10"/>
          </p:nvPr>
        </p:nvSpPr>
        <p:spPr/>
        <p:txBody>
          <a:bodyPr/>
          <a:lstStyle/>
          <a:p>
            <a:fld id="{A2369FCE-1489-412E-837C-F59021E58D3A}" type="datetimeFigureOut">
              <a:rPr lang="en-US" smtClean="0"/>
              <a:t>10/4/2025</a:t>
            </a:fld>
            <a:endParaRPr lang="en-US"/>
          </a:p>
        </p:txBody>
      </p:sp>
      <p:sp>
        <p:nvSpPr>
          <p:cNvPr id="5" name="Footer Placeholder 4">
            <a:extLst>
              <a:ext uri="{FF2B5EF4-FFF2-40B4-BE49-F238E27FC236}">
                <a16:creationId xmlns:a16="http://schemas.microsoft.com/office/drawing/2014/main" id="{E1DDD20F-3A44-872C-8509-E18F4389DD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351D1C-B6DC-C8A0-64B0-76A2052C352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936583296"/>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0758F-7449-2060-8184-EB46D4E824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D99CFB6-1D94-D3D8-A586-770316CDB40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BD7BD1-4A7E-940F-9052-CAD8A158BEA4}"/>
              </a:ext>
            </a:extLst>
          </p:cNvPr>
          <p:cNvSpPr>
            <a:spLocks noGrp="1"/>
          </p:cNvSpPr>
          <p:nvPr>
            <p:ph type="dt" sz="half" idx="10"/>
          </p:nvPr>
        </p:nvSpPr>
        <p:spPr/>
        <p:txBody>
          <a:bodyPr/>
          <a:lstStyle/>
          <a:p>
            <a:fld id="{A2369FCE-1489-412E-837C-F59021E58D3A}" type="datetimeFigureOut">
              <a:rPr lang="en-US" smtClean="0"/>
              <a:t>10/4/2025</a:t>
            </a:fld>
            <a:endParaRPr lang="en-US"/>
          </a:p>
        </p:txBody>
      </p:sp>
      <p:sp>
        <p:nvSpPr>
          <p:cNvPr id="5" name="Footer Placeholder 4">
            <a:extLst>
              <a:ext uri="{FF2B5EF4-FFF2-40B4-BE49-F238E27FC236}">
                <a16:creationId xmlns:a16="http://schemas.microsoft.com/office/drawing/2014/main" id="{4DA31454-556F-627E-3AB5-44449550E0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CEAD08-9729-1E97-7ABC-EE5B167B15B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797045337"/>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4DBBB-E539-7EA6-0376-023A69356F3C}"/>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897CA14-92A0-951B-7103-D6D48B97C1A4}"/>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58847D4-65C3-E84D-9306-BF82FCDB19FB}"/>
              </a:ext>
            </a:extLst>
          </p:cNvPr>
          <p:cNvSpPr>
            <a:spLocks noGrp="1"/>
          </p:cNvSpPr>
          <p:nvPr>
            <p:ph type="dt" sz="half" idx="10"/>
          </p:nvPr>
        </p:nvSpPr>
        <p:spPr/>
        <p:txBody>
          <a:bodyPr/>
          <a:lstStyle/>
          <a:p>
            <a:fld id="{A2369FCE-1489-412E-837C-F59021E58D3A}" type="datetimeFigureOut">
              <a:rPr lang="en-US" smtClean="0"/>
              <a:t>10/4/2025</a:t>
            </a:fld>
            <a:endParaRPr lang="en-US"/>
          </a:p>
        </p:txBody>
      </p:sp>
      <p:sp>
        <p:nvSpPr>
          <p:cNvPr id="5" name="Footer Placeholder 4">
            <a:extLst>
              <a:ext uri="{FF2B5EF4-FFF2-40B4-BE49-F238E27FC236}">
                <a16:creationId xmlns:a16="http://schemas.microsoft.com/office/drawing/2014/main" id="{02EC548E-604E-3B2F-133B-7A45C5EB28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F61805-FFE3-30BF-836C-B16D8C7BB356}"/>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437490233"/>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D783D-E0AE-6503-FDFF-8539F7C1737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95765828-4DEE-E19A-A405-575B41B72C51}"/>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EBA7345-152C-2A48-515A-199C547CD690}"/>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2634E87-F7CB-38D0-4E71-DC6911CD11CC}"/>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B6FF49-A137-9E0D-150B-76A113AB51E0}"/>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810F53-F534-2BEB-6F5D-D1B1E82DE552}"/>
              </a:ext>
            </a:extLst>
          </p:cNvPr>
          <p:cNvSpPr>
            <a:spLocks noGrp="1"/>
          </p:cNvSpPr>
          <p:nvPr>
            <p:ph type="dt" sz="half" idx="10"/>
          </p:nvPr>
        </p:nvSpPr>
        <p:spPr/>
        <p:txBody>
          <a:bodyPr/>
          <a:lstStyle/>
          <a:p>
            <a:fld id="{A2369FCE-1489-412E-837C-F59021E58D3A}" type="datetimeFigureOut">
              <a:rPr lang="en-US" smtClean="0"/>
              <a:t>10/4/2025</a:t>
            </a:fld>
            <a:endParaRPr lang="en-US"/>
          </a:p>
        </p:txBody>
      </p:sp>
      <p:sp>
        <p:nvSpPr>
          <p:cNvPr id="8" name="Footer Placeholder 7">
            <a:extLst>
              <a:ext uri="{FF2B5EF4-FFF2-40B4-BE49-F238E27FC236}">
                <a16:creationId xmlns:a16="http://schemas.microsoft.com/office/drawing/2014/main" id="{22E54EB8-C4D2-866B-0BED-1CA7F0BCDC9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FE9B874-1539-56A1-2897-48B7FEE765B6}"/>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625370611"/>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634EE-0F87-54AB-F8D6-F4AEA330C2A1}"/>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F1C60F-E14C-2348-C0A6-85DFFCAD91B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A21A762-2887-9409-CDC0-693FEA35690B}"/>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8474BFB-507F-677E-E21F-8C872ABB901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21172D-B827-7610-32EB-A10E66174C0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9D03800-A065-FC9B-BC60-1B585289243C}"/>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8" name="Footer Placeholder 7">
            <a:extLst>
              <a:ext uri="{FF2B5EF4-FFF2-40B4-BE49-F238E27FC236}">
                <a16:creationId xmlns:a16="http://schemas.microsoft.com/office/drawing/2014/main" id="{02FB0C32-E995-899D-92F4-41CAA5A3192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CCC3BEA-2CCF-5D25-8FED-E932983427E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06211691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CA745-D09E-E59F-797A-813708BFD38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583D2B9-F67D-1D1A-BC08-799088D7E318}"/>
              </a:ext>
            </a:extLst>
          </p:cNvPr>
          <p:cNvSpPr>
            <a:spLocks noGrp="1"/>
          </p:cNvSpPr>
          <p:nvPr>
            <p:ph type="dt" sz="half" idx="10"/>
          </p:nvPr>
        </p:nvSpPr>
        <p:spPr/>
        <p:txBody>
          <a:bodyPr/>
          <a:lstStyle/>
          <a:p>
            <a:fld id="{A2369FCE-1489-412E-837C-F59021E58D3A}" type="datetimeFigureOut">
              <a:rPr lang="en-US" smtClean="0"/>
              <a:t>10/4/2025</a:t>
            </a:fld>
            <a:endParaRPr lang="en-US"/>
          </a:p>
        </p:txBody>
      </p:sp>
      <p:sp>
        <p:nvSpPr>
          <p:cNvPr id="4" name="Footer Placeholder 3">
            <a:extLst>
              <a:ext uri="{FF2B5EF4-FFF2-40B4-BE49-F238E27FC236}">
                <a16:creationId xmlns:a16="http://schemas.microsoft.com/office/drawing/2014/main" id="{1EB7FA09-4C3B-851F-8140-26A0FA2490A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CB18A85-257F-5121-F756-5E751002D8E1}"/>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739724798"/>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14D5A-BAFF-5307-E89E-12BDE8DF20E3}"/>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D80D69D-9D78-3BBF-9215-E90ACF10437A}"/>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F68D2E0-E70E-348E-8C0B-C4529F292F5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822221-EE83-FDA3-CE71-7DDFE4107785}"/>
              </a:ext>
            </a:extLst>
          </p:cNvPr>
          <p:cNvSpPr>
            <a:spLocks noGrp="1"/>
          </p:cNvSpPr>
          <p:nvPr>
            <p:ph type="dt" sz="half" idx="10"/>
          </p:nvPr>
        </p:nvSpPr>
        <p:spPr/>
        <p:txBody>
          <a:bodyPr/>
          <a:lstStyle/>
          <a:p>
            <a:fld id="{A2369FCE-1489-412E-837C-F59021E58D3A}" type="datetimeFigureOut">
              <a:rPr lang="en-US" smtClean="0"/>
              <a:t>10/4/2025</a:t>
            </a:fld>
            <a:endParaRPr lang="en-US"/>
          </a:p>
        </p:txBody>
      </p:sp>
      <p:sp>
        <p:nvSpPr>
          <p:cNvPr id="6" name="Footer Placeholder 5">
            <a:extLst>
              <a:ext uri="{FF2B5EF4-FFF2-40B4-BE49-F238E27FC236}">
                <a16:creationId xmlns:a16="http://schemas.microsoft.com/office/drawing/2014/main" id="{726E695D-A37B-B02E-FB87-BCED823B58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14BDD1-A962-7C87-68CE-2ECF965D091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825872657"/>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12361-F257-4691-8BFA-F995EF167FA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38FE2C1-9E44-8F6D-C7B2-E6687C34C6FA}"/>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A8FAF58-8EC2-DD2F-B019-E1DC598FE7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D7CBC3B-7556-5F3E-EF15-7AEB11160821}"/>
              </a:ext>
            </a:extLst>
          </p:cNvPr>
          <p:cNvSpPr>
            <a:spLocks noGrp="1"/>
          </p:cNvSpPr>
          <p:nvPr>
            <p:ph type="dt" sz="half" idx="10"/>
          </p:nvPr>
        </p:nvSpPr>
        <p:spPr/>
        <p:txBody>
          <a:bodyPr/>
          <a:lstStyle/>
          <a:p>
            <a:fld id="{A2369FCE-1489-412E-837C-F59021E58D3A}" type="datetimeFigureOut">
              <a:rPr lang="en-US" smtClean="0"/>
              <a:t>10/4/2025</a:t>
            </a:fld>
            <a:endParaRPr lang="en-US"/>
          </a:p>
        </p:txBody>
      </p:sp>
      <p:sp>
        <p:nvSpPr>
          <p:cNvPr id="6" name="Footer Placeholder 5">
            <a:extLst>
              <a:ext uri="{FF2B5EF4-FFF2-40B4-BE49-F238E27FC236}">
                <a16:creationId xmlns:a16="http://schemas.microsoft.com/office/drawing/2014/main" id="{F377BF58-4BF5-A5FA-AFDE-2CCBF313B3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E45F26-8E2A-500F-129C-0C9BF542F1CB}"/>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091054814"/>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A6E829-8C34-FC40-7714-9B1E311CE10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9B2209-517D-97C1-979F-764E3184752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CD98EB-FA77-BC70-B253-EF190AABA9E2}"/>
              </a:ext>
            </a:extLst>
          </p:cNvPr>
          <p:cNvSpPr>
            <a:spLocks noGrp="1"/>
          </p:cNvSpPr>
          <p:nvPr>
            <p:ph type="dt" sz="half" idx="10"/>
          </p:nvPr>
        </p:nvSpPr>
        <p:spPr/>
        <p:txBody>
          <a:bodyPr/>
          <a:lstStyle/>
          <a:p>
            <a:fld id="{A2369FCE-1489-412E-837C-F59021E58D3A}" type="datetimeFigureOut">
              <a:rPr lang="en-US" smtClean="0"/>
              <a:t>10/4/2025</a:t>
            </a:fld>
            <a:endParaRPr lang="en-US"/>
          </a:p>
        </p:txBody>
      </p:sp>
      <p:sp>
        <p:nvSpPr>
          <p:cNvPr id="5" name="Footer Placeholder 4">
            <a:extLst>
              <a:ext uri="{FF2B5EF4-FFF2-40B4-BE49-F238E27FC236}">
                <a16:creationId xmlns:a16="http://schemas.microsoft.com/office/drawing/2014/main" id="{E20C2217-7EA9-1255-8BE5-E2B44BB173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5E759C-E022-3D8F-D495-AB8598A33B82}"/>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480919023"/>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78C622-CCEC-8788-4E5B-91BA1914C0A5}"/>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5CAF57A-5065-5DBA-EF98-8892054320FD}"/>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792B66-7B68-E704-0CC3-1098F71C7D10}"/>
              </a:ext>
            </a:extLst>
          </p:cNvPr>
          <p:cNvSpPr>
            <a:spLocks noGrp="1"/>
          </p:cNvSpPr>
          <p:nvPr>
            <p:ph type="dt" sz="half" idx="10"/>
          </p:nvPr>
        </p:nvSpPr>
        <p:spPr/>
        <p:txBody>
          <a:bodyPr/>
          <a:lstStyle/>
          <a:p>
            <a:fld id="{A2369FCE-1489-412E-837C-F59021E58D3A}" type="datetimeFigureOut">
              <a:rPr lang="en-US" smtClean="0"/>
              <a:t>10/4/2025</a:t>
            </a:fld>
            <a:endParaRPr lang="en-US"/>
          </a:p>
        </p:txBody>
      </p:sp>
      <p:sp>
        <p:nvSpPr>
          <p:cNvPr id="5" name="Footer Placeholder 4">
            <a:extLst>
              <a:ext uri="{FF2B5EF4-FFF2-40B4-BE49-F238E27FC236}">
                <a16:creationId xmlns:a16="http://schemas.microsoft.com/office/drawing/2014/main" id="{1AF787CF-8DE4-5EB2-CB1E-0FEDED8D65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98F9E6-D7FC-D107-E9E9-871C80FB5263}"/>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2428818074"/>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244726"/>
            <a:ext cx="18288000" cy="4775200"/>
          </a:xfrm>
        </p:spPr>
        <p:txBody>
          <a:bodyPr anchor="b"/>
          <a:lstStyle>
            <a:lvl1pPr algn="ctr">
              <a:defRPr sz="1200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3048000" y="7204076"/>
            <a:ext cx="18288000" cy="3311524"/>
          </a:xfrm>
        </p:spPr>
        <p:txBody>
          <a:bodyPr/>
          <a:lstStyle>
            <a:lvl1pPr marL="0" indent="0" algn="ctr">
              <a:buNone/>
              <a:defRPr sz="4800">
                <a:solidFill>
                  <a:schemeClr val="tx2"/>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en-US" dirty="0"/>
          </a:p>
        </p:txBody>
      </p:sp>
      <p:sp>
        <p:nvSpPr>
          <p:cNvPr id="4" name="Date Placeholder 3"/>
          <p:cNvSpPr>
            <a:spLocks noGrp="1"/>
          </p:cNvSpPr>
          <p:nvPr>
            <p:ph type="dt" sz="half" idx="10"/>
          </p:nvPr>
        </p:nvSpPr>
        <p:spPr>
          <a:xfrm>
            <a:off x="1676400" y="12712701"/>
            <a:ext cx="5486400" cy="730250"/>
          </a:xfrm>
          <a:prstGeom prst="rect">
            <a:avLst/>
          </a:prstGeom>
        </p:spPr>
        <p:txBody>
          <a:bodyPr/>
          <a:lstStyle>
            <a:lvl1pPr>
              <a:defRPr>
                <a:solidFill>
                  <a:schemeClr val="tx2"/>
                </a:solidFill>
              </a:defRPr>
            </a:lvl1pPr>
          </a:lstStyle>
          <a:p>
            <a:fld id="{6B7AF61F-0DDF-4683-ACD2-2A19712B0FB8}" type="datetimeFigureOut">
              <a:rPr lang="en-US" smtClean="0"/>
              <a:pPr/>
              <a:t>10/4/2025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17221200" y="12712701"/>
            <a:ext cx="5486400" cy="730250"/>
          </a:xfrm>
          <a:prstGeom prst="rect">
            <a:avLst/>
          </a:prstGeom>
        </p:spPr>
        <p:txBody>
          <a:bodyPr/>
          <a:lstStyle>
            <a:lvl1pPr>
              <a:defRPr>
                <a:solidFill>
                  <a:schemeClr val="tx2"/>
                </a:solidFill>
              </a:defRPr>
            </a:lvl1pPr>
          </a:lstStyle>
          <a:p>
            <a:fld id="{7BC03B56-34A9-463B-AB22-B04839E2F032}" type="slidenum">
              <a:rPr lang="en-US" smtClean="0"/>
              <a:pPr/>
              <a:t>‹#›</a:t>
            </a:fld>
            <a:endParaRPr lang="en-US"/>
          </a:p>
        </p:txBody>
      </p:sp>
    </p:spTree>
    <p:extLst>
      <p:ext uri="{BB962C8B-B14F-4D97-AF65-F5344CB8AC3E}">
        <p14:creationId xmlns:p14="http://schemas.microsoft.com/office/powerpoint/2010/main" val="2304428618"/>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10/4/2025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p>
            <a:endParaRPr lang="en-US"/>
          </a:p>
        </p:txBody>
      </p:sp>
      <p:sp>
        <p:nvSpPr>
          <p:cNvPr id="6" name="Slide Number Placeholder 5"/>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422869487"/>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63700" y="3419477"/>
            <a:ext cx="21031200" cy="5705474"/>
          </a:xfrm>
        </p:spPr>
        <p:txBody>
          <a:bodyPr anchor="b"/>
          <a:lstStyle>
            <a:lvl1pPr>
              <a:defRPr sz="12000"/>
            </a:lvl1pPr>
          </a:lstStyle>
          <a:p>
            <a:r>
              <a:rPr lang="en-US"/>
              <a:t>Click to edit Master title style</a:t>
            </a:r>
            <a:endParaRPr lang="en-US" dirty="0"/>
          </a:p>
        </p:txBody>
      </p:sp>
      <p:sp>
        <p:nvSpPr>
          <p:cNvPr id="3" name="Text Placeholder 2"/>
          <p:cNvSpPr>
            <a:spLocks noGrp="1"/>
          </p:cNvSpPr>
          <p:nvPr>
            <p:ph type="body" idx="1"/>
          </p:nvPr>
        </p:nvSpPr>
        <p:spPr>
          <a:xfrm>
            <a:off x="1663700" y="9178927"/>
            <a:ext cx="21031200" cy="3000374"/>
          </a:xfrm>
        </p:spPr>
        <p:txBody>
          <a:bodyPr/>
          <a:lstStyle>
            <a:lvl1pPr marL="0" indent="0">
              <a:buNone/>
              <a:defRPr sz="48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10/4/2025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p>
            <a:endParaRPr lang="en-US"/>
          </a:p>
        </p:txBody>
      </p:sp>
      <p:sp>
        <p:nvSpPr>
          <p:cNvPr id="6" name="Slide Number Placeholder 5"/>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1234541055"/>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79576" y="730251"/>
            <a:ext cx="21031200" cy="26511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679577" y="3362326"/>
            <a:ext cx="10315574"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4" name="Content Placeholder 3"/>
          <p:cNvSpPr>
            <a:spLocks noGrp="1"/>
          </p:cNvSpPr>
          <p:nvPr>
            <p:ph sz="half" idx="2"/>
          </p:nvPr>
        </p:nvSpPr>
        <p:spPr>
          <a:xfrm>
            <a:off x="1679577" y="5010150"/>
            <a:ext cx="10315574"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2344400" y="3362326"/>
            <a:ext cx="1036637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6" name="Content Placeholder 5"/>
          <p:cNvSpPr>
            <a:spLocks noGrp="1"/>
          </p:cNvSpPr>
          <p:nvPr>
            <p:ph sz="quarter" idx="4"/>
          </p:nvPr>
        </p:nvSpPr>
        <p:spPr>
          <a:xfrm>
            <a:off x="12344400" y="5010150"/>
            <a:ext cx="10366376"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10/4/2025</a:t>
            </a:fld>
            <a:endParaRPr lang="en-US"/>
          </a:p>
        </p:txBody>
      </p:sp>
      <p:sp>
        <p:nvSpPr>
          <p:cNvPr id="8" name="Footer Placeholder 7"/>
          <p:cNvSpPr>
            <a:spLocks noGrp="1"/>
          </p:cNvSpPr>
          <p:nvPr>
            <p:ph type="ftr" sz="quarter" idx="11"/>
          </p:nvPr>
        </p:nvSpPr>
        <p:spPr>
          <a:xfrm>
            <a:off x="8077200" y="12712701"/>
            <a:ext cx="8229600" cy="730250"/>
          </a:xfrm>
          <a:prstGeom prst="rect">
            <a:avLst/>
          </a:prstGeom>
        </p:spPr>
        <p:txBody>
          <a:bodyPr/>
          <a:lstStyle/>
          <a:p>
            <a:endParaRPr lang="en-US"/>
          </a:p>
        </p:txBody>
      </p:sp>
      <p:sp>
        <p:nvSpPr>
          <p:cNvPr id="9" name="Slide Number Placeholder 8"/>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4158635063"/>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10/4/2025</a:t>
            </a:fld>
            <a:endParaRPr lang="en-US"/>
          </a:p>
        </p:txBody>
      </p:sp>
      <p:sp>
        <p:nvSpPr>
          <p:cNvPr id="4" name="Footer Placeholder 3"/>
          <p:cNvSpPr>
            <a:spLocks noGrp="1"/>
          </p:cNvSpPr>
          <p:nvPr>
            <p:ph type="ftr" sz="quarter" idx="11"/>
          </p:nvPr>
        </p:nvSpPr>
        <p:spPr>
          <a:xfrm>
            <a:off x="8077200" y="12712701"/>
            <a:ext cx="8229600" cy="730250"/>
          </a:xfrm>
          <a:prstGeom prst="rect">
            <a:avLst/>
          </a:prstGeom>
        </p:spPr>
        <p:txBody>
          <a:bodyPr/>
          <a:lstStyle/>
          <a:p>
            <a:endParaRPr lang="en-US"/>
          </a:p>
        </p:txBody>
      </p:sp>
      <p:sp>
        <p:nvSpPr>
          <p:cNvPr id="5" name="Slide Number Placeholder 4"/>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2441218884"/>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67B17-9BFC-08BA-6A64-776A0E70D73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790FE4-2874-C1A8-F8F1-E0934585D685}"/>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4" name="Footer Placeholder 3">
            <a:extLst>
              <a:ext uri="{FF2B5EF4-FFF2-40B4-BE49-F238E27FC236}">
                <a16:creationId xmlns:a16="http://schemas.microsoft.com/office/drawing/2014/main" id="{CDDE908F-4002-F0CA-CE38-764612A89FF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0771DF-8486-C135-561E-26D08DD5DFF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459927085"/>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7220833"/>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US" dirty="0"/>
          </a:p>
        </p:txBody>
      </p:sp>
      <p:sp>
        <p:nvSpPr>
          <p:cNvPr id="3" name="Content Placeholder 2"/>
          <p:cNvSpPr>
            <a:spLocks noGrp="1"/>
          </p:cNvSpPr>
          <p:nvPr>
            <p:ph idx="1"/>
          </p:nvPr>
        </p:nvSpPr>
        <p:spPr>
          <a:xfrm>
            <a:off x="10366376" y="1974851"/>
            <a:ext cx="123444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10/4/2025</a:t>
            </a:fld>
            <a:endParaRPr lang="en-US"/>
          </a:p>
        </p:txBody>
      </p:sp>
      <p:sp>
        <p:nvSpPr>
          <p:cNvPr id="6" name="Footer Placeholder 5"/>
          <p:cNvSpPr>
            <a:spLocks noGrp="1"/>
          </p:cNvSpPr>
          <p:nvPr>
            <p:ph type="ftr" sz="quarter" idx="11"/>
          </p:nvPr>
        </p:nvSpPr>
        <p:spPr>
          <a:xfrm>
            <a:off x="8077200" y="12712701"/>
            <a:ext cx="8229600" cy="730250"/>
          </a:xfrm>
          <a:prstGeom prst="rect">
            <a:avLst/>
          </a:prstGeom>
        </p:spPr>
        <p:txBody>
          <a:bodyPr/>
          <a:lstStyle/>
          <a:p>
            <a:endParaRPr lang="en-US"/>
          </a:p>
        </p:txBody>
      </p:sp>
      <p:sp>
        <p:nvSpPr>
          <p:cNvPr id="7" name="Slide Number Placeholder 6"/>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1180559153"/>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366376" y="1974851"/>
            <a:ext cx="12344400" cy="9747250"/>
          </a:xfrm>
        </p:spPr>
        <p:txBody>
          <a:bodyPr anchor="t"/>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n-US"/>
              <a:t>Click icon to add picture</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10/4/2025</a:t>
            </a:fld>
            <a:endParaRPr lang="en-US"/>
          </a:p>
        </p:txBody>
      </p:sp>
      <p:sp>
        <p:nvSpPr>
          <p:cNvPr id="6" name="Footer Placeholder 5"/>
          <p:cNvSpPr>
            <a:spLocks noGrp="1"/>
          </p:cNvSpPr>
          <p:nvPr>
            <p:ph type="ftr" sz="quarter" idx="11"/>
          </p:nvPr>
        </p:nvSpPr>
        <p:spPr>
          <a:xfrm>
            <a:off x="8077200" y="12712701"/>
            <a:ext cx="8229600" cy="730250"/>
          </a:xfrm>
          <a:prstGeom prst="rect">
            <a:avLst/>
          </a:prstGeom>
        </p:spPr>
        <p:txBody>
          <a:bodyPr/>
          <a:lstStyle/>
          <a:p>
            <a:endParaRPr lang="en-US"/>
          </a:p>
        </p:txBody>
      </p:sp>
      <p:sp>
        <p:nvSpPr>
          <p:cNvPr id="7" name="Slide Number Placeholder 6"/>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429957966"/>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10/4/2025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p>
            <a:endParaRPr lang="en-US"/>
          </a:p>
        </p:txBody>
      </p:sp>
      <p:sp>
        <p:nvSpPr>
          <p:cNvPr id="6" name="Slide Number Placeholder 5"/>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3211012840"/>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97309-B41B-B118-5912-ED7A70EF7A86}"/>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A57982F-AD5A-0AED-9C77-6695B8302627}"/>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1062AE0-5EEF-084E-A8AA-B1C91B900D21}"/>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5" name="Footer Placeholder 4">
            <a:extLst>
              <a:ext uri="{FF2B5EF4-FFF2-40B4-BE49-F238E27FC236}">
                <a16:creationId xmlns:a16="http://schemas.microsoft.com/office/drawing/2014/main" id="{C347ACB9-A471-F2F3-4A39-9A8C7B5C65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35BDD7-0A87-52C7-41C2-B3A14576AF6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956862783"/>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B6094-746E-9937-B6CD-9E12C10848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D24FC0-A3B6-962E-5395-9665CFDA3C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BDD4F5-78C0-DA19-B00C-3CF2E19F5EE7}"/>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5" name="Footer Placeholder 4">
            <a:extLst>
              <a:ext uri="{FF2B5EF4-FFF2-40B4-BE49-F238E27FC236}">
                <a16:creationId xmlns:a16="http://schemas.microsoft.com/office/drawing/2014/main" id="{6BBCAAE6-28B8-97E8-AB5C-3E2C503FF4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01150C-F937-95C5-2D7C-6646A9F664BB}"/>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236938179"/>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F4683-5E05-D526-DDF7-D8F34BF0B732}"/>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714380-9682-E309-5AA2-E95F01C40C5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920FA7-49B7-F69E-1701-CC9826B6680C}"/>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5" name="Footer Placeholder 4">
            <a:extLst>
              <a:ext uri="{FF2B5EF4-FFF2-40B4-BE49-F238E27FC236}">
                <a16:creationId xmlns:a16="http://schemas.microsoft.com/office/drawing/2014/main" id="{614F8124-4862-2D81-F73A-84E9887EC0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3580DA-762C-FE17-96B2-6EB253225469}"/>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331028716"/>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67DC3-7DAB-82FA-57C0-89D97281E8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2742FD-6337-9D32-62A4-2D0BBA6E74CB}"/>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9A2F74C-66B6-C378-3B6C-62AD5F776C7A}"/>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2B6C498-B673-1B7D-34D4-03C59ED366D8}"/>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6" name="Footer Placeholder 5">
            <a:extLst>
              <a:ext uri="{FF2B5EF4-FFF2-40B4-BE49-F238E27FC236}">
                <a16:creationId xmlns:a16="http://schemas.microsoft.com/office/drawing/2014/main" id="{F0A26210-9969-B444-C699-BF6157BC6B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3F49BC-CD7F-3057-5262-8E2211ACF5D7}"/>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933247011"/>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F92B-A930-3A13-A2D7-E43E4A04F310}"/>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FD2C3F-11A5-A379-71ED-964A840C93D6}"/>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981852-F7CB-ADF7-F5B2-B5E5DB79430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538EFE-3279-EB21-3711-55A33F583F47}"/>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7B07876-A6CC-FB95-4167-E00BCFC831A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E1EB3E1-1F1E-877C-CF4D-CDEFD2287870}"/>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8" name="Footer Placeholder 7">
            <a:extLst>
              <a:ext uri="{FF2B5EF4-FFF2-40B4-BE49-F238E27FC236}">
                <a16:creationId xmlns:a16="http://schemas.microsoft.com/office/drawing/2014/main" id="{87D3A437-33E9-3813-BF9D-24F1C2325D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0F57A44-BBBD-EBA2-1378-56DFED93A0DA}"/>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637836750"/>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1623F-532D-C853-B5D4-4930FD8075B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6DFCC1E-4636-8394-E38D-A74FC4BAA990}"/>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4" name="Footer Placeholder 3">
            <a:extLst>
              <a:ext uri="{FF2B5EF4-FFF2-40B4-BE49-F238E27FC236}">
                <a16:creationId xmlns:a16="http://schemas.microsoft.com/office/drawing/2014/main" id="{C0876146-FB0E-3ABA-B9AB-407C8BD62FB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F79D94C-7BA6-2454-FA8E-D342F114F2E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874619930"/>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D3A958-2550-17F8-91DB-56DCEF2908E6}"/>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3" name="Footer Placeholder 2">
            <a:extLst>
              <a:ext uri="{FF2B5EF4-FFF2-40B4-BE49-F238E27FC236}">
                <a16:creationId xmlns:a16="http://schemas.microsoft.com/office/drawing/2014/main" id="{F02CC9DC-61DC-8A3D-FADC-5BF4914330E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31DAAEF-A433-985E-4815-BC1926A82AC4}"/>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48452169"/>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89E121-3085-42CF-9DD7-947182668CF0}"/>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3" name="Footer Placeholder 2">
            <a:extLst>
              <a:ext uri="{FF2B5EF4-FFF2-40B4-BE49-F238E27FC236}">
                <a16:creationId xmlns:a16="http://schemas.microsoft.com/office/drawing/2014/main" id="{4E636D08-669E-9C8C-4E5D-E0CC802DE49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923A85-6697-8837-F454-0046398FEC1D}"/>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718274433"/>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23F17-ABDA-2B1C-E9E2-8C4393698B9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D11165-75C5-8500-946A-1ABDB24E075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11F4FA6-037D-F2E6-E20B-1598547D56D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804CAC-7F69-B0C3-898C-38F80F20A53C}"/>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6" name="Footer Placeholder 5">
            <a:extLst>
              <a:ext uri="{FF2B5EF4-FFF2-40B4-BE49-F238E27FC236}">
                <a16:creationId xmlns:a16="http://schemas.microsoft.com/office/drawing/2014/main" id="{9BA3F253-592A-852C-E7CD-A082BA1ADF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E8D38E-BBCB-BC3D-7DA7-AA3DC0270253}"/>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4152434499"/>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F2C5E-C4F1-4F60-1285-3378A6E260A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131D2B-1B74-4EAA-D2FE-644C73FBF0FC}"/>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8CE548E-0634-7828-E8BC-1F14C87D4CF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EF9E11-7100-2C2F-B45F-456835CBCB49}"/>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6" name="Footer Placeholder 5">
            <a:extLst>
              <a:ext uri="{FF2B5EF4-FFF2-40B4-BE49-F238E27FC236}">
                <a16:creationId xmlns:a16="http://schemas.microsoft.com/office/drawing/2014/main" id="{C39C9F55-260C-B25F-1429-519FF8DFA1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E37797-6516-97DA-8C44-0680032DF95E}"/>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4250885468"/>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D1653-65E7-BE72-8426-F7F736F6D39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1E8D663-FA74-028C-A960-347AB75555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A5E6C0-4116-6B7D-1032-52E738B931D7}"/>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5" name="Footer Placeholder 4">
            <a:extLst>
              <a:ext uri="{FF2B5EF4-FFF2-40B4-BE49-F238E27FC236}">
                <a16:creationId xmlns:a16="http://schemas.microsoft.com/office/drawing/2014/main" id="{66986592-7269-EBCE-BFD1-2097B525D1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80687A-5794-A9F2-E723-EA31BE8F4BCF}"/>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78839406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33DD51-973E-7195-32D8-941E9F6E6D3B}"/>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24241D-51EF-8591-511E-5FBBC7728CF1}"/>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0412E6-5B2E-78B3-4E78-75BBFC03236D}"/>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5" name="Footer Placeholder 4">
            <a:extLst>
              <a:ext uri="{FF2B5EF4-FFF2-40B4-BE49-F238E27FC236}">
                <a16:creationId xmlns:a16="http://schemas.microsoft.com/office/drawing/2014/main" id="{A4FCC733-15C5-A03C-9C4D-7E84328453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DE3B2B-9139-146D-A2BA-FB535EA54875}"/>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341853211"/>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6E340-F85D-C2DA-2ABE-5E46A5081FD7}"/>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85FA3B4-4291-EE26-B093-B61E1E719FB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54A8E8-02CE-A9A3-A9DD-881ACA91F572}"/>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5" name="Footer Placeholder 4">
            <a:extLst>
              <a:ext uri="{FF2B5EF4-FFF2-40B4-BE49-F238E27FC236}">
                <a16:creationId xmlns:a16="http://schemas.microsoft.com/office/drawing/2014/main" id="{15E9EC03-6E4B-A9CF-6A4E-99D49A80F9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35A7D7-EBF1-69FD-A272-0750A9511C9D}"/>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079751809"/>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8CA9D-EB5C-8DD9-BDE6-04537E9C2CD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0D2EB0-18E5-16F3-6480-81893CDE756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7B0E28-0F11-B4F7-D820-C2D201E4DEA5}"/>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5" name="Footer Placeholder 4">
            <a:extLst>
              <a:ext uri="{FF2B5EF4-FFF2-40B4-BE49-F238E27FC236}">
                <a16:creationId xmlns:a16="http://schemas.microsoft.com/office/drawing/2014/main" id="{994ED897-58E7-DE19-F6F1-EA5BD8DC89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6DCCBB-A73C-4DF1-2317-10C3E62F3C4F}"/>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2979564668"/>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3FA1E-4568-176D-8E3C-78B7D71185C4}"/>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762BE7-D93F-CE0C-0EF3-8740A383254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21C6E9-4CC1-A5EF-3E06-97B4B90F018B}"/>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5" name="Footer Placeholder 4">
            <a:extLst>
              <a:ext uri="{FF2B5EF4-FFF2-40B4-BE49-F238E27FC236}">
                <a16:creationId xmlns:a16="http://schemas.microsoft.com/office/drawing/2014/main" id="{FB6ADF38-821B-84C2-1E9E-1EC8046857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76632C-6D84-C9D0-7A6A-E259A64864A1}"/>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331766181"/>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9283A-662E-A9A6-6FDE-F6787CE98C06}"/>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9AB58C-E90E-7294-C054-9473E66A4B7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6365DB0-D2AE-617F-D1B9-199382938C8A}"/>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0696A3B-C752-24C6-42BC-7FFF23FD6852}"/>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BAFCE8-54C1-B720-0E0A-693EEE7DEF54}"/>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F989F4-361F-EF0A-BF03-576E51D0A615}"/>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8" name="Footer Placeholder 7">
            <a:extLst>
              <a:ext uri="{FF2B5EF4-FFF2-40B4-BE49-F238E27FC236}">
                <a16:creationId xmlns:a16="http://schemas.microsoft.com/office/drawing/2014/main" id="{E19DDBF6-2A95-E89A-B1CB-74F104A6806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751022-A436-4BBD-6074-67ECE43E566B}"/>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240982750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5D989-C726-1DC7-EDCD-331B4881609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914F893-9764-64B8-8986-66B30D112178}"/>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4" name="Footer Placeholder 3">
            <a:extLst>
              <a:ext uri="{FF2B5EF4-FFF2-40B4-BE49-F238E27FC236}">
                <a16:creationId xmlns:a16="http://schemas.microsoft.com/office/drawing/2014/main" id="{71841E20-DC14-9806-83CB-123C25A517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0FC3FC7-3904-7E87-33F1-52694A1CF2B9}"/>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62086978"/>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A2BE0-D680-0387-51E4-F2CFE3EC323B}"/>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9130E85-17B2-8668-06B5-DFC490DF7A63}"/>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440552-44F3-FE81-121E-A089377611C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3E129C-0517-157C-443E-A5E79BE2A538}"/>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6" name="Footer Placeholder 5">
            <a:extLst>
              <a:ext uri="{FF2B5EF4-FFF2-40B4-BE49-F238E27FC236}">
                <a16:creationId xmlns:a16="http://schemas.microsoft.com/office/drawing/2014/main" id="{45B6ACA0-0BCB-E2FF-FFE0-19081032C6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6F7FD2-C179-12BB-CAC8-248211BE45E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2053208"/>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1A9CE9-00B6-22CA-9D40-D6693D2CD790}"/>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3" name="Footer Placeholder 2">
            <a:extLst>
              <a:ext uri="{FF2B5EF4-FFF2-40B4-BE49-F238E27FC236}">
                <a16:creationId xmlns:a16="http://schemas.microsoft.com/office/drawing/2014/main" id="{7E5264DD-A6A1-E572-614D-42DFC915FC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0EECE4A-5CA0-4435-AC5A-15F8634B62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202507587"/>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A94D9-98F6-351D-8980-C5283D0FE80C}"/>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2F72C4-5B7D-D751-16B7-0C6A86967A4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BB723C-6A52-2107-437B-F1D450C87904}"/>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F4022D-D868-B22A-7F08-AD863FAD2481}"/>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6" name="Footer Placeholder 5">
            <a:extLst>
              <a:ext uri="{FF2B5EF4-FFF2-40B4-BE49-F238E27FC236}">
                <a16:creationId xmlns:a16="http://schemas.microsoft.com/office/drawing/2014/main" id="{0DF9C085-6EE1-1187-C8AE-9A8ADA04AC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9219AA-A6FE-40E6-803C-84E3DD01B3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119340274"/>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5500B-2FC3-56E0-9D36-F2485BFFE1CD}"/>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348E84-FE42-0DAD-D163-E75815820D44}"/>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AC6B72-A267-5D4B-59CA-04F2CDFA982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E16CD6-DE19-494B-9143-9AA51B048B40}"/>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6" name="Footer Placeholder 5">
            <a:extLst>
              <a:ext uri="{FF2B5EF4-FFF2-40B4-BE49-F238E27FC236}">
                <a16:creationId xmlns:a16="http://schemas.microsoft.com/office/drawing/2014/main" id="{6E534623-BB4B-9701-3966-1E090868FC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998043-0700-14BD-BB27-0F91B6D473D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96796251"/>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6FE50-38C8-35A8-AC9B-E7ED5CF8AB7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DEBC474-53AF-F43F-9C58-1CD69050B0E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B30A48-F2B8-C980-8490-429E68C0E9D9}"/>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5" name="Footer Placeholder 4">
            <a:extLst>
              <a:ext uri="{FF2B5EF4-FFF2-40B4-BE49-F238E27FC236}">
                <a16:creationId xmlns:a16="http://schemas.microsoft.com/office/drawing/2014/main" id="{D202493B-9EE9-D126-4E2F-5153FDA90A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E885ED-AA43-15F4-3E78-9F437E06EFE7}"/>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895737655"/>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3F28C-1337-39F3-35D0-F2DB67399524}"/>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CC0E20-ECD2-5724-5F9F-D3CD23972D7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69438F-EC51-21B5-FE94-379B12DA2FCA}"/>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5" name="Footer Placeholder 4">
            <a:extLst>
              <a:ext uri="{FF2B5EF4-FFF2-40B4-BE49-F238E27FC236}">
                <a16:creationId xmlns:a16="http://schemas.microsoft.com/office/drawing/2014/main" id="{91488954-FFAD-6B7D-FD5F-EBADF1C01C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515214-1FD2-D70D-090C-BA58192084BF}"/>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347427516"/>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3C1CA-F170-D927-44E5-B8F2C65788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A8130D-CB23-343B-A7CF-71241F5F2C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D40B90-E206-953E-B2AA-36D43F8D336B}"/>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5" name="Footer Placeholder 4">
            <a:extLst>
              <a:ext uri="{FF2B5EF4-FFF2-40B4-BE49-F238E27FC236}">
                <a16:creationId xmlns:a16="http://schemas.microsoft.com/office/drawing/2014/main" id="{1564685B-5B11-868C-DEDB-DA7D669AC3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3F8C9D-C8AF-D656-01E4-98B0187BA7C0}"/>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69040405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C9360-85A7-E88C-DD19-1F2F85DB8939}"/>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1C2A68-FEE2-0679-538E-9A0AD38D797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F0203-03B4-6978-EDC7-24C7801B169A}"/>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5" name="Footer Placeholder 4">
            <a:extLst>
              <a:ext uri="{FF2B5EF4-FFF2-40B4-BE49-F238E27FC236}">
                <a16:creationId xmlns:a16="http://schemas.microsoft.com/office/drawing/2014/main" id="{66EBB198-76AD-CC39-AA1F-7D69022FF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B312A-719F-1B56-37F7-87E9A0FBE2B7}"/>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944442429"/>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C6DE6-A8A4-7A9F-FDB6-778A3A3856F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4C6790-EE3F-8C63-5ADE-F6558D6E9762}"/>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838076-0082-9FB7-AB86-EFA302D423A1}"/>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1976DA-50C7-D2B6-7EC6-1B6EDF4B418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A7EBD5-FC09-95BF-C852-84CF9510DEC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1DADAA2-11A3-FC3B-A1F6-6589BABDC6F2}"/>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8" name="Footer Placeholder 7">
            <a:extLst>
              <a:ext uri="{FF2B5EF4-FFF2-40B4-BE49-F238E27FC236}">
                <a16:creationId xmlns:a16="http://schemas.microsoft.com/office/drawing/2014/main" id="{63FECD4F-9629-F0FD-2CDE-3A8919AB76B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FACD42-758A-90FC-4C4C-3D012FEFE5D9}"/>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589951931"/>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4384F-1633-1250-6380-6878DE3784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4968A9-E721-E31C-8A61-8DE1BD64062F}"/>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4" name="Footer Placeholder 3">
            <a:extLst>
              <a:ext uri="{FF2B5EF4-FFF2-40B4-BE49-F238E27FC236}">
                <a16:creationId xmlns:a16="http://schemas.microsoft.com/office/drawing/2014/main" id="{9189B340-B9F0-C624-AC81-D2CF9ADEB24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248A0F-C1B3-7B72-B80D-0711569ABD8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489140913"/>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7DC63D-091D-9241-C6D3-D50EA01707A5}"/>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3" name="Footer Placeholder 2">
            <a:extLst>
              <a:ext uri="{FF2B5EF4-FFF2-40B4-BE49-F238E27FC236}">
                <a16:creationId xmlns:a16="http://schemas.microsoft.com/office/drawing/2014/main" id="{34F77849-A3E1-AB8F-A371-B659342A6B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66AEEF-9483-B020-E171-437FA077CC1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746632148"/>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00442-97A2-1E74-037A-79CD1E0F1A1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E216570-F7EE-BE10-04B6-6CE9C2A77161}"/>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5A000AE-804D-9F5E-4771-5290AE84AE7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AB7CEA-3234-EE53-BCEB-1A53C715A30D}"/>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6" name="Footer Placeholder 5">
            <a:extLst>
              <a:ext uri="{FF2B5EF4-FFF2-40B4-BE49-F238E27FC236}">
                <a16:creationId xmlns:a16="http://schemas.microsoft.com/office/drawing/2014/main" id="{01607589-480F-EE14-FEB2-2444B8D1B0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5D1E2D-D536-B769-A304-0321F4FE26F3}"/>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027306537"/>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FE5F-BB98-DC7B-9923-7ED3A18D4B3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E50F248-C307-481A-C308-17603DD2638B}"/>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43967A-13C4-F241-D744-C4526856AD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06BFEA-502C-E1CC-0C3F-BDE56A8968D7}"/>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6" name="Footer Placeholder 5">
            <a:extLst>
              <a:ext uri="{FF2B5EF4-FFF2-40B4-BE49-F238E27FC236}">
                <a16:creationId xmlns:a16="http://schemas.microsoft.com/office/drawing/2014/main" id="{FEB69F2C-EA67-7362-623A-0F204F6735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7B7836-85FD-98DD-CADA-C0589822D6FD}"/>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1017945777"/>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8F39E-5207-2A11-31AD-159F6021C748}"/>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7FE6210-01A7-5027-DE3B-D76BB496BE4F}"/>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9A8BD4D-2CD4-22D0-37EA-76A9D25CEF8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94858C-0DD0-0330-5A82-0EE558BA72C3}"/>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6" name="Footer Placeholder 5">
            <a:extLst>
              <a:ext uri="{FF2B5EF4-FFF2-40B4-BE49-F238E27FC236}">
                <a16:creationId xmlns:a16="http://schemas.microsoft.com/office/drawing/2014/main" id="{5697EC5C-1DC5-0A12-03A1-CF44C7CA8A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B9F3DC-4F14-7BBC-7208-D942164324F3}"/>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38839370"/>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F4889-87AD-B61F-EF19-B894391A2B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DA7FAC-E0BE-6F11-6E4F-0C9E3DBE76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0331AB-3C33-FE83-A366-8EEB4160B1CD}"/>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5" name="Footer Placeholder 4">
            <a:extLst>
              <a:ext uri="{FF2B5EF4-FFF2-40B4-BE49-F238E27FC236}">
                <a16:creationId xmlns:a16="http://schemas.microsoft.com/office/drawing/2014/main" id="{16C64D2A-7F13-338C-2AFF-96C360F5E8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986ABA-3255-9E6B-EF1B-9716C1402462}"/>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1637657204"/>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7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751AB-778C-2E4F-DC9D-619559E9F2E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862FF9-4452-4570-4846-2F8636DEFE91}"/>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53E10-C0C8-4CB4-1762-74E5E440C0BA}"/>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5" name="Footer Placeholder 4">
            <a:extLst>
              <a:ext uri="{FF2B5EF4-FFF2-40B4-BE49-F238E27FC236}">
                <a16:creationId xmlns:a16="http://schemas.microsoft.com/office/drawing/2014/main" id="{CD495736-BDBD-A27E-C36B-2816FBD34F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E30FB5-1493-2865-D729-C9EB7E3D8887}"/>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14340460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078D-0209-4098-CC9C-461020F2AF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597959-DBE6-B5BB-3D01-C73BB51587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2B763C-30DC-A9C1-82C8-B32DBF596585}"/>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5" name="Footer Placeholder 4">
            <a:extLst>
              <a:ext uri="{FF2B5EF4-FFF2-40B4-BE49-F238E27FC236}">
                <a16:creationId xmlns:a16="http://schemas.microsoft.com/office/drawing/2014/main" id="{C377D81F-88C5-00BC-E782-98B581EEA3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A98518-F41A-3A8E-C1FE-62D31F2FA912}"/>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04018808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7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6CD4C-4470-114E-70EB-044DF4A497DF}"/>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9D2F60-A5D0-F80A-3A10-FD8A2A71D730}"/>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E033D5-223D-95DC-1BD3-F4B1B4F88C25}"/>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5" name="Footer Placeholder 4">
            <a:extLst>
              <a:ext uri="{FF2B5EF4-FFF2-40B4-BE49-F238E27FC236}">
                <a16:creationId xmlns:a16="http://schemas.microsoft.com/office/drawing/2014/main" id="{28356F00-529D-29E5-4868-7F464ECEBD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77C483-4E74-9A23-9B9D-BC8DF9A08D2D}"/>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01426090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634EE-0F87-54AB-F8D6-F4AEA330C2A1}"/>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F1C60F-E14C-2348-C0A6-85DFFCAD91B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A21A762-2887-9409-CDC0-693FEA35690B}"/>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8474BFB-507F-677E-E21F-8C872ABB901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21172D-B827-7610-32EB-A10E66174C0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9D03800-A065-FC9B-BC60-1B585289243C}"/>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8" name="Footer Placeholder 7">
            <a:extLst>
              <a:ext uri="{FF2B5EF4-FFF2-40B4-BE49-F238E27FC236}">
                <a16:creationId xmlns:a16="http://schemas.microsoft.com/office/drawing/2014/main" id="{02FB0C32-E995-899D-92F4-41CAA5A3192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CCC3BEA-2CCF-5D25-8FED-E932983427E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6583289"/>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67B17-9BFC-08BA-6A64-776A0E70D73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790FE4-2874-C1A8-F8F1-E0934585D685}"/>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4" name="Footer Placeholder 3">
            <a:extLst>
              <a:ext uri="{FF2B5EF4-FFF2-40B4-BE49-F238E27FC236}">
                <a16:creationId xmlns:a16="http://schemas.microsoft.com/office/drawing/2014/main" id="{CDDE908F-4002-F0CA-CE38-764612A89FF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0771DF-8486-C135-561E-26D08DD5DFF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956314419"/>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D3A958-2550-17F8-91DB-56DCEF2908E6}"/>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3" name="Footer Placeholder 2">
            <a:extLst>
              <a:ext uri="{FF2B5EF4-FFF2-40B4-BE49-F238E27FC236}">
                <a16:creationId xmlns:a16="http://schemas.microsoft.com/office/drawing/2014/main" id="{F02CC9DC-61DC-8A3D-FADC-5BF4914330E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31DAAEF-A433-985E-4815-BC1926A82AC4}"/>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939185764"/>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A2BE0-D680-0387-51E4-F2CFE3EC323B}"/>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9130E85-17B2-8668-06B5-DFC490DF7A63}"/>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440552-44F3-FE81-121E-A089377611C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3E129C-0517-157C-443E-A5E79BE2A538}"/>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6" name="Footer Placeholder 5">
            <a:extLst>
              <a:ext uri="{FF2B5EF4-FFF2-40B4-BE49-F238E27FC236}">
                <a16:creationId xmlns:a16="http://schemas.microsoft.com/office/drawing/2014/main" id="{45B6ACA0-0BCB-E2FF-FFE0-19081032C6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6F7FD2-C179-12BB-CAC8-248211BE45E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415310776"/>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B4D39-3058-C372-BD70-FD8C2F1BD89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D32C95-F1D4-3322-47E0-3A22C71E9B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CD1723-626D-83FB-72E4-66B10350E596}"/>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5" name="Footer Placeholder 4">
            <a:extLst>
              <a:ext uri="{FF2B5EF4-FFF2-40B4-BE49-F238E27FC236}">
                <a16:creationId xmlns:a16="http://schemas.microsoft.com/office/drawing/2014/main" id="{073F77DB-7CD4-4F5D-7335-AC55881CCB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0E9F98-9949-2B7E-E4E6-BB98C40EE96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830347748"/>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00442-97A2-1E74-037A-79CD1E0F1A1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E216570-F7EE-BE10-04B6-6CE9C2A77161}"/>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5A000AE-804D-9F5E-4771-5290AE84AE7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AB7CEA-3234-EE53-BCEB-1A53C715A30D}"/>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6" name="Footer Placeholder 5">
            <a:extLst>
              <a:ext uri="{FF2B5EF4-FFF2-40B4-BE49-F238E27FC236}">
                <a16:creationId xmlns:a16="http://schemas.microsoft.com/office/drawing/2014/main" id="{01607589-480F-EE14-FEB2-2444B8D1B0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5D1E2D-D536-B769-A304-0321F4FE26F3}"/>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712800847"/>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B4D39-3058-C372-BD70-FD8C2F1BD89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D32C95-F1D4-3322-47E0-3A22C71E9B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CD1723-626D-83FB-72E4-66B10350E596}"/>
              </a:ext>
            </a:extLst>
          </p:cNvPr>
          <p:cNvSpPr>
            <a:spLocks noGrp="1"/>
          </p:cNvSpPr>
          <p:nvPr>
            <p:ph type="dt" sz="half" idx="10"/>
          </p:nvPr>
        </p:nvSpPr>
        <p:spPr/>
        <p:txBody>
          <a:bodyPr/>
          <a:lstStyle/>
          <a:p>
            <a:fld id="{724BDBCA-D758-4D31-AC8A-8D7531051215}" type="datetimeFigureOut">
              <a:rPr lang="en-US" smtClean="0"/>
              <a:t>10/4/2025</a:t>
            </a:fld>
            <a:endParaRPr lang="en-US"/>
          </a:p>
        </p:txBody>
      </p:sp>
      <p:sp>
        <p:nvSpPr>
          <p:cNvPr id="5" name="Footer Placeholder 4">
            <a:extLst>
              <a:ext uri="{FF2B5EF4-FFF2-40B4-BE49-F238E27FC236}">
                <a16:creationId xmlns:a16="http://schemas.microsoft.com/office/drawing/2014/main" id="{073F77DB-7CD4-4F5D-7335-AC55881CCB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0E9F98-9949-2B7E-E4E6-BB98C40EE96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381401696"/>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4BA134-E794-49CE-B3D6-C8C555C31753}"/>
              </a:ext>
            </a:extLst>
          </p:cNvPr>
          <p:cNvSpPr>
            <a:spLocks noGrp="1"/>
          </p:cNvSpPr>
          <p:nvPr>
            <p:ph type="pic" sz="quarter" idx="10"/>
          </p:nvPr>
        </p:nvSpPr>
        <p:spPr>
          <a:xfrm>
            <a:off x="1420766" y="5220929"/>
            <a:ext cx="4012606" cy="3615806"/>
          </a:xfrm>
          <a:custGeom>
            <a:avLst/>
            <a:gdLst>
              <a:gd name="connsiteX0" fmla="*/ 602646 w 4011561"/>
              <a:gd name="connsiteY0" fmla="*/ 0 h 3615806"/>
              <a:gd name="connsiteX1" fmla="*/ 3408915 w 4011561"/>
              <a:gd name="connsiteY1" fmla="*/ 0 h 3615806"/>
              <a:gd name="connsiteX2" fmla="*/ 4011561 w 4011561"/>
              <a:gd name="connsiteY2" fmla="*/ 602646 h 3615806"/>
              <a:gd name="connsiteX3" fmla="*/ 4011561 w 4011561"/>
              <a:gd name="connsiteY3" fmla="*/ 3013160 h 3615806"/>
              <a:gd name="connsiteX4" fmla="*/ 3408915 w 4011561"/>
              <a:gd name="connsiteY4" fmla="*/ 3615806 h 3615806"/>
              <a:gd name="connsiteX5" fmla="*/ 602646 w 4011561"/>
              <a:gd name="connsiteY5" fmla="*/ 3615806 h 3615806"/>
              <a:gd name="connsiteX6" fmla="*/ 0 w 4011561"/>
              <a:gd name="connsiteY6" fmla="*/ 3013160 h 3615806"/>
              <a:gd name="connsiteX7" fmla="*/ 0 w 4011561"/>
              <a:gd name="connsiteY7" fmla="*/ 602646 h 3615806"/>
              <a:gd name="connsiteX8" fmla="*/ 602646 w 4011561"/>
              <a:gd name="connsiteY8" fmla="*/ 0 h 3615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11561" h="3615806">
                <a:moveTo>
                  <a:pt x="602646" y="0"/>
                </a:moveTo>
                <a:lnTo>
                  <a:pt x="3408915" y="0"/>
                </a:lnTo>
                <a:cubicBezTo>
                  <a:pt x="3741747" y="0"/>
                  <a:pt x="4011561" y="269814"/>
                  <a:pt x="4011561" y="602646"/>
                </a:cubicBezTo>
                <a:lnTo>
                  <a:pt x="4011561" y="3013160"/>
                </a:lnTo>
                <a:cubicBezTo>
                  <a:pt x="4011561" y="3345992"/>
                  <a:pt x="3741747" y="3615806"/>
                  <a:pt x="3408915" y="3615806"/>
                </a:cubicBezTo>
                <a:lnTo>
                  <a:pt x="602646" y="3615806"/>
                </a:lnTo>
                <a:cubicBezTo>
                  <a:pt x="269814" y="3615806"/>
                  <a:pt x="0" y="3345992"/>
                  <a:pt x="0" y="3013160"/>
                </a:cubicBezTo>
                <a:lnTo>
                  <a:pt x="0" y="602646"/>
                </a:lnTo>
                <a:cubicBezTo>
                  <a:pt x="0" y="269814"/>
                  <a:pt x="269814" y="0"/>
                  <a:pt x="602646" y="0"/>
                </a:cubicBezTo>
                <a:close/>
              </a:path>
            </a:pathLst>
          </a:custGeom>
          <a:solidFill>
            <a:schemeClr val="accent2">
              <a:lumMod val="20000"/>
              <a:lumOff val="80000"/>
            </a:schemeClr>
          </a:solidFill>
        </p:spPr>
        <p:txBody>
          <a:bodyPr vert="horz" lIns="91440" tIns="45720" rIns="91440" bIns="45720" rtlCol="0">
            <a:normAutofit/>
          </a:bodyPr>
          <a:lstStyle>
            <a:lvl1pPr>
              <a:defRPr lang="en-US"/>
            </a:lvl1pPr>
          </a:lstStyle>
          <a:p>
            <a:pPr lvl="0"/>
            <a:endParaRPr lang="en-US"/>
          </a:p>
        </p:txBody>
      </p:sp>
      <p:sp>
        <p:nvSpPr>
          <p:cNvPr id="14" name="Picture Placeholder 13">
            <a:extLst>
              <a:ext uri="{FF2B5EF4-FFF2-40B4-BE49-F238E27FC236}">
                <a16:creationId xmlns:a16="http://schemas.microsoft.com/office/drawing/2014/main" id="{B745C1F8-D220-4400-A9F9-5D2D24DFD0A1}"/>
              </a:ext>
            </a:extLst>
          </p:cNvPr>
          <p:cNvSpPr>
            <a:spLocks noGrp="1"/>
          </p:cNvSpPr>
          <p:nvPr>
            <p:ph type="pic" sz="quarter" idx="11"/>
          </p:nvPr>
        </p:nvSpPr>
        <p:spPr>
          <a:xfrm>
            <a:off x="5803232" y="5220929"/>
            <a:ext cx="4012606" cy="3615806"/>
          </a:xfrm>
          <a:custGeom>
            <a:avLst/>
            <a:gdLst>
              <a:gd name="connsiteX0" fmla="*/ 602646 w 4011561"/>
              <a:gd name="connsiteY0" fmla="*/ 0 h 3615806"/>
              <a:gd name="connsiteX1" fmla="*/ 3408915 w 4011561"/>
              <a:gd name="connsiteY1" fmla="*/ 0 h 3615806"/>
              <a:gd name="connsiteX2" fmla="*/ 4011561 w 4011561"/>
              <a:gd name="connsiteY2" fmla="*/ 602646 h 3615806"/>
              <a:gd name="connsiteX3" fmla="*/ 4011561 w 4011561"/>
              <a:gd name="connsiteY3" fmla="*/ 3013160 h 3615806"/>
              <a:gd name="connsiteX4" fmla="*/ 3408915 w 4011561"/>
              <a:gd name="connsiteY4" fmla="*/ 3615806 h 3615806"/>
              <a:gd name="connsiteX5" fmla="*/ 602646 w 4011561"/>
              <a:gd name="connsiteY5" fmla="*/ 3615806 h 3615806"/>
              <a:gd name="connsiteX6" fmla="*/ 0 w 4011561"/>
              <a:gd name="connsiteY6" fmla="*/ 3013160 h 3615806"/>
              <a:gd name="connsiteX7" fmla="*/ 0 w 4011561"/>
              <a:gd name="connsiteY7" fmla="*/ 602646 h 3615806"/>
              <a:gd name="connsiteX8" fmla="*/ 602646 w 4011561"/>
              <a:gd name="connsiteY8" fmla="*/ 0 h 3615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11561" h="3615806">
                <a:moveTo>
                  <a:pt x="602646" y="0"/>
                </a:moveTo>
                <a:lnTo>
                  <a:pt x="3408915" y="0"/>
                </a:lnTo>
                <a:cubicBezTo>
                  <a:pt x="3741747" y="0"/>
                  <a:pt x="4011561" y="269814"/>
                  <a:pt x="4011561" y="602646"/>
                </a:cubicBezTo>
                <a:lnTo>
                  <a:pt x="4011561" y="3013160"/>
                </a:lnTo>
                <a:cubicBezTo>
                  <a:pt x="4011561" y="3345992"/>
                  <a:pt x="3741747" y="3615806"/>
                  <a:pt x="3408915" y="3615806"/>
                </a:cubicBezTo>
                <a:lnTo>
                  <a:pt x="602646" y="3615806"/>
                </a:lnTo>
                <a:cubicBezTo>
                  <a:pt x="269814" y="3615806"/>
                  <a:pt x="0" y="3345992"/>
                  <a:pt x="0" y="3013160"/>
                </a:cubicBezTo>
                <a:lnTo>
                  <a:pt x="0" y="602646"/>
                </a:lnTo>
                <a:cubicBezTo>
                  <a:pt x="0" y="269814"/>
                  <a:pt x="269814" y="0"/>
                  <a:pt x="602646" y="0"/>
                </a:cubicBezTo>
                <a:close/>
              </a:path>
            </a:pathLst>
          </a:custGeom>
          <a:solidFill>
            <a:schemeClr val="accent2">
              <a:lumMod val="20000"/>
              <a:lumOff val="80000"/>
            </a:schemeClr>
          </a:solidFill>
        </p:spPr>
        <p:txBody>
          <a:bodyPr vert="horz" lIns="91440" tIns="45720" rIns="91440" bIns="45720" rtlCol="0">
            <a:normAutofit/>
          </a:bodyPr>
          <a:lstStyle>
            <a:lvl1pPr>
              <a:defRPr lang="en-US"/>
            </a:lvl1pPr>
          </a:lstStyle>
          <a:p>
            <a:pPr lvl="0"/>
            <a:endParaRPr lang="en-US"/>
          </a:p>
        </p:txBody>
      </p:sp>
      <p:sp>
        <p:nvSpPr>
          <p:cNvPr id="15" name="Picture Placeholder 14">
            <a:extLst>
              <a:ext uri="{FF2B5EF4-FFF2-40B4-BE49-F238E27FC236}">
                <a16:creationId xmlns:a16="http://schemas.microsoft.com/office/drawing/2014/main" id="{9A21017D-D0A0-4FE3-ADA6-A34FF9561331}"/>
              </a:ext>
            </a:extLst>
          </p:cNvPr>
          <p:cNvSpPr>
            <a:spLocks noGrp="1"/>
          </p:cNvSpPr>
          <p:nvPr>
            <p:ph type="pic" sz="quarter" idx="12"/>
          </p:nvPr>
        </p:nvSpPr>
        <p:spPr>
          <a:xfrm>
            <a:off x="10185697" y="5220929"/>
            <a:ext cx="4012606" cy="3615806"/>
          </a:xfrm>
          <a:custGeom>
            <a:avLst/>
            <a:gdLst>
              <a:gd name="connsiteX0" fmla="*/ 602646 w 4011561"/>
              <a:gd name="connsiteY0" fmla="*/ 0 h 3615806"/>
              <a:gd name="connsiteX1" fmla="*/ 3408915 w 4011561"/>
              <a:gd name="connsiteY1" fmla="*/ 0 h 3615806"/>
              <a:gd name="connsiteX2" fmla="*/ 4011561 w 4011561"/>
              <a:gd name="connsiteY2" fmla="*/ 602646 h 3615806"/>
              <a:gd name="connsiteX3" fmla="*/ 4011561 w 4011561"/>
              <a:gd name="connsiteY3" fmla="*/ 3013160 h 3615806"/>
              <a:gd name="connsiteX4" fmla="*/ 3408915 w 4011561"/>
              <a:gd name="connsiteY4" fmla="*/ 3615806 h 3615806"/>
              <a:gd name="connsiteX5" fmla="*/ 602646 w 4011561"/>
              <a:gd name="connsiteY5" fmla="*/ 3615806 h 3615806"/>
              <a:gd name="connsiteX6" fmla="*/ 0 w 4011561"/>
              <a:gd name="connsiteY6" fmla="*/ 3013160 h 3615806"/>
              <a:gd name="connsiteX7" fmla="*/ 0 w 4011561"/>
              <a:gd name="connsiteY7" fmla="*/ 602646 h 3615806"/>
              <a:gd name="connsiteX8" fmla="*/ 602646 w 4011561"/>
              <a:gd name="connsiteY8" fmla="*/ 0 h 3615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11561" h="3615806">
                <a:moveTo>
                  <a:pt x="602646" y="0"/>
                </a:moveTo>
                <a:lnTo>
                  <a:pt x="3408915" y="0"/>
                </a:lnTo>
                <a:cubicBezTo>
                  <a:pt x="3741747" y="0"/>
                  <a:pt x="4011561" y="269814"/>
                  <a:pt x="4011561" y="602646"/>
                </a:cubicBezTo>
                <a:lnTo>
                  <a:pt x="4011561" y="3013160"/>
                </a:lnTo>
                <a:cubicBezTo>
                  <a:pt x="4011561" y="3345992"/>
                  <a:pt x="3741747" y="3615806"/>
                  <a:pt x="3408915" y="3615806"/>
                </a:cubicBezTo>
                <a:lnTo>
                  <a:pt x="602646" y="3615806"/>
                </a:lnTo>
                <a:cubicBezTo>
                  <a:pt x="269814" y="3615806"/>
                  <a:pt x="0" y="3345992"/>
                  <a:pt x="0" y="3013160"/>
                </a:cubicBezTo>
                <a:lnTo>
                  <a:pt x="0" y="602646"/>
                </a:lnTo>
                <a:cubicBezTo>
                  <a:pt x="0" y="269814"/>
                  <a:pt x="269814" y="0"/>
                  <a:pt x="602646" y="0"/>
                </a:cubicBezTo>
                <a:close/>
              </a:path>
            </a:pathLst>
          </a:custGeom>
          <a:solidFill>
            <a:schemeClr val="accent2">
              <a:lumMod val="20000"/>
              <a:lumOff val="80000"/>
            </a:schemeClr>
          </a:solidFill>
        </p:spPr>
        <p:txBody>
          <a:bodyPr vert="horz" lIns="91440" tIns="45720" rIns="91440" bIns="45720" rtlCol="0">
            <a:normAutofit/>
          </a:bodyPr>
          <a:lstStyle>
            <a:lvl1pPr>
              <a:defRPr lang="en-US"/>
            </a:lvl1pPr>
          </a:lstStyle>
          <a:p>
            <a:pPr lvl="0"/>
            <a:endParaRPr lang="en-US"/>
          </a:p>
        </p:txBody>
      </p:sp>
      <p:sp>
        <p:nvSpPr>
          <p:cNvPr id="16" name="Picture Placeholder 15">
            <a:extLst>
              <a:ext uri="{FF2B5EF4-FFF2-40B4-BE49-F238E27FC236}">
                <a16:creationId xmlns:a16="http://schemas.microsoft.com/office/drawing/2014/main" id="{E1A5620C-923E-4150-883F-F756FE972AA0}"/>
              </a:ext>
            </a:extLst>
          </p:cNvPr>
          <p:cNvSpPr>
            <a:spLocks noGrp="1"/>
          </p:cNvSpPr>
          <p:nvPr>
            <p:ph type="pic" sz="quarter" idx="13"/>
          </p:nvPr>
        </p:nvSpPr>
        <p:spPr>
          <a:xfrm>
            <a:off x="14568162" y="5220929"/>
            <a:ext cx="4012605" cy="3615806"/>
          </a:xfrm>
          <a:custGeom>
            <a:avLst/>
            <a:gdLst>
              <a:gd name="connsiteX0" fmla="*/ 602646 w 4011560"/>
              <a:gd name="connsiteY0" fmla="*/ 0 h 3615806"/>
              <a:gd name="connsiteX1" fmla="*/ 3408916 w 4011560"/>
              <a:gd name="connsiteY1" fmla="*/ 0 h 3615806"/>
              <a:gd name="connsiteX2" fmla="*/ 4011560 w 4011560"/>
              <a:gd name="connsiteY2" fmla="*/ 602646 h 3615806"/>
              <a:gd name="connsiteX3" fmla="*/ 4011560 w 4011560"/>
              <a:gd name="connsiteY3" fmla="*/ 3013160 h 3615806"/>
              <a:gd name="connsiteX4" fmla="*/ 3408916 w 4011560"/>
              <a:gd name="connsiteY4" fmla="*/ 3615806 h 3615806"/>
              <a:gd name="connsiteX5" fmla="*/ 602646 w 4011560"/>
              <a:gd name="connsiteY5" fmla="*/ 3615806 h 3615806"/>
              <a:gd name="connsiteX6" fmla="*/ 0 w 4011560"/>
              <a:gd name="connsiteY6" fmla="*/ 3013160 h 3615806"/>
              <a:gd name="connsiteX7" fmla="*/ 0 w 4011560"/>
              <a:gd name="connsiteY7" fmla="*/ 602646 h 3615806"/>
              <a:gd name="connsiteX8" fmla="*/ 602646 w 4011560"/>
              <a:gd name="connsiteY8" fmla="*/ 0 h 3615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11560" h="3615806">
                <a:moveTo>
                  <a:pt x="602646" y="0"/>
                </a:moveTo>
                <a:lnTo>
                  <a:pt x="3408916" y="0"/>
                </a:lnTo>
                <a:cubicBezTo>
                  <a:pt x="3741748" y="0"/>
                  <a:pt x="4011560" y="269814"/>
                  <a:pt x="4011560" y="602646"/>
                </a:cubicBezTo>
                <a:lnTo>
                  <a:pt x="4011560" y="3013160"/>
                </a:lnTo>
                <a:cubicBezTo>
                  <a:pt x="4011560" y="3345992"/>
                  <a:pt x="3741748" y="3615806"/>
                  <a:pt x="3408916" y="3615806"/>
                </a:cubicBezTo>
                <a:lnTo>
                  <a:pt x="602646" y="3615806"/>
                </a:lnTo>
                <a:cubicBezTo>
                  <a:pt x="269814" y="3615806"/>
                  <a:pt x="0" y="3345992"/>
                  <a:pt x="0" y="3013160"/>
                </a:cubicBezTo>
                <a:lnTo>
                  <a:pt x="0" y="602646"/>
                </a:lnTo>
                <a:cubicBezTo>
                  <a:pt x="0" y="269814"/>
                  <a:pt x="269814" y="0"/>
                  <a:pt x="602646" y="0"/>
                </a:cubicBezTo>
                <a:close/>
              </a:path>
            </a:pathLst>
          </a:custGeom>
          <a:solidFill>
            <a:schemeClr val="accent2">
              <a:lumMod val="20000"/>
              <a:lumOff val="80000"/>
            </a:schemeClr>
          </a:solidFill>
        </p:spPr>
        <p:txBody>
          <a:bodyPr vert="horz" lIns="91440" tIns="45720" rIns="91440" bIns="45720" rtlCol="0">
            <a:normAutofit/>
          </a:bodyPr>
          <a:lstStyle>
            <a:lvl1pPr>
              <a:defRPr lang="en-US"/>
            </a:lvl1pPr>
          </a:lstStyle>
          <a:p>
            <a:pPr lvl="0"/>
            <a:endParaRPr lang="en-US"/>
          </a:p>
        </p:txBody>
      </p:sp>
      <p:sp>
        <p:nvSpPr>
          <p:cNvPr id="17" name="Picture Placeholder 16">
            <a:extLst>
              <a:ext uri="{FF2B5EF4-FFF2-40B4-BE49-F238E27FC236}">
                <a16:creationId xmlns:a16="http://schemas.microsoft.com/office/drawing/2014/main" id="{6EBC2475-3E64-45BC-9E2F-63E6FECF0DFE}"/>
              </a:ext>
            </a:extLst>
          </p:cNvPr>
          <p:cNvSpPr>
            <a:spLocks noGrp="1"/>
          </p:cNvSpPr>
          <p:nvPr>
            <p:ph type="pic" sz="quarter" idx="14"/>
          </p:nvPr>
        </p:nvSpPr>
        <p:spPr>
          <a:xfrm>
            <a:off x="18950627" y="5220929"/>
            <a:ext cx="4012607" cy="3615806"/>
          </a:xfrm>
          <a:custGeom>
            <a:avLst/>
            <a:gdLst>
              <a:gd name="connsiteX0" fmla="*/ 602648 w 4011562"/>
              <a:gd name="connsiteY0" fmla="*/ 0 h 3615806"/>
              <a:gd name="connsiteX1" fmla="*/ 3408916 w 4011562"/>
              <a:gd name="connsiteY1" fmla="*/ 0 h 3615806"/>
              <a:gd name="connsiteX2" fmla="*/ 4011562 w 4011562"/>
              <a:gd name="connsiteY2" fmla="*/ 602646 h 3615806"/>
              <a:gd name="connsiteX3" fmla="*/ 4011562 w 4011562"/>
              <a:gd name="connsiteY3" fmla="*/ 3013160 h 3615806"/>
              <a:gd name="connsiteX4" fmla="*/ 3408916 w 4011562"/>
              <a:gd name="connsiteY4" fmla="*/ 3615806 h 3615806"/>
              <a:gd name="connsiteX5" fmla="*/ 602648 w 4011562"/>
              <a:gd name="connsiteY5" fmla="*/ 3615806 h 3615806"/>
              <a:gd name="connsiteX6" fmla="*/ 0 w 4011562"/>
              <a:gd name="connsiteY6" fmla="*/ 3013160 h 3615806"/>
              <a:gd name="connsiteX7" fmla="*/ 0 w 4011562"/>
              <a:gd name="connsiteY7" fmla="*/ 602646 h 3615806"/>
              <a:gd name="connsiteX8" fmla="*/ 602648 w 4011562"/>
              <a:gd name="connsiteY8" fmla="*/ 0 h 3615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11562" h="3615806">
                <a:moveTo>
                  <a:pt x="602648" y="0"/>
                </a:moveTo>
                <a:lnTo>
                  <a:pt x="3408916" y="0"/>
                </a:lnTo>
                <a:cubicBezTo>
                  <a:pt x="3741748" y="0"/>
                  <a:pt x="4011562" y="269814"/>
                  <a:pt x="4011562" y="602646"/>
                </a:cubicBezTo>
                <a:lnTo>
                  <a:pt x="4011562" y="3013160"/>
                </a:lnTo>
                <a:cubicBezTo>
                  <a:pt x="4011562" y="3345992"/>
                  <a:pt x="3741748" y="3615806"/>
                  <a:pt x="3408916" y="3615806"/>
                </a:cubicBezTo>
                <a:lnTo>
                  <a:pt x="602648" y="3615806"/>
                </a:lnTo>
                <a:cubicBezTo>
                  <a:pt x="269816" y="3615806"/>
                  <a:pt x="0" y="3345992"/>
                  <a:pt x="0" y="3013160"/>
                </a:cubicBezTo>
                <a:lnTo>
                  <a:pt x="0" y="602646"/>
                </a:lnTo>
                <a:cubicBezTo>
                  <a:pt x="0" y="269814"/>
                  <a:pt x="269816" y="0"/>
                  <a:pt x="602648" y="0"/>
                </a:cubicBezTo>
                <a:close/>
              </a:path>
            </a:pathLst>
          </a:custGeom>
          <a:solidFill>
            <a:schemeClr val="accent2">
              <a:lumMod val="20000"/>
              <a:lumOff val="80000"/>
            </a:schemeClr>
          </a:solidFill>
        </p:spPr>
        <p:txBody>
          <a:bodyPr vert="horz" lIns="91440" tIns="45720" rIns="91440" bIns="45720" rtlCol="0">
            <a:normAutofit/>
          </a:bodyPr>
          <a:lstStyle>
            <a:lvl1pPr>
              <a:defRPr lang="en-US"/>
            </a:lvl1pPr>
          </a:lstStyle>
          <a:p>
            <a:pPr lvl="0"/>
            <a:endParaRPr lang="en-US"/>
          </a:p>
        </p:txBody>
      </p:sp>
    </p:spTree>
    <p:extLst>
      <p:ext uri="{BB962C8B-B14F-4D97-AF65-F5344CB8AC3E}">
        <p14:creationId xmlns:p14="http://schemas.microsoft.com/office/powerpoint/2010/main" val="1171107802"/>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4763616"/>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DE561-3FC4-471B-BEEF-09D5F9AE69CA}"/>
              </a:ext>
            </a:extLst>
          </p:cNvPr>
          <p:cNvSpPr>
            <a:spLocks noGrp="1"/>
          </p:cNvSpPr>
          <p:nvPr>
            <p:ph type="ctrTitle"/>
          </p:nvPr>
        </p:nvSpPr>
        <p:spPr>
          <a:xfrm>
            <a:off x="3048794" y="2244725"/>
            <a:ext cx="18288001"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9D2BDE0-6E6D-4BFF-A675-3408D4E5DE26}"/>
              </a:ext>
            </a:extLst>
          </p:cNvPr>
          <p:cNvSpPr>
            <a:spLocks noGrp="1"/>
          </p:cNvSpPr>
          <p:nvPr>
            <p:ph type="subTitle" idx="1"/>
          </p:nvPr>
        </p:nvSpPr>
        <p:spPr>
          <a:xfrm>
            <a:off x="3048794" y="7204076"/>
            <a:ext cx="18288001"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D4CD8E2-85BD-4A59-8257-2810769A4AC2}"/>
              </a:ext>
            </a:extLst>
          </p:cNvPr>
          <p:cNvSpPr>
            <a:spLocks noGrp="1"/>
          </p:cNvSpPr>
          <p:nvPr>
            <p:ph type="dt" sz="half" idx="10"/>
          </p:nvPr>
        </p:nvSpPr>
        <p:spPr>
          <a:xfrm>
            <a:off x="1676837" y="12712700"/>
            <a:ext cx="5486242" cy="730250"/>
          </a:xfrm>
          <a:prstGeom prst="rect">
            <a:avLst/>
          </a:prstGeom>
        </p:spPr>
        <p:txBody>
          <a:bodyPr vert="horz" lIns="91440" tIns="45720" rIns="91440" bIns="45720" rtlCol="0" anchor="ctr"/>
          <a:lstStyle>
            <a:defPPr>
              <a:defRPr lang="en-US"/>
            </a:defPPr>
            <a:lvl1pPr marL="0" algn="l" defTabSz="1828434" rtl="0" eaLnBrk="1" latinLnBrk="0" hangingPunct="1">
              <a:defRPr sz="1200" kern="1200">
                <a:solidFill>
                  <a:schemeClr val="tx1">
                    <a:tint val="75000"/>
                  </a:schemeClr>
                </a:solidFill>
                <a:latin typeface="Ubuntu Light" panose="020B0304030602030204" pitchFamily="34" charset="0"/>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a:lstStyle>
          <a:p>
            <a:fld id="{9CCC7FA4-ED6E-4121-ADED-46B0819151FC}" type="datetimeFigureOut">
              <a:rPr lang="en-US" smtClean="0"/>
              <a:pPr/>
              <a:t>10/4/2025</a:t>
            </a:fld>
            <a:endParaRPr lang="en-US" dirty="0"/>
          </a:p>
        </p:txBody>
      </p:sp>
      <p:sp>
        <p:nvSpPr>
          <p:cNvPr id="5" name="Footer Placeholder 4">
            <a:extLst>
              <a:ext uri="{FF2B5EF4-FFF2-40B4-BE49-F238E27FC236}">
                <a16:creationId xmlns:a16="http://schemas.microsoft.com/office/drawing/2014/main" id="{9915D83A-F1E7-4027-ACB9-403CBADE25DB}"/>
              </a:ext>
            </a:extLst>
          </p:cNvPr>
          <p:cNvSpPr>
            <a:spLocks noGrp="1"/>
          </p:cNvSpPr>
          <p:nvPr>
            <p:ph type="ftr" sz="quarter" idx="11"/>
          </p:nvPr>
        </p:nvSpPr>
        <p:spPr>
          <a:xfrm>
            <a:off x="8077717" y="12712700"/>
            <a:ext cx="8228568" cy="730250"/>
          </a:xfrm>
          <a:prstGeom prst="rect">
            <a:avLst/>
          </a:prstGeom>
        </p:spPr>
        <p:txBody>
          <a:bodyPr vert="horz" lIns="91440" tIns="45720" rIns="91440" bIns="45720" rtlCol="0" anchor="ctr"/>
          <a:lstStyle>
            <a:defPPr>
              <a:defRPr lang="en-US"/>
            </a:defPPr>
            <a:lvl1pPr marL="0" algn="ctr" defTabSz="1828434" rtl="0" eaLnBrk="1" latinLnBrk="0" hangingPunct="1">
              <a:defRPr sz="1200" kern="1200">
                <a:solidFill>
                  <a:schemeClr val="tx1">
                    <a:tint val="75000"/>
                  </a:schemeClr>
                </a:solidFill>
                <a:latin typeface="Ubuntu Light" panose="020B0304030602030204" pitchFamily="34" charset="0"/>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a:lstStyle>
          <a:p>
            <a:endParaRPr lang="en-US" dirty="0"/>
          </a:p>
        </p:txBody>
      </p:sp>
      <p:sp>
        <p:nvSpPr>
          <p:cNvPr id="6" name="Slide Number Placeholder 5">
            <a:extLst>
              <a:ext uri="{FF2B5EF4-FFF2-40B4-BE49-F238E27FC236}">
                <a16:creationId xmlns:a16="http://schemas.microsoft.com/office/drawing/2014/main" id="{648B1257-A594-41D7-ABFB-85A3B4AAB86C}"/>
              </a:ext>
            </a:extLst>
          </p:cNvPr>
          <p:cNvSpPr>
            <a:spLocks noGrp="1"/>
          </p:cNvSpPr>
          <p:nvPr>
            <p:ph type="sldNum" sz="quarter" idx="12"/>
          </p:nvPr>
        </p:nvSpPr>
        <p:spPr>
          <a:xfrm>
            <a:off x="17220922" y="12712700"/>
            <a:ext cx="5486241" cy="730250"/>
          </a:xfrm>
          <a:prstGeom prst="rect">
            <a:avLst/>
          </a:prstGeom>
        </p:spPr>
        <p:txBody>
          <a:bodyPr vert="horz" lIns="91440" tIns="45720" rIns="91440" bIns="45720" rtlCol="0" anchor="ctr"/>
          <a:lstStyle>
            <a:defPPr>
              <a:defRPr lang="en-US"/>
            </a:defPPr>
            <a:lvl1pPr marL="0" algn="r" defTabSz="1828434" rtl="0" eaLnBrk="1" latinLnBrk="0" hangingPunct="1">
              <a:defRPr sz="1200" kern="1200">
                <a:solidFill>
                  <a:schemeClr val="tx1">
                    <a:tint val="75000"/>
                  </a:schemeClr>
                </a:solidFill>
                <a:latin typeface="Ubuntu Light" panose="020B0304030602030204" pitchFamily="34" charset="0"/>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a:lstStyle>
          <a:p>
            <a:fld id="{C7071FEC-0294-42AF-8FE1-BE8868BF12F0}" type="slidenum">
              <a:rPr lang="en-US" smtClean="0"/>
              <a:pPr/>
              <a:t>‹#›</a:t>
            </a:fld>
            <a:endParaRPr lang="en-US" dirty="0"/>
          </a:p>
        </p:txBody>
      </p:sp>
    </p:spTree>
    <p:extLst>
      <p:ext uri="{BB962C8B-B14F-4D97-AF65-F5344CB8AC3E}">
        <p14:creationId xmlns:p14="http://schemas.microsoft.com/office/powerpoint/2010/main" val="1759084161"/>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B9B1C-F13A-4496-9231-F07FF4F0BF2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3951918-3889-45D2-9CFE-F19A5BC5C3D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318E3D-4FCB-4913-93F7-AF119F006951}"/>
              </a:ext>
            </a:extLst>
          </p:cNvPr>
          <p:cNvSpPr>
            <a:spLocks noGrp="1"/>
          </p:cNvSpPr>
          <p:nvPr>
            <p:ph type="dt" sz="half" idx="10"/>
          </p:nvPr>
        </p:nvSpPr>
        <p:spPr>
          <a:xfrm>
            <a:off x="1676837" y="12712700"/>
            <a:ext cx="5486242" cy="730250"/>
          </a:xfrm>
          <a:prstGeom prst="rect">
            <a:avLst/>
          </a:prstGeom>
        </p:spPr>
        <p:txBody>
          <a:bodyPr vert="horz" lIns="91440" tIns="45720" rIns="91440" bIns="45720" rtlCol="0" anchor="ctr"/>
          <a:lstStyle>
            <a:defPPr>
              <a:defRPr lang="en-US"/>
            </a:defPPr>
            <a:lvl1pPr marL="0" algn="l" defTabSz="1828434" rtl="0" eaLnBrk="1" latinLnBrk="0" hangingPunct="1">
              <a:defRPr sz="1200" kern="1200">
                <a:solidFill>
                  <a:schemeClr val="tx1">
                    <a:tint val="75000"/>
                  </a:schemeClr>
                </a:solidFill>
                <a:latin typeface="Ubuntu Light" panose="020B0304030602030204" pitchFamily="34" charset="0"/>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a:lstStyle>
          <a:p>
            <a:fld id="{9CCC7FA4-ED6E-4121-ADED-46B0819151FC}" type="datetimeFigureOut">
              <a:rPr lang="en-US" smtClean="0"/>
              <a:pPr/>
              <a:t>10/4/2025</a:t>
            </a:fld>
            <a:endParaRPr lang="en-US" dirty="0"/>
          </a:p>
        </p:txBody>
      </p:sp>
      <p:sp>
        <p:nvSpPr>
          <p:cNvPr id="5" name="Footer Placeholder 4">
            <a:extLst>
              <a:ext uri="{FF2B5EF4-FFF2-40B4-BE49-F238E27FC236}">
                <a16:creationId xmlns:a16="http://schemas.microsoft.com/office/drawing/2014/main" id="{58A0F7F9-7EC6-44AD-972F-1112056727B2}"/>
              </a:ext>
            </a:extLst>
          </p:cNvPr>
          <p:cNvSpPr>
            <a:spLocks noGrp="1"/>
          </p:cNvSpPr>
          <p:nvPr>
            <p:ph type="ftr" sz="quarter" idx="11"/>
          </p:nvPr>
        </p:nvSpPr>
        <p:spPr>
          <a:xfrm>
            <a:off x="8077717" y="12712700"/>
            <a:ext cx="8228568" cy="730250"/>
          </a:xfrm>
          <a:prstGeom prst="rect">
            <a:avLst/>
          </a:prstGeom>
        </p:spPr>
        <p:txBody>
          <a:bodyPr vert="horz" lIns="91440" tIns="45720" rIns="91440" bIns="45720" rtlCol="0" anchor="ctr"/>
          <a:lstStyle>
            <a:defPPr>
              <a:defRPr lang="en-US"/>
            </a:defPPr>
            <a:lvl1pPr marL="0" algn="ctr" defTabSz="1828434" rtl="0" eaLnBrk="1" latinLnBrk="0" hangingPunct="1">
              <a:defRPr sz="1200" kern="1200">
                <a:solidFill>
                  <a:schemeClr val="tx1">
                    <a:tint val="75000"/>
                  </a:schemeClr>
                </a:solidFill>
                <a:latin typeface="Ubuntu Light" panose="020B0304030602030204" pitchFamily="34" charset="0"/>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a:lstStyle>
          <a:p>
            <a:endParaRPr lang="en-US" dirty="0"/>
          </a:p>
        </p:txBody>
      </p:sp>
      <p:sp>
        <p:nvSpPr>
          <p:cNvPr id="6" name="Slide Number Placeholder 5">
            <a:extLst>
              <a:ext uri="{FF2B5EF4-FFF2-40B4-BE49-F238E27FC236}">
                <a16:creationId xmlns:a16="http://schemas.microsoft.com/office/drawing/2014/main" id="{FA1E3ACD-6FF1-43B5-ADB5-0B8D856B03B8}"/>
              </a:ext>
            </a:extLst>
          </p:cNvPr>
          <p:cNvSpPr>
            <a:spLocks noGrp="1"/>
          </p:cNvSpPr>
          <p:nvPr>
            <p:ph type="sldNum" sz="quarter" idx="12"/>
          </p:nvPr>
        </p:nvSpPr>
        <p:spPr>
          <a:xfrm>
            <a:off x="17220922" y="12712700"/>
            <a:ext cx="5486241" cy="730250"/>
          </a:xfrm>
          <a:prstGeom prst="rect">
            <a:avLst/>
          </a:prstGeom>
        </p:spPr>
        <p:txBody>
          <a:bodyPr vert="horz" lIns="91440" tIns="45720" rIns="91440" bIns="45720" rtlCol="0" anchor="ctr"/>
          <a:lstStyle>
            <a:defPPr>
              <a:defRPr lang="en-US"/>
            </a:defPPr>
            <a:lvl1pPr marL="0" algn="r" defTabSz="1828434" rtl="0" eaLnBrk="1" latinLnBrk="0" hangingPunct="1">
              <a:defRPr sz="1200" kern="1200">
                <a:solidFill>
                  <a:schemeClr val="tx1">
                    <a:tint val="75000"/>
                  </a:schemeClr>
                </a:solidFill>
                <a:latin typeface="Ubuntu Light" panose="020B0304030602030204" pitchFamily="34" charset="0"/>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a:lstStyle>
          <a:p>
            <a:fld id="{C7071FEC-0294-42AF-8FE1-BE8868BF12F0}" type="slidenum">
              <a:rPr lang="en-US" smtClean="0"/>
              <a:pPr/>
              <a:t>‹#›</a:t>
            </a:fld>
            <a:endParaRPr lang="en-US" dirty="0"/>
          </a:p>
        </p:txBody>
      </p:sp>
    </p:spTree>
    <p:extLst>
      <p:ext uri="{BB962C8B-B14F-4D97-AF65-F5344CB8AC3E}">
        <p14:creationId xmlns:p14="http://schemas.microsoft.com/office/powerpoint/2010/main" val="1362245111"/>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FE213A-E3A9-43B3-AA33-D925ABBC9099}"/>
              </a:ext>
            </a:extLst>
          </p:cNvPr>
          <p:cNvSpPr>
            <a:spLocks noGrp="1"/>
          </p:cNvSpPr>
          <p:nvPr>
            <p:ph type="title"/>
          </p:nvPr>
        </p:nvSpPr>
        <p:spPr>
          <a:xfrm>
            <a:off x="1664133" y="3419476"/>
            <a:ext cx="21030327"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082FFB5-5E91-40FD-8BBE-281B248FDA2E}"/>
              </a:ext>
            </a:extLst>
          </p:cNvPr>
          <p:cNvSpPr>
            <a:spLocks noGrp="1"/>
          </p:cNvSpPr>
          <p:nvPr>
            <p:ph type="body" idx="1"/>
          </p:nvPr>
        </p:nvSpPr>
        <p:spPr>
          <a:xfrm>
            <a:off x="1664133" y="9178926"/>
            <a:ext cx="21030327" cy="3000375"/>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990E28C-78B5-44A3-A3C3-4384ACE87A55}"/>
              </a:ext>
            </a:extLst>
          </p:cNvPr>
          <p:cNvSpPr>
            <a:spLocks noGrp="1"/>
          </p:cNvSpPr>
          <p:nvPr>
            <p:ph type="dt" sz="half" idx="10"/>
          </p:nvPr>
        </p:nvSpPr>
        <p:spPr>
          <a:xfrm>
            <a:off x="1676837" y="12712700"/>
            <a:ext cx="5486242" cy="730250"/>
          </a:xfrm>
          <a:prstGeom prst="rect">
            <a:avLst/>
          </a:prstGeom>
        </p:spPr>
        <p:txBody>
          <a:bodyPr vert="horz" lIns="91440" tIns="45720" rIns="91440" bIns="45720" rtlCol="0" anchor="ctr"/>
          <a:lstStyle>
            <a:defPPr>
              <a:defRPr lang="en-US"/>
            </a:defPPr>
            <a:lvl1pPr marL="0" algn="l" defTabSz="1828434" rtl="0" eaLnBrk="1" latinLnBrk="0" hangingPunct="1">
              <a:defRPr sz="1200" kern="1200">
                <a:solidFill>
                  <a:schemeClr val="tx1">
                    <a:tint val="75000"/>
                  </a:schemeClr>
                </a:solidFill>
                <a:latin typeface="Ubuntu Light" panose="020B0304030602030204" pitchFamily="34" charset="0"/>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a:lstStyle>
          <a:p>
            <a:fld id="{9CCC7FA4-ED6E-4121-ADED-46B0819151FC}" type="datetimeFigureOut">
              <a:rPr lang="en-US" smtClean="0"/>
              <a:pPr/>
              <a:t>10/4/2025</a:t>
            </a:fld>
            <a:endParaRPr lang="en-US" dirty="0"/>
          </a:p>
        </p:txBody>
      </p:sp>
      <p:sp>
        <p:nvSpPr>
          <p:cNvPr id="5" name="Footer Placeholder 4">
            <a:extLst>
              <a:ext uri="{FF2B5EF4-FFF2-40B4-BE49-F238E27FC236}">
                <a16:creationId xmlns:a16="http://schemas.microsoft.com/office/drawing/2014/main" id="{2D47F772-B570-4C36-8310-2BA851E78D86}"/>
              </a:ext>
            </a:extLst>
          </p:cNvPr>
          <p:cNvSpPr>
            <a:spLocks noGrp="1"/>
          </p:cNvSpPr>
          <p:nvPr>
            <p:ph type="ftr" sz="quarter" idx="11"/>
          </p:nvPr>
        </p:nvSpPr>
        <p:spPr>
          <a:xfrm>
            <a:off x="8077717" y="12712700"/>
            <a:ext cx="8228568" cy="730250"/>
          </a:xfrm>
          <a:prstGeom prst="rect">
            <a:avLst/>
          </a:prstGeom>
        </p:spPr>
        <p:txBody>
          <a:bodyPr vert="horz" lIns="91440" tIns="45720" rIns="91440" bIns="45720" rtlCol="0" anchor="ctr"/>
          <a:lstStyle>
            <a:defPPr>
              <a:defRPr lang="en-US"/>
            </a:defPPr>
            <a:lvl1pPr marL="0" algn="ctr" defTabSz="1828434" rtl="0" eaLnBrk="1" latinLnBrk="0" hangingPunct="1">
              <a:defRPr sz="1200" kern="1200">
                <a:solidFill>
                  <a:schemeClr val="tx1">
                    <a:tint val="75000"/>
                  </a:schemeClr>
                </a:solidFill>
                <a:latin typeface="Ubuntu Light" panose="020B0304030602030204" pitchFamily="34" charset="0"/>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a:lstStyle>
          <a:p>
            <a:endParaRPr lang="en-US" dirty="0"/>
          </a:p>
        </p:txBody>
      </p:sp>
      <p:sp>
        <p:nvSpPr>
          <p:cNvPr id="6" name="Slide Number Placeholder 5">
            <a:extLst>
              <a:ext uri="{FF2B5EF4-FFF2-40B4-BE49-F238E27FC236}">
                <a16:creationId xmlns:a16="http://schemas.microsoft.com/office/drawing/2014/main" id="{5382DB77-382D-443F-AEC6-9BEA84C5F32C}"/>
              </a:ext>
            </a:extLst>
          </p:cNvPr>
          <p:cNvSpPr>
            <a:spLocks noGrp="1"/>
          </p:cNvSpPr>
          <p:nvPr>
            <p:ph type="sldNum" sz="quarter" idx="12"/>
          </p:nvPr>
        </p:nvSpPr>
        <p:spPr>
          <a:xfrm>
            <a:off x="17220922" y="12712700"/>
            <a:ext cx="5486241" cy="730250"/>
          </a:xfrm>
          <a:prstGeom prst="rect">
            <a:avLst/>
          </a:prstGeom>
        </p:spPr>
        <p:txBody>
          <a:bodyPr vert="horz" lIns="91440" tIns="45720" rIns="91440" bIns="45720" rtlCol="0" anchor="ctr"/>
          <a:lstStyle>
            <a:defPPr>
              <a:defRPr lang="en-US"/>
            </a:defPPr>
            <a:lvl1pPr marL="0" algn="r" defTabSz="1828434" rtl="0" eaLnBrk="1" latinLnBrk="0" hangingPunct="1">
              <a:defRPr sz="1200" kern="1200">
                <a:solidFill>
                  <a:schemeClr val="tx1">
                    <a:tint val="75000"/>
                  </a:schemeClr>
                </a:solidFill>
                <a:latin typeface="Ubuntu Light" panose="020B0304030602030204" pitchFamily="34" charset="0"/>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a:lstStyle>
          <a:p>
            <a:fld id="{C7071FEC-0294-42AF-8FE1-BE8868BF12F0}" type="slidenum">
              <a:rPr lang="en-US" smtClean="0"/>
              <a:pPr/>
              <a:t>‹#›</a:t>
            </a:fld>
            <a:endParaRPr lang="en-US" dirty="0"/>
          </a:p>
        </p:txBody>
      </p:sp>
    </p:spTree>
    <p:extLst>
      <p:ext uri="{BB962C8B-B14F-4D97-AF65-F5344CB8AC3E}">
        <p14:creationId xmlns:p14="http://schemas.microsoft.com/office/powerpoint/2010/main" val="2177758513"/>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1D5C81-AE57-4B57-A252-23BE056AEF1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1CD8D6-B0E5-481A-AE7B-09082063FC27}"/>
              </a:ext>
            </a:extLst>
          </p:cNvPr>
          <p:cNvSpPr>
            <a:spLocks noGrp="1"/>
          </p:cNvSpPr>
          <p:nvPr>
            <p:ph sz="half" idx="1"/>
          </p:nvPr>
        </p:nvSpPr>
        <p:spPr>
          <a:xfrm>
            <a:off x="1676837" y="3651250"/>
            <a:ext cx="10438943"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2D7C8B2-8C50-44A9-B7F0-7717196842BF}"/>
              </a:ext>
            </a:extLst>
          </p:cNvPr>
          <p:cNvSpPr>
            <a:spLocks noGrp="1"/>
          </p:cNvSpPr>
          <p:nvPr>
            <p:ph sz="half" idx="2"/>
          </p:nvPr>
        </p:nvSpPr>
        <p:spPr>
          <a:xfrm>
            <a:off x="12268221" y="3651250"/>
            <a:ext cx="10438943"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2998A28-5460-4ED9-B34D-EE1855975843}"/>
              </a:ext>
            </a:extLst>
          </p:cNvPr>
          <p:cNvSpPr>
            <a:spLocks noGrp="1"/>
          </p:cNvSpPr>
          <p:nvPr>
            <p:ph type="dt" sz="half" idx="10"/>
          </p:nvPr>
        </p:nvSpPr>
        <p:spPr>
          <a:xfrm>
            <a:off x="1676837" y="12712700"/>
            <a:ext cx="5486242" cy="730250"/>
          </a:xfrm>
          <a:prstGeom prst="rect">
            <a:avLst/>
          </a:prstGeom>
        </p:spPr>
        <p:txBody>
          <a:bodyPr vert="horz" lIns="91440" tIns="45720" rIns="91440" bIns="45720" rtlCol="0" anchor="ctr"/>
          <a:lstStyle>
            <a:defPPr>
              <a:defRPr lang="en-US"/>
            </a:defPPr>
            <a:lvl1pPr marL="0" algn="l" defTabSz="1828434" rtl="0" eaLnBrk="1" latinLnBrk="0" hangingPunct="1">
              <a:defRPr sz="1200" kern="1200">
                <a:solidFill>
                  <a:schemeClr val="tx1">
                    <a:tint val="75000"/>
                  </a:schemeClr>
                </a:solidFill>
                <a:latin typeface="Ubuntu Light" panose="020B0304030602030204" pitchFamily="34" charset="0"/>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a:lstStyle>
          <a:p>
            <a:fld id="{9CCC7FA4-ED6E-4121-ADED-46B0819151FC}" type="datetimeFigureOut">
              <a:rPr lang="en-US" smtClean="0"/>
              <a:pPr/>
              <a:t>10/4/2025</a:t>
            </a:fld>
            <a:endParaRPr lang="en-US" dirty="0"/>
          </a:p>
        </p:txBody>
      </p:sp>
      <p:sp>
        <p:nvSpPr>
          <p:cNvPr id="6" name="Footer Placeholder 5">
            <a:extLst>
              <a:ext uri="{FF2B5EF4-FFF2-40B4-BE49-F238E27FC236}">
                <a16:creationId xmlns:a16="http://schemas.microsoft.com/office/drawing/2014/main" id="{CFC92356-C12D-4FC1-86AE-450285284118}"/>
              </a:ext>
            </a:extLst>
          </p:cNvPr>
          <p:cNvSpPr>
            <a:spLocks noGrp="1"/>
          </p:cNvSpPr>
          <p:nvPr>
            <p:ph type="ftr" sz="quarter" idx="11"/>
          </p:nvPr>
        </p:nvSpPr>
        <p:spPr>
          <a:xfrm>
            <a:off x="8077717" y="12712700"/>
            <a:ext cx="8228568" cy="730250"/>
          </a:xfrm>
          <a:prstGeom prst="rect">
            <a:avLst/>
          </a:prstGeom>
        </p:spPr>
        <p:txBody>
          <a:bodyPr vert="horz" lIns="91440" tIns="45720" rIns="91440" bIns="45720" rtlCol="0" anchor="ctr"/>
          <a:lstStyle>
            <a:defPPr>
              <a:defRPr lang="en-US"/>
            </a:defPPr>
            <a:lvl1pPr marL="0" algn="ctr" defTabSz="1828434" rtl="0" eaLnBrk="1" latinLnBrk="0" hangingPunct="1">
              <a:defRPr sz="1200" kern="1200">
                <a:solidFill>
                  <a:schemeClr val="tx1">
                    <a:tint val="75000"/>
                  </a:schemeClr>
                </a:solidFill>
                <a:latin typeface="Ubuntu Light" panose="020B0304030602030204" pitchFamily="34" charset="0"/>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a:lstStyle>
          <a:p>
            <a:endParaRPr lang="en-US" dirty="0"/>
          </a:p>
        </p:txBody>
      </p:sp>
      <p:sp>
        <p:nvSpPr>
          <p:cNvPr id="7" name="Slide Number Placeholder 6">
            <a:extLst>
              <a:ext uri="{FF2B5EF4-FFF2-40B4-BE49-F238E27FC236}">
                <a16:creationId xmlns:a16="http://schemas.microsoft.com/office/drawing/2014/main" id="{4FBB6DE4-F238-4227-A1F3-2D9A5B283C14}"/>
              </a:ext>
            </a:extLst>
          </p:cNvPr>
          <p:cNvSpPr>
            <a:spLocks noGrp="1"/>
          </p:cNvSpPr>
          <p:nvPr>
            <p:ph type="sldNum" sz="quarter" idx="12"/>
          </p:nvPr>
        </p:nvSpPr>
        <p:spPr>
          <a:xfrm>
            <a:off x="17220922" y="12712700"/>
            <a:ext cx="5486241" cy="730250"/>
          </a:xfrm>
          <a:prstGeom prst="rect">
            <a:avLst/>
          </a:prstGeom>
        </p:spPr>
        <p:txBody>
          <a:bodyPr vert="horz" lIns="91440" tIns="45720" rIns="91440" bIns="45720" rtlCol="0" anchor="ctr"/>
          <a:lstStyle>
            <a:defPPr>
              <a:defRPr lang="en-US"/>
            </a:defPPr>
            <a:lvl1pPr marL="0" algn="r" defTabSz="1828434" rtl="0" eaLnBrk="1" latinLnBrk="0" hangingPunct="1">
              <a:defRPr sz="1200" kern="1200">
                <a:solidFill>
                  <a:schemeClr val="tx1">
                    <a:tint val="75000"/>
                  </a:schemeClr>
                </a:solidFill>
                <a:latin typeface="Ubuntu Light" panose="020B0304030602030204" pitchFamily="34" charset="0"/>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a:lstStyle>
          <a:p>
            <a:fld id="{C7071FEC-0294-42AF-8FE1-BE8868BF12F0}" type="slidenum">
              <a:rPr lang="en-US" smtClean="0"/>
              <a:pPr/>
              <a:t>‹#›</a:t>
            </a:fld>
            <a:endParaRPr lang="en-US" dirty="0"/>
          </a:p>
        </p:txBody>
      </p:sp>
    </p:spTree>
    <p:extLst>
      <p:ext uri="{BB962C8B-B14F-4D97-AF65-F5344CB8AC3E}">
        <p14:creationId xmlns:p14="http://schemas.microsoft.com/office/powerpoint/2010/main" val="3759863222"/>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63345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E62C2-2021-D652-369B-8B15BB6F8525}"/>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11C32F9-4BF3-9763-B31B-EACFE3BADC22}"/>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92794D8-527B-EFFD-B3DC-EAC0E935D58C}"/>
              </a:ext>
            </a:extLst>
          </p:cNvPr>
          <p:cNvSpPr>
            <a:spLocks noGrp="1"/>
          </p:cNvSpPr>
          <p:nvPr>
            <p:ph type="dt" sz="half" idx="10"/>
          </p:nvPr>
        </p:nvSpPr>
        <p:spPr/>
        <p:txBody>
          <a:bodyPr/>
          <a:lstStyle/>
          <a:p>
            <a:fld id="{5289DC63-53BF-4F10-89FC-DA2842D055D5}" type="datetimeFigureOut">
              <a:rPr lang="en-US" smtClean="0"/>
              <a:t>10/4/2025</a:t>
            </a:fld>
            <a:endParaRPr lang="en-US"/>
          </a:p>
        </p:txBody>
      </p:sp>
      <p:sp>
        <p:nvSpPr>
          <p:cNvPr id="5" name="Footer Placeholder 4">
            <a:extLst>
              <a:ext uri="{FF2B5EF4-FFF2-40B4-BE49-F238E27FC236}">
                <a16:creationId xmlns:a16="http://schemas.microsoft.com/office/drawing/2014/main" id="{9EE75E73-4B2C-0640-FA84-F9275D5F29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0F4619-9EF8-29F0-7708-14A1730C1F04}"/>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41534537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0758F-7449-2060-8184-EB46D4E824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D99CFB6-1D94-D3D8-A586-770316CDB40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BD7BD1-4A7E-940F-9052-CAD8A158BEA4}"/>
              </a:ext>
            </a:extLst>
          </p:cNvPr>
          <p:cNvSpPr>
            <a:spLocks noGrp="1"/>
          </p:cNvSpPr>
          <p:nvPr>
            <p:ph type="dt" sz="half" idx="10"/>
          </p:nvPr>
        </p:nvSpPr>
        <p:spPr/>
        <p:txBody>
          <a:bodyPr/>
          <a:lstStyle/>
          <a:p>
            <a:fld id="{A2369FCE-1489-412E-837C-F59021E58D3A}" type="datetimeFigureOut">
              <a:rPr lang="en-US" smtClean="0"/>
              <a:t>10/4/2025</a:t>
            </a:fld>
            <a:endParaRPr lang="en-US"/>
          </a:p>
        </p:txBody>
      </p:sp>
      <p:sp>
        <p:nvSpPr>
          <p:cNvPr id="5" name="Footer Placeholder 4">
            <a:extLst>
              <a:ext uri="{FF2B5EF4-FFF2-40B4-BE49-F238E27FC236}">
                <a16:creationId xmlns:a16="http://schemas.microsoft.com/office/drawing/2014/main" id="{4DA31454-556F-627E-3AB5-44449550E0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CEAD08-9729-1E97-7ABC-EE5B167B15B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601651530"/>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BB90B-7719-ABA6-0DF3-B858D7F3E18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EBE254-5BE8-F0DC-D087-C5227A5819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3FC0F7-6659-C3DB-6713-EB9C11D0651F}"/>
              </a:ext>
            </a:extLst>
          </p:cNvPr>
          <p:cNvSpPr>
            <a:spLocks noGrp="1"/>
          </p:cNvSpPr>
          <p:nvPr>
            <p:ph type="dt" sz="half" idx="10"/>
          </p:nvPr>
        </p:nvSpPr>
        <p:spPr/>
        <p:txBody>
          <a:bodyPr/>
          <a:lstStyle/>
          <a:p>
            <a:fld id="{5289DC63-53BF-4F10-89FC-DA2842D055D5}" type="datetimeFigureOut">
              <a:rPr lang="en-US" smtClean="0"/>
              <a:t>10/4/2025</a:t>
            </a:fld>
            <a:endParaRPr lang="en-US"/>
          </a:p>
        </p:txBody>
      </p:sp>
      <p:sp>
        <p:nvSpPr>
          <p:cNvPr id="5" name="Footer Placeholder 4">
            <a:extLst>
              <a:ext uri="{FF2B5EF4-FFF2-40B4-BE49-F238E27FC236}">
                <a16:creationId xmlns:a16="http://schemas.microsoft.com/office/drawing/2014/main" id="{40CA92CB-7DE0-2EBF-FA75-6BC2CD4F0E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12C376-B024-6B57-CF2B-9EF4CDF44CCF}"/>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97841309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DEF20-B00B-9BEA-D5D2-1733B111FF46}"/>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4D9CAC9-3895-5579-5B78-0CA61438807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55A0F7-DEA3-2E52-111D-794DD0238EC9}"/>
              </a:ext>
            </a:extLst>
          </p:cNvPr>
          <p:cNvSpPr>
            <a:spLocks noGrp="1"/>
          </p:cNvSpPr>
          <p:nvPr>
            <p:ph type="dt" sz="half" idx="10"/>
          </p:nvPr>
        </p:nvSpPr>
        <p:spPr/>
        <p:txBody>
          <a:bodyPr/>
          <a:lstStyle/>
          <a:p>
            <a:fld id="{5289DC63-53BF-4F10-89FC-DA2842D055D5}" type="datetimeFigureOut">
              <a:rPr lang="en-US" smtClean="0"/>
              <a:t>10/4/2025</a:t>
            </a:fld>
            <a:endParaRPr lang="en-US"/>
          </a:p>
        </p:txBody>
      </p:sp>
      <p:sp>
        <p:nvSpPr>
          <p:cNvPr id="5" name="Footer Placeholder 4">
            <a:extLst>
              <a:ext uri="{FF2B5EF4-FFF2-40B4-BE49-F238E27FC236}">
                <a16:creationId xmlns:a16="http://schemas.microsoft.com/office/drawing/2014/main" id="{B818F141-5098-3602-D7A3-6B4446C54B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01C931-0F14-E1E3-FEF9-722C6667D1B8}"/>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666615941"/>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F5563-7EC5-1DF7-D7D2-FC662B90AE34}"/>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6A90498B-BDE0-DF82-C625-9DBBA168A34F}"/>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4EA7850-B83D-CFB5-1256-9D7F464019E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754AEAF-5EA4-65AB-DAA1-B86D40E47984}"/>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BCDE37E-81DA-0F77-72E9-A5A7E84F6549}"/>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0FC580E-C67B-4FFE-31D1-37C10A6BBD92}"/>
              </a:ext>
            </a:extLst>
          </p:cNvPr>
          <p:cNvSpPr>
            <a:spLocks noGrp="1"/>
          </p:cNvSpPr>
          <p:nvPr>
            <p:ph type="dt" sz="half" idx="10"/>
          </p:nvPr>
        </p:nvSpPr>
        <p:spPr/>
        <p:txBody>
          <a:bodyPr/>
          <a:lstStyle/>
          <a:p>
            <a:fld id="{5289DC63-53BF-4F10-89FC-DA2842D055D5}" type="datetimeFigureOut">
              <a:rPr lang="en-US" smtClean="0"/>
              <a:t>10/4/2025</a:t>
            </a:fld>
            <a:endParaRPr lang="en-US"/>
          </a:p>
        </p:txBody>
      </p:sp>
      <p:sp>
        <p:nvSpPr>
          <p:cNvPr id="8" name="Footer Placeholder 7">
            <a:extLst>
              <a:ext uri="{FF2B5EF4-FFF2-40B4-BE49-F238E27FC236}">
                <a16:creationId xmlns:a16="http://schemas.microsoft.com/office/drawing/2014/main" id="{493D0CF3-8ABF-E830-E306-BDC7DEC114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982E065-8A0E-FB3C-E53D-B8AE4935B99D}"/>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940017708"/>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F6B0A-D0E7-9761-32B9-41AF61E6B92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CAC1469-DD4A-2162-6BFF-5348D50F0F01}"/>
              </a:ext>
            </a:extLst>
          </p:cNvPr>
          <p:cNvSpPr>
            <a:spLocks noGrp="1"/>
          </p:cNvSpPr>
          <p:nvPr>
            <p:ph type="dt" sz="half" idx="10"/>
          </p:nvPr>
        </p:nvSpPr>
        <p:spPr/>
        <p:txBody>
          <a:bodyPr/>
          <a:lstStyle/>
          <a:p>
            <a:fld id="{5289DC63-53BF-4F10-89FC-DA2842D055D5}" type="datetimeFigureOut">
              <a:rPr lang="en-US" smtClean="0"/>
              <a:t>10/4/2025</a:t>
            </a:fld>
            <a:endParaRPr lang="en-US"/>
          </a:p>
        </p:txBody>
      </p:sp>
      <p:sp>
        <p:nvSpPr>
          <p:cNvPr id="4" name="Footer Placeholder 3">
            <a:extLst>
              <a:ext uri="{FF2B5EF4-FFF2-40B4-BE49-F238E27FC236}">
                <a16:creationId xmlns:a16="http://schemas.microsoft.com/office/drawing/2014/main" id="{D2D6C829-2D2E-2960-ACC3-54C0B90AE5C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DA094FF-AB08-8373-7C2A-199583D70CD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131167147"/>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41082B-2207-F8DE-1821-8017B4862502}"/>
              </a:ext>
            </a:extLst>
          </p:cNvPr>
          <p:cNvSpPr>
            <a:spLocks noGrp="1"/>
          </p:cNvSpPr>
          <p:nvPr>
            <p:ph type="dt" sz="half" idx="10"/>
          </p:nvPr>
        </p:nvSpPr>
        <p:spPr/>
        <p:txBody>
          <a:bodyPr/>
          <a:lstStyle/>
          <a:p>
            <a:fld id="{5289DC63-53BF-4F10-89FC-DA2842D055D5}" type="datetimeFigureOut">
              <a:rPr lang="en-US" smtClean="0"/>
              <a:t>10/4/2025</a:t>
            </a:fld>
            <a:endParaRPr lang="en-US"/>
          </a:p>
        </p:txBody>
      </p:sp>
      <p:sp>
        <p:nvSpPr>
          <p:cNvPr id="3" name="Footer Placeholder 2">
            <a:extLst>
              <a:ext uri="{FF2B5EF4-FFF2-40B4-BE49-F238E27FC236}">
                <a16:creationId xmlns:a16="http://schemas.microsoft.com/office/drawing/2014/main" id="{B3CED3A3-599F-44E7-95F2-FF3D9FBC007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FE74A3F-78C9-B929-BC70-20CAA648D9B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498996023"/>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16CC4-26B8-1AB8-1644-8B36C7AB6C3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3E8DBFD-0AA8-77A1-DBF4-F8A1B58CF941}"/>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40590E6-FB7F-A449-8427-957AB9A7D9AC}"/>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5D7AF1-E830-51DD-B7DF-D8211467C30C}"/>
              </a:ext>
            </a:extLst>
          </p:cNvPr>
          <p:cNvSpPr>
            <a:spLocks noGrp="1"/>
          </p:cNvSpPr>
          <p:nvPr>
            <p:ph type="dt" sz="half" idx="10"/>
          </p:nvPr>
        </p:nvSpPr>
        <p:spPr/>
        <p:txBody>
          <a:bodyPr/>
          <a:lstStyle/>
          <a:p>
            <a:fld id="{5289DC63-53BF-4F10-89FC-DA2842D055D5}" type="datetimeFigureOut">
              <a:rPr lang="en-US" smtClean="0"/>
              <a:t>10/4/2025</a:t>
            </a:fld>
            <a:endParaRPr lang="en-US"/>
          </a:p>
        </p:txBody>
      </p:sp>
      <p:sp>
        <p:nvSpPr>
          <p:cNvPr id="6" name="Footer Placeholder 5">
            <a:extLst>
              <a:ext uri="{FF2B5EF4-FFF2-40B4-BE49-F238E27FC236}">
                <a16:creationId xmlns:a16="http://schemas.microsoft.com/office/drawing/2014/main" id="{926A4F1E-23F2-ABDA-D104-A7C573714F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D1CE55-4848-FFF8-4A24-E22E6D6199F4}"/>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670089766"/>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207C5-4F62-6129-5217-C19A4023EA4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042731-9854-9556-36A8-ABC89B2186FD}"/>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B6A3A33-2032-BFB4-70E3-3C8482F0A01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760113F-72E6-96C1-DE62-F59E8E9261A1}"/>
              </a:ext>
            </a:extLst>
          </p:cNvPr>
          <p:cNvSpPr>
            <a:spLocks noGrp="1"/>
          </p:cNvSpPr>
          <p:nvPr>
            <p:ph type="dt" sz="half" idx="10"/>
          </p:nvPr>
        </p:nvSpPr>
        <p:spPr/>
        <p:txBody>
          <a:bodyPr/>
          <a:lstStyle/>
          <a:p>
            <a:fld id="{5289DC63-53BF-4F10-89FC-DA2842D055D5}" type="datetimeFigureOut">
              <a:rPr lang="en-US" smtClean="0"/>
              <a:t>10/4/2025</a:t>
            </a:fld>
            <a:endParaRPr lang="en-US"/>
          </a:p>
        </p:txBody>
      </p:sp>
      <p:sp>
        <p:nvSpPr>
          <p:cNvPr id="6" name="Footer Placeholder 5">
            <a:extLst>
              <a:ext uri="{FF2B5EF4-FFF2-40B4-BE49-F238E27FC236}">
                <a16:creationId xmlns:a16="http://schemas.microsoft.com/office/drawing/2014/main" id="{DEC6D463-FA25-7E40-87B1-C044B69ADE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5CB600-E7B1-4104-B5FB-C0EE7A57672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25681407"/>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E2441-FC03-BA38-FAA4-D32137EF8D5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DDB6FEB-C220-8E80-BFBA-4FF4F86FD6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C3F042-0D33-DB96-69AD-019517582D08}"/>
              </a:ext>
            </a:extLst>
          </p:cNvPr>
          <p:cNvSpPr>
            <a:spLocks noGrp="1"/>
          </p:cNvSpPr>
          <p:nvPr>
            <p:ph type="dt" sz="half" idx="10"/>
          </p:nvPr>
        </p:nvSpPr>
        <p:spPr/>
        <p:txBody>
          <a:bodyPr/>
          <a:lstStyle/>
          <a:p>
            <a:fld id="{5289DC63-53BF-4F10-89FC-DA2842D055D5}" type="datetimeFigureOut">
              <a:rPr lang="en-US" smtClean="0"/>
              <a:t>10/4/2025</a:t>
            </a:fld>
            <a:endParaRPr lang="en-US"/>
          </a:p>
        </p:txBody>
      </p:sp>
      <p:sp>
        <p:nvSpPr>
          <p:cNvPr id="5" name="Footer Placeholder 4">
            <a:extLst>
              <a:ext uri="{FF2B5EF4-FFF2-40B4-BE49-F238E27FC236}">
                <a16:creationId xmlns:a16="http://schemas.microsoft.com/office/drawing/2014/main" id="{641F0015-C7F4-BBF7-9988-A4F069E4E5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7F6434-BFE8-92ED-34A5-DCFDD78D296F}"/>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76534180"/>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3F28C-1337-39F3-35D0-F2DB67399524}"/>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CC0E20-ECD2-5724-5F9F-D3CD23972D7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69438F-EC51-21B5-FE94-379B12DA2FCA}"/>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5" name="Footer Placeholder 4">
            <a:extLst>
              <a:ext uri="{FF2B5EF4-FFF2-40B4-BE49-F238E27FC236}">
                <a16:creationId xmlns:a16="http://schemas.microsoft.com/office/drawing/2014/main" id="{91488954-FFAD-6B7D-FD5F-EBADF1C01C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515214-1FD2-D70D-090C-BA58192084BF}"/>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87851574"/>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3C1CA-F170-D927-44E5-B8F2C65788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A8130D-CB23-343B-A7CF-71241F5F2C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D40B90-E206-953E-B2AA-36D43F8D336B}"/>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5" name="Footer Placeholder 4">
            <a:extLst>
              <a:ext uri="{FF2B5EF4-FFF2-40B4-BE49-F238E27FC236}">
                <a16:creationId xmlns:a16="http://schemas.microsoft.com/office/drawing/2014/main" id="{1564685B-5B11-868C-DEDB-DA7D669AC3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3F8C9D-C8AF-D656-01E4-98B0187BA7C0}"/>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921504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4DBBB-E539-7EA6-0376-023A69356F3C}"/>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897CA14-92A0-951B-7103-D6D48B97C1A4}"/>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58847D4-65C3-E84D-9306-BF82FCDB19FB}"/>
              </a:ext>
            </a:extLst>
          </p:cNvPr>
          <p:cNvSpPr>
            <a:spLocks noGrp="1"/>
          </p:cNvSpPr>
          <p:nvPr>
            <p:ph type="dt" sz="half" idx="10"/>
          </p:nvPr>
        </p:nvSpPr>
        <p:spPr/>
        <p:txBody>
          <a:bodyPr/>
          <a:lstStyle/>
          <a:p>
            <a:fld id="{A2369FCE-1489-412E-837C-F59021E58D3A}" type="datetimeFigureOut">
              <a:rPr lang="en-US" smtClean="0"/>
              <a:t>10/4/2025</a:t>
            </a:fld>
            <a:endParaRPr lang="en-US"/>
          </a:p>
        </p:txBody>
      </p:sp>
      <p:sp>
        <p:nvSpPr>
          <p:cNvPr id="5" name="Footer Placeholder 4">
            <a:extLst>
              <a:ext uri="{FF2B5EF4-FFF2-40B4-BE49-F238E27FC236}">
                <a16:creationId xmlns:a16="http://schemas.microsoft.com/office/drawing/2014/main" id="{02EC548E-604E-3B2F-133B-7A45C5EB28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F61805-FFE3-30BF-836C-B16D8C7BB356}"/>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504667610"/>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C9360-85A7-E88C-DD19-1F2F85DB8939}"/>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1C2A68-FEE2-0679-538E-9A0AD38D797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F0203-03B4-6978-EDC7-24C7801B169A}"/>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5" name="Footer Placeholder 4">
            <a:extLst>
              <a:ext uri="{FF2B5EF4-FFF2-40B4-BE49-F238E27FC236}">
                <a16:creationId xmlns:a16="http://schemas.microsoft.com/office/drawing/2014/main" id="{66EBB198-76AD-CC39-AA1F-7D69022FF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B312A-719F-1B56-37F7-87E9A0FBE2B7}"/>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427372775"/>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C6DE6-A8A4-7A9F-FDB6-778A3A3856F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4C6790-EE3F-8C63-5ADE-F6558D6E9762}"/>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838076-0082-9FB7-AB86-EFA302D423A1}"/>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1976DA-50C7-D2B6-7EC6-1B6EDF4B418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A7EBD5-FC09-95BF-C852-84CF9510DEC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1DADAA2-11A3-FC3B-A1F6-6589BABDC6F2}"/>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8" name="Footer Placeholder 7">
            <a:extLst>
              <a:ext uri="{FF2B5EF4-FFF2-40B4-BE49-F238E27FC236}">
                <a16:creationId xmlns:a16="http://schemas.microsoft.com/office/drawing/2014/main" id="{63FECD4F-9629-F0FD-2CDE-3A8919AB76B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FACD42-758A-90FC-4C4C-3D012FEFE5D9}"/>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525005747"/>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4384F-1633-1250-6380-6878DE3784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4968A9-E721-E31C-8A61-8DE1BD64062F}"/>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4" name="Footer Placeholder 3">
            <a:extLst>
              <a:ext uri="{FF2B5EF4-FFF2-40B4-BE49-F238E27FC236}">
                <a16:creationId xmlns:a16="http://schemas.microsoft.com/office/drawing/2014/main" id="{9189B340-B9F0-C624-AC81-D2CF9ADEB24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248A0F-C1B3-7B72-B80D-0711569ABD8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027499135"/>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7DC63D-091D-9241-C6D3-D50EA01707A5}"/>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3" name="Footer Placeholder 2">
            <a:extLst>
              <a:ext uri="{FF2B5EF4-FFF2-40B4-BE49-F238E27FC236}">
                <a16:creationId xmlns:a16="http://schemas.microsoft.com/office/drawing/2014/main" id="{34F77849-A3E1-AB8F-A371-B659342A6B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66AEEF-9483-B020-E171-437FA077CC1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158278463"/>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FE5F-BB98-DC7B-9923-7ED3A18D4B3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E50F248-C307-481A-C308-17603DD2638B}"/>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43967A-13C4-F241-D744-C4526856AD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06BFEA-502C-E1CC-0C3F-BDE56A8968D7}"/>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6" name="Footer Placeholder 5">
            <a:extLst>
              <a:ext uri="{FF2B5EF4-FFF2-40B4-BE49-F238E27FC236}">
                <a16:creationId xmlns:a16="http://schemas.microsoft.com/office/drawing/2014/main" id="{FEB69F2C-EA67-7362-623A-0F204F6735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7B7836-85FD-98DD-CADA-C0589822D6FD}"/>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906071918"/>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8F39E-5207-2A11-31AD-159F6021C748}"/>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7FE6210-01A7-5027-DE3B-D76BB496BE4F}"/>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9A8BD4D-2CD4-22D0-37EA-76A9D25CEF8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94858C-0DD0-0330-5A82-0EE558BA72C3}"/>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6" name="Footer Placeholder 5">
            <a:extLst>
              <a:ext uri="{FF2B5EF4-FFF2-40B4-BE49-F238E27FC236}">
                <a16:creationId xmlns:a16="http://schemas.microsoft.com/office/drawing/2014/main" id="{5697EC5C-1DC5-0A12-03A1-CF44C7CA8A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B9F3DC-4F14-7BBC-7208-D942164324F3}"/>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00073360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F4889-87AD-B61F-EF19-B894391A2B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DA7FAC-E0BE-6F11-6E4F-0C9E3DBE76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0331AB-3C33-FE83-A366-8EEB4160B1CD}"/>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5" name="Footer Placeholder 4">
            <a:extLst>
              <a:ext uri="{FF2B5EF4-FFF2-40B4-BE49-F238E27FC236}">
                <a16:creationId xmlns:a16="http://schemas.microsoft.com/office/drawing/2014/main" id="{16C64D2A-7F13-338C-2AFF-96C360F5E8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986ABA-3255-9E6B-EF1B-9716C1402462}"/>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4114996267"/>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6E340-F85D-C2DA-2ABE-5E46A5081FD7}"/>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85FA3B4-4291-EE26-B093-B61E1E719FB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54A8E8-02CE-A9A3-A9DD-881ACA91F572}"/>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5" name="Footer Placeholder 4">
            <a:extLst>
              <a:ext uri="{FF2B5EF4-FFF2-40B4-BE49-F238E27FC236}">
                <a16:creationId xmlns:a16="http://schemas.microsoft.com/office/drawing/2014/main" id="{15E9EC03-6E4B-A9CF-6A4E-99D49A80F9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35A7D7-EBF1-69FD-A272-0750A9511C9D}"/>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54623729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8CA9D-EB5C-8DD9-BDE6-04537E9C2CD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0D2EB0-18E5-16F3-6480-81893CDE756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7B0E28-0F11-B4F7-D820-C2D201E4DEA5}"/>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5" name="Footer Placeholder 4">
            <a:extLst>
              <a:ext uri="{FF2B5EF4-FFF2-40B4-BE49-F238E27FC236}">
                <a16:creationId xmlns:a16="http://schemas.microsoft.com/office/drawing/2014/main" id="{994ED897-58E7-DE19-F6F1-EA5BD8DC89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6DCCBB-A73C-4DF1-2317-10C3E62F3C4F}"/>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138159431"/>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3FA1E-4568-176D-8E3C-78B7D71185C4}"/>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762BE7-D93F-CE0C-0EF3-8740A383254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21C6E9-4CC1-A5EF-3E06-97B4B90F018B}"/>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5" name="Footer Placeholder 4">
            <a:extLst>
              <a:ext uri="{FF2B5EF4-FFF2-40B4-BE49-F238E27FC236}">
                <a16:creationId xmlns:a16="http://schemas.microsoft.com/office/drawing/2014/main" id="{FB6ADF38-821B-84C2-1E9E-1EC8046857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76632C-6D84-C9D0-7A6A-E259A64864A1}"/>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180707050"/>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D783D-E0AE-6503-FDFF-8539F7C1737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95765828-4DEE-E19A-A405-575B41B72C51}"/>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EBA7345-152C-2A48-515A-199C547CD690}"/>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2634E87-F7CB-38D0-4E71-DC6911CD11CC}"/>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B6FF49-A137-9E0D-150B-76A113AB51E0}"/>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810F53-F534-2BEB-6F5D-D1B1E82DE552}"/>
              </a:ext>
            </a:extLst>
          </p:cNvPr>
          <p:cNvSpPr>
            <a:spLocks noGrp="1"/>
          </p:cNvSpPr>
          <p:nvPr>
            <p:ph type="dt" sz="half" idx="10"/>
          </p:nvPr>
        </p:nvSpPr>
        <p:spPr/>
        <p:txBody>
          <a:bodyPr/>
          <a:lstStyle/>
          <a:p>
            <a:fld id="{A2369FCE-1489-412E-837C-F59021E58D3A}" type="datetimeFigureOut">
              <a:rPr lang="en-US" smtClean="0"/>
              <a:t>10/4/2025</a:t>
            </a:fld>
            <a:endParaRPr lang="en-US"/>
          </a:p>
        </p:txBody>
      </p:sp>
      <p:sp>
        <p:nvSpPr>
          <p:cNvPr id="8" name="Footer Placeholder 7">
            <a:extLst>
              <a:ext uri="{FF2B5EF4-FFF2-40B4-BE49-F238E27FC236}">
                <a16:creationId xmlns:a16="http://schemas.microsoft.com/office/drawing/2014/main" id="{22E54EB8-C4D2-866B-0BED-1CA7F0BCDC9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FE9B874-1539-56A1-2897-48B7FEE765B6}"/>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518671200"/>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9283A-662E-A9A6-6FDE-F6787CE98C06}"/>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9AB58C-E90E-7294-C054-9473E66A4B7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6365DB0-D2AE-617F-D1B9-199382938C8A}"/>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0696A3B-C752-24C6-42BC-7FFF23FD6852}"/>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BAFCE8-54C1-B720-0E0A-693EEE7DEF54}"/>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F989F4-361F-EF0A-BF03-576E51D0A615}"/>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8" name="Footer Placeholder 7">
            <a:extLst>
              <a:ext uri="{FF2B5EF4-FFF2-40B4-BE49-F238E27FC236}">
                <a16:creationId xmlns:a16="http://schemas.microsoft.com/office/drawing/2014/main" id="{E19DDBF6-2A95-E89A-B1CB-74F104A6806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751022-A436-4BBD-6074-67ECE43E566B}"/>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428967113"/>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5D989-C726-1DC7-EDCD-331B4881609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914F893-9764-64B8-8986-66B30D112178}"/>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4" name="Footer Placeholder 3">
            <a:extLst>
              <a:ext uri="{FF2B5EF4-FFF2-40B4-BE49-F238E27FC236}">
                <a16:creationId xmlns:a16="http://schemas.microsoft.com/office/drawing/2014/main" id="{71841E20-DC14-9806-83CB-123C25A517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0FC3FC7-3904-7E87-33F1-52694A1CF2B9}"/>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874422328"/>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1A9CE9-00B6-22CA-9D40-D6693D2CD790}"/>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3" name="Footer Placeholder 2">
            <a:extLst>
              <a:ext uri="{FF2B5EF4-FFF2-40B4-BE49-F238E27FC236}">
                <a16:creationId xmlns:a16="http://schemas.microsoft.com/office/drawing/2014/main" id="{7E5264DD-A6A1-E572-614D-42DFC915FC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0EECE4A-5CA0-4435-AC5A-15F8634B62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233331249"/>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A94D9-98F6-351D-8980-C5283D0FE80C}"/>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2F72C4-5B7D-D751-16B7-0C6A86967A4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BB723C-6A52-2107-437B-F1D450C87904}"/>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F4022D-D868-B22A-7F08-AD863FAD2481}"/>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6" name="Footer Placeholder 5">
            <a:extLst>
              <a:ext uri="{FF2B5EF4-FFF2-40B4-BE49-F238E27FC236}">
                <a16:creationId xmlns:a16="http://schemas.microsoft.com/office/drawing/2014/main" id="{0DF9C085-6EE1-1187-C8AE-9A8ADA04AC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9219AA-A6FE-40E6-803C-84E3DD01B3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77007239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5500B-2FC3-56E0-9D36-F2485BFFE1CD}"/>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348E84-FE42-0DAD-D163-E75815820D44}"/>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AC6B72-A267-5D4B-59CA-04F2CDFA982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E16CD6-DE19-494B-9143-9AA51B048B40}"/>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6" name="Footer Placeholder 5">
            <a:extLst>
              <a:ext uri="{FF2B5EF4-FFF2-40B4-BE49-F238E27FC236}">
                <a16:creationId xmlns:a16="http://schemas.microsoft.com/office/drawing/2014/main" id="{6E534623-BB4B-9701-3966-1E090868FC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998043-0700-14BD-BB27-0F91B6D473D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580603206"/>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6FE50-38C8-35A8-AC9B-E7ED5CF8AB7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DEBC474-53AF-F43F-9C58-1CD69050B0E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B30A48-F2B8-C980-8490-429E68C0E9D9}"/>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5" name="Footer Placeholder 4">
            <a:extLst>
              <a:ext uri="{FF2B5EF4-FFF2-40B4-BE49-F238E27FC236}">
                <a16:creationId xmlns:a16="http://schemas.microsoft.com/office/drawing/2014/main" id="{D202493B-9EE9-D126-4E2F-5153FDA90A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E885ED-AA43-15F4-3E78-9F437E06EFE7}"/>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126094303"/>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97309-B41B-B118-5912-ED7A70EF7A86}"/>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A57982F-AD5A-0AED-9C77-6695B8302627}"/>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1062AE0-5EEF-084E-A8AA-B1C91B900D21}"/>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5" name="Footer Placeholder 4">
            <a:extLst>
              <a:ext uri="{FF2B5EF4-FFF2-40B4-BE49-F238E27FC236}">
                <a16:creationId xmlns:a16="http://schemas.microsoft.com/office/drawing/2014/main" id="{C347ACB9-A471-F2F3-4A39-9A8C7B5C65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35BDD7-0A87-52C7-41C2-B3A14576AF6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126271827"/>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B6094-746E-9937-B6CD-9E12C10848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D24FC0-A3B6-962E-5395-9665CFDA3C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BDD4F5-78C0-DA19-B00C-3CF2E19F5EE7}"/>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5" name="Footer Placeholder 4">
            <a:extLst>
              <a:ext uri="{FF2B5EF4-FFF2-40B4-BE49-F238E27FC236}">
                <a16:creationId xmlns:a16="http://schemas.microsoft.com/office/drawing/2014/main" id="{6BBCAAE6-28B8-97E8-AB5C-3E2C503FF4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01150C-F937-95C5-2D7C-6646A9F664BB}"/>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246489033"/>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F4683-5E05-D526-DDF7-D8F34BF0B732}"/>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714380-9682-E309-5AA2-E95F01C40C5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920FA7-49B7-F69E-1701-CC9826B6680C}"/>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5" name="Footer Placeholder 4">
            <a:extLst>
              <a:ext uri="{FF2B5EF4-FFF2-40B4-BE49-F238E27FC236}">
                <a16:creationId xmlns:a16="http://schemas.microsoft.com/office/drawing/2014/main" id="{614F8124-4862-2D81-F73A-84E9887EC0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3580DA-762C-FE17-96B2-6EB253225469}"/>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533715246"/>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67DC3-7DAB-82FA-57C0-89D97281E8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2742FD-6337-9D32-62A4-2D0BBA6E74CB}"/>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9A2F74C-66B6-C378-3B6C-62AD5F776C7A}"/>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2B6C498-B673-1B7D-34D4-03C59ED366D8}"/>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6" name="Footer Placeholder 5">
            <a:extLst>
              <a:ext uri="{FF2B5EF4-FFF2-40B4-BE49-F238E27FC236}">
                <a16:creationId xmlns:a16="http://schemas.microsoft.com/office/drawing/2014/main" id="{F0A26210-9969-B444-C699-BF6157BC6B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3F49BC-CD7F-3057-5262-8E2211ACF5D7}"/>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415454989"/>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CA745-D09E-E59F-797A-813708BFD38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583D2B9-F67D-1D1A-BC08-799088D7E318}"/>
              </a:ext>
            </a:extLst>
          </p:cNvPr>
          <p:cNvSpPr>
            <a:spLocks noGrp="1"/>
          </p:cNvSpPr>
          <p:nvPr>
            <p:ph type="dt" sz="half" idx="10"/>
          </p:nvPr>
        </p:nvSpPr>
        <p:spPr/>
        <p:txBody>
          <a:bodyPr/>
          <a:lstStyle/>
          <a:p>
            <a:fld id="{A2369FCE-1489-412E-837C-F59021E58D3A}" type="datetimeFigureOut">
              <a:rPr lang="en-US" smtClean="0"/>
              <a:t>10/4/2025</a:t>
            </a:fld>
            <a:endParaRPr lang="en-US"/>
          </a:p>
        </p:txBody>
      </p:sp>
      <p:sp>
        <p:nvSpPr>
          <p:cNvPr id="4" name="Footer Placeholder 3">
            <a:extLst>
              <a:ext uri="{FF2B5EF4-FFF2-40B4-BE49-F238E27FC236}">
                <a16:creationId xmlns:a16="http://schemas.microsoft.com/office/drawing/2014/main" id="{1EB7FA09-4C3B-851F-8140-26A0FA2490A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CB18A85-257F-5121-F756-5E751002D8E1}"/>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909839796"/>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F92B-A930-3A13-A2D7-E43E4A04F310}"/>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FD2C3F-11A5-A379-71ED-964A840C93D6}"/>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981852-F7CB-ADF7-F5B2-B5E5DB79430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538EFE-3279-EB21-3711-55A33F583F47}"/>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7B07876-A6CC-FB95-4167-E00BCFC831A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E1EB3E1-1F1E-877C-CF4D-CDEFD2287870}"/>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8" name="Footer Placeholder 7">
            <a:extLst>
              <a:ext uri="{FF2B5EF4-FFF2-40B4-BE49-F238E27FC236}">
                <a16:creationId xmlns:a16="http://schemas.microsoft.com/office/drawing/2014/main" id="{87D3A437-33E9-3813-BF9D-24F1C2325D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0F57A44-BBBD-EBA2-1378-56DFED93A0DA}"/>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039590260"/>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1623F-532D-C853-B5D4-4930FD8075B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6DFCC1E-4636-8394-E38D-A74FC4BAA990}"/>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4" name="Footer Placeholder 3">
            <a:extLst>
              <a:ext uri="{FF2B5EF4-FFF2-40B4-BE49-F238E27FC236}">
                <a16:creationId xmlns:a16="http://schemas.microsoft.com/office/drawing/2014/main" id="{C0876146-FB0E-3ABA-B9AB-407C8BD62FB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F79D94C-7BA6-2454-FA8E-D342F114F2E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878485901"/>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89E121-3085-42CF-9DD7-947182668CF0}"/>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3" name="Footer Placeholder 2">
            <a:extLst>
              <a:ext uri="{FF2B5EF4-FFF2-40B4-BE49-F238E27FC236}">
                <a16:creationId xmlns:a16="http://schemas.microsoft.com/office/drawing/2014/main" id="{4E636D08-669E-9C8C-4E5D-E0CC802DE49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923A85-6697-8837-F454-0046398FEC1D}"/>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4067187595"/>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23F17-ABDA-2B1C-E9E2-8C4393698B9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D11165-75C5-8500-946A-1ABDB24E075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11F4FA6-037D-F2E6-E20B-1598547D56D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804CAC-7F69-B0C3-898C-38F80F20A53C}"/>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6" name="Footer Placeholder 5">
            <a:extLst>
              <a:ext uri="{FF2B5EF4-FFF2-40B4-BE49-F238E27FC236}">
                <a16:creationId xmlns:a16="http://schemas.microsoft.com/office/drawing/2014/main" id="{9BA3F253-592A-852C-E7CD-A082BA1ADF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E8D38E-BBCB-BC3D-7DA7-AA3DC0270253}"/>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17691445"/>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F2C5E-C4F1-4F60-1285-3378A6E260A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131D2B-1B74-4EAA-D2FE-644C73FBF0FC}"/>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8CE548E-0634-7828-E8BC-1F14C87D4CF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EF9E11-7100-2C2F-B45F-456835CBCB49}"/>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6" name="Footer Placeholder 5">
            <a:extLst>
              <a:ext uri="{FF2B5EF4-FFF2-40B4-BE49-F238E27FC236}">
                <a16:creationId xmlns:a16="http://schemas.microsoft.com/office/drawing/2014/main" id="{C39C9F55-260C-B25F-1429-519FF8DFA1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E37797-6516-97DA-8C44-0680032DF95E}"/>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4154402559"/>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D1653-65E7-BE72-8426-F7F736F6D39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1E8D663-FA74-028C-A960-347AB75555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A5E6C0-4116-6B7D-1032-52E738B931D7}"/>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5" name="Footer Placeholder 4">
            <a:extLst>
              <a:ext uri="{FF2B5EF4-FFF2-40B4-BE49-F238E27FC236}">
                <a16:creationId xmlns:a16="http://schemas.microsoft.com/office/drawing/2014/main" id="{66986592-7269-EBCE-BFD1-2097B525D1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80687A-5794-A9F2-E723-EA31BE8F4BCF}"/>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557776243"/>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33DD51-973E-7195-32D8-941E9F6E6D3B}"/>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24241D-51EF-8591-511E-5FBBC7728CF1}"/>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0412E6-5B2E-78B3-4E78-75BBFC03236D}"/>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5" name="Footer Placeholder 4">
            <a:extLst>
              <a:ext uri="{FF2B5EF4-FFF2-40B4-BE49-F238E27FC236}">
                <a16:creationId xmlns:a16="http://schemas.microsoft.com/office/drawing/2014/main" id="{A4FCC733-15C5-A03C-9C4D-7E84328453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DE3B2B-9139-146D-A2BA-FB535EA54875}"/>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952753791"/>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06CA9-143F-A961-E0BF-14A1F1D698D3}"/>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A87B31-EA86-D7F3-3F38-EC14964B99E4}"/>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6B12DF4-8077-75B8-FEAA-69B8A48744C8}"/>
              </a:ext>
            </a:extLst>
          </p:cNvPr>
          <p:cNvSpPr>
            <a:spLocks noGrp="1"/>
          </p:cNvSpPr>
          <p:nvPr>
            <p:ph type="dt" sz="half" idx="10"/>
          </p:nvPr>
        </p:nvSpPr>
        <p:spPr/>
        <p:txBody>
          <a:bodyPr/>
          <a:lstStyle/>
          <a:p>
            <a:fld id="{0EAB8A23-70D1-4D89-80AE-F3AA359A3EBA}" type="datetimeFigureOut">
              <a:rPr lang="en-US" smtClean="0"/>
              <a:t>10/4/2025</a:t>
            </a:fld>
            <a:endParaRPr lang="en-US"/>
          </a:p>
        </p:txBody>
      </p:sp>
      <p:sp>
        <p:nvSpPr>
          <p:cNvPr id="5" name="Footer Placeholder 4">
            <a:extLst>
              <a:ext uri="{FF2B5EF4-FFF2-40B4-BE49-F238E27FC236}">
                <a16:creationId xmlns:a16="http://schemas.microsoft.com/office/drawing/2014/main" id="{96381132-3ABB-A919-61FE-1AA9790AAD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2C100E-2522-9E5B-E17A-57CE046BF8BA}"/>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058128118"/>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57956-0478-4FF3-0EDE-0BFB15EC9F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2ECF783-BBCF-AF5A-0BE2-C53A77E44D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4C7F6A-9923-B6C6-9DBB-DECDD5574A39}"/>
              </a:ext>
            </a:extLst>
          </p:cNvPr>
          <p:cNvSpPr>
            <a:spLocks noGrp="1"/>
          </p:cNvSpPr>
          <p:nvPr>
            <p:ph type="dt" sz="half" idx="10"/>
          </p:nvPr>
        </p:nvSpPr>
        <p:spPr/>
        <p:txBody>
          <a:bodyPr/>
          <a:lstStyle/>
          <a:p>
            <a:fld id="{0EAB8A23-70D1-4D89-80AE-F3AA359A3EBA}" type="datetimeFigureOut">
              <a:rPr lang="en-US" smtClean="0"/>
              <a:t>10/4/2025</a:t>
            </a:fld>
            <a:endParaRPr lang="en-US"/>
          </a:p>
        </p:txBody>
      </p:sp>
      <p:sp>
        <p:nvSpPr>
          <p:cNvPr id="5" name="Footer Placeholder 4">
            <a:extLst>
              <a:ext uri="{FF2B5EF4-FFF2-40B4-BE49-F238E27FC236}">
                <a16:creationId xmlns:a16="http://schemas.microsoft.com/office/drawing/2014/main" id="{E767BE82-34EF-DBEE-D4C6-3789C98E87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424FDE-3B6F-CDBF-1F82-B4FB9185D34B}"/>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940296484"/>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9125D-92FD-A71B-7B54-3ABE899E4F23}"/>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B43E0B-2980-C0A9-A044-DA484EF68A45}"/>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651A9D0-A8D7-AFDF-C118-82B32A02E89E}"/>
              </a:ext>
            </a:extLst>
          </p:cNvPr>
          <p:cNvSpPr>
            <a:spLocks noGrp="1"/>
          </p:cNvSpPr>
          <p:nvPr>
            <p:ph type="dt" sz="half" idx="10"/>
          </p:nvPr>
        </p:nvSpPr>
        <p:spPr/>
        <p:txBody>
          <a:bodyPr/>
          <a:lstStyle/>
          <a:p>
            <a:fld id="{0EAB8A23-70D1-4D89-80AE-F3AA359A3EBA}" type="datetimeFigureOut">
              <a:rPr lang="en-US" smtClean="0"/>
              <a:t>10/4/2025</a:t>
            </a:fld>
            <a:endParaRPr lang="en-US"/>
          </a:p>
        </p:txBody>
      </p:sp>
      <p:sp>
        <p:nvSpPr>
          <p:cNvPr id="5" name="Footer Placeholder 4">
            <a:extLst>
              <a:ext uri="{FF2B5EF4-FFF2-40B4-BE49-F238E27FC236}">
                <a16:creationId xmlns:a16="http://schemas.microsoft.com/office/drawing/2014/main" id="{1E15572B-9E9F-7BF5-6C14-C78772D57F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07ACF9-F8FE-CD2D-494E-C8FE3E5AD71A}"/>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34874877"/>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14D5A-BAFF-5307-E89E-12BDE8DF20E3}"/>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D80D69D-9D78-3BBF-9215-E90ACF10437A}"/>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F68D2E0-E70E-348E-8C0B-C4529F292F5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822221-EE83-FDA3-CE71-7DDFE4107785}"/>
              </a:ext>
            </a:extLst>
          </p:cNvPr>
          <p:cNvSpPr>
            <a:spLocks noGrp="1"/>
          </p:cNvSpPr>
          <p:nvPr>
            <p:ph type="dt" sz="half" idx="10"/>
          </p:nvPr>
        </p:nvSpPr>
        <p:spPr/>
        <p:txBody>
          <a:bodyPr/>
          <a:lstStyle/>
          <a:p>
            <a:fld id="{A2369FCE-1489-412E-837C-F59021E58D3A}" type="datetimeFigureOut">
              <a:rPr lang="en-US" smtClean="0"/>
              <a:t>10/4/2025</a:t>
            </a:fld>
            <a:endParaRPr lang="en-US"/>
          </a:p>
        </p:txBody>
      </p:sp>
      <p:sp>
        <p:nvSpPr>
          <p:cNvPr id="6" name="Footer Placeholder 5">
            <a:extLst>
              <a:ext uri="{FF2B5EF4-FFF2-40B4-BE49-F238E27FC236}">
                <a16:creationId xmlns:a16="http://schemas.microsoft.com/office/drawing/2014/main" id="{726E695D-A37B-B02E-FB87-BCED823B58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14BDD1-A962-7C87-68CE-2ECF965D091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348439761"/>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8A8CB-DDF9-CA59-3C60-6D4CF2EFC6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AEA269-F546-E922-0C4D-4B7BCAEB7C30}"/>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55333A9-A348-84A8-076C-A56A533BB2F3}"/>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2413DDA-1AD6-3AFF-EE04-6F989F481843}"/>
              </a:ext>
            </a:extLst>
          </p:cNvPr>
          <p:cNvSpPr>
            <a:spLocks noGrp="1"/>
          </p:cNvSpPr>
          <p:nvPr>
            <p:ph type="dt" sz="half" idx="10"/>
          </p:nvPr>
        </p:nvSpPr>
        <p:spPr/>
        <p:txBody>
          <a:bodyPr/>
          <a:lstStyle/>
          <a:p>
            <a:fld id="{0EAB8A23-70D1-4D89-80AE-F3AA359A3EBA}" type="datetimeFigureOut">
              <a:rPr lang="en-US" smtClean="0"/>
              <a:t>10/4/2025</a:t>
            </a:fld>
            <a:endParaRPr lang="en-US"/>
          </a:p>
        </p:txBody>
      </p:sp>
      <p:sp>
        <p:nvSpPr>
          <p:cNvPr id="6" name="Footer Placeholder 5">
            <a:extLst>
              <a:ext uri="{FF2B5EF4-FFF2-40B4-BE49-F238E27FC236}">
                <a16:creationId xmlns:a16="http://schemas.microsoft.com/office/drawing/2014/main" id="{5703EA0F-B03A-8938-608D-CBD7D48869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6AC521-FAFC-79F7-AE12-6DED2FBB1629}"/>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880324693"/>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3E187-60BE-A76B-4263-D723EEE647D9}"/>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80121D7F-7982-10C2-6A3A-E7F17E408934}"/>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AAEF121-C669-C583-92EA-9E40B959AB04}"/>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8982EE8-F5D9-BA86-07A0-6DCEDC0A725B}"/>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D2FB36-6501-DC6F-2F92-EC3C1C967E8A}"/>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65BFFB3-5856-98E0-1922-0953C8E556E5}"/>
              </a:ext>
            </a:extLst>
          </p:cNvPr>
          <p:cNvSpPr>
            <a:spLocks noGrp="1"/>
          </p:cNvSpPr>
          <p:nvPr>
            <p:ph type="dt" sz="half" idx="10"/>
          </p:nvPr>
        </p:nvSpPr>
        <p:spPr/>
        <p:txBody>
          <a:bodyPr/>
          <a:lstStyle/>
          <a:p>
            <a:fld id="{0EAB8A23-70D1-4D89-80AE-F3AA359A3EBA}" type="datetimeFigureOut">
              <a:rPr lang="en-US" smtClean="0"/>
              <a:t>10/4/2025</a:t>
            </a:fld>
            <a:endParaRPr lang="en-US"/>
          </a:p>
        </p:txBody>
      </p:sp>
      <p:sp>
        <p:nvSpPr>
          <p:cNvPr id="8" name="Footer Placeholder 7">
            <a:extLst>
              <a:ext uri="{FF2B5EF4-FFF2-40B4-BE49-F238E27FC236}">
                <a16:creationId xmlns:a16="http://schemas.microsoft.com/office/drawing/2014/main" id="{99463AD8-1375-BD0D-7CD1-ECE6F56125A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7854E9B-D128-C6F1-A1FC-FDD553FA22CB}"/>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519722556"/>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93CCB-040A-8CEE-5171-D5AC7BE1783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FAA900F-F16C-FA3B-FF43-636800CF3572}"/>
              </a:ext>
            </a:extLst>
          </p:cNvPr>
          <p:cNvSpPr>
            <a:spLocks noGrp="1"/>
          </p:cNvSpPr>
          <p:nvPr>
            <p:ph type="dt" sz="half" idx="10"/>
          </p:nvPr>
        </p:nvSpPr>
        <p:spPr/>
        <p:txBody>
          <a:bodyPr/>
          <a:lstStyle/>
          <a:p>
            <a:fld id="{0EAB8A23-70D1-4D89-80AE-F3AA359A3EBA}" type="datetimeFigureOut">
              <a:rPr lang="en-US" smtClean="0"/>
              <a:t>10/4/2025</a:t>
            </a:fld>
            <a:endParaRPr lang="en-US"/>
          </a:p>
        </p:txBody>
      </p:sp>
      <p:sp>
        <p:nvSpPr>
          <p:cNvPr id="4" name="Footer Placeholder 3">
            <a:extLst>
              <a:ext uri="{FF2B5EF4-FFF2-40B4-BE49-F238E27FC236}">
                <a16:creationId xmlns:a16="http://schemas.microsoft.com/office/drawing/2014/main" id="{D699BEE8-E793-A737-1AE6-ED3A4932DE2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78E5E0-0DD6-5EE1-D8E8-44D9C5E3B5C6}"/>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478101167"/>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8B4FDB8-623F-F8FC-9D5E-A0C75E4195DA}"/>
              </a:ext>
            </a:extLst>
          </p:cNvPr>
          <p:cNvSpPr>
            <a:spLocks noGrp="1"/>
          </p:cNvSpPr>
          <p:nvPr>
            <p:ph type="dt" sz="half" idx="10"/>
          </p:nvPr>
        </p:nvSpPr>
        <p:spPr/>
        <p:txBody>
          <a:bodyPr/>
          <a:lstStyle/>
          <a:p>
            <a:fld id="{0EAB8A23-70D1-4D89-80AE-F3AA359A3EBA}" type="datetimeFigureOut">
              <a:rPr lang="en-US" smtClean="0"/>
              <a:t>10/4/2025</a:t>
            </a:fld>
            <a:endParaRPr lang="en-US"/>
          </a:p>
        </p:txBody>
      </p:sp>
      <p:sp>
        <p:nvSpPr>
          <p:cNvPr id="3" name="Footer Placeholder 2">
            <a:extLst>
              <a:ext uri="{FF2B5EF4-FFF2-40B4-BE49-F238E27FC236}">
                <a16:creationId xmlns:a16="http://schemas.microsoft.com/office/drawing/2014/main" id="{DD3FA2FA-C4E9-1B62-9F5A-535A4805870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022EEC8-F3B6-3087-2B85-E10652E321E3}"/>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3316787229"/>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46EE9-3D65-B988-403D-1E59290207F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60182CC-EE2B-7FD2-6AA4-0324DDBBFA02}"/>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B2E0034-1798-A48A-8865-3094AE880857}"/>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8BE6F7-1D17-6F61-B86E-711B1420CA2A}"/>
              </a:ext>
            </a:extLst>
          </p:cNvPr>
          <p:cNvSpPr>
            <a:spLocks noGrp="1"/>
          </p:cNvSpPr>
          <p:nvPr>
            <p:ph type="dt" sz="half" idx="10"/>
          </p:nvPr>
        </p:nvSpPr>
        <p:spPr/>
        <p:txBody>
          <a:bodyPr/>
          <a:lstStyle/>
          <a:p>
            <a:fld id="{0EAB8A23-70D1-4D89-80AE-F3AA359A3EBA}" type="datetimeFigureOut">
              <a:rPr lang="en-US" smtClean="0"/>
              <a:t>10/4/2025</a:t>
            </a:fld>
            <a:endParaRPr lang="en-US"/>
          </a:p>
        </p:txBody>
      </p:sp>
      <p:sp>
        <p:nvSpPr>
          <p:cNvPr id="6" name="Footer Placeholder 5">
            <a:extLst>
              <a:ext uri="{FF2B5EF4-FFF2-40B4-BE49-F238E27FC236}">
                <a16:creationId xmlns:a16="http://schemas.microsoft.com/office/drawing/2014/main" id="{C25DF196-BAF3-A9F7-3DD8-BE88A4007F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987102-F6C2-DCE4-39DF-675FCF71A26F}"/>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744544771"/>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A50A2-4C35-D88A-AC12-DD626E6CC64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1E4743B-6823-ABCF-F134-0F289D7C4D1D}"/>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5BD3C5A-300A-0F9B-61C4-6BD88B06AAE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098340-EC15-6AB0-D76B-C2A6747E7313}"/>
              </a:ext>
            </a:extLst>
          </p:cNvPr>
          <p:cNvSpPr>
            <a:spLocks noGrp="1"/>
          </p:cNvSpPr>
          <p:nvPr>
            <p:ph type="dt" sz="half" idx="10"/>
          </p:nvPr>
        </p:nvSpPr>
        <p:spPr/>
        <p:txBody>
          <a:bodyPr/>
          <a:lstStyle/>
          <a:p>
            <a:fld id="{0EAB8A23-70D1-4D89-80AE-F3AA359A3EBA}" type="datetimeFigureOut">
              <a:rPr lang="en-US" smtClean="0"/>
              <a:t>10/4/2025</a:t>
            </a:fld>
            <a:endParaRPr lang="en-US"/>
          </a:p>
        </p:txBody>
      </p:sp>
      <p:sp>
        <p:nvSpPr>
          <p:cNvPr id="6" name="Footer Placeholder 5">
            <a:extLst>
              <a:ext uri="{FF2B5EF4-FFF2-40B4-BE49-F238E27FC236}">
                <a16:creationId xmlns:a16="http://schemas.microsoft.com/office/drawing/2014/main" id="{74B2B81F-FC01-EBAE-CDEF-6DCE4A21C9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E25827-95FA-CF83-7D76-66586B084D06}"/>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702224919"/>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F45F8-0220-3478-AD0A-F03F64FCA3B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F7F4FEA-A202-CFCD-13F5-90EA60F0BE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3A9919-FD8D-28FD-D657-9D517F3F327B}"/>
              </a:ext>
            </a:extLst>
          </p:cNvPr>
          <p:cNvSpPr>
            <a:spLocks noGrp="1"/>
          </p:cNvSpPr>
          <p:nvPr>
            <p:ph type="dt" sz="half" idx="10"/>
          </p:nvPr>
        </p:nvSpPr>
        <p:spPr/>
        <p:txBody>
          <a:bodyPr/>
          <a:lstStyle/>
          <a:p>
            <a:fld id="{0EAB8A23-70D1-4D89-80AE-F3AA359A3EBA}" type="datetimeFigureOut">
              <a:rPr lang="en-US" smtClean="0"/>
              <a:t>10/4/2025</a:t>
            </a:fld>
            <a:endParaRPr lang="en-US"/>
          </a:p>
        </p:txBody>
      </p:sp>
      <p:sp>
        <p:nvSpPr>
          <p:cNvPr id="5" name="Footer Placeholder 4">
            <a:extLst>
              <a:ext uri="{FF2B5EF4-FFF2-40B4-BE49-F238E27FC236}">
                <a16:creationId xmlns:a16="http://schemas.microsoft.com/office/drawing/2014/main" id="{9FDCFC83-6174-CC38-44F3-58346DA9A0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59C3FD-BF27-4258-B373-D40182CD6B8D}"/>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594149651"/>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EB2C73-8B4D-7102-E442-FA41621E77C9}"/>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B75F271-AAFE-FFE7-6862-4FA666FC2722}"/>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367BA8-D321-A2BF-ADA7-17EF80B708CF}"/>
              </a:ext>
            </a:extLst>
          </p:cNvPr>
          <p:cNvSpPr>
            <a:spLocks noGrp="1"/>
          </p:cNvSpPr>
          <p:nvPr>
            <p:ph type="dt" sz="half" idx="10"/>
          </p:nvPr>
        </p:nvSpPr>
        <p:spPr/>
        <p:txBody>
          <a:bodyPr/>
          <a:lstStyle/>
          <a:p>
            <a:fld id="{0EAB8A23-70D1-4D89-80AE-F3AA359A3EBA}" type="datetimeFigureOut">
              <a:rPr lang="en-US" smtClean="0"/>
              <a:t>10/4/2025</a:t>
            </a:fld>
            <a:endParaRPr lang="en-US"/>
          </a:p>
        </p:txBody>
      </p:sp>
      <p:sp>
        <p:nvSpPr>
          <p:cNvPr id="5" name="Footer Placeholder 4">
            <a:extLst>
              <a:ext uri="{FF2B5EF4-FFF2-40B4-BE49-F238E27FC236}">
                <a16:creationId xmlns:a16="http://schemas.microsoft.com/office/drawing/2014/main" id="{0F6C6234-86D8-A35C-BE78-944682C66A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DF2A45-CC95-11A1-F91F-7383C1D828C3}"/>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978941571"/>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97309-B41B-B118-5912-ED7A70EF7A86}"/>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A57982F-AD5A-0AED-9C77-6695B8302627}"/>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1062AE0-5EEF-084E-A8AA-B1C91B900D21}"/>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5" name="Footer Placeholder 4">
            <a:extLst>
              <a:ext uri="{FF2B5EF4-FFF2-40B4-BE49-F238E27FC236}">
                <a16:creationId xmlns:a16="http://schemas.microsoft.com/office/drawing/2014/main" id="{C347ACB9-A471-F2F3-4A39-9A8C7B5C65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35BDD7-0A87-52C7-41C2-B3A14576AF6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961067859"/>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B6094-746E-9937-B6CD-9E12C10848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D24FC0-A3B6-962E-5395-9665CFDA3C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BDD4F5-78C0-DA19-B00C-3CF2E19F5EE7}"/>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5" name="Footer Placeholder 4">
            <a:extLst>
              <a:ext uri="{FF2B5EF4-FFF2-40B4-BE49-F238E27FC236}">
                <a16:creationId xmlns:a16="http://schemas.microsoft.com/office/drawing/2014/main" id="{6BBCAAE6-28B8-97E8-AB5C-3E2C503FF4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01150C-F937-95C5-2D7C-6646A9F664BB}"/>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501089190"/>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12361-F257-4691-8BFA-F995EF167FA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38FE2C1-9E44-8F6D-C7B2-E6687C34C6FA}"/>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A8FAF58-8EC2-DD2F-B019-E1DC598FE7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D7CBC3B-7556-5F3E-EF15-7AEB11160821}"/>
              </a:ext>
            </a:extLst>
          </p:cNvPr>
          <p:cNvSpPr>
            <a:spLocks noGrp="1"/>
          </p:cNvSpPr>
          <p:nvPr>
            <p:ph type="dt" sz="half" idx="10"/>
          </p:nvPr>
        </p:nvSpPr>
        <p:spPr/>
        <p:txBody>
          <a:bodyPr/>
          <a:lstStyle/>
          <a:p>
            <a:fld id="{A2369FCE-1489-412E-837C-F59021E58D3A}" type="datetimeFigureOut">
              <a:rPr lang="en-US" smtClean="0"/>
              <a:t>10/4/2025</a:t>
            </a:fld>
            <a:endParaRPr lang="en-US"/>
          </a:p>
        </p:txBody>
      </p:sp>
      <p:sp>
        <p:nvSpPr>
          <p:cNvPr id="6" name="Footer Placeholder 5">
            <a:extLst>
              <a:ext uri="{FF2B5EF4-FFF2-40B4-BE49-F238E27FC236}">
                <a16:creationId xmlns:a16="http://schemas.microsoft.com/office/drawing/2014/main" id="{F377BF58-4BF5-A5FA-AFDE-2CCBF313B3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E45F26-8E2A-500F-129C-0C9BF542F1CB}"/>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101787441"/>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F4683-5E05-D526-DDF7-D8F34BF0B732}"/>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714380-9682-E309-5AA2-E95F01C40C5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920FA7-49B7-F69E-1701-CC9826B6680C}"/>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5" name="Footer Placeholder 4">
            <a:extLst>
              <a:ext uri="{FF2B5EF4-FFF2-40B4-BE49-F238E27FC236}">
                <a16:creationId xmlns:a16="http://schemas.microsoft.com/office/drawing/2014/main" id="{614F8124-4862-2D81-F73A-84E9887EC0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3580DA-762C-FE17-96B2-6EB253225469}"/>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513214016"/>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67DC3-7DAB-82FA-57C0-89D97281E8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2742FD-6337-9D32-62A4-2D0BBA6E74CB}"/>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9A2F74C-66B6-C378-3B6C-62AD5F776C7A}"/>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2B6C498-B673-1B7D-34D4-03C59ED366D8}"/>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6" name="Footer Placeholder 5">
            <a:extLst>
              <a:ext uri="{FF2B5EF4-FFF2-40B4-BE49-F238E27FC236}">
                <a16:creationId xmlns:a16="http://schemas.microsoft.com/office/drawing/2014/main" id="{F0A26210-9969-B444-C699-BF6157BC6B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3F49BC-CD7F-3057-5262-8E2211ACF5D7}"/>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690434075"/>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F92B-A930-3A13-A2D7-E43E4A04F310}"/>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FD2C3F-11A5-A379-71ED-964A840C93D6}"/>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981852-F7CB-ADF7-F5B2-B5E5DB79430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538EFE-3279-EB21-3711-55A33F583F47}"/>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7B07876-A6CC-FB95-4167-E00BCFC831A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E1EB3E1-1F1E-877C-CF4D-CDEFD2287870}"/>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8" name="Footer Placeholder 7">
            <a:extLst>
              <a:ext uri="{FF2B5EF4-FFF2-40B4-BE49-F238E27FC236}">
                <a16:creationId xmlns:a16="http://schemas.microsoft.com/office/drawing/2014/main" id="{87D3A437-33E9-3813-BF9D-24F1C2325D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0F57A44-BBBD-EBA2-1378-56DFED93A0DA}"/>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71387984"/>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1623F-532D-C853-B5D4-4930FD8075B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6DFCC1E-4636-8394-E38D-A74FC4BAA990}"/>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4" name="Footer Placeholder 3">
            <a:extLst>
              <a:ext uri="{FF2B5EF4-FFF2-40B4-BE49-F238E27FC236}">
                <a16:creationId xmlns:a16="http://schemas.microsoft.com/office/drawing/2014/main" id="{C0876146-FB0E-3ABA-B9AB-407C8BD62FB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F79D94C-7BA6-2454-FA8E-D342F114F2E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80380509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89E121-3085-42CF-9DD7-947182668CF0}"/>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3" name="Footer Placeholder 2">
            <a:extLst>
              <a:ext uri="{FF2B5EF4-FFF2-40B4-BE49-F238E27FC236}">
                <a16:creationId xmlns:a16="http://schemas.microsoft.com/office/drawing/2014/main" id="{4E636D08-669E-9C8C-4E5D-E0CC802DE49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923A85-6697-8837-F454-0046398FEC1D}"/>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359754905"/>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23F17-ABDA-2B1C-E9E2-8C4393698B9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D11165-75C5-8500-946A-1ABDB24E075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11F4FA6-037D-F2E6-E20B-1598547D56D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804CAC-7F69-B0C3-898C-38F80F20A53C}"/>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6" name="Footer Placeholder 5">
            <a:extLst>
              <a:ext uri="{FF2B5EF4-FFF2-40B4-BE49-F238E27FC236}">
                <a16:creationId xmlns:a16="http://schemas.microsoft.com/office/drawing/2014/main" id="{9BA3F253-592A-852C-E7CD-A082BA1ADF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E8D38E-BBCB-BC3D-7DA7-AA3DC0270253}"/>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833949505"/>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F2C5E-C4F1-4F60-1285-3378A6E260A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131D2B-1B74-4EAA-D2FE-644C73FBF0FC}"/>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8CE548E-0634-7828-E8BC-1F14C87D4CF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EF9E11-7100-2C2F-B45F-456835CBCB49}"/>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6" name="Footer Placeholder 5">
            <a:extLst>
              <a:ext uri="{FF2B5EF4-FFF2-40B4-BE49-F238E27FC236}">
                <a16:creationId xmlns:a16="http://schemas.microsoft.com/office/drawing/2014/main" id="{C39C9F55-260C-B25F-1429-519FF8DFA1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E37797-6516-97DA-8C44-0680032DF95E}"/>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52101926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D1653-65E7-BE72-8426-F7F736F6D39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1E8D663-FA74-028C-A960-347AB75555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A5E6C0-4116-6B7D-1032-52E738B931D7}"/>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5" name="Footer Placeholder 4">
            <a:extLst>
              <a:ext uri="{FF2B5EF4-FFF2-40B4-BE49-F238E27FC236}">
                <a16:creationId xmlns:a16="http://schemas.microsoft.com/office/drawing/2014/main" id="{66986592-7269-EBCE-BFD1-2097B525D1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80687A-5794-A9F2-E723-EA31BE8F4BCF}"/>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090913430"/>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33DD51-973E-7195-32D8-941E9F6E6D3B}"/>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24241D-51EF-8591-511E-5FBBC7728CF1}"/>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0412E6-5B2E-78B3-4E78-75BBFC03236D}"/>
              </a:ext>
            </a:extLst>
          </p:cNvPr>
          <p:cNvSpPr>
            <a:spLocks noGrp="1"/>
          </p:cNvSpPr>
          <p:nvPr>
            <p:ph type="dt" sz="half" idx="10"/>
          </p:nvPr>
        </p:nvSpPr>
        <p:spPr/>
        <p:txBody>
          <a:bodyPr/>
          <a:lstStyle/>
          <a:p>
            <a:fld id="{B88639F1-135F-4D4B-BA39-9A1236440256}" type="datetimeFigureOut">
              <a:rPr lang="en-US" smtClean="0"/>
              <a:t>10/4/2025</a:t>
            </a:fld>
            <a:endParaRPr lang="en-US"/>
          </a:p>
        </p:txBody>
      </p:sp>
      <p:sp>
        <p:nvSpPr>
          <p:cNvPr id="5" name="Footer Placeholder 4">
            <a:extLst>
              <a:ext uri="{FF2B5EF4-FFF2-40B4-BE49-F238E27FC236}">
                <a16:creationId xmlns:a16="http://schemas.microsoft.com/office/drawing/2014/main" id="{A4FCC733-15C5-A03C-9C4D-7E84328453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DE3B2B-9139-146D-A2BA-FB535EA54875}"/>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310933974"/>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6E340-F85D-C2DA-2ABE-5E46A5081FD7}"/>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85FA3B4-4291-EE26-B093-B61E1E719FB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54A8E8-02CE-A9A3-A9DD-881ACA91F572}"/>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5" name="Footer Placeholder 4">
            <a:extLst>
              <a:ext uri="{FF2B5EF4-FFF2-40B4-BE49-F238E27FC236}">
                <a16:creationId xmlns:a16="http://schemas.microsoft.com/office/drawing/2014/main" id="{15E9EC03-6E4B-A9CF-6A4E-99D49A80F9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35A7D7-EBF1-69FD-A272-0750A9511C9D}"/>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946484329"/>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A6E829-8C34-FC40-7714-9B1E311CE10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9B2209-517D-97C1-979F-764E3184752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CD98EB-FA77-BC70-B253-EF190AABA9E2}"/>
              </a:ext>
            </a:extLst>
          </p:cNvPr>
          <p:cNvSpPr>
            <a:spLocks noGrp="1"/>
          </p:cNvSpPr>
          <p:nvPr>
            <p:ph type="dt" sz="half" idx="10"/>
          </p:nvPr>
        </p:nvSpPr>
        <p:spPr/>
        <p:txBody>
          <a:bodyPr/>
          <a:lstStyle/>
          <a:p>
            <a:fld id="{A2369FCE-1489-412E-837C-F59021E58D3A}" type="datetimeFigureOut">
              <a:rPr lang="en-US" smtClean="0"/>
              <a:t>10/4/2025</a:t>
            </a:fld>
            <a:endParaRPr lang="en-US"/>
          </a:p>
        </p:txBody>
      </p:sp>
      <p:sp>
        <p:nvSpPr>
          <p:cNvPr id="5" name="Footer Placeholder 4">
            <a:extLst>
              <a:ext uri="{FF2B5EF4-FFF2-40B4-BE49-F238E27FC236}">
                <a16:creationId xmlns:a16="http://schemas.microsoft.com/office/drawing/2014/main" id="{E20C2217-7EA9-1255-8BE5-E2B44BB173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5E759C-E022-3D8F-D495-AB8598A33B82}"/>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920072480"/>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8CA9D-EB5C-8DD9-BDE6-04537E9C2CD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0D2EB0-18E5-16F3-6480-81893CDE756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7B0E28-0F11-B4F7-D820-C2D201E4DEA5}"/>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5" name="Footer Placeholder 4">
            <a:extLst>
              <a:ext uri="{FF2B5EF4-FFF2-40B4-BE49-F238E27FC236}">
                <a16:creationId xmlns:a16="http://schemas.microsoft.com/office/drawing/2014/main" id="{994ED897-58E7-DE19-F6F1-EA5BD8DC89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6DCCBB-A73C-4DF1-2317-10C3E62F3C4F}"/>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425220745"/>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3FA1E-4568-176D-8E3C-78B7D71185C4}"/>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762BE7-D93F-CE0C-0EF3-8740A383254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21C6E9-4CC1-A5EF-3E06-97B4B90F018B}"/>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5" name="Footer Placeholder 4">
            <a:extLst>
              <a:ext uri="{FF2B5EF4-FFF2-40B4-BE49-F238E27FC236}">
                <a16:creationId xmlns:a16="http://schemas.microsoft.com/office/drawing/2014/main" id="{FB6ADF38-821B-84C2-1E9E-1EC8046857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76632C-6D84-C9D0-7A6A-E259A64864A1}"/>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171433495"/>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9283A-662E-A9A6-6FDE-F6787CE98C06}"/>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9AB58C-E90E-7294-C054-9473E66A4B7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6365DB0-D2AE-617F-D1B9-199382938C8A}"/>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0696A3B-C752-24C6-42BC-7FFF23FD6852}"/>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BAFCE8-54C1-B720-0E0A-693EEE7DEF54}"/>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F989F4-361F-EF0A-BF03-576E51D0A615}"/>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8" name="Footer Placeholder 7">
            <a:extLst>
              <a:ext uri="{FF2B5EF4-FFF2-40B4-BE49-F238E27FC236}">
                <a16:creationId xmlns:a16="http://schemas.microsoft.com/office/drawing/2014/main" id="{E19DDBF6-2A95-E89A-B1CB-74F104A6806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751022-A436-4BBD-6074-67ECE43E566B}"/>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889088036"/>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5D989-C726-1DC7-EDCD-331B4881609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914F893-9764-64B8-8986-66B30D112178}"/>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4" name="Footer Placeholder 3">
            <a:extLst>
              <a:ext uri="{FF2B5EF4-FFF2-40B4-BE49-F238E27FC236}">
                <a16:creationId xmlns:a16="http://schemas.microsoft.com/office/drawing/2014/main" id="{71841E20-DC14-9806-83CB-123C25A517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0FC3FC7-3904-7E87-33F1-52694A1CF2B9}"/>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239204397"/>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1A9CE9-00B6-22CA-9D40-D6693D2CD790}"/>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3" name="Footer Placeholder 2">
            <a:extLst>
              <a:ext uri="{FF2B5EF4-FFF2-40B4-BE49-F238E27FC236}">
                <a16:creationId xmlns:a16="http://schemas.microsoft.com/office/drawing/2014/main" id="{7E5264DD-A6A1-E572-614D-42DFC915FC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0EECE4A-5CA0-4435-AC5A-15F8634B62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988557393"/>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A94D9-98F6-351D-8980-C5283D0FE80C}"/>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2F72C4-5B7D-D751-16B7-0C6A86967A4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BB723C-6A52-2107-437B-F1D450C87904}"/>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F4022D-D868-B22A-7F08-AD863FAD2481}"/>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6" name="Footer Placeholder 5">
            <a:extLst>
              <a:ext uri="{FF2B5EF4-FFF2-40B4-BE49-F238E27FC236}">
                <a16:creationId xmlns:a16="http://schemas.microsoft.com/office/drawing/2014/main" id="{0DF9C085-6EE1-1187-C8AE-9A8ADA04AC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9219AA-A6FE-40E6-803C-84E3DD01B3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70037886"/>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5500B-2FC3-56E0-9D36-F2485BFFE1CD}"/>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348E84-FE42-0DAD-D163-E75815820D44}"/>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AC6B72-A267-5D4B-59CA-04F2CDFA982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E16CD6-DE19-494B-9143-9AA51B048B40}"/>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6" name="Footer Placeholder 5">
            <a:extLst>
              <a:ext uri="{FF2B5EF4-FFF2-40B4-BE49-F238E27FC236}">
                <a16:creationId xmlns:a16="http://schemas.microsoft.com/office/drawing/2014/main" id="{6E534623-BB4B-9701-3966-1E090868FC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998043-0700-14BD-BB27-0F91B6D473D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398474447"/>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6FE50-38C8-35A8-AC9B-E7ED5CF8AB7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DEBC474-53AF-F43F-9C58-1CD69050B0E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B30A48-F2B8-C980-8490-429E68C0E9D9}"/>
              </a:ext>
            </a:extLst>
          </p:cNvPr>
          <p:cNvSpPr>
            <a:spLocks noGrp="1"/>
          </p:cNvSpPr>
          <p:nvPr>
            <p:ph type="dt" sz="half" idx="10"/>
          </p:nvPr>
        </p:nvSpPr>
        <p:spPr/>
        <p:txBody>
          <a:bodyPr/>
          <a:lstStyle/>
          <a:p>
            <a:fld id="{5652A5EE-206B-40E7-97FC-A4452EE94D1E}" type="datetimeFigureOut">
              <a:rPr lang="en-US" smtClean="0"/>
              <a:t>10/4/2025</a:t>
            </a:fld>
            <a:endParaRPr lang="en-US"/>
          </a:p>
        </p:txBody>
      </p:sp>
      <p:sp>
        <p:nvSpPr>
          <p:cNvPr id="5" name="Footer Placeholder 4">
            <a:extLst>
              <a:ext uri="{FF2B5EF4-FFF2-40B4-BE49-F238E27FC236}">
                <a16:creationId xmlns:a16="http://schemas.microsoft.com/office/drawing/2014/main" id="{D202493B-9EE9-D126-4E2F-5153FDA90A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E885ED-AA43-15F4-3E78-9F437E06EFE7}"/>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2244020845"/>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3F28C-1337-39F3-35D0-F2DB67399524}"/>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CC0E20-ECD2-5724-5F9F-D3CD23972D7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69438F-EC51-21B5-FE94-379B12DA2FCA}"/>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5" name="Footer Placeholder 4">
            <a:extLst>
              <a:ext uri="{FF2B5EF4-FFF2-40B4-BE49-F238E27FC236}">
                <a16:creationId xmlns:a16="http://schemas.microsoft.com/office/drawing/2014/main" id="{91488954-FFAD-6B7D-FD5F-EBADF1C01C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515214-1FD2-D70D-090C-BA58192084BF}"/>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994519976"/>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3C1CA-F170-D927-44E5-B8F2C65788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A8130D-CB23-343B-A7CF-71241F5F2C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D40B90-E206-953E-B2AA-36D43F8D336B}"/>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5" name="Footer Placeholder 4">
            <a:extLst>
              <a:ext uri="{FF2B5EF4-FFF2-40B4-BE49-F238E27FC236}">
                <a16:creationId xmlns:a16="http://schemas.microsoft.com/office/drawing/2014/main" id="{1564685B-5B11-868C-DEDB-DA7D669AC3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3F8C9D-C8AF-D656-01E4-98B0187BA7C0}"/>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990450902"/>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78C622-CCEC-8788-4E5B-91BA1914C0A5}"/>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5CAF57A-5065-5DBA-EF98-8892054320FD}"/>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792B66-7B68-E704-0CC3-1098F71C7D10}"/>
              </a:ext>
            </a:extLst>
          </p:cNvPr>
          <p:cNvSpPr>
            <a:spLocks noGrp="1"/>
          </p:cNvSpPr>
          <p:nvPr>
            <p:ph type="dt" sz="half" idx="10"/>
          </p:nvPr>
        </p:nvSpPr>
        <p:spPr/>
        <p:txBody>
          <a:bodyPr/>
          <a:lstStyle/>
          <a:p>
            <a:fld id="{A2369FCE-1489-412E-837C-F59021E58D3A}" type="datetimeFigureOut">
              <a:rPr lang="en-US" smtClean="0"/>
              <a:t>10/4/2025</a:t>
            </a:fld>
            <a:endParaRPr lang="en-US"/>
          </a:p>
        </p:txBody>
      </p:sp>
      <p:sp>
        <p:nvSpPr>
          <p:cNvPr id="5" name="Footer Placeholder 4">
            <a:extLst>
              <a:ext uri="{FF2B5EF4-FFF2-40B4-BE49-F238E27FC236}">
                <a16:creationId xmlns:a16="http://schemas.microsoft.com/office/drawing/2014/main" id="{1AF787CF-8DE4-5EB2-CB1E-0FEDED8D65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98F9E6-D7FC-D107-E9E9-871C80FB5263}"/>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2838689247"/>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C9360-85A7-E88C-DD19-1F2F85DB8939}"/>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1C2A68-FEE2-0679-538E-9A0AD38D797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F0203-03B4-6978-EDC7-24C7801B169A}"/>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5" name="Footer Placeholder 4">
            <a:extLst>
              <a:ext uri="{FF2B5EF4-FFF2-40B4-BE49-F238E27FC236}">
                <a16:creationId xmlns:a16="http://schemas.microsoft.com/office/drawing/2014/main" id="{66EBB198-76AD-CC39-AA1F-7D69022FF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B312A-719F-1B56-37F7-87E9A0FBE2B7}"/>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017877565"/>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C6DE6-A8A4-7A9F-FDB6-778A3A3856F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4C6790-EE3F-8C63-5ADE-F6558D6E9762}"/>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838076-0082-9FB7-AB86-EFA302D423A1}"/>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1976DA-50C7-D2B6-7EC6-1B6EDF4B418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A7EBD5-FC09-95BF-C852-84CF9510DEC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1DADAA2-11A3-FC3B-A1F6-6589BABDC6F2}"/>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8" name="Footer Placeholder 7">
            <a:extLst>
              <a:ext uri="{FF2B5EF4-FFF2-40B4-BE49-F238E27FC236}">
                <a16:creationId xmlns:a16="http://schemas.microsoft.com/office/drawing/2014/main" id="{63FECD4F-9629-F0FD-2CDE-3A8919AB76B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FACD42-758A-90FC-4C4C-3D012FEFE5D9}"/>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134207468"/>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4384F-1633-1250-6380-6878DE3784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4968A9-E721-E31C-8A61-8DE1BD64062F}"/>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4" name="Footer Placeholder 3">
            <a:extLst>
              <a:ext uri="{FF2B5EF4-FFF2-40B4-BE49-F238E27FC236}">
                <a16:creationId xmlns:a16="http://schemas.microsoft.com/office/drawing/2014/main" id="{9189B340-B9F0-C624-AC81-D2CF9ADEB24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248A0F-C1B3-7B72-B80D-0711569ABD8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898195354"/>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7DC63D-091D-9241-C6D3-D50EA01707A5}"/>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3" name="Footer Placeholder 2">
            <a:extLst>
              <a:ext uri="{FF2B5EF4-FFF2-40B4-BE49-F238E27FC236}">
                <a16:creationId xmlns:a16="http://schemas.microsoft.com/office/drawing/2014/main" id="{34F77849-A3E1-AB8F-A371-B659342A6B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66AEEF-9483-B020-E171-437FA077CC1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526954469"/>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FE5F-BB98-DC7B-9923-7ED3A18D4B3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E50F248-C307-481A-C308-17603DD2638B}"/>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43967A-13C4-F241-D744-C4526856AD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06BFEA-502C-E1CC-0C3F-BDE56A8968D7}"/>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6" name="Footer Placeholder 5">
            <a:extLst>
              <a:ext uri="{FF2B5EF4-FFF2-40B4-BE49-F238E27FC236}">
                <a16:creationId xmlns:a16="http://schemas.microsoft.com/office/drawing/2014/main" id="{FEB69F2C-EA67-7362-623A-0F204F6735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7B7836-85FD-98DD-CADA-C0589822D6FD}"/>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734141106"/>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8F39E-5207-2A11-31AD-159F6021C748}"/>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7FE6210-01A7-5027-DE3B-D76BB496BE4F}"/>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9A8BD4D-2CD4-22D0-37EA-76A9D25CEF8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94858C-0DD0-0330-5A82-0EE558BA72C3}"/>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6" name="Footer Placeholder 5">
            <a:extLst>
              <a:ext uri="{FF2B5EF4-FFF2-40B4-BE49-F238E27FC236}">
                <a16:creationId xmlns:a16="http://schemas.microsoft.com/office/drawing/2014/main" id="{5697EC5C-1DC5-0A12-03A1-CF44C7CA8A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B9F3DC-4F14-7BBC-7208-D942164324F3}"/>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586378613"/>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F4889-87AD-B61F-EF19-B894391A2B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DA7FAC-E0BE-6F11-6E4F-0C9E3DBE76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0331AB-3C33-FE83-A366-8EEB4160B1CD}"/>
              </a:ext>
            </a:extLst>
          </p:cNvPr>
          <p:cNvSpPr>
            <a:spLocks noGrp="1"/>
          </p:cNvSpPr>
          <p:nvPr>
            <p:ph type="dt" sz="half" idx="10"/>
          </p:nvPr>
        </p:nvSpPr>
        <p:spPr/>
        <p:txBody>
          <a:bodyPr/>
          <a:lstStyle/>
          <a:p>
            <a:fld id="{469ADD89-E9A7-4E24-B7E6-C579456AB5B0}" type="datetimeFigureOut">
              <a:rPr lang="en-US" smtClean="0"/>
              <a:t>10/4/2025</a:t>
            </a:fld>
            <a:endParaRPr lang="en-US"/>
          </a:p>
        </p:txBody>
      </p:sp>
      <p:sp>
        <p:nvSpPr>
          <p:cNvPr id="5" name="Footer Placeholder 4">
            <a:extLst>
              <a:ext uri="{FF2B5EF4-FFF2-40B4-BE49-F238E27FC236}">
                <a16:creationId xmlns:a16="http://schemas.microsoft.com/office/drawing/2014/main" id="{16C64D2A-7F13-338C-2AFF-96C360F5E8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986ABA-3255-9E6B-EF1B-9716C1402462}"/>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653004054"/>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06CA9-143F-A961-E0BF-14A1F1D698D3}"/>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A87B31-EA86-D7F3-3F38-EC14964B99E4}"/>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6B12DF4-8077-75B8-FEAA-69B8A48744C8}"/>
              </a:ext>
            </a:extLst>
          </p:cNvPr>
          <p:cNvSpPr>
            <a:spLocks noGrp="1"/>
          </p:cNvSpPr>
          <p:nvPr>
            <p:ph type="dt" sz="half" idx="10"/>
          </p:nvPr>
        </p:nvSpPr>
        <p:spPr/>
        <p:txBody>
          <a:bodyPr/>
          <a:lstStyle/>
          <a:p>
            <a:fld id="{0EAB8A23-70D1-4D89-80AE-F3AA359A3EBA}" type="datetimeFigureOut">
              <a:rPr lang="en-US" smtClean="0"/>
              <a:t>10/4/2025</a:t>
            </a:fld>
            <a:endParaRPr lang="en-US"/>
          </a:p>
        </p:txBody>
      </p:sp>
      <p:sp>
        <p:nvSpPr>
          <p:cNvPr id="5" name="Footer Placeholder 4">
            <a:extLst>
              <a:ext uri="{FF2B5EF4-FFF2-40B4-BE49-F238E27FC236}">
                <a16:creationId xmlns:a16="http://schemas.microsoft.com/office/drawing/2014/main" id="{96381132-3ABB-A919-61FE-1AA9790AAD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2C100E-2522-9E5B-E17A-57CE046BF8BA}"/>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551675011"/>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57956-0478-4FF3-0EDE-0BFB15EC9F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2ECF783-BBCF-AF5A-0BE2-C53A77E44D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4C7F6A-9923-B6C6-9DBB-DECDD5574A39}"/>
              </a:ext>
            </a:extLst>
          </p:cNvPr>
          <p:cNvSpPr>
            <a:spLocks noGrp="1"/>
          </p:cNvSpPr>
          <p:nvPr>
            <p:ph type="dt" sz="half" idx="10"/>
          </p:nvPr>
        </p:nvSpPr>
        <p:spPr/>
        <p:txBody>
          <a:bodyPr/>
          <a:lstStyle/>
          <a:p>
            <a:fld id="{0EAB8A23-70D1-4D89-80AE-F3AA359A3EBA}" type="datetimeFigureOut">
              <a:rPr lang="en-US" smtClean="0"/>
              <a:t>10/4/2025</a:t>
            </a:fld>
            <a:endParaRPr lang="en-US"/>
          </a:p>
        </p:txBody>
      </p:sp>
      <p:sp>
        <p:nvSpPr>
          <p:cNvPr id="5" name="Footer Placeholder 4">
            <a:extLst>
              <a:ext uri="{FF2B5EF4-FFF2-40B4-BE49-F238E27FC236}">
                <a16:creationId xmlns:a16="http://schemas.microsoft.com/office/drawing/2014/main" id="{E767BE82-34EF-DBEE-D4C6-3789C98E87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424FDE-3B6F-CDBF-1F82-B4FB9185D34B}"/>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698124785"/>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9125D-92FD-A71B-7B54-3ABE899E4F23}"/>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B43E0B-2980-C0A9-A044-DA484EF68A45}"/>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651A9D0-A8D7-AFDF-C118-82B32A02E89E}"/>
              </a:ext>
            </a:extLst>
          </p:cNvPr>
          <p:cNvSpPr>
            <a:spLocks noGrp="1"/>
          </p:cNvSpPr>
          <p:nvPr>
            <p:ph type="dt" sz="half" idx="10"/>
          </p:nvPr>
        </p:nvSpPr>
        <p:spPr/>
        <p:txBody>
          <a:bodyPr/>
          <a:lstStyle/>
          <a:p>
            <a:fld id="{0EAB8A23-70D1-4D89-80AE-F3AA359A3EBA}" type="datetimeFigureOut">
              <a:rPr lang="en-US" smtClean="0"/>
              <a:t>10/4/2025</a:t>
            </a:fld>
            <a:endParaRPr lang="en-US"/>
          </a:p>
        </p:txBody>
      </p:sp>
      <p:sp>
        <p:nvSpPr>
          <p:cNvPr id="5" name="Footer Placeholder 4">
            <a:extLst>
              <a:ext uri="{FF2B5EF4-FFF2-40B4-BE49-F238E27FC236}">
                <a16:creationId xmlns:a16="http://schemas.microsoft.com/office/drawing/2014/main" id="{1E15572B-9E9F-7BF5-6C14-C78772D57F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07ACF9-F8FE-CD2D-494E-C8FE3E5AD71A}"/>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240102765"/>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5.xml"/><Relationship Id="rId3" Type="http://schemas.openxmlformats.org/officeDocument/2006/relationships/slideLayout" Target="../slideLayouts/slideLayout90.xml"/><Relationship Id="rId7" Type="http://schemas.openxmlformats.org/officeDocument/2006/relationships/slideLayout" Target="../slideLayouts/slideLayout94.xml"/><Relationship Id="rId2" Type="http://schemas.openxmlformats.org/officeDocument/2006/relationships/slideLayout" Target="../slideLayouts/slideLayout89.xml"/><Relationship Id="rId1" Type="http://schemas.openxmlformats.org/officeDocument/2006/relationships/slideLayout" Target="../slideLayouts/slideLayout88.xml"/><Relationship Id="rId6" Type="http://schemas.openxmlformats.org/officeDocument/2006/relationships/slideLayout" Target="../slideLayouts/slideLayout93.xml"/><Relationship Id="rId5" Type="http://schemas.openxmlformats.org/officeDocument/2006/relationships/slideLayout" Target="../slideLayouts/slideLayout92.xml"/><Relationship Id="rId10" Type="http://schemas.openxmlformats.org/officeDocument/2006/relationships/theme" Target="../theme/theme10.xml"/><Relationship Id="rId4" Type="http://schemas.openxmlformats.org/officeDocument/2006/relationships/slideLayout" Target="../slideLayouts/slideLayout91.xml"/><Relationship Id="rId9" Type="http://schemas.openxmlformats.org/officeDocument/2006/relationships/slideLayout" Target="../slideLayouts/slideLayout96.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04.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theme" Target="../theme/theme11.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15.xml"/><Relationship Id="rId3" Type="http://schemas.openxmlformats.org/officeDocument/2006/relationships/slideLayout" Target="../slideLayouts/slideLayout110.xml"/><Relationship Id="rId7" Type="http://schemas.openxmlformats.org/officeDocument/2006/relationships/slideLayout" Target="../slideLayouts/slideLayout114.xml"/><Relationship Id="rId2" Type="http://schemas.openxmlformats.org/officeDocument/2006/relationships/slideLayout" Target="../slideLayouts/slideLayout109.xml"/><Relationship Id="rId1" Type="http://schemas.openxmlformats.org/officeDocument/2006/relationships/slideLayout" Target="../slideLayouts/slideLayout108.xml"/><Relationship Id="rId6" Type="http://schemas.openxmlformats.org/officeDocument/2006/relationships/slideLayout" Target="../slideLayouts/slideLayout113.xml"/><Relationship Id="rId5" Type="http://schemas.openxmlformats.org/officeDocument/2006/relationships/slideLayout" Target="../slideLayouts/slideLayout112.xml"/><Relationship Id="rId10" Type="http://schemas.openxmlformats.org/officeDocument/2006/relationships/theme" Target="../theme/theme12.xml"/><Relationship Id="rId4" Type="http://schemas.openxmlformats.org/officeDocument/2006/relationships/slideLayout" Target="../slideLayouts/slideLayout111.xml"/><Relationship Id="rId9" Type="http://schemas.openxmlformats.org/officeDocument/2006/relationships/slideLayout" Target="../slideLayouts/slideLayout116.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24.xml"/><Relationship Id="rId3" Type="http://schemas.openxmlformats.org/officeDocument/2006/relationships/slideLayout" Target="../slideLayouts/slideLayout119.xml"/><Relationship Id="rId7" Type="http://schemas.openxmlformats.org/officeDocument/2006/relationships/slideLayout" Target="../slideLayouts/slideLayout123.xml"/><Relationship Id="rId2" Type="http://schemas.openxmlformats.org/officeDocument/2006/relationships/slideLayout" Target="../slideLayouts/slideLayout118.xml"/><Relationship Id="rId1" Type="http://schemas.openxmlformats.org/officeDocument/2006/relationships/slideLayout" Target="../slideLayouts/slideLayout117.xml"/><Relationship Id="rId6" Type="http://schemas.openxmlformats.org/officeDocument/2006/relationships/slideLayout" Target="../slideLayouts/slideLayout122.xml"/><Relationship Id="rId5" Type="http://schemas.openxmlformats.org/officeDocument/2006/relationships/slideLayout" Target="../slideLayouts/slideLayout121.xml"/><Relationship Id="rId10" Type="http://schemas.openxmlformats.org/officeDocument/2006/relationships/theme" Target="../theme/theme13.xml"/><Relationship Id="rId4" Type="http://schemas.openxmlformats.org/officeDocument/2006/relationships/slideLayout" Target="../slideLayouts/slideLayout120.xml"/><Relationship Id="rId9" Type="http://schemas.openxmlformats.org/officeDocument/2006/relationships/slideLayout" Target="../slideLayouts/slideLayout125.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33.xml"/><Relationship Id="rId3" Type="http://schemas.openxmlformats.org/officeDocument/2006/relationships/slideLayout" Target="../slideLayouts/slideLayout128.xml"/><Relationship Id="rId7" Type="http://schemas.openxmlformats.org/officeDocument/2006/relationships/slideLayout" Target="../slideLayouts/slideLayout132.xml"/><Relationship Id="rId2" Type="http://schemas.openxmlformats.org/officeDocument/2006/relationships/slideLayout" Target="../slideLayouts/slideLayout127.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5" Type="http://schemas.openxmlformats.org/officeDocument/2006/relationships/slideLayout" Target="../slideLayouts/slideLayout130.xml"/><Relationship Id="rId10" Type="http://schemas.openxmlformats.org/officeDocument/2006/relationships/theme" Target="../theme/theme14.xml"/><Relationship Id="rId4" Type="http://schemas.openxmlformats.org/officeDocument/2006/relationships/slideLayout" Target="../slideLayouts/slideLayout129.xml"/><Relationship Id="rId9" Type="http://schemas.openxmlformats.org/officeDocument/2006/relationships/slideLayout" Target="../slideLayouts/slideLayout13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42.xml"/><Relationship Id="rId3" Type="http://schemas.openxmlformats.org/officeDocument/2006/relationships/slideLayout" Target="../slideLayouts/slideLayout137.xml"/><Relationship Id="rId7" Type="http://schemas.openxmlformats.org/officeDocument/2006/relationships/slideLayout" Target="../slideLayouts/slideLayout141.xml"/><Relationship Id="rId2" Type="http://schemas.openxmlformats.org/officeDocument/2006/relationships/slideLayout" Target="../slideLayouts/slideLayout136.xml"/><Relationship Id="rId1" Type="http://schemas.openxmlformats.org/officeDocument/2006/relationships/slideLayout" Target="../slideLayouts/slideLayout135.xml"/><Relationship Id="rId6" Type="http://schemas.openxmlformats.org/officeDocument/2006/relationships/slideLayout" Target="../slideLayouts/slideLayout140.xml"/><Relationship Id="rId5" Type="http://schemas.openxmlformats.org/officeDocument/2006/relationships/slideLayout" Target="../slideLayouts/slideLayout139.xml"/><Relationship Id="rId10" Type="http://schemas.openxmlformats.org/officeDocument/2006/relationships/theme" Target="../theme/theme15.xml"/><Relationship Id="rId4" Type="http://schemas.openxmlformats.org/officeDocument/2006/relationships/slideLayout" Target="../slideLayouts/slideLayout138.xml"/><Relationship Id="rId9" Type="http://schemas.openxmlformats.org/officeDocument/2006/relationships/slideLayout" Target="../slideLayouts/slideLayout14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6.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5" Type="http://schemas.openxmlformats.org/officeDocument/2006/relationships/slideLayout" Target="../slideLayouts/slideLayout159.xml"/><Relationship Id="rId10" Type="http://schemas.openxmlformats.org/officeDocument/2006/relationships/theme" Target="../theme/theme17.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71.xml"/><Relationship Id="rId3" Type="http://schemas.openxmlformats.org/officeDocument/2006/relationships/slideLayout" Target="../slideLayouts/slideLayout166.xml"/><Relationship Id="rId7" Type="http://schemas.openxmlformats.org/officeDocument/2006/relationships/slideLayout" Target="../slideLayouts/slideLayout170.xml"/><Relationship Id="rId2" Type="http://schemas.openxmlformats.org/officeDocument/2006/relationships/slideLayout" Target="../slideLayouts/slideLayout165.xml"/><Relationship Id="rId1" Type="http://schemas.openxmlformats.org/officeDocument/2006/relationships/slideLayout" Target="../slideLayouts/slideLayout164.xml"/><Relationship Id="rId6" Type="http://schemas.openxmlformats.org/officeDocument/2006/relationships/slideLayout" Target="../slideLayouts/slideLayout169.xml"/><Relationship Id="rId5" Type="http://schemas.openxmlformats.org/officeDocument/2006/relationships/slideLayout" Target="../slideLayouts/slideLayout168.xml"/><Relationship Id="rId10" Type="http://schemas.openxmlformats.org/officeDocument/2006/relationships/theme" Target="../theme/theme18.xml"/><Relationship Id="rId4" Type="http://schemas.openxmlformats.org/officeDocument/2006/relationships/slideLayout" Target="../slideLayouts/slideLayout167.xml"/><Relationship Id="rId9" Type="http://schemas.openxmlformats.org/officeDocument/2006/relationships/slideLayout" Target="../slideLayouts/slideLayout172.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180.xml"/><Relationship Id="rId3" Type="http://schemas.openxmlformats.org/officeDocument/2006/relationships/slideLayout" Target="../slideLayouts/slideLayout175.xml"/><Relationship Id="rId7" Type="http://schemas.openxmlformats.org/officeDocument/2006/relationships/slideLayout" Target="../slideLayouts/slideLayout179.xml"/><Relationship Id="rId2" Type="http://schemas.openxmlformats.org/officeDocument/2006/relationships/slideLayout" Target="../slideLayouts/slideLayout174.xml"/><Relationship Id="rId1" Type="http://schemas.openxmlformats.org/officeDocument/2006/relationships/slideLayout" Target="../slideLayouts/slideLayout173.xml"/><Relationship Id="rId6" Type="http://schemas.openxmlformats.org/officeDocument/2006/relationships/slideLayout" Target="../slideLayouts/slideLayout178.xml"/><Relationship Id="rId5" Type="http://schemas.openxmlformats.org/officeDocument/2006/relationships/slideLayout" Target="../slideLayouts/slideLayout177.xml"/><Relationship Id="rId10" Type="http://schemas.openxmlformats.org/officeDocument/2006/relationships/theme" Target="../theme/theme19.xml"/><Relationship Id="rId4" Type="http://schemas.openxmlformats.org/officeDocument/2006/relationships/slideLayout" Target="../slideLayouts/slideLayout176.xml"/><Relationship Id="rId9" Type="http://schemas.openxmlformats.org/officeDocument/2006/relationships/slideLayout" Target="../slideLayouts/slideLayout18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20.xml.rels><?xml version="1.0" encoding="UTF-8" standalone="yes"?>
<Relationships xmlns="http://schemas.openxmlformats.org/package/2006/relationships"><Relationship Id="rId8" Type="http://schemas.openxmlformats.org/officeDocument/2006/relationships/theme" Target="../theme/theme20.xml"/><Relationship Id="rId3" Type="http://schemas.openxmlformats.org/officeDocument/2006/relationships/slideLayout" Target="../slideLayouts/slideLayout184.xml"/><Relationship Id="rId7" Type="http://schemas.openxmlformats.org/officeDocument/2006/relationships/slideLayout" Target="../slideLayouts/slideLayout188.xml"/><Relationship Id="rId2" Type="http://schemas.openxmlformats.org/officeDocument/2006/relationships/slideLayout" Target="../slideLayouts/slideLayout183.xml"/><Relationship Id="rId1" Type="http://schemas.openxmlformats.org/officeDocument/2006/relationships/slideLayout" Target="../slideLayouts/slideLayout182.xml"/><Relationship Id="rId6" Type="http://schemas.openxmlformats.org/officeDocument/2006/relationships/slideLayout" Target="../slideLayouts/slideLayout187.xml"/><Relationship Id="rId5" Type="http://schemas.openxmlformats.org/officeDocument/2006/relationships/slideLayout" Target="../slideLayouts/slideLayout186.xml"/><Relationship Id="rId4" Type="http://schemas.openxmlformats.org/officeDocument/2006/relationships/slideLayout" Target="../slideLayouts/slideLayout18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10" Type="http://schemas.openxmlformats.org/officeDocument/2006/relationships/theme" Target="../theme/theme3.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5" Type="http://schemas.openxmlformats.org/officeDocument/2006/relationships/slideLayout" Target="../slideLayouts/slideLayout32.xml"/><Relationship Id="rId10" Type="http://schemas.openxmlformats.org/officeDocument/2006/relationships/theme" Target="../theme/theme4.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10" Type="http://schemas.openxmlformats.org/officeDocument/2006/relationships/theme" Target="../theme/theme5.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6.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7.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8.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5" Type="http://schemas.openxmlformats.org/officeDocument/2006/relationships/slideLayout" Target="../slideLayouts/slideLayout83.xml"/><Relationship Id="rId10" Type="http://schemas.openxmlformats.org/officeDocument/2006/relationships/theme" Target="../theme/theme9.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394EB6-573F-CBAB-3A49-FAD95C375D81}"/>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10324EF-1A90-9DDA-499E-92DC7FEE4D0C}"/>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2622A5-C884-4010-CB56-E39B23EF90AF}"/>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A2369FCE-1489-412E-837C-F59021E58D3A}" type="datetimeFigureOut">
              <a:rPr lang="en-US" smtClean="0"/>
              <a:t>10/4/2025</a:t>
            </a:fld>
            <a:endParaRPr lang="en-US"/>
          </a:p>
        </p:txBody>
      </p:sp>
      <p:sp>
        <p:nvSpPr>
          <p:cNvPr id="5" name="Footer Placeholder 4">
            <a:extLst>
              <a:ext uri="{FF2B5EF4-FFF2-40B4-BE49-F238E27FC236}">
                <a16:creationId xmlns:a16="http://schemas.microsoft.com/office/drawing/2014/main" id="{7430E1E4-FF4C-C403-B91E-067DC3E9391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EB908F0-5E33-74E7-4925-776727F6DA1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298C236B-6DFE-4C15-BF31-D46EC4A84973}" type="slidenum">
              <a:rPr lang="en-US" smtClean="0"/>
              <a:t>‹#›</a:t>
            </a:fld>
            <a:endParaRPr lang="en-US"/>
          </a:p>
        </p:txBody>
      </p:sp>
      <p:sp>
        <p:nvSpPr>
          <p:cNvPr id="7" name="TextBox 6">
            <a:extLst>
              <a:ext uri="{FF2B5EF4-FFF2-40B4-BE49-F238E27FC236}">
                <a16:creationId xmlns:a16="http://schemas.microsoft.com/office/drawing/2014/main" id="{EE947BB9-BC33-AA01-5FF4-B59346D4B1A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33872449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7" r:id="rId4"/>
    <p:sldLayoutId id="2147483678" r:id="rId5"/>
    <p:sldLayoutId id="2147483680" r:id="rId6"/>
    <p:sldLayoutId id="2147483681" r:id="rId7"/>
    <p:sldLayoutId id="2147483682" r:id="rId8"/>
    <p:sldLayoutId id="2147483683" r:id="rId9"/>
  </p:sldLayoutIdLst>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E48C65-5CC5-5A72-78FE-0CB1EABCC29F}"/>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B1D795-1B17-D36F-5161-4E66175F4302}"/>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A0BB14-681B-9099-78FB-D15331439458}"/>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469ADD89-E9A7-4E24-B7E6-C579456AB5B0}" type="datetimeFigureOut">
              <a:rPr lang="en-US" smtClean="0"/>
              <a:t>10/4/2025</a:t>
            </a:fld>
            <a:endParaRPr lang="en-US"/>
          </a:p>
        </p:txBody>
      </p:sp>
      <p:sp>
        <p:nvSpPr>
          <p:cNvPr id="5" name="Footer Placeholder 4">
            <a:extLst>
              <a:ext uri="{FF2B5EF4-FFF2-40B4-BE49-F238E27FC236}">
                <a16:creationId xmlns:a16="http://schemas.microsoft.com/office/drawing/2014/main" id="{79A03E81-034F-F14A-DCF9-33574A5E7171}"/>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6B39754-AD89-96A5-52D4-CCA75AB12521}"/>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7E6BA0D5-4FA3-41FE-B1F2-BC58BCC3433D}" type="slidenum">
              <a:rPr lang="en-US" smtClean="0"/>
              <a:t>‹#›</a:t>
            </a:fld>
            <a:endParaRPr lang="en-US"/>
          </a:p>
        </p:txBody>
      </p:sp>
      <p:sp>
        <p:nvSpPr>
          <p:cNvPr id="7" name="TextBox 6">
            <a:extLst>
              <a:ext uri="{FF2B5EF4-FFF2-40B4-BE49-F238E27FC236}">
                <a16:creationId xmlns:a16="http://schemas.microsoft.com/office/drawing/2014/main" id="{DD7E0116-BC85-99EE-07DB-B8F9E252831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512997149"/>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Lst>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83F7C4-1407-3F5C-3102-5C3572104A1B}"/>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DEE3EFE-02F5-DCBA-AB18-892FBE5B4367}"/>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49F596-0274-9614-F6F5-7344515E846E}"/>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0EAB8A23-70D1-4D89-80AE-F3AA359A3EBA}" type="datetimeFigureOut">
              <a:rPr lang="en-US" smtClean="0"/>
              <a:t>10/4/2025</a:t>
            </a:fld>
            <a:endParaRPr lang="en-US"/>
          </a:p>
        </p:txBody>
      </p:sp>
      <p:sp>
        <p:nvSpPr>
          <p:cNvPr id="5" name="Footer Placeholder 4">
            <a:extLst>
              <a:ext uri="{FF2B5EF4-FFF2-40B4-BE49-F238E27FC236}">
                <a16:creationId xmlns:a16="http://schemas.microsoft.com/office/drawing/2014/main" id="{0224A944-FC5D-2BE9-BA73-4A09986E2EF6}"/>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C24F833-6FD9-FD8F-EF08-936CA7AC3D85}"/>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8416D49A-9D60-4109-8293-C15A473C7D90}" type="slidenum">
              <a:rPr lang="en-US" smtClean="0"/>
              <a:t>‹#›</a:t>
            </a:fld>
            <a:endParaRPr lang="en-US"/>
          </a:p>
        </p:txBody>
      </p:sp>
    </p:spTree>
    <p:extLst>
      <p:ext uri="{BB962C8B-B14F-4D97-AF65-F5344CB8AC3E}">
        <p14:creationId xmlns:p14="http://schemas.microsoft.com/office/powerpoint/2010/main" val="632325087"/>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Lst>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935CBD-6F7C-ABA5-3399-7BE662A8AFD6}"/>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ADF5025-EE7B-7121-4C2E-AE9F4E9CF163}"/>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A91D32-AD3B-C5D1-2CFF-0D6D9E28CBAF}"/>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289DC63-53BF-4F10-89FC-DA2842D055D5}" type="datetimeFigureOut">
              <a:rPr lang="en-US" smtClean="0"/>
              <a:t>10/4/2025</a:t>
            </a:fld>
            <a:endParaRPr lang="en-US"/>
          </a:p>
        </p:txBody>
      </p:sp>
      <p:sp>
        <p:nvSpPr>
          <p:cNvPr id="5" name="Footer Placeholder 4">
            <a:extLst>
              <a:ext uri="{FF2B5EF4-FFF2-40B4-BE49-F238E27FC236}">
                <a16:creationId xmlns:a16="http://schemas.microsoft.com/office/drawing/2014/main" id="{03F5AEE4-BC27-6855-123C-4955CA9FD284}"/>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E82F7F4-5AD0-2371-103F-49A7BFE9C0BD}"/>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E26F896D-6AF7-497E-97D3-5FAA77CD0E3B}" type="slidenum">
              <a:rPr lang="en-US" smtClean="0"/>
              <a:t>‹#›</a:t>
            </a:fld>
            <a:endParaRPr lang="en-US"/>
          </a:p>
        </p:txBody>
      </p:sp>
      <p:sp>
        <p:nvSpPr>
          <p:cNvPr id="7" name="TextBox 6">
            <a:extLst>
              <a:ext uri="{FF2B5EF4-FFF2-40B4-BE49-F238E27FC236}">
                <a16:creationId xmlns:a16="http://schemas.microsoft.com/office/drawing/2014/main" id="{E24261D5-FF9A-A1F1-13AE-561693F9E9EB}"/>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3920334610"/>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Lst>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28E8ED-9FF8-E183-0527-659B71EA479A}"/>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75FFDB0-9C3D-FD02-6661-F6035EB6293E}"/>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762209-0179-3F46-0D30-0D4FA3C8CCF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724BDBCA-D758-4D31-AC8A-8D7531051215}" type="datetimeFigureOut">
              <a:rPr lang="en-US" smtClean="0"/>
              <a:t>10/4/2025</a:t>
            </a:fld>
            <a:endParaRPr lang="en-US"/>
          </a:p>
        </p:txBody>
      </p:sp>
      <p:sp>
        <p:nvSpPr>
          <p:cNvPr id="5" name="Footer Placeholder 4">
            <a:extLst>
              <a:ext uri="{FF2B5EF4-FFF2-40B4-BE49-F238E27FC236}">
                <a16:creationId xmlns:a16="http://schemas.microsoft.com/office/drawing/2014/main" id="{077CBDD0-0087-4456-7F54-F635D2AA3A7F}"/>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0A92976-5F52-80A8-9ED7-E6D3C4C3A9F6}"/>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BD353B87-FD7D-4BEF-8AF9-6F702E883271}" type="slidenum">
              <a:rPr lang="en-US" smtClean="0"/>
              <a:t>‹#›</a:t>
            </a:fld>
            <a:endParaRPr lang="en-US"/>
          </a:p>
        </p:txBody>
      </p:sp>
      <p:sp>
        <p:nvSpPr>
          <p:cNvPr id="7" name="TextBox 6">
            <a:extLst>
              <a:ext uri="{FF2B5EF4-FFF2-40B4-BE49-F238E27FC236}">
                <a16:creationId xmlns:a16="http://schemas.microsoft.com/office/drawing/2014/main" id="{0AA10E01-62ED-1ECD-26F5-F75F33D2125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1718865898"/>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Lst>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394EB6-573F-CBAB-3A49-FAD95C375D81}"/>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10324EF-1A90-9DDA-499E-92DC7FEE4D0C}"/>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2622A5-C884-4010-CB56-E39B23EF90AF}"/>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A2369FCE-1489-412E-837C-F59021E58D3A}" type="datetimeFigureOut">
              <a:rPr lang="en-US" smtClean="0"/>
              <a:t>10/4/2025</a:t>
            </a:fld>
            <a:endParaRPr lang="en-US"/>
          </a:p>
        </p:txBody>
      </p:sp>
      <p:sp>
        <p:nvSpPr>
          <p:cNvPr id="5" name="Footer Placeholder 4">
            <a:extLst>
              <a:ext uri="{FF2B5EF4-FFF2-40B4-BE49-F238E27FC236}">
                <a16:creationId xmlns:a16="http://schemas.microsoft.com/office/drawing/2014/main" id="{7430E1E4-FF4C-C403-B91E-067DC3E9391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EB908F0-5E33-74E7-4925-776727F6DA1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298C236B-6DFE-4C15-BF31-D46EC4A84973}" type="slidenum">
              <a:rPr lang="en-US" smtClean="0"/>
              <a:t>‹#›</a:t>
            </a:fld>
            <a:endParaRPr lang="en-US"/>
          </a:p>
        </p:txBody>
      </p:sp>
      <p:sp>
        <p:nvSpPr>
          <p:cNvPr id="7" name="TextBox 6">
            <a:extLst>
              <a:ext uri="{FF2B5EF4-FFF2-40B4-BE49-F238E27FC236}">
                <a16:creationId xmlns:a16="http://schemas.microsoft.com/office/drawing/2014/main" id="{EE947BB9-BC33-AA01-5FF4-B59346D4B1A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528295174"/>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Lst>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400" y="730251"/>
            <a:ext cx="21031200" cy="265112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676400" y="3651250"/>
            <a:ext cx="21031200" cy="87026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Box 3">
            <a:extLst>
              <a:ext uri="{FF2B5EF4-FFF2-40B4-BE49-F238E27FC236}">
                <a16:creationId xmlns:a16="http://schemas.microsoft.com/office/drawing/2014/main" id="{105AABBE-CCD1-5EF5-918A-9AE5E21EA532}"/>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3304631743"/>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Lst>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txStyles>
    <p:titleStyle>
      <a:lvl1pPr algn="l" defTabSz="1828800" rtl="0" eaLnBrk="1" latinLnBrk="0" hangingPunct="1">
        <a:lnSpc>
          <a:spcPct val="90000"/>
        </a:lnSpc>
        <a:spcBef>
          <a:spcPct val="0"/>
        </a:spcBef>
        <a:buNone/>
        <a:defRPr sz="8800" kern="1200">
          <a:solidFill>
            <a:schemeClr val="tx2"/>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2"/>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2"/>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2"/>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2"/>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2"/>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F4E5B9-AFE6-2EDA-2636-4B6B0506D2D2}"/>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5732C22-375B-ED76-6606-B3848490D3A6}"/>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CFD9AA-DF51-408F-F315-09AF9671F43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B88639F1-135F-4D4B-BA39-9A1236440256}" type="datetimeFigureOut">
              <a:rPr lang="en-US" smtClean="0"/>
              <a:t>10/4/2025</a:t>
            </a:fld>
            <a:endParaRPr lang="en-US"/>
          </a:p>
        </p:txBody>
      </p:sp>
      <p:sp>
        <p:nvSpPr>
          <p:cNvPr id="5" name="Footer Placeholder 4">
            <a:extLst>
              <a:ext uri="{FF2B5EF4-FFF2-40B4-BE49-F238E27FC236}">
                <a16:creationId xmlns:a16="http://schemas.microsoft.com/office/drawing/2014/main" id="{045FCD94-8773-93D9-2EF3-FDAF3DE5968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FFFB00E-4C3A-56E2-69F6-C710446B369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C6B080-D978-4594-AD65-C11341F735E7}" type="slidenum">
              <a:rPr lang="en-US" smtClean="0"/>
              <a:t>‹#›</a:t>
            </a:fld>
            <a:endParaRPr lang="en-US"/>
          </a:p>
        </p:txBody>
      </p:sp>
    </p:spTree>
    <p:extLst>
      <p:ext uri="{BB962C8B-B14F-4D97-AF65-F5344CB8AC3E}">
        <p14:creationId xmlns:p14="http://schemas.microsoft.com/office/powerpoint/2010/main" val="3012668548"/>
      </p:ext>
    </p:extLst>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1254F-D9EC-27E8-33E6-4C02248EDF17}"/>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EF94A1-212D-0756-5CFE-3057AE4B6D25}"/>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69A5A0-8AD1-3041-1060-256FC7987B55}"/>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652A5EE-206B-40E7-97FC-A4452EE94D1E}" type="datetimeFigureOut">
              <a:rPr lang="en-US" smtClean="0"/>
              <a:t>10/4/2025</a:t>
            </a:fld>
            <a:endParaRPr lang="en-US"/>
          </a:p>
        </p:txBody>
      </p:sp>
      <p:sp>
        <p:nvSpPr>
          <p:cNvPr id="5" name="Footer Placeholder 4">
            <a:extLst>
              <a:ext uri="{FF2B5EF4-FFF2-40B4-BE49-F238E27FC236}">
                <a16:creationId xmlns:a16="http://schemas.microsoft.com/office/drawing/2014/main" id="{096463E6-B730-C755-3864-A757E92268C8}"/>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0E76D7B-D1CC-ED26-053E-BA2A66293D5A}"/>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39194C-745E-48CA-AB00-401DE51CB89E}" type="slidenum">
              <a:rPr lang="en-US" smtClean="0"/>
              <a:t>‹#›</a:t>
            </a:fld>
            <a:endParaRPr lang="en-US"/>
          </a:p>
        </p:txBody>
      </p:sp>
      <p:sp>
        <p:nvSpPr>
          <p:cNvPr id="7" name="TextBox 6">
            <a:extLst>
              <a:ext uri="{FF2B5EF4-FFF2-40B4-BE49-F238E27FC236}">
                <a16:creationId xmlns:a16="http://schemas.microsoft.com/office/drawing/2014/main" id="{D7B5C20B-D7BB-6664-B447-FBD491987F8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439759114"/>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Lst>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E48C65-5CC5-5A72-78FE-0CB1EABCC29F}"/>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B1D795-1B17-D36F-5161-4E66175F4302}"/>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A0BB14-681B-9099-78FB-D15331439458}"/>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469ADD89-E9A7-4E24-B7E6-C579456AB5B0}" type="datetimeFigureOut">
              <a:rPr lang="en-US" smtClean="0"/>
              <a:t>10/4/2025</a:t>
            </a:fld>
            <a:endParaRPr lang="en-US"/>
          </a:p>
        </p:txBody>
      </p:sp>
      <p:sp>
        <p:nvSpPr>
          <p:cNvPr id="5" name="Footer Placeholder 4">
            <a:extLst>
              <a:ext uri="{FF2B5EF4-FFF2-40B4-BE49-F238E27FC236}">
                <a16:creationId xmlns:a16="http://schemas.microsoft.com/office/drawing/2014/main" id="{79A03E81-034F-F14A-DCF9-33574A5E7171}"/>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6B39754-AD89-96A5-52D4-CCA75AB12521}"/>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7E6BA0D5-4FA3-41FE-B1F2-BC58BCC3433D}" type="slidenum">
              <a:rPr lang="en-US" smtClean="0"/>
              <a:t>‹#›</a:t>
            </a:fld>
            <a:endParaRPr lang="en-US"/>
          </a:p>
        </p:txBody>
      </p:sp>
      <p:sp>
        <p:nvSpPr>
          <p:cNvPr id="7" name="TextBox 6">
            <a:extLst>
              <a:ext uri="{FF2B5EF4-FFF2-40B4-BE49-F238E27FC236}">
                <a16:creationId xmlns:a16="http://schemas.microsoft.com/office/drawing/2014/main" id="{DD7E0116-BC85-99EE-07DB-B8F9E252831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796849001"/>
      </p:ext>
    </p:extLst>
  </p:cSld>
  <p:clrMap bg1="lt1" tx1="dk1" bg2="lt2" tx2="dk2" accent1="accent1" accent2="accent2" accent3="accent3" accent4="accent4" accent5="accent5" accent6="accent6" hlink="hlink" folHlink="folHlink"/>
  <p:sldLayoutIdLst>
    <p:sldLayoutId id="2147483876"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Lst>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28E8ED-9FF8-E183-0527-659B71EA479A}"/>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75FFDB0-9C3D-FD02-6661-F6035EB6293E}"/>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762209-0179-3F46-0D30-0D4FA3C8CCF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724BDBCA-D758-4D31-AC8A-8D7531051215}" type="datetimeFigureOut">
              <a:rPr lang="en-US" smtClean="0"/>
              <a:t>10/4/2025</a:t>
            </a:fld>
            <a:endParaRPr lang="en-US"/>
          </a:p>
        </p:txBody>
      </p:sp>
      <p:sp>
        <p:nvSpPr>
          <p:cNvPr id="5" name="Footer Placeholder 4">
            <a:extLst>
              <a:ext uri="{FF2B5EF4-FFF2-40B4-BE49-F238E27FC236}">
                <a16:creationId xmlns:a16="http://schemas.microsoft.com/office/drawing/2014/main" id="{077CBDD0-0087-4456-7F54-F635D2AA3A7F}"/>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0A92976-5F52-80A8-9ED7-E6D3C4C3A9F6}"/>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BD353B87-FD7D-4BEF-8AF9-6F702E883271}" type="slidenum">
              <a:rPr lang="en-US" smtClean="0"/>
              <a:t>‹#›</a:t>
            </a:fld>
            <a:endParaRPr lang="en-US"/>
          </a:p>
        </p:txBody>
      </p:sp>
      <p:sp>
        <p:nvSpPr>
          <p:cNvPr id="7" name="TextBox 6">
            <a:extLst>
              <a:ext uri="{FF2B5EF4-FFF2-40B4-BE49-F238E27FC236}">
                <a16:creationId xmlns:a16="http://schemas.microsoft.com/office/drawing/2014/main" id="{0AA10E01-62ED-1ECD-26F5-F75F33D2125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209621999"/>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Lst>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28E8ED-9FF8-E183-0527-659B71EA479A}"/>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75FFDB0-9C3D-FD02-6661-F6035EB6293E}"/>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762209-0179-3F46-0D30-0D4FA3C8CCF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724BDBCA-D758-4D31-AC8A-8D7531051215}" type="datetimeFigureOut">
              <a:rPr lang="en-US" smtClean="0"/>
              <a:t>10/4/2025</a:t>
            </a:fld>
            <a:endParaRPr lang="en-US"/>
          </a:p>
        </p:txBody>
      </p:sp>
      <p:sp>
        <p:nvSpPr>
          <p:cNvPr id="5" name="Footer Placeholder 4">
            <a:extLst>
              <a:ext uri="{FF2B5EF4-FFF2-40B4-BE49-F238E27FC236}">
                <a16:creationId xmlns:a16="http://schemas.microsoft.com/office/drawing/2014/main" id="{077CBDD0-0087-4456-7F54-F635D2AA3A7F}"/>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0A92976-5F52-80A8-9ED7-E6D3C4C3A9F6}"/>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BD353B87-FD7D-4BEF-8AF9-6F702E883271}" type="slidenum">
              <a:rPr lang="en-US" smtClean="0"/>
              <a:t>‹#›</a:t>
            </a:fld>
            <a:endParaRPr lang="en-US"/>
          </a:p>
        </p:txBody>
      </p:sp>
      <p:sp>
        <p:nvSpPr>
          <p:cNvPr id="7" name="TextBox 6">
            <a:extLst>
              <a:ext uri="{FF2B5EF4-FFF2-40B4-BE49-F238E27FC236}">
                <a16:creationId xmlns:a16="http://schemas.microsoft.com/office/drawing/2014/main" id="{0AA10E01-62ED-1ECD-26F5-F75F33D2125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353012172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9" r:id="rId4"/>
    <p:sldLayoutId id="2147483690" r:id="rId5"/>
    <p:sldLayoutId id="2147483691" r:id="rId6"/>
    <p:sldLayoutId id="2147483692" r:id="rId7"/>
    <p:sldLayoutId id="2147483693" r:id="rId8"/>
    <p:sldLayoutId id="2147483694" r:id="rId9"/>
  </p:sldLayoutIdLst>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401" y="730251"/>
            <a:ext cx="21031200" cy="265112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676401" y="3651250"/>
            <a:ext cx="21031200" cy="870267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52757113"/>
      </p:ext>
    </p:extLst>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Lst>
  <p:hf hdr="0" ftr="0" dt="0"/>
  <p:txStyles>
    <p:titleStyle>
      <a:lvl1pPr algn="l" defTabSz="1828343" rtl="0" eaLnBrk="1" latinLnBrk="0" hangingPunct="1">
        <a:lnSpc>
          <a:spcPct val="90000"/>
        </a:lnSpc>
        <a:spcBef>
          <a:spcPct val="0"/>
        </a:spcBef>
        <a:buNone/>
        <a:defRPr sz="8000" b="1" i="0" kern="1200">
          <a:solidFill>
            <a:schemeClr val="tx1"/>
          </a:solidFill>
          <a:latin typeface="+mj-lt"/>
          <a:ea typeface="Roboto" charset="0"/>
          <a:cs typeface="Metropolis" panose="00000500000000000000" pitchFamily="50" charset="0"/>
        </a:defRPr>
      </a:lvl1pPr>
    </p:titleStyle>
    <p:bodyStyle>
      <a:lvl1pPr marL="457086" indent="-457086" algn="l" defTabSz="1828343" rtl="0" eaLnBrk="1" latinLnBrk="0" hangingPunct="1">
        <a:lnSpc>
          <a:spcPct val="90000"/>
        </a:lnSpc>
        <a:spcBef>
          <a:spcPts val="2000"/>
        </a:spcBef>
        <a:buFont typeface="Arial" panose="020B0604020202020204" pitchFamily="34" charset="0"/>
        <a:buChar char="•"/>
        <a:defRPr sz="5599" b="0" i="0" kern="1200">
          <a:solidFill>
            <a:schemeClr val="tx1"/>
          </a:solidFill>
          <a:latin typeface="Ubuntu Light" panose="020B0304030602030204" pitchFamily="34" charset="0"/>
          <a:ea typeface="Open sans" panose="020B0606030504020204" pitchFamily="34" charset="0"/>
          <a:cs typeface="Open sans" panose="020B0606030504020204" pitchFamily="34" charset="0"/>
        </a:defRPr>
      </a:lvl1pPr>
      <a:lvl2pPr marL="1371257" indent="-457086" algn="l" defTabSz="1828343" rtl="0" eaLnBrk="1" latinLnBrk="0" hangingPunct="1">
        <a:lnSpc>
          <a:spcPct val="90000"/>
        </a:lnSpc>
        <a:spcBef>
          <a:spcPts val="1000"/>
        </a:spcBef>
        <a:buFont typeface="Arial" panose="020B0604020202020204" pitchFamily="34" charset="0"/>
        <a:buChar char="•"/>
        <a:defRPr sz="4799" b="0" i="0" kern="1200">
          <a:solidFill>
            <a:schemeClr val="tx1"/>
          </a:solidFill>
          <a:latin typeface="Ubuntu Light" panose="020B0304030602030204" pitchFamily="34" charset="0"/>
          <a:ea typeface="Open sans" panose="020B0606030504020204" pitchFamily="34" charset="0"/>
          <a:cs typeface="Open sans" panose="020B0606030504020204" pitchFamily="34" charset="0"/>
        </a:defRPr>
      </a:lvl2pPr>
      <a:lvl3pPr marL="2285429" indent="-457086" algn="l" defTabSz="1828343" rtl="0" eaLnBrk="1" latinLnBrk="0" hangingPunct="1">
        <a:lnSpc>
          <a:spcPct val="90000"/>
        </a:lnSpc>
        <a:spcBef>
          <a:spcPts val="1000"/>
        </a:spcBef>
        <a:buFont typeface="Arial" panose="020B0604020202020204" pitchFamily="34" charset="0"/>
        <a:buChar char="•"/>
        <a:defRPr sz="3999" b="0" i="0" kern="1200">
          <a:solidFill>
            <a:schemeClr val="tx1"/>
          </a:solidFill>
          <a:latin typeface="Ubuntu Light" panose="020B0304030602030204" pitchFamily="34" charset="0"/>
          <a:ea typeface="Open sans" panose="020B0606030504020204" pitchFamily="34" charset="0"/>
          <a:cs typeface="Open sans" panose="020B0606030504020204" pitchFamily="34" charset="0"/>
        </a:defRPr>
      </a:lvl3pPr>
      <a:lvl4pPr marL="3199600" indent="-457086" algn="l" defTabSz="1828343" rtl="0" eaLnBrk="1" latinLnBrk="0" hangingPunct="1">
        <a:lnSpc>
          <a:spcPct val="90000"/>
        </a:lnSpc>
        <a:spcBef>
          <a:spcPts val="1000"/>
        </a:spcBef>
        <a:buFont typeface="Arial" panose="020B0604020202020204" pitchFamily="34" charset="0"/>
        <a:buChar char="•"/>
        <a:defRPr sz="3599" b="0" i="0" kern="1200">
          <a:solidFill>
            <a:schemeClr val="tx1"/>
          </a:solidFill>
          <a:latin typeface="Ubuntu Light" panose="020B0304030602030204" pitchFamily="34" charset="0"/>
          <a:ea typeface="Open sans" panose="020B0606030504020204" pitchFamily="34" charset="0"/>
          <a:cs typeface="Open sans" panose="020B0606030504020204" pitchFamily="34" charset="0"/>
        </a:defRPr>
      </a:lvl4pPr>
      <a:lvl5pPr marL="4113771" indent="-457086" algn="l" defTabSz="1828343" rtl="0" eaLnBrk="1" latinLnBrk="0" hangingPunct="1">
        <a:lnSpc>
          <a:spcPct val="90000"/>
        </a:lnSpc>
        <a:spcBef>
          <a:spcPts val="1000"/>
        </a:spcBef>
        <a:buFont typeface="Arial" panose="020B0604020202020204" pitchFamily="34" charset="0"/>
        <a:buChar char="•"/>
        <a:defRPr sz="3599" b="0" i="0" kern="1200">
          <a:solidFill>
            <a:schemeClr val="tx1"/>
          </a:solidFill>
          <a:latin typeface="Ubuntu Light" panose="020B0304030602030204" pitchFamily="34" charset="0"/>
          <a:ea typeface="Open sans" panose="020B0606030504020204" pitchFamily="34" charset="0"/>
          <a:cs typeface="Open sans" panose="020B0606030504020204" pitchFamily="34" charset="0"/>
        </a:defRPr>
      </a:lvl5pPr>
      <a:lvl6pPr marL="5027943"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114"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286"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0457"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p:bodyStyle>
    <p:otherStyle>
      <a:defPPr>
        <a:defRPr lang="en-US"/>
      </a:defPPr>
      <a:lvl1pPr marL="0" algn="l" defTabSz="1828343" rtl="0" eaLnBrk="1" latinLnBrk="0" hangingPunct="1">
        <a:defRPr sz="3599" kern="1200">
          <a:solidFill>
            <a:schemeClr val="tx1"/>
          </a:solidFill>
          <a:latin typeface="+mn-lt"/>
          <a:ea typeface="+mn-ea"/>
          <a:cs typeface="+mn-cs"/>
        </a:defRPr>
      </a:lvl1pPr>
      <a:lvl2pPr marL="914171" algn="l" defTabSz="1828343" rtl="0" eaLnBrk="1" latinLnBrk="0" hangingPunct="1">
        <a:defRPr sz="3599" kern="1200">
          <a:solidFill>
            <a:schemeClr val="tx1"/>
          </a:solidFill>
          <a:latin typeface="+mn-lt"/>
          <a:ea typeface="+mn-ea"/>
          <a:cs typeface="+mn-cs"/>
        </a:defRPr>
      </a:lvl2pPr>
      <a:lvl3pPr marL="1828343" algn="l" defTabSz="1828343" rtl="0" eaLnBrk="1" latinLnBrk="0" hangingPunct="1">
        <a:defRPr sz="3599" kern="1200">
          <a:solidFill>
            <a:schemeClr val="tx1"/>
          </a:solidFill>
          <a:latin typeface="+mn-lt"/>
          <a:ea typeface="+mn-ea"/>
          <a:cs typeface="+mn-cs"/>
        </a:defRPr>
      </a:lvl3pPr>
      <a:lvl4pPr marL="2742514" algn="l" defTabSz="1828343" rtl="0" eaLnBrk="1" latinLnBrk="0" hangingPunct="1">
        <a:defRPr sz="3599" kern="1200">
          <a:solidFill>
            <a:schemeClr val="tx1"/>
          </a:solidFill>
          <a:latin typeface="+mn-lt"/>
          <a:ea typeface="+mn-ea"/>
          <a:cs typeface="+mn-cs"/>
        </a:defRPr>
      </a:lvl4pPr>
      <a:lvl5pPr marL="3656686" algn="l" defTabSz="1828343" rtl="0" eaLnBrk="1" latinLnBrk="0" hangingPunct="1">
        <a:defRPr sz="3599" kern="1200">
          <a:solidFill>
            <a:schemeClr val="tx1"/>
          </a:solidFill>
          <a:latin typeface="+mn-lt"/>
          <a:ea typeface="+mn-ea"/>
          <a:cs typeface="+mn-cs"/>
        </a:defRPr>
      </a:lvl5pPr>
      <a:lvl6pPr marL="4570857" algn="l" defTabSz="1828343" rtl="0" eaLnBrk="1" latinLnBrk="0" hangingPunct="1">
        <a:defRPr sz="3599" kern="1200">
          <a:solidFill>
            <a:schemeClr val="tx1"/>
          </a:solidFill>
          <a:latin typeface="+mn-lt"/>
          <a:ea typeface="+mn-ea"/>
          <a:cs typeface="+mn-cs"/>
        </a:defRPr>
      </a:lvl6pPr>
      <a:lvl7pPr marL="5485028" algn="l" defTabSz="1828343" rtl="0" eaLnBrk="1" latinLnBrk="0" hangingPunct="1">
        <a:defRPr sz="3599" kern="1200">
          <a:solidFill>
            <a:schemeClr val="tx1"/>
          </a:solidFill>
          <a:latin typeface="+mn-lt"/>
          <a:ea typeface="+mn-ea"/>
          <a:cs typeface="+mn-cs"/>
        </a:defRPr>
      </a:lvl7pPr>
      <a:lvl8pPr marL="6399200" algn="l" defTabSz="1828343" rtl="0" eaLnBrk="1" latinLnBrk="0" hangingPunct="1">
        <a:defRPr sz="3599" kern="1200">
          <a:solidFill>
            <a:schemeClr val="tx1"/>
          </a:solidFill>
          <a:latin typeface="+mn-lt"/>
          <a:ea typeface="+mn-ea"/>
          <a:cs typeface="+mn-cs"/>
        </a:defRPr>
      </a:lvl8pPr>
      <a:lvl9pPr marL="7313371" algn="l" defTabSz="1828343" rtl="0" eaLnBrk="1" latinLnBrk="0" hangingPunct="1">
        <a:defRPr sz="359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935CBD-6F7C-ABA5-3399-7BE662A8AFD6}"/>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ADF5025-EE7B-7121-4C2E-AE9F4E9CF163}"/>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A91D32-AD3B-C5D1-2CFF-0D6D9E28CBAF}"/>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289DC63-53BF-4F10-89FC-DA2842D055D5}" type="datetimeFigureOut">
              <a:rPr lang="en-US" smtClean="0"/>
              <a:t>10/4/2025</a:t>
            </a:fld>
            <a:endParaRPr lang="en-US"/>
          </a:p>
        </p:txBody>
      </p:sp>
      <p:sp>
        <p:nvSpPr>
          <p:cNvPr id="5" name="Footer Placeholder 4">
            <a:extLst>
              <a:ext uri="{FF2B5EF4-FFF2-40B4-BE49-F238E27FC236}">
                <a16:creationId xmlns:a16="http://schemas.microsoft.com/office/drawing/2014/main" id="{03F5AEE4-BC27-6855-123C-4955CA9FD284}"/>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E82F7F4-5AD0-2371-103F-49A7BFE9C0BD}"/>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E26F896D-6AF7-497E-97D3-5FAA77CD0E3B}" type="slidenum">
              <a:rPr lang="en-US" smtClean="0"/>
              <a:t>‹#›</a:t>
            </a:fld>
            <a:endParaRPr lang="en-US"/>
          </a:p>
        </p:txBody>
      </p:sp>
      <p:sp>
        <p:nvSpPr>
          <p:cNvPr id="7" name="TextBox 6">
            <a:extLst>
              <a:ext uri="{FF2B5EF4-FFF2-40B4-BE49-F238E27FC236}">
                <a16:creationId xmlns:a16="http://schemas.microsoft.com/office/drawing/2014/main" id="{E24261D5-FF9A-A1F1-13AE-561693F9E9EB}"/>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94472937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1" r:id="rId4"/>
    <p:sldLayoutId id="2147483702" r:id="rId5"/>
    <p:sldLayoutId id="2147483703" r:id="rId6"/>
    <p:sldLayoutId id="2147483704" r:id="rId7"/>
    <p:sldLayoutId id="2147483705" r:id="rId8"/>
    <p:sldLayoutId id="2147483706" r:id="rId9"/>
  </p:sldLayoutIdLst>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E48C65-5CC5-5A72-78FE-0CB1EABCC29F}"/>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B1D795-1B17-D36F-5161-4E66175F4302}"/>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A0BB14-681B-9099-78FB-D15331439458}"/>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469ADD89-E9A7-4E24-B7E6-C579456AB5B0}" type="datetimeFigureOut">
              <a:rPr lang="en-US" smtClean="0"/>
              <a:t>10/4/2025</a:t>
            </a:fld>
            <a:endParaRPr lang="en-US"/>
          </a:p>
        </p:txBody>
      </p:sp>
      <p:sp>
        <p:nvSpPr>
          <p:cNvPr id="5" name="Footer Placeholder 4">
            <a:extLst>
              <a:ext uri="{FF2B5EF4-FFF2-40B4-BE49-F238E27FC236}">
                <a16:creationId xmlns:a16="http://schemas.microsoft.com/office/drawing/2014/main" id="{79A03E81-034F-F14A-DCF9-33574A5E7171}"/>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6B39754-AD89-96A5-52D4-CCA75AB12521}"/>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7E6BA0D5-4FA3-41FE-B1F2-BC58BCC3433D}" type="slidenum">
              <a:rPr lang="en-US" smtClean="0"/>
              <a:t>‹#›</a:t>
            </a:fld>
            <a:endParaRPr lang="en-US"/>
          </a:p>
        </p:txBody>
      </p:sp>
      <p:sp>
        <p:nvSpPr>
          <p:cNvPr id="7" name="TextBox 6">
            <a:extLst>
              <a:ext uri="{FF2B5EF4-FFF2-40B4-BE49-F238E27FC236}">
                <a16:creationId xmlns:a16="http://schemas.microsoft.com/office/drawing/2014/main" id="{DD7E0116-BC85-99EE-07DB-B8F9E252831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85196422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3" r:id="rId4"/>
    <p:sldLayoutId id="2147483714" r:id="rId5"/>
    <p:sldLayoutId id="2147483715" r:id="rId6"/>
    <p:sldLayoutId id="2147483716" r:id="rId7"/>
    <p:sldLayoutId id="2147483717" r:id="rId8"/>
    <p:sldLayoutId id="2147483718" r:id="rId9"/>
  </p:sldLayoutIdLst>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1254F-D9EC-27E8-33E6-4C02248EDF17}"/>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EF94A1-212D-0756-5CFE-3057AE4B6D25}"/>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69A5A0-8AD1-3041-1060-256FC7987B55}"/>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652A5EE-206B-40E7-97FC-A4452EE94D1E}" type="datetimeFigureOut">
              <a:rPr lang="en-US" smtClean="0"/>
              <a:t>10/4/2025</a:t>
            </a:fld>
            <a:endParaRPr lang="en-US"/>
          </a:p>
        </p:txBody>
      </p:sp>
      <p:sp>
        <p:nvSpPr>
          <p:cNvPr id="5" name="Footer Placeholder 4">
            <a:extLst>
              <a:ext uri="{FF2B5EF4-FFF2-40B4-BE49-F238E27FC236}">
                <a16:creationId xmlns:a16="http://schemas.microsoft.com/office/drawing/2014/main" id="{096463E6-B730-C755-3864-A757E92268C8}"/>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0E76D7B-D1CC-ED26-053E-BA2A66293D5A}"/>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39194C-745E-48CA-AB00-401DE51CB89E}" type="slidenum">
              <a:rPr lang="en-US" smtClean="0"/>
              <a:t>‹#›</a:t>
            </a:fld>
            <a:endParaRPr lang="en-US"/>
          </a:p>
        </p:txBody>
      </p:sp>
      <p:sp>
        <p:nvSpPr>
          <p:cNvPr id="7" name="TextBox 6">
            <a:extLst>
              <a:ext uri="{FF2B5EF4-FFF2-40B4-BE49-F238E27FC236}">
                <a16:creationId xmlns:a16="http://schemas.microsoft.com/office/drawing/2014/main" id="{D7B5C20B-D7BB-6664-B447-FBD491987F8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78007055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5" r:id="rId4"/>
    <p:sldLayoutId id="2147483726" r:id="rId5"/>
    <p:sldLayoutId id="2147483727" r:id="rId6"/>
    <p:sldLayoutId id="2147483728" r:id="rId7"/>
    <p:sldLayoutId id="2147483729" r:id="rId8"/>
    <p:sldLayoutId id="2147483730" r:id="rId9"/>
  </p:sldLayoutIdLst>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F4E5B9-AFE6-2EDA-2636-4B6B0506D2D2}"/>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5732C22-375B-ED76-6606-B3848490D3A6}"/>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CFD9AA-DF51-408F-F315-09AF9671F43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B88639F1-135F-4D4B-BA39-9A1236440256}" type="datetimeFigureOut">
              <a:rPr lang="en-US" smtClean="0"/>
              <a:t>10/4/2025</a:t>
            </a:fld>
            <a:endParaRPr lang="en-US"/>
          </a:p>
        </p:txBody>
      </p:sp>
      <p:sp>
        <p:nvSpPr>
          <p:cNvPr id="5" name="Footer Placeholder 4">
            <a:extLst>
              <a:ext uri="{FF2B5EF4-FFF2-40B4-BE49-F238E27FC236}">
                <a16:creationId xmlns:a16="http://schemas.microsoft.com/office/drawing/2014/main" id="{045FCD94-8773-93D9-2EF3-FDAF3DE5968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FFFB00E-4C3A-56E2-69F6-C710446B369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C6B080-D978-4594-AD65-C11341F735E7}" type="slidenum">
              <a:rPr lang="en-US" smtClean="0"/>
              <a:t>‹#›</a:t>
            </a:fld>
            <a:endParaRPr lang="en-US"/>
          </a:p>
        </p:txBody>
      </p:sp>
    </p:spTree>
    <p:extLst>
      <p:ext uri="{BB962C8B-B14F-4D97-AF65-F5344CB8AC3E}">
        <p14:creationId xmlns:p14="http://schemas.microsoft.com/office/powerpoint/2010/main" val="2919605255"/>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83F7C4-1407-3F5C-3102-5C3572104A1B}"/>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DEE3EFE-02F5-DCBA-AB18-892FBE5B4367}"/>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49F596-0274-9614-F6F5-7344515E846E}"/>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0EAB8A23-70D1-4D89-80AE-F3AA359A3EBA}" type="datetimeFigureOut">
              <a:rPr lang="en-US" smtClean="0"/>
              <a:t>10/4/2025</a:t>
            </a:fld>
            <a:endParaRPr lang="en-US"/>
          </a:p>
        </p:txBody>
      </p:sp>
      <p:sp>
        <p:nvSpPr>
          <p:cNvPr id="5" name="Footer Placeholder 4">
            <a:extLst>
              <a:ext uri="{FF2B5EF4-FFF2-40B4-BE49-F238E27FC236}">
                <a16:creationId xmlns:a16="http://schemas.microsoft.com/office/drawing/2014/main" id="{0224A944-FC5D-2BE9-BA73-4A09986E2EF6}"/>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C24F833-6FD9-FD8F-EF08-936CA7AC3D85}"/>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8416D49A-9D60-4109-8293-C15A473C7D90}" type="slidenum">
              <a:rPr lang="en-US" smtClean="0"/>
              <a:t>‹#›</a:t>
            </a:fld>
            <a:endParaRPr lang="en-US"/>
          </a:p>
        </p:txBody>
      </p:sp>
    </p:spTree>
    <p:extLst>
      <p:ext uri="{BB962C8B-B14F-4D97-AF65-F5344CB8AC3E}">
        <p14:creationId xmlns:p14="http://schemas.microsoft.com/office/powerpoint/2010/main" val="805055008"/>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F4E5B9-AFE6-2EDA-2636-4B6B0506D2D2}"/>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5732C22-375B-ED76-6606-B3848490D3A6}"/>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CFD9AA-DF51-408F-F315-09AF9671F43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B88639F1-135F-4D4B-BA39-9A1236440256}" type="datetimeFigureOut">
              <a:rPr lang="en-US" smtClean="0"/>
              <a:t>10/4/2025</a:t>
            </a:fld>
            <a:endParaRPr lang="en-US"/>
          </a:p>
        </p:txBody>
      </p:sp>
      <p:sp>
        <p:nvSpPr>
          <p:cNvPr id="5" name="Footer Placeholder 4">
            <a:extLst>
              <a:ext uri="{FF2B5EF4-FFF2-40B4-BE49-F238E27FC236}">
                <a16:creationId xmlns:a16="http://schemas.microsoft.com/office/drawing/2014/main" id="{045FCD94-8773-93D9-2EF3-FDAF3DE5968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FFFB00E-4C3A-56E2-69F6-C710446B369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C6B080-D978-4594-AD65-C11341F735E7}" type="slidenum">
              <a:rPr lang="en-US" smtClean="0"/>
              <a:t>‹#›</a:t>
            </a:fld>
            <a:endParaRPr lang="en-US"/>
          </a:p>
        </p:txBody>
      </p:sp>
    </p:spTree>
    <p:extLst>
      <p:ext uri="{BB962C8B-B14F-4D97-AF65-F5344CB8AC3E}">
        <p14:creationId xmlns:p14="http://schemas.microsoft.com/office/powerpoint/2010/main" val="1801912653"/>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1254F-D9EC-27E8-33E6-4C02248EDF17}"/>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EF94A1-212D-0756-5CFE-3057AE4B6D25}"/>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69A5A0-8AD1-3041-1060-256FC7987B55}"/>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652A5EE-206B-40E7-97FC-A4452EE94D1E}" type="datetimeFigureOut">
              <a:rPr lang="en-US" smtClean="0"/>
              <a:t>10/4/2025</a:t>
            </a:fld>
            <a:endParaRPr lang="en-US"/>
          </a:p>
        </p:txBody>
      </p:sp>
      <p:sp>
        <p:nvSpPr>
          <p:cNvPr id="5" name="Footer Placeholder 4">
            <a:extLst>
              <a:ext uri="{FF2B5EF4-FFF2-40B4-BE49-F238E27FC236}">
                <a16:creationId xmlns:a16="http://schemas.microsoft.com/office/drawing/2014/main" id="{096463E6-B730-C755-3864-A757E92268C8}"/>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0E76D7B-D1CC-ED26-053E-BA2A66293D5A}"/>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39194C-745E-48CA-AB00-401DE51CB89E}" type="slidenum">
              <a:rPr lang="en-US" smtClean="0"/>
              <a:t>‹#›</a:t>
            </a:fld>
            <a:endParaRPr lang="en-US"/>
          </a:p>
        </p:txBody>
      </p:sp>
      <p:sp>
        <p:nvSpPr>
          <p:cNvPr id="7" name="TextBox 6">
            <a:extLst>
              <a:ext uri="{FF2B5EF4-FFF2-40B4-BE49-F238E27FC236}">
                <a16:creationId xmlns:a16="http://schemas.microsoft.com/office/drawing/2014/main" id="{D7B5C20B-D7BB-6664-B447-FBD491987F8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163124891"/>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Lst>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lumMod val="10000"/>
            <a:lumOff val="90000"/>
          </a:schemeClr>
        </a:solidFill>
        <a:effectLst/>
      </p:bgPr>
    </p:bg>
    <p:spTree>
      <p:nvGrpSpPr>
        <p:cNvPr id="1" name=""/>
        <p:cNvGrpSpPr/>
        <p:nvPr/>
      </p:nvGrpSpPr>
      <p:grpSpPr>
        <a:xfrm>
          <a:off x="0" y="0"/>
          <a:ext cx="0" cy="0"/>
          <a:chOff x="0" y="0"/>
          <a:chExt cx="0" cy="0"/>
        </a:xfrm>
      </p:grpSpPr>
      <p:sp>
        <p:nvSpPr>
          <p:cNvPr id="142" name="!!BG2">
            <a:extLst>
              <a:ext uri="{FF2B5EF4-FFF2-40B4-BE49-F238E27FC236}">
                <a16:creationId xmlns:a16="http://schemas.microsoft.com/office/drawing/2014/main" id="{3F25FE33-85E2-0E4A-FA05-5DDFFA83F546}"/>
              </a:ext>
            </a:extLst>
          </p:cNvPr>
          <p:cNvSpPr/>
          <p:nvPr/>
        </p:nvSpPr>
        <p:spPr>
          <a:xfrm flipH="1">
            <a:off x="4089542" y="2498250"/>
            <a:ext cx="6328701" cy="2631276"/>
          </a:xfrm>
          <a:prstGeom prst="rect">
            <a:avLst/>
          </a:prstGeom>
          <a:gradFill flip="none" rotWithShape="1">
            <a:gsLst>
              <a:gs pos="100000">
                <a:schemeClr val="accent2">
                  <a:alpha val="80000"/>
                </a:schemeClr>
              </a:gs>
              <a:gs pos="57000">
                <a:srgbClr val="5E56CC">
                  <a:alpha val="30000"/>
                </a:srgbClr>
              </a:gs>
              <a:gs pos="14000">
                <a:schemeClr val="accent2">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Circle_2a">
            <a:extLst>
              <a:ext uri="{FF2B5EF4-FFF2-40B4-BE49-F238E27FC236}">
                <a16:creationId xmlns:a16="http://schemas.microsoft.com/office/drawing/2014/main" id="{B955FDED-1B7F-7DFA-0BCA-030BEBADDBB2}"/>
              </a:ext>
            </a:extLst>
          </p:cNvPr>
          <p:cNvSpPr>
            <a:spLocks noChangeAspect="1"/>
          </p:cNvSpPr>
          <p:nvPr/>
        </p:nvSpPr>
        <p:spPr>
          <a:xfrm flipH="1">
            <a:off x="2262985" y="2205488"/>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TextBox 143">
            <a:extLst>
              <a:ext uri="{FF2B5EF4-FFF2-40B4-BE49-F238E27FC236}">
                <a16:creationId xmlns:a16="http://schemas.microsoft.com/office/drawing/2014/main" id="{64CF0AC3-3447-64C8-45EC-ACB9563AA60D}"/>
              </a:ext>
            </a:extLst>
          </p:cNvPr>
          <p:cNvSpPr txBox="1"/>
          <p:nvPr/>
        </p:nvSpPr>
        <p:spPr>
          <a:xfrm rot="10800000" flipH="1" flipV="1">
            <a:off x="6147554" y="3579478"/>
            <a:ext cx="4267557" cy="1200329"/>
          </a:xfrm>
          <a:prstGeom prst="rect">
            <a:avLst/>
          </a:prstGeom>
          <a:noFill/>
        </p:spPr>
        <p:txBody>
          <a:bodyPr wrap="square" rtlCol="0" anchor="t">
            <a:spAutoFit/>
          </a:bodyPr>
          <a:lstStyle/>
          <a:p>
            <a:pPr lvl="0"/>
            <a:r>
              <a:rPr lang="vi-VN" sz="2400" dirty="0">
                <a:solidFill>
                  <a:schemeClr val="tx2"/>
                </a:solidFill>
              </a:rPr>
              <a:t>Nhạy bén nhận diện xu hướng, thay đổi từ môi trường bên ngoài.</a:t>
            </a:r>
          </a:p>
        </p:txBody>
      </p:sp>
      <p:sp>
        <p:nvSpPr>
          <p:cNvPr id="145" name="TextBox 144">
            <a:extLst>
              <a:ext uri="{FF2B5EF4-FFF2-40B4-BE49-F238E27FC236}">
                <a16:creationId xmlns:a16="http://schemas.microsoft.com/office/drawing/2014/main" id="{F31B4895-4582-D046-C2B5-65EB493A3DBE}"/>
              </a:ext>
            </a:extLst>
          </p:cNvPr>
          <p:cNvSpPr txBox="1"/>
          <p:nvPr/>
        </p:nvSpPr>
        <p:spPr>
          <a:xfrm rot="10800000" flipH="1" flipV="1">
            <a:off x="6147554" y="2905950"/>
            <a:ext cx="3557784" cy="584775"/>
          </a:xfrm>
          <a:prstGeom prst="rect">
            <a:avLst/>
          </a:prstGeom>
          <a:noFill/>
          <a:effectLst/>
        </p:spPr>
        <p:txBody>
          <a:bodyPr wrap="square" rtlCol="0" anchor="ctr">
            <a:spAutoFit/>
          </a:bodyPr>
          <a:lstStyle/>
          <a:p>
            <a:pPr lvl="0"/>
            <a:r>
              <a:rPr lang="en-US" sz="3200" b="1" dirty="0">
                <a:solidFill>
                  <a:schemeClr val="tx2">
                    <a:lumMod val="50000"/>
                  </a:schemeClr>
                </a:solidFill>
                <a:latin typeface="+mj-lt"/>
              </a:rPr>
              <a:t>SENSE</a:t>
            </a:r>
            <a:endParaRPr kumimoji="0" lang="en-US" sz="3200" b="1" i="0" u="none" strike="noStrike" kern="1200" cap="none" spc="0" normalizeH="0" baseline="0" noProof="0" dirty="0">
              <a:ln>
                <a:noFill/>
              </a:ln>
              <a:solidFill>
                <a:schemeClr val="tx2">
                  <a:lumMod val="50000"/>
                </a:schemeClr>
              </a:solidFill>
              <a:uLnTx/>
              <a:uFillTx/>
              <a:latin typeface="+mj-lt"/>
            </a:endParaRPr>
          </a:p>
        </p:txBody>
      </p:sp>
      <p:sp>
        <p:nvSpPr>
          <p:cNvPr id="146" name="!!BG2">
            <a:extLst>
              <a:ext uri="{FF2B5EF4-FFF2-40B4-BE49-F238E27FC236}">
                <a16:creationId xmlns:a16="http://schemas.microsoft.com/office/drawing/2014/main" id="{B11E20CF-6EBF-B1E0-F4B6-87E62E894DA8}"/>
              </a:ext>
            </a:extLst>
          </p:cNvPr>
          <p:cNvSpPr/>
          <p:nvPr/>
        </p:nvSpPr>
        <p:spPr>
          <a:xfrm flipH="1">
            <a:off x="4507287" y="5066656"/>
            <a:ext cx="6328701" cy="2631276"/>
          </a:xfrm>
          <a:prstGeom prst="rect">
            <a:avLst/>
          </a:prstGeom>
          <a:gradFill flip="none" rotWithShape="1">
            <a:gsLst>
              <a:gs pos="100000">
                <a:schemeClr val="accent3"/>
              </a:gs>
              <a:gs pos="57000">
                <a:schemeClr val="accent3">
                  <a:alpha val="30000"/>
                </a:schemeClr>
              </a:gs>
              <a:gs pos="14000">
                <a:schemeClr val="accent3">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Circle_2a">
            <a:extLst>
              <a:ext uri="{FF2B5EF4-FFF2-40B4-BE49-F238E27FC236}">
                <a16:creationId xmlns:a16="http://schemas.microsoft.com/office/drawing/2014/main" id="{9884A8BE-277D-B064-4D70-44CAADA081C3}"/>
              </a:ext>
            </a:extLst>
          </p:cNvPr>
          <p:cNvSpPr>
            <a:spLocks noChangeAspect="1"/>
          </p:cNvSpPr>
          <p:nvPr/>
        </p:nvSpPr>
        <p:spPr>
          <a:xfrm flipH="1">
            <a:off x="3122089" y="4773894"/>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BG1">
            <a:extLst>
              <a:ext uri="{FF2B5EF4-FFF2-40B4-BE49-F238E27FC236}">
                <a16:creationId xmlns:a16="http://schemas.microsoft.com/office/drawing/2014/main" id="{29742D16-549D-EC27-9332-4BA75CE6915D}"/>
              </a:ext>
            </a:extLst>
          </p:cNvPr>
          <p:cNvSpPr/>
          <p:nvPr/>
        </p:nvSpPr>
        <p:spPr>
          <a:xfrm flipH="1">
            <a:off x="5751859" y="7629522"/>
            <a:ext cx="6328701" cy="2631276"/>
          </a:xfrm>
          <a:prstGeom prst="rect">
            <a:avLst/>
          </a:prstGeom>
          <a:gradFill flip="none" rotWithShape="1">
            <a:gsLst>
              <a:gs pos="100000">
                <a:schemeClr val="accent6"/>
              </a:gs>
              <a:gs pos="57000">
                <a:schemeClr val="accent6">
                  <a:alpha val="30000"/>
                </a:schemeClr>
              </a:gs>
              <a:gs pos="14000">
                <a:schemeClr val="accent6">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Circle_1a">
            <a:extLst>
              <a:ext uri="{FF2B5EF4-FFF2-40B4-BE49-F238E27FC236}">
                <a16:creationId xmlns:a16="http://schemas.microsoft.com/office/drawing/2014/main" id="{A64CC415-484E-5A7F-111C-E4B18C6B9931}"/>
              </a:ext>
            </a:extLst>
          </p:cNvPr>
          <p:cNvSpPr>
            <a:spLocks noChangeAspect="1"/>
          </p:cNvSpPr>
          <p:nvPr/>
        </p:nvSpPr>
        <p:spPr>
          <a:xfrm flipH="1">
            <a:off x="3954515" y="7336760"/>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Oval 149">
            <a:extLst>
              <a:ext uri="{FF2B5EF4-FFF2-40B4-BE49-F238E27FC236}">
                <a16:creationId xmlns:a16="http://schemas.microsoft.com/office/drawing/2014/main" id="{6B81675F-0518-9FDE-EB9A-380385415581}"/>
              </a:ext>
            </a:extLst>
          </p:cNvPr>
          <p:cNvSpPr/>
          <p:nvPr/>
        </p:nvSpPr>
        <p:spPr>
          <a:xfrm>
            <a:off x="898720" y="11727156"/>
            <a:ext cx="5860948" cy="1191096"/>
          </a:xfrm>
          <a:prstGeom prst="ellipse">
            <a:avLst/>
          </a:prstGeom>
          <a:gradFill flip="none" rotWithShape="1">
            <a:gsLst>
              <a:gs pos="100000">
                <a:schemeClr val="bg2">
                  <a:alpha val="0"/>
                </a:schemeClr>
              </a:gs>
              <a:gs pos="0">
                <a:schemeClr val="tx2">
                  <a:alpha val="40000"/>
                </a:schemeClr>
              </a:gs>
            </a:gsLst>
            <a:path path="shap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Freeform: Shape 150">
            <a:extLst>
              <a:ext uri="{FF2B5EF4-FFF2-40B4-BE49-F238E27FC236}">
                <a16:creationId xmlns:a16="http://schemas.microsoft.com/office/drawing/2014/main" id="{B1740E3E-AF13-984D-9A8A-20D7E668FEFD}"/>
              </a:ext>
            </a:extLst>
          </p:cNvPr>
          <p:cNvSpPr/>
          <p:nvPr/>
        </p:nvSpPr>
        <p:spPr>
          <a:xfrm>
            <a:off x="2717176" y="10708938"/>
            <a:ext cx="2227480" cy="1308966"/>
          </a:xfrm>
          <a:custGeom>
            <a:avLst/>
            <a:gdLst>
              <a:gd name="connsiteX0" fmla="*/ 138628 w 2227480"/>
              <a:gd name="connsiteY0" fmla="*/ 0 h 1308966"/>
              <a:gd name="connsiteX1" fmla="*/ 2084424 w 2227480"/>
              <a:gd name="connsiteY1" fmla="*/ 0 h 1308966"/>
              <a:gd name="connsiteX2" fmla="*/ 2100816 w 2227480"/>
              <a:gd name="connsiteY2" fmla="*/ 81189 h 1308966"/>
              <a:gd name="connsiteX3" fmla="*/ 2208843 w 2227480"/>
              <a:gd name="connsiteY3" fmla="*/ 212374 h 1308966"/>
              <a:gd name="connsiteX4" fmla="*/ 2227480 w 2227480"/>
              <a:gd name="connsiteY4" fmla="*/ 222489 h 1308966"/>
              <a:gd name="connsiteX5" fmla="*/ 1115948 w 2227480"/>
              <a:gd name="connsiteY5" fmla="*/ 1308966 h 1308966"/>
              <a:gd name="connsiteX6" fmla="*/ 0 w 2227480"/>
              <a:gd name="connsiteY6" fmla="*/ 218173 h 1308966"/>
              <a:gd name="connsiteX7" fmla="*/ 10684 w 2227480"/>
              <a:gd name="connsiteY7" fmla="*/ 212374 h 1308966"/>
              <a:gd name="connsiteX8" fmla="*/ 136085 w 2227480"/>
              <a:gd name="connsiteY8" fmla="*/ 25220 h 130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7480" h="1308966">
                <a:moveTo>
                  <a:pt x="138628" y="0"/>
                </a:moveTo>
                <a:lnTo>
                  <a:pt x="2084424" y="0"/>
                </a:lnTo>
                <a:lnTo>
                  <a:pt x="2100816" y="81189"/>
                </a:lnTo>
                <a:cubicBezTo>
                  <a:pt x="2123448" y="134697"/>
                  <a:pt x="2161256" y="180224"/>
                  <a:pt x="2208843" y="212374"/>
                </a:cubicBezTo>
                <a:lnTo>
                  <a:pt x="2227480" y="222489"/>
                </a:lnTo>
                <a:lnTo>
                  <a:pt x="1115948" y="1308966"/>
                </a:lnTo>
                <a:lnTo>
                  <a:pt x="0" y="218173"/>
                </a:lnTo>
                <a:lnTo>
                  <a:pt x="10684" y="212374"/>
                </a:lnTo>
                <a:cubicBezTo>
                  <a:pt x="74134" y="169508"/>
                  <a:pt x="120198" y="102860"/>
                  <a:pt x="136085" y="25220"/>
                </a:cubicBezTo>
                <a:close/>
              </a:path>
            </a:pathLst>
          </a:custGeom>
          <a:gradFill>
            <a:gsLst>
              <a:gs pos="50000">
                <a:srgbClr val="F5CDBB"/>
              </a:gs>
              <a:gs pos="50000">
                <a:srgbClr val="ECBA9C"/>
              </a:gs>
            </a:gsLst>
            <a:lin ang="108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2" name="!!Tip">
            <a:extLst>
              <a:ext uri="{FF2B5EF4-FFF2-40B4-BE49-F238E27FC236}">
                <a16:creationId xmlns:a16="http://schemas.microsoft.com/office/drawing/2014/main" id="{4683A5B0-AD12-7A89-36E7-D11FA5C1533F}"/>
              </a:ext>
            </a:extLst>
          </p:cNvPr>
          <p:cNvSpPr/>
          <p:nvPr/>
        </p:nvSpPr>
        <p:spPr>
          <a:xfrm rot="10800000">
            <a:off x="3486150" y="11696941"/>
            <a:ext cx="692378" cy="336870"/>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Pillar3">
            <a:extLst>
              <a:ext uri="{FF2B5EF4-FFF2-40B4-BE49-F238E27FC236}">
                <a16:creationId xmlns:a16="http://schemas.microsoft.com/office/drawing/2014/main" id="{C25FB3E7-9525-EDDE-91C8-53EEE6DC26AD}"/>
              </a:ext>
            </a:extLst>
          </p:cNvPr>
          <p:cNvSpPr/>
          <p:nvPr/>
        </p:nvSpPr>
        <p:spPr>
          <a:xfrm rot="5400000">
            <a:off x="-816619" y="6780297"/>
            <a:ext cx="7624774" cy="857148"/>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Pillar2">
            <a:extLst>
              <a:ext uri="{FF2B5EF4-FFF2-40B4-BE49-F238E27FC236}">
                <a16:creationId xmlns:a16="http://schemas.microsoft.com/office/drawing/2014/main" id="{43C0C866-F124-750F-C644-D293184EF47C}"/>
              </a:ext>
            </a:extLst>
          </p:cNvPr>
          <p:cNvSpPr/>
          <p:nvPr/>
        </p:nvSpPr>
        <p:spPr>
          <a:xfrm rot="16200000" flipH="1">
            <a:off x="1327342" y="8093739"/>
            <a:ext cx="5016942" cy="857148"/>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Pillar1">
            <a:extLst>
              <a:ext uri="{FF2B5EF4-FFF2-40B4-BE49-F238E27FC236}">
                <a16:creationId xmlns:a16="http://schemas.microsoft.com/office/drawing/2014/main" id="{E2627528-EBE4-3CEC-0AC2-CA80DDC862A4}"/>
              </a:ext>
            </a:extLst>
          </p:cNvPr>
          <p:cNvSpPr/>
          <p:nvPr/>
        </p:nvSpPr>
        <p:spPr>
          <a:xfrm rot="16200000" flipH="1">
            <a:off x="3522356" y="9439186"/>
            <a:ext cx="2306996" cy="857148"/>
          </a:xfrm>
          <a:prstGeom prst="roundRect">
            <a:avLst>
              <a:gd name="adj" fmla="val 50000"/>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SlideOcean">
            <a:extLst>
              <a:ext uri="{FF2B5EF4-FFF2-40B4-BE49-F238E27FC236}">
                <a16:creationId xmlns:a16="http://schemas.microsoft.com/office/drawing/2014/main" id="{7FED35F3-40B8-4BD8-C579-2AA8B79000BF}"/>
              </a:ext>
            </a:extLst>
          </p:cNvPr>
          <p:cNvSpPr txBox="1"/>
          <p:nvPr/>
        </p:nvSpPr>
        <p:spPr>
          <a:xfrm>
            <a:off x="6492389" y="10467461"/>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000" b="1" u="none" dirty="0">
                <a:solidFill>
                  <a:schemeClr val="bg1">
                    <a:lumMod val="65000"/>
                  </a:schemeClr>
                </a:solidFill>
                <a:latin typeface="+mj-lt"/>
              </a:rPr>
              <a:t>slideocean</a:t>
            </a:r>
            <a:r>
              <a:rPr lang="en-US" sz="2000" b="1" u="none" dirty="0">
                <a:solidFill>
                  <a:schemeClr val="bg1">
                    <a:lumMod val="65000"/>
                  </a:schemeClr>
                </a:solidFill>
                <a:latin typeface="+mn-lt"/>
              </a:rPr>
              <a:t>.net</a:t>
            </a:r>
          </a:p>
        </p:txBody>
      </p:sp>
      <p:sp>
        <p:nvSpPr>
          <p:cNvPr id="157" name="!!Circle_1b">
            <a:extLst>
              <a:ext uri="{FF2B5EF4-FFF2-40B4-BE49-F238E27FC236}">
                <a16:creationId xmlns:a16="http://schemas.microsoft.com/office/drawing/2014/main" id="{43A3C068-14D4-E7EB-5E67-DF4007143BB3}"/>
              </a:ext>
            </a:extLst>
          </p:cNvPr>
          <p:cNvSpPr>
            <a:spLocks noChangeAspect="1"/>
          </p:cNvSpPr>
          <p:nvPr/>
        </p:nvSpPr>
        <p:spPr>
          <a:xfrm flipH="1">
            <a:off x="4247279" y="7629522"/>
            <a:ext cx="2631276" cy="2631276"/>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Circle_1c">
            <a:extLst>
              <a:ext uri="{FF2B5EF4-FFF2-40B4-BE49-F238E27FC236}">
                <a16:creationId xmlns:a16="http://schemas.microsoft.com/office/drawing/2014/main" id="{5FB54556-438F-4853-C1F6-2035FCE78115}"/>
              </a:ext>
            </a:extLst>
          </p:cNvPr>
          <p:cNvSpPr>
            <a:spLocks noChangeAspect="1"/>
          </p:cNvSpPr>
          <p:nvPr/>
        </p:nvSpPr>
        <p:spPr>
          <a:xfrm flipH="1">
            <a:off x="4462395" y="7844638"/>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TextBox 158">
            <a:extLst>
              <a:ext uri="{FF2B5EF4-FFF2-40B4-BE49-F238E27FC236}">
                <a16:creationId xmlns:a16="http://schemas.microsoft.com/office/drawing/2014/main" id="{8A4C6773-5C45-23B3-7B7A-2A3134550ED2}"/>
              </a:ext>
            </a:extLst>
          </p:cNvPr>
          <p:cNvSpPr txBox="1"/>
          <p:nvPr/>
        </p:nvSpPr>
        <p:spPr>
          <a:xfrm rot="10800000" flipH="1" flipV="1">
            <a:off x="7809871" y="8737926"/>
            <a:ext cx="4267557" cy="830997"/>
          </a:xfrm>
          <a:prstGeom prst="rect">
            <a:avLst/>
          </a:prstGeom>
          <a:noFill/>
        </p:spPr>
        <p:txBody>
          <a:bodyPr wrap="square" rtlCol="0" anchor="t">
            <a:spAutoFit/>
          </a:bodyPr>
          <a:lstStyle/>
          <a:p>
            <a:pPr lvl="0"/>
            <a:r>
              <a:rPr lang="en-US" sz="2400" dirty="0" err="1">
                <a:solidFill>
                  <a:schemeClr val="tx2"/>
                </a:solidFill>
              </a:rPr>
              <a:t>Thúc</a:t>
            </a:r>
            <a:r>
              <a:rPr lang="en-US" sz="2400" dirty="0">
                <a:solidFill>
                  <a:schemeClr val="tx2"/>
                </a:solidFill>
              </a:rPr>
              <a:t> </a:t>
            </a:r>
            <a:r>
              <a:rPr lang="en-US" sz="2400" dirty="0" err="1">
                <a:solidFill>
                  <a:schemeClr val="tx2"/>
                </a:solidFill>
              </a:rPr>
              <a:t>đẩy</a:t>
            </a:r>
            <a:r>
              <a:rPr lang="en-US" sz="2400" dirty="0">
                <a:solidFill>
                  <a:schemeClr val="tx2"/>
                </a:solidFill>
              </a:rPr>
              <a:t> </a:t>
            </a:r>
            <a:r>
              <a:rPr lang="en-US" sz="2400" dirty="0" err="1">
                <a:solidFill>
                  <a:schemeClr val="tx2"/>
                </a:solidFill>
              </a:rPr>
              <a:t>sự</a:t>
            </a:r>
            <a:r>
              <a:rPr lang="en-US" sz="2400" dirty="0">
                <a:solidFill>
                  <a:schemeClr val="tx2"/>
                </a:solidFill>
              </a:rPr>
              <a:t> </a:t>
            </a:r>
            <a:r>
              <a:rPr lang="en-US" sz="2400" dirty="0" err="1">
                <a:solidFill>
                  <a:schemeClr val="tx2"/>
                </a:solidFill>
              </a:rPr>
              <a:t>thay</a:t>
            </a:r>
            <a:r>
              <a:rPr lang="en-US" sz="2400" dirty="0">
                <a:solidFill>
                  <a:schemeClr val="tx2"/>
                </a:solidFill>
              </a:rPr>
              <a:t> </a:t>
            </a:r>
            <a:r>
              <a:rPr lang="en-US" sz="2400" dirty="0" err="1">
                <a:solidFill>
                  <a:schemeClr val="tx2"/>
                </a:solidFill>
              </a:rPr>
              <a:t>đổi</a:t>
            </a:r>
            <a:r>
              <a:rPr lang="en-US" sz="2400" dirty="0">
                <a:solidFill>
                  <a:schemeClr val="tx2"/>
                </a:solidFill>
              </a:rPr>
              <a:t> </a:t>
            </a:r>
            <a:r>
              <a:rPr lang="en-US" sz="2400" dirty="0" err="1">
                <a:solidFill>
                  <a:schemeClr val="tx2"/>
                </a:solidFill>
              </a:rPr>
              <a:t>và</a:t>
            </a:r>
            <a:r>
              <a:rPr lang="en-US" sz="2400" dirty="0">
                <a:solidFill>
                  <a:schemeClr val="tx2"/>
                </a:solidFill>
              </a:rPr>
              <a:t> </a:t>
            </a:r>
            <a:r>
              <a:rPr lang="en-US" sz="2400" dirty="0" err="1">
                <a:solidFill>
                  <a:schemeClr val="tx2"/>
                </a:solidFill>
              </a:rPr>
              <a:t>chuyển</a:t>
            </a:r>
            <a:r>
              <a:rPr lang="en-US" sz="2400" dirty="0">
                <a:solidFill>
                  <a:schemeClr val="tx2"/>
                </a:solidFill>
              </a:rPr>
              <a:t> </a:t>
            </a:r>
            <a:r>
              <a:rPr lang="en-US" sz="2400" dirty="0" err="1">
                <a:solidFill>
                  <a:schemeClr val="tx2"/>
                </a:solidFill>
              </a:rPr>
              <a:t>dịch</a:t>
            </a:r>
            <a:r>
              <a:rPr lang="en-US" sz="2400" dirty="0">
                <a:solidFill>
                  <a:schemeClr val="tx2"/>
                </a:solidFill>
              </a:rPr>
              <a:t> </a:t>
            </a:r>
            <a:r>
              <a:rPr lang="en-US" sz="2400" dirty="0" err="1">
                <a:solidFill>
                  <a:schemeClr val="tx2"/>
                </a:solidFill>
              </a:rPr>
              <a:t>toàn</a:t>
            </a:r>
            <a:r>
              <a:rPr lang="en-US" sz="2400" dirty="0">
                <a:solidFill>
                  <a:schemeClr val="tx2"/>
                </a:solidFill>
              </a:rPr>
              <a:t> </a:t>
            </a:r>
            <a:r>
              <a:rPr lang="en-US" sz="2400" dirty="0" err="1">
                <a:solidFill>
                  <a:schemeClr val="tx2"/>
                </a:solidFill>
              </a:rPr>
              <a:t>tổ</a:t>
            </a:r>
            <a:r>
              <a:rPr lang="en-US" sz="2400" dirty="0">
                <a:solidFill>
                  <a:schemeClr val="tx2"/>
                </a:solidFill>
              </a:rPr>
              <a:t> </a:t>
            </a:r>
            <a:r>
              <a:rPr lang="en-US" sz="2400" dirty="0" err="1">
                <a:solidFill>
                  <a:schemeClr val="tx2"/>
                </a:solidFill>
              </a:rPr>
              <a:t>chức</a:t>
            </a:r>
            <a:r>
              <a:rPr lang="en-US" sz="2400" dirty="0">
                <a:solidFill>
                  <a:schemeClr val="tx2"/>
                </a:solidFill>
              </a:rPr>
              <a:t>.</a:t>
            </a:r>
            <a:endParaRPr lang="vi-VN" sz="2400" dirty="0">
              <a:solidFill>
                <a:schemeClr val="tx2"/>
              </a:solidFill>
            </a:endParaRPr>
          </a:p>
        </p:txBody>
      </p:sp>
      <p:sp>
        <p:nvSpPr>
          <p:cNvPr id="160" name="TextBox 159">
            <a:extLst>
              <a:ext uri="{FF2B5EF4-FFF2-40B4-BE49-F238E27FC236}">
                <a16:creationId xmlns:a16="http://schemas.microsoft.com/office/drawing/2014/main" id="{1F822E79-37DB-D28B-D145-F6B77F4AA66A}"/>
              </a:ext>
            </a:extLst>
          </p:cNvPr>
          <p:cNvSpPr txBox="1"/>
          <p:nvPr/>
        </p:nvSpPr>
        <p:spPr>
          <a:xfrm rot="10800000" flipH="1" flipV="1">
            <a:off x="7809871" y="8037222"/>
            <a:ext cx="3557784" cy="584775"/>
          </a:xfrm>
          <a:prstGeom prst="rect">
            <a:avLst/>
          </a:prstGeom>
          <a:noFill/>
          <a:effectLst/>
        </p:spPr>
        <p:txBody>
          <a:bodyPr wrap="square" rtlCol="0" anchor="ctr">
            <a:spAutoFit/>
          </a:bodyPr>
          <a:lstStyle/>
          <a:p>
            <a:pPr lvl="0"/>
            <a:r>
              <a:rPr lang="en-US" sz="3200" b="1" dirty="0">
                <a:solidFill>
                  <a:schemeClr val="tx2">
                    <a:lumMod val="50000"/>
                  </a:schemeClr>
                </a:solidFill>
                <a:latin typeface="+mj-lt"/>
              </a:rPr>
              <a:t>SHIFT</a:t>
            </a:r>
            <a:endParaRPr kumimoji="0" lang="en-US" sz="3200" b="1" i="0" u="none" strike="noStrike" kern="1200" cap="none" spc="0" normalizeH="0" baseline="0" noProof="0" dirty="0">
              <a:ln>
                <a:noFill/>
              </a:ln>
              <a:solidFill>
                <a:schemeClr val="tx2">
                  <a:lumMod val="50000"/>
                </a:schemeClr>
              </a:solidFill>
              <a:uLnTx/>
              <a:uFillTx/>
              <a:latin typeface="+mj-lt"/>
            </a:endParaRPr>
          </a:p>
        </p:txBody>
      </p:sp>
      <p:sp>
        <p:nvSpPr>
          <p:cNvPr id="161" name="TextBox 160">
            <a:extLst>
              <a:ext uri="{FF2B5EF4-FFF2-40B4-BE49-F238E27FC236}">
                <a16:creationId xmlns:a16="http://schemas.microsoft.com/office/drawing/2014/main" id="{04C7E4F8-75AD-9799-0E1A-49E84C5FF4CB}"/>
              </a:ext>
            </a:extLst>
          </p:cNvPr>
          <p:cNvSpPr txBox="1"/>
          <p:nvPr/>
        </p:nvSpPr>
        <p:spPr>
          <a:xfrm rot="10800000" flipH="1" flipV="1">
            <a:off x="7006658" y="6147884"/>
            <a:ext cx="4267557" cy="1200329"/>
          </a:xfrm>
          <a:prstGeom prst="rect">
            <a:avLst/>
          </a:prstGeom>
          <a:noFill/>
        </p:spPr>
        <p:txBody>
          <a:bodyPr wrap="square" rtlCol="0" anchor="t">
            <a:spAutoFit/>
          </a:bodyPr>
          <a:lstStyle/>
          <a:p>
            <a:pPr lvl="0"/>
            <a:r>
              <a:rPr lang="vi-VN" sz="2400" dirty="0">
                <a:solidFill>
                  <a:schemeClr val="tx2"/>
                </a:solidFill>
              </a:rPr>
              <a:t>Định hình chiến lược và mô hình kinh doanh để thích nghi.</a:t>
            </a:r>
          </a:p>
        </p:txBody>
      </p:sp>
      <p:sp>
        <p:nvSpPr>
          <p:cNvPr id="162" name="TextBox 161">
            <a:extLst>
              <a:ext uri="{FF2B5EF4-FFF2-40B4-BE49-F238E27FC236}">
                <a16:creationId xmlns:a16="http://schemas.microsoft.com/office/drawing/2014/main" id="{8593589F-C26A-4CF9-1B2D-39CD8912D35F}"/>
              </a:ext>
            </a:extLst>
          </p:cNvPr>
          <p:cNvSpPr txBox="1"/>
          <p:nvPr/>
        </p:nvSpPr>
        <p:spPr>
          <a:xfrm rot="10800000" flipH="1" flipV="1">
            <a:off x="7006658" y="5474356"/>
            <a:ext cx="3557784" cy="584775"/>
          </a:xfrm>
          <a:prstGeom prst="rect">
            <a:avLst/>
          </a:prstGeom>
          <a:noFill/>
          <a:effectLst/>
        </p:spPr>
        <p:txBody>
          <a:bodyPr wrap="square" rtlCol="0" anchor="ctr">
            <a:spAutoFit/>
          </a:bodyPr>
          <a:lstStyle/>
          <a:p>
            <a:pPr lvl="0"/>
            <a:r>
              <a:rPr lang="en-US" sz="3200" b="1" dirty="0">
                <a:solidFill>
                  <a:schemeClr val="tx2">
                    <a:lumMod val="50000"/>
                  </a:schemeClr>
                </a:solidFill>
                <a:latin typeface="+mj-lt"/>
              </a:rPr>
              <a:t>SHAPE</a:t>
            </a:r>
            <a:endParaRPr kumimoji="0" lang="en-US" sz="3200" b="1" i="0" u="none" strike="noStrike" kern="1200" cap="none" spc="0" normalizeH="0" baseline="0" noProof="0" dirty="0">
              <a:ln>
                <a:noFill/>
              </a:ln>
              <a:solidFill>
                <a:schemeClr val="tx2">
                  <a:lumMod val="50000"/>
                </a:schemeClr>
              </a:solidFill>
              <a:uLnTx/>
              <a:uFillTx/>
              <a:latin typeface="+mj-lt"/>
            </a:endParaRPr>
          </a:p>
        </p:txBody>
      </p:sp>
      <p:sp>
        <p:nvSpPr>
          <p:cNvPr id="163" name="!!Circle_2b">
            <a:extLst>
              <a:ext uri="{FF2B5EF4-FFF2-40B4-BE49-F238E27FC236}">
                <a16:creationId xmlns:a16="http://schemas.microsoft.com/office/drawing/2014/main" id="{BAA6D731-A40E-6366-4E0D-655E58B415E1}"/>
              </a:ext>
            </a:extLst>
          </p:cNvPr>
          <p:cNvSpPr>
            <a:spLocks noChangeAspect="1"/>
          </p:cNvSpPr>
          <p:nvPr/>
        </p:nvSpPr>
        <p:spPr>
          <a:xfrm flipH="1">
            <a:off x="3414853" y="5066656"/>
            <a:ext cx="2631276" cy="2631276"/>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Circle_2c">
            <a:extLst>
              <a:ext uri="{FF2B5EF4-FFF2-40B4-BE49-F238E27FC236}">
                <a16:creationId xmlns:a16="http://schemas.microsoft.com/office/drawing/2014/main" id="{72B1751D-B168-67D1-AB79-EED356B54F36}"/>
              </a:ext>
            </a:extLst>
          </p:cNvPr>
          <p:cNvSpPr>
            <a:spLocks noChangeAspect="1"/>
          </p:cNvSpPr>
          <p:nvPr/>
        </p:nvSpPr>
        <p:spPr>
          <a:xfrm flipH="1">
            <a:off x="3629969" y="5281772"/>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0" name="!!SubTitle">
            <a:extLst>
              <a:ext uri="{FF2B5EF4-FFF2-40B4-BE49-F238E27FC236}">
                <a16:creationId xmlns:a16="http://schemas.microsoft.com/office/drawing/2014/main" id="{11AA82CC-D28D-79C3-19EC-BDCB0131B146}"/>
              </a:ext>
            </a:extLst>
          </p:cNvPr>
          <p:cNvSpPr txBox="1"/>
          <p:nvPr/>
        </p:nvSpPr>
        <p:spPr>
          <a:xfrm>
            <a:off x="17130910" y="11312482"/>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bg1">
                    <a:lumMod val="65000"/>
                  </a:schemeClr>
                </a:solidFill>
                <a:effectLst/>
                <a:uLnTx/>
                <a:uFillTx/>
                <a:latin typeface="Open Sans Light"/>
                <a:ea typeface="+mn-ea"/>
                <a:cs typeface="+mn-cs"/>
              </a:rPr>
              <a:t>we sell CONFIDENCE not templates</a:t>
            </a:r>
          </a:p>
        </p:txBody>
      </p:sp>
      <p:sp>
        <p:nvSpPr>
          <p:cNvPr id="191" name="!!MainTitle1">
            <a:extLst>
              <a:ext uri="{FF2B5EF4-FFF2-40B4-BE49-F238E27FC236}">
                <a16:creationId xmlns:a16="http://schemas.microsoft.com/office/drawing/2014/main" id="{EAD662E3-3AB9-5BB9-97FE-28E8DD93D401}"/>
              </a:ext>
            </a:extLst>
          </p:cNvPr>
          <p:cNvSpPr txBox="1"/>
          <p:nvPr/>
        </p:nvSpPr>
        <p:spPr>
          <a:xfrm>
            <a:off x="14737884" y="8910095"/>
            <a:ext cx="7417415" cy="243143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r">
              <a:defRPr/>
            </a:pPr>
            <a:r>
              <a:rPr lang="en-US" sz="7600" b="1" dirty="0">
                <a:solidFill>
                  <a:schemeClr val="accent2"/>
                </a:solidFill>
                <a:effectLst>
                  <a:outerShdw blurRad="127000" dist="101600" dir="5400000" algn="t" rotWithShape="0">
                    <a:prstClr val="black">
                      <a:alpha val="20000"/>
                    </a:prstClr>
                  </a:outerShdw>
                </a:effectLst>
                <a:latin typeface="+mj-lt"/>
              </a:rPr>
              <a:t>3S ADAPTIVE</a:t>
            </a:r>
          </a:p>
          <a:p>
            <a:pPr lvl="0" algn="r">
              <a:defRPr/>
            </a:pPr>
            <a:r>
              <a:rPr lang="en-US" sz="7600" dirty="0">
                <a:solidFill>
                  <a:schemeClr val="accent1"/>
                </a:solidFill>
                <a:effectLst>
                  <a:outerShdw blurRad="127000" dist="101600" dir="5400000" algn="t" rotWithShape="0">
                    <a:prstClr val="black">
                      <a:alpha val="20000"/>
                    </a:prstClr>
                  </a:outerShdw>
                </a:effectLst>
                <a:latin typeface="+mj-lt"/>
              </a:rPr>
              <a:t>Change Model</a:t>
            </a:r>
            <a:endParaRPr kumimoji="0" lang="en-US" sz="7600" i="0" u="none" strike="noStrike" kern="1200" cap="none" spc="0" normalizeH="0" baseline="0" noProof="0" dirty="0">
              <a:ln>
                <a:noFill/>
              </a:ln>
              <a:solidFill>
                <a:schemeClr val="accent1"/>
              </a:solidFill>
              <a:effectLst>
                <a:outerShdw blurRad="127000" dist="101600" dir="5400000" algn="t" rotWithShape="0">
                  <a:prstClr val="black">
                    <a:alpha val="20000"/>
                  </a:prstClr>
                </a:outerShdw>
              </a:effectLst>
              <a:uLnTx/>
              <a:uFillTx/>
              <a:latin typeface="+mj-lt"/>
            </a:endParaRPr>
          </a:p>
        </p:txBody>
      </p:sp>
      <p:sp>
        <p:nvSpPr>
          <p:cNvPr id="192" name="!!Circle_2b">
            <a:extLst>
              <a:ext uri="{FF2B5EF4-FFF2-40B4-BE49-F238E27FC236}">
                <a16:creationId xmlns:a16="http://schemas.microsoft.com/office/drawing/2014/main" id="{C61DB217-0B7D-1390-2DCD-6D75E127ED02}"/>
              </a:ext>
            </a:extLst>
          </p:cNvPr>
          <p:cNvSpPr>
            <a:spLocks noChangeAspect="1"/>
          </p:cNvSpPr>
          <p:nvPr/>
        </p:nvSpPr>
        <p:spPr>
          <a:xfrm flipH="1">
            <a:off x="2555749" y="2498250"/>
            <a:ext cx="2631276" cy="263127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3" name="!!Circle_2c">
            <a:extLst>
              <a:ext uri="{FF2B5EF4-FFF2-40B4-BE49-F238E27FC236}">
                <a16:creationId xmlns:a16="http://schemas.microsoft.com/office/drawing/2014/main" id="{BB5AAED6-5F9A-38FF-2413-611A65029969}"/>
              </a:ext>
            </a:extLst>
          </p:cNvPr>
          <p:cNvSpPr>
            <a:spLocks noChangeAspect="1"/>
          </p:cNvSpPr>
          <p:nvPr/>
        </p:nvSpPr>
        <p:spPr>
          <a:xfrm flipH="1">
            <a:off x="2770865" y="2713366"/>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TextBox 193">
            <a:extLst>
              <a:ext uri="{FF2B5EF4-FFF2-40B4-BE49-F238E27FC236}">
                <a16:creationId xmlns:a16="http://schemas.microsoft.com/office/drawing/2014/main" id="{8F4B94FE-F036-69E9-C9C9-39396802ED85}"/>
              </a:ext>
            </a:extLst>
          </p:cNvPr>
          <p:cNvSpPr txBox="1"/>
          <p:nvPr/>
        </p:nvSpPr>
        <p:spPr>
          <a:xfrm rot="10800000" flipV="1">
            <a:off x="15354300" y="2403518"/>
            <a:ext cx="6800999" cy="3539430"/>
          </a:xfrm>
          <a:prstGeom prst="rect">
            <a:avLst/>
          </a:prstGeom>
          <a:noFill/>
        </p:spPr>
        <p:txBody>
          <a:bodyPr wrap="square" rtlCol="0" anchor="t">
            <a:spAutoFit/>
          </a:bodyPr>
          <a:lstStyle/>
          <a:p>
            <a:pPr lvl="0" algn="r"/>
            <a:r>
              <a:rPr lang="vi-VN" sz="3200" dirty="0">
                <a:solidFill>
                  <a:schemeClr val="tx2"/>
                </a:solidFill>
              </a:rPr>
              <a:t>3S </a:t>
            </a:r>
            <a:r>
              <a:rPr lang="en-US" sz="3200" dirty="0">
                <a:solidFill>
                  <a:schemeClr val="tx2"/>
                </a:solidFill>
              </a:rPr>
              <a:t>Adaptive Change Model </a:t>
            </a:r>
            <a:r>
              <a:rPr lang="vi-VN" sz="3200" dirty="0">
                <a:solidFill>
                  <a:schemeClr val="tx2"/>
                </a:solidFill>
              </a:rPr>
              <a:t>giúp tổ chức nhanh nhạy nhận diện xu hướng, định hình chiến lược phù hợp, và thúc đẩy sự chuyển dịch toàn diện nhằm duy trì lợi thế cạnh tranh trong môi trường kinh doanh biến động.</a:t>
            </a:r>
          </a:p>
        </p:txBody>
      </p:sp>
      <p:grpSp>
        <p:nvGrpSpPr>
          <p:cNvPr id="195" name="Group 4">
            <a:extLst>
              <a:ext uri="{FF2B5EF4-FFF2-40B4-BE49-F238E27FC236}">
                <a16:creationId xmlns:a16="http://schemas.microsoft.com/office/drawing/2014/main" id="{94286F92-CE3E-C8A1-8A60-7953E6AC40AD}"/>
              </a:ext>
            </a:extLst>
          </p:cNvPr>
          <p:cNvGrpSpPr>
            <a:grpSpLocks/>
          </p:cNvGrpSpPr>
          <p:nvPr/>
        </p:nvGrpSpPr>
        <p:grpSpPr bwMode="auto">
          <a:xfrm>
            <a:off x="5179473" y="8701060"/>
            <a:ext cx="766888" cy="488200"/>
            <a:chOff x="3651250" y="1906588"/>
            <a:chExt cx="615950" cy="392112"/>
          </a:xfrm>
          <a:solidFill>
            <a:schemeClr val="tx2"/>
          </a:solidFill>
        </p:grpSpPr>
        <p:sp>
          <p:nvSpPr>
            <p:cNvPr id="196" name="Freeform 22">
              <a:extLst>
                <a:ext uri="{FF2B5EF4-FFF2-40B4-BE49-F238E27FC236}">
                  <a16:creationId xmlns:a16="http://schemas.microsoft.com/office/drawing/2014/main" id="{067CB18C-AB6B-4973-C893-95138462A85E}"/>
                </a:ext>
              </a:extLst>
            </p:cNvPr>
            <p:cNvSpPr>
              <a:spLocks noChangeArrowheads="1"/>
            </p:cNvSpPr>
            <p:nvPr/>
          </p:nvSpPr>
          <p:spPr bwMode="auto">
            <a:xfrm>
              <a:off x="3875088" y="1941513"/>
              <a:ext cx="168275" cy="322262"/>
            </a:xfrm>
            <a:custGeom>
              <a:avLst/>
              <a:gdLst>
                <a:gd name="T0" fmla="*/ 2147483646 w 468"/>
                <a:gd name="T1" fmla="*/ 2147483646 h 894"/>
                <a:gd name="T2" fmla="*/ 2147483646 w 468"/>
                <a:gd name="T3" fmla="*/ 2147483646 h 894"/>
                <a:gd name="T4" fmla="*/ 2147483646 w 468"/>
                <a:gd name="T5" fmla="*/ 0 h 894"/>
                <a:gd name="T6" fmla="*/ 0 w 468"/>
                <a:gd name="T7" fmla="*/ 2147483646 h 894"/>
                <a:gd name="T8" fmla="*/ 2147483646 w 468"/>
                <a:gd name="T9" fmla="*/ 2147483646 h 8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894">
                  <a:moveTo>
                    <a:pt x="233" y="893"/>
                  </a:moveTo>
                  <a:cubicBezTo>
                    <a:pt x="363" y="893"/>
                    <a:pt x="467" y="693"/>
                    <a:pt x="467" y="447"/>
                  </a:cubicBezTo>
                  <a:cubicBezTo>
                    <a:pt x="467" y="201"/>
                    <a:pt x="362" y="0"/>
                    <a:pt x="233" y="0"/>
                  </a:cubicBezTo>
                  <a:cubicBezTo>
                    <a:pt x="103" y="0"/>
                    <a:pt x="0" y="201"/>
                    <a:pt x="0" y="447"/>
                  </a:cubicBezTo>
                  <a:cubicBezTo>
                    <a:pt x="0" y="693"/>
                    <a:pt x="104" y="893"/>
                    <a:pt x="233" y="89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97" name="Freeform 23">
              <a:extLst>
                <a:ext uri="{FF2B5EF4-FFF2-40B4-BE49-F238E27FC236}">
                  <a16:creationId xmlns:a16="http://schemas.microsoft.com/office/drawing/2014/main" id="{B0BB0975-AE92-7419-D437-52893AF51E94}"/>
                </a:ext>
              </a:extLst>
            </p:cNvPr>
            <p:cNvSpPr>
              <a:spLocks noChangeArrowheads="1"/>
            </p:cNvSpPr>
            <p:nvPr/>
          </p:nvSpPr>
          <p:spPr bwMode="auto">
            <a:xfrm>
              <a:off x="4000500" y="1906588"/>
              <a:ext cx="266700" cy="392112"/>
            </a:xfrm>
            <a:custGeom>
              <a:avLst/>
              <a:gdLst>
                <a:gd name="T0" fmla="*/ 2147483646 w 740"/>
                <a:gd name="T1" fmla="*/ 2147483646 h 1087"/>
                <a:gd name="T2" fmla="*/ 0 w 740"/>
                <a:gd name="T3" fmla="*/ 2147483646 h 1087"/>
                <a:gd name="T4" fmla="*/ 2147483646 w 740"/>
                <a:gd name="T5" fmla="*/ 2147483646 h 1087"/>
                <a:gd name="T6" fmla="*/ 2147483646 w 740"/>
                <a:gd name="T7" fmla="*/ 2147483646 h 1087"/>
                <a:gd name="T8" fmla="*/ 2147483646 w 740"/>
                <a:gd name="T9" fmla="*/ 0 h 1087"/>
                <a:gd name="T10" fmla="*/ 0 w 740"/>
                <a:gd name="T11" fmla="*/ 1783755365 h 1087"/>
                <a:gd name="T12" fmla="*/ 2147483646 w 740"/>
                <a:gd name="T13" fmla="*/ 2147483646 h 10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 h="1087">
                  <a:moveTo>
                    <a:pt x="236" y="543"/>
                  </a:moveTo>
                  <a:cubicBezTo>
                    <a:pt x="236" y="619"/>
                    <a:pt x="219" y="865"/>
                    <a:pt x="0" y="1048"/>
                  </a:cubicBezTo>
                  <a:cubicBezTo>
                    <a:pt x="61" y="1071"/>
                    <a:pt x="127" y="1086"/>
                    <a:pt x="196" y="1086"/>
                  </a:cubicBezTo>
                  <a:cubicBezTo>
                    <a:pt x="495" y="1086"/>
                    <a:pt x="739" y="842"/>
                    <a:pt x="739" y="543"/>
                  </a:cubicBezTo>
                  <a:cubicBezTo>
                    <a:pt x="739" y="243"/>
                    <a:pt x="495" y="0"/>
                    <a:pt x="196" y="0"/>
                  </a:cubicBezTo>
                  <a:cubicBezTo>
                    <a:pt x="125" y="0"/>
                    <a:pt x="59" y="15"/>
                    <a:pt x="0" y="38"/>
                  </a:cubicBezTo>
                  <a:cubicBezTo>
                    <a:pt x="219" y="221"/>
                    <a:pt x="236" y="469"/>
                    <a:pt x="236" y="54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98" name="Freeform 24">
              <a:extLst>
                <a:ext uri="{FF2B5EF4-FFF2-40B4-BE49-F238E27FC236}">
                  <a16:creationId xmlns:a16="http://schemas.microsoft.com/office/drawing/2014/main" id="{D53C8C47-B8D2-7719-E7DA-0348CCF4D50E}"/>
                </a:ext>
              </a:extLst>
            </p:cNvPr>
            <p:cNvSpPr>
              <a:spLocks noChangeArrowheads="1"/>
            </p:cNvSpPr>
            <p:nvPr/>
          </p:nvSpPr>
          <p:spPr bwMode="auto">
            <a:xfrm>
              <a:off x="3651250" y="1906588"/>
              <a:ext cx="266700" cy="392112"/>
            </a:xfrm>
            <a:custGeom>
              <a:avLst/>
              <a:gdLst>
                <a:gd name="T0" fmla="*/ 2147483646 w 742"/>
                <a:gd name="T1" fmla="*/ 2147483646 h 1087"/>
                <a:gd name="T2" fmla="*/ 2147483646 w 742"/>
                <a:gd name="T3" fmla="*/ 2147483646 h 1087"/>
                <a:gd name="T4" fmla="*/ 2147483646 w 742"/>
                <a:gd name="T5" fmla="*/ 2147483646 h 1087"/>
                <a:gd name="T6" fmla="*/ 2147483646 w 742"/>
                <a:gd name="T7" fmla="*/ 2147483646 h 1087"/>
                <a:gd name="T8" fmla="*/ 2147483646 w 742"/>
                <a:gd name="T9" fmla="*/ 2147483646 h 1087"/>
                <a:gd name="T10" fmla="*/ 2147483646 w 742"/>
                <a:gd name="T11" fmla="*/ 2147483646 h 1087"/>
                <a:gd name="T12" fmla="*/ 2147483646 w 742"/>
                <a:gd name="T13" fmla="*/ 2147483646 h 1087"/>
                <a:gd name="T14" fmla="*/ 2147483646 w 742"/>
                <a:gd name="T15" fmla="*/ 1783755365 h 1087"/>
                <a:gd name="T16" fmla="*/ 2147483646 w 742"/>
                <a:gd name="T17" fmla="*/ 0 h 1087"/>
                <a:gd name="T18" fmla="*/ 139269877 w 742"/>
                <a:gd name="T19" fmla="*/ 2147483646 h 1087"/>
                <a:gd name="T20" fmla="*/ 2147483646 w 742"/>
                <a:gd name="T21" fmla="*/ 2147483646 h 10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42" h="1087">
                  <a:moveTo>
                    <a:pt x="546" y="1086"/>
                  </a:moveTo>
                  <a:cubicBezTo>
                    <a:pt x="617" y="1086"/>
                    <a:pt x="683" y="1071"/>
                    <a:pt x="741" y="1048"/>
                  </a:cubicBezTo>
                  <a:cubicBezTo>
                    <a:pt x="693" y="1008"/>
                    <a:pt x="655" y="964"/>
                    <a:pt x="624" y="921"/>
                  </a:cubicBezTo>
                  <a:cubicBezTo>
                    <a:pt x="599" y="926"/>
                    <a:pt x="571" y="932"/>
                    <a:pt x="543" y="932"/>
                  </a:cubicBezTo>
                  <a:cubicBezTo>
                    <a:pt x="327" y="932"/>
                    <a:pt x="155" y="756"/>
                    <a:pt x="155" y="543"/>
                  </a:cubicBezTo>
                  <a:cubicBezTo>
                    <a:pt x="155" y="328"/>
                    <a:pt x="330" y="155"/>
                    <a:pt x="543" y="155"/>
                  </a:cubicBezTo>
                  <a:cubicBezTo>
                    <a:pt x="571" y="155"/>
                    <a:pt x="599" y="160"/>
                    <a:pt x="624" y="165"/>
                  </a:cubicBezTo>
                  <a:cubicBezTo>
                    <a:pt x="655" y="122"/>
                    <a:pt x="693" y="79"/>
                    <a:pt x="741" y="38"/>
                  </a:cubicBezTo>
                  <a:cubicBezTo>
                    <a:pt x="680" y="16"/>
                    <a:pt x="614" y="0"/>
                    <a:pt x="546" y="0"/>
                  </a:cubicBezTo>
                  <a:cubicBezTo>
                    <a:pt x="246" y="0"/>
                    <a:pt x="3" y="244"/>
                    <a:pt x="3" y="543"/>
                  </a:cubicBezTo>
                  <a:cubicBezTo>
                    <a:pt x="0" y="843"/>
                    <a:pt x="244" y="1086"/>
                    <a:pt x="546" y="108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grpSp>
      <p:grpSp>
        <p:nvGrpSpPr>
          <p:cNvPr id="199" name="Group 12">
            <a:extLst>
              <a:ext uri="{FF2B5EF4-FFF2-40B4-BE49-F238E27FC236}">
                <a16:creationId xmlns:a16="http://schemas.microsoft.com/office/drawing/2014/main" id="{A1106544-1734-C1C7-4957-90DF7CC7DB5A}"/>
              </a:ext>
            </a:extLst>
          </p:cNvPr>
          <p:cNvGrpSpPr>
            <a:grpSpLocks/>
          </p:cNvGrpSpPr>
          <p:nvPr/>
        </p:nvGrpSpPr>
        <p:grpSpPr bwMode="auto">
          <a:xfrm>
            <a:off x="4382624" y="6035416"/>
            <a:ext cx="695736" cy="693758"/>
            <a:chOff x="7707313" y="5849938"/>
            <a:chExt cx="558800" cy="557212"/>
          </a:xfrm>
          <a:solidFill>
            <a:schemeClr val="tx2"/>
          </a:solidFill>
        </p:grpSpPr>
        <p:sp>
          <p:nvSpPr>
            <p:cNvPr id="200" name="Freeform 68">
              <a:extLst>
                <a:ext uri="{FF2B5EF4-FFF2-40B4-BE49-F238E27FC236}">
                  <a16:creationId xmlns:a16="http://schemas.microsoft.com/office/drawing/2014/main" id="{3DFCBB52-F4BB-7BC7-E0BF-281F6198545C}"/>
                </a:ext>
              </a:extLst>
            </p:cNvPr>
            <p:cNvSpPr>
              <a:spLocks noChangeArrowheads="1"/>
            </p:cNvSpPr>
            <p:nvPr/>
          </p:nvSpPr>
          <p:spPr bwMode="auto">
            <a:xfrm>
              <a:off x="7707313" y="6156325"/>
              <a:ext cx="103187" cy="149225"/>
            </a:xfrm>
            <a:custGeom>
              <a:avLst/>
              <a:gdLst>
                <a:gd name="T0" fmla="*/ 2147483646 w 286"/>
                <a:gd name="T1" fmla="*/ 0 h 415"/>
                <a:gd name="T2" fmla="*/ 0 w 286"/>
                <a:gd name="T3" fmla="*/ 0 h 415"/>
                <a:gd name="T4" fmla="*/ 2147483646 w 286"/>
                <a:gd name="T5" fmla="*/ 2147483646 h 415"/>
                <a:gd name="T6" fmla="*/ 2147483646 w 286"/>
                <a:gd name="T7" fmla="*/ 2147483646 h 415"/>
                <a:gd name="T8" fmla="*/ 2147483646 w 286"/>
                <a:gd name="T9" fmla="*/ 0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415">
                  <a:moveTo>
                    <a:pt x="158" y="0"/>
                  </a:moveTo>
                  <a:lnTo>
                    <a:pt x="0" y="0"/>
                  </a:lnTo>
                  <a:cubicBezTo>
                    <a:pt x="16" y="158"/>
                    <a:pt x="79" y="300"/>
                    <a:pt x="173" y="414"/>
                  </a:cubicBezTo>
                  <a:lnTo>
                    <a:pt x="285" y="302"/>
                  </a:lnTo>
                  <a:cubicBezTo>
                    <a:pt x="216" y="216"/>
                    <a:pt x="173" y="115"/>
                    <a:pt x="158"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1" name="Freeform 69">
              <a:extLst>
                <a:ext uri="{FF2B5EF4-FFF2-40B4-BE49-F238E27FC236}">
                  <a16:creationId xmlns:a16="http://schemas.microsoft.com/office/drawing/2014/main" id="{7715CD55-8D68-9C3F-7649-11DA16859C0E}"/>
                </a:ext>
              </a:extLst>
            </p:cNvPr>
            <p:cNvSpPr>
              <a:spLocks noChangeArrowheads="1"/>
            </p:cNvSpPr>
            <p:nvPr/>
          </p:nvSpPr>
          <p:spPr bwMode="auto">
            <a:xfrm>
              <a:off x="7707313" y="5951538"/>
              <a:ext cx="103187" cy="149225"/>
            </a:xfrm>
            <a:custGeom>
              <a:avLst/>
              <a:gdLst>
                <a:gd name="T0" fmla="*/ 2147483646 w 286"/>
                <a:gd name="T1" fmla="*/ 2147483646 h 414"/>
                <a:gd name="T2" fmla="*/ 2147483646 w 286"/>
                <a:gd name="T3" fmla="*/ 0 h 414"/>
                <a:gd name="T4" fmla="*/ 0 w 286"/>
                <a:gd name="T5" fmla="*/ 2147483646 h 414"/>
                <a:gd name="T6" fmla="*/ 2147483646 w 286"/>
                <a:gd name="T7" fmla="*/ 2147483646 h 414"/>
                <a:gd name="T8" fmla="*/ 2147483646 w 286"/>
                <a:gd name="T9" fmla="*/ 2147483646 h 4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414">
                  <a:moveTo>
                    <a:pt x="285" y="111"/>
                  </a:moveTo>
                  <a:lnTo>
                    <a:pt x="173" y="0"/>
                  </a:lnTo>
                  <a:cubicBezTo>
                    <a:pt x="79" y="116"/>
                    <a:pt x="16" y="258"/>
                    <a:pt x="0" y="413"/>
                  </a:cubicBezTo>
                  <a:lnTo>
                    <a:pt x="158" y="413"/>
                  </a:lnTo>
                  <a:cubicBezTo>
                    <a:pt x="173" y="301"/>
                    <a:pt x="216" y="197"/>
                    <a:pt x="285" y="11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2" name="Freeform 70">
              <a:extLst>
                <a:ext uri="{FF2B5EF4-FFF2-40B4-BE49-F238E27FC236}">
                  <a16:creationId xmlns:a16="http://schemas.microsoft.com/office/drawing/2014/main" id="{ACDAEB13-AD37-EE9A-8543-0245CFB4F826}"/>
                </a:ext>
              </a:extLst>
            </p:cNvPr>
            <p:cNvSpPr>
              <a:spLocks noChangeArrowheads="1"/>
            </p:cNvSpPr>
            <p:nvPr/>
          </p:nvSpPr>
          <p:spPr bwMode="auto">
            <a:xfrm>
              <a:off x="7808913" y="5849938"/>
              <a:ext cx="149225" cy="103187"/>
            </a:xfrm>
            <a:custGeom>
              <a:avLst/>
              <a:gdLst>
                <a:gd name="T0" fmla="*/ 2147483646 w 415"/>
                <a:gd name="T1" fmla="*/ 2147483646 h 285"/>
                <a:gd name="T2" fmla="*/ 2147483646 w 415"/>
                <a:gd name="T3" fmla="*/ 0 h 285"/>
                <a:gd name="T4" fmla="*/ 0 w 415"/>
                <a:gd name="T5" fmla="*/ 2147483646 h 285"/>
                <a:gd name="T6" fmla="*/ 2147483646 w 415"/>
                <a:gd name="T7" fmla="*/ 2147483646 h 285"/>
                <a:gd name="T8" fmla="*/ 2147483646 w 415"/>
                <a:gd name="T9" fmla="*/ 2147483646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5">
                  <a:moveTo>
                    <a:pt x="414" y="157"/>
                  </a:moveTo>
                  <a:lnTo>
                    <a:pt x="414" y="0"/>
                  </a:lnTo>
                  <a:cubicBezTo>
                    <a:pt x="256" y="15"/>
                    <a:pt x="114" y="79"/>
                    <a:pt x="0" y="172"/>
                  </a:cubicBezTo>
                  <a:lnTo>
                    <a:pt x="112" y="284"/>
                  </a:lnTo>
                  <a:cubicBezTo>
                    <a:pt x="198" y="218"/>
                    <a:pt x="299" y="172"/>
                    <a:pt x="414" y="157"/>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3" name="Freeform 71">
              <a:extLst>
                <a:ext uri="{FF2B5EF4-FFF2-40B4-BE49-F238E27FC236}">
                  <a16:creationId xmlns:a16="http://schemas.microsoft.com/office/drawing/2014/main" id="{68ACCF40-62AF-0FEB-09E2-BE51240A78F8}"/>
                </a:ext>
              </a:extLst>
            </p:cNvPr>
            <p:cNvSpPr>
              <a:spLocks noChangeArrowheads="1"/>
            </p:cNvSpPr>
            <p:nvPr/>
          </p:nvSpPr>
          <p:spPr bwMode="auto">
            <a:xfrm>
              <a:off x="8015288" y="5849938"/>
              <a:ext cx="149225" cy="103187"/>
            </a:xfrm>
            <a:custGeom>
              <a:avLst/>
              <a:gdLst>
                <a:gd name="T0" fmla="*/ 2147483646 w 414"/>
                <a:gd name="T1" fmla="*/ 2147483646 h 285"/>
                <a:gd name="T2" fmla="*/ 0 w 414"/>
                <a:gd name="T3" fmla="*/ 0 h 285"/>
                <a:gd name="T4" fmla="*/ 0 w 414"/>
                <a:gd name="T5" fmla="*/ 2147483646 h 285"/>
                <a:gd name="T6" fmla="*/ 2147483646 w 414"/>
                <a:gd name="T7" fmla="*/ 2147483646 h 285"/>
                <a:gd name="T8" fmla="*/ 2147483646 w 414"/>
                <a:gd name="T9" fmla="*/ 2147483646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4" h="285">
                  <a:moveTo>
                    <a:pt x="413" y="172"/>
                  </a:moveTo>
                  <a:cubicBezTo>
                    <a:pt x="297" y="79"/>
                    <a:pt x="155" y="15"/>
                    <a:pt x="0" y="0"/>
                  </a:cubicBezTo>
                  <a:lnTo>
                    <a:pt x="0" y="157"/>
                  </a:lnTo>
                  <a:cubicBezTo>
                    <a:pt x="114" y="172"/>
                    <a:pt x="216" y="216"/>
                    <a:pt x="302" y="284"/>
                  </a:cubicBezTo>
                  <a:lnTo>
                    <a:pt x="413" y="17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4" name="Freeform 72">
              <a:extLst>
                <a:ext uri="{FF2B5EF4-FFF2-40B4-BE49-F238E27FC236}">
                  <a16:creationId xmlns:a16="http://schemas.microsoft.com/office/drawing/2014/main" id="{32895448-F98F-62E5-9D23-8BA3551FF486}"/>
                </a:ext>
              </a:extLst>
            </p:cNvPr>
            <p:cNvSpPr>
              <a:spLocks noChangeArrowheads="1"/>
            </p:cNvSpPr>
            <p:nvPr/>
          </p:nvSpPr>
          <p:spPr bwMode="auto">
            <a:xfrm>
              <a:off x="8162925" y="6156325"/>
              <a:ext cx="103188" cy="149225"/>
            </a:xfrm>
            <a:custGeom>
              <a:avLst/>
              <a:gdLst>
                <a:gd name="T0" fmla="*/ 0 w 285"/>
                <a:gd name="T1" fmla="*/ 2147483646 h 415"/>
                <a:gd name="T2" fmla="*/ 2147483646 w 285"/>
                <a:gd name="T3" fmla="*/ 2147483646 h 415"/>
                <a:gd name="T4" fmla="*/ 2147483646 w 285"/>
                <a:gd name="T5" fmla="*/ 0 h 415"/>
                <a:gd name="T6" fmla="*/ 2147483646 w 285"/>
                <a:gd name="T7" fmla="*/ 0 h 415"/>
                <a:gd name="T8" fmla="*/ 0 w 285"/>
                <a:gd name="T9" fmla="*/ 2147483646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415">
                  <a:moveTo>
                    <a:pt x="0" y="302"/>
                  </a:moveTo>
                  <a:lnTo>
                    <a:pt x="112" y="414"/>
                  </a:lnTo>
                  <a:cubicBezTo>
                    <a:pt x="205" y="300"/>
                    <a:pt x="269" y="155"/>
                    <a:pt x="284" y="0"/>
                  </a:cubicBezTo>
                  <a:lnTo>
                    <a:pt x="127" y="0"/>
                  </a:lnTo>
                  <a:cubicBezTo>
                    <a:pt x="112" y="115"/>
                    <a:pt x="66" y="216"/>
                    <a:pt x="0" y="302"/>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5" name="Freeform 73">
              <a:extLst>
                <a:ext uri="{FF2B5EF4-FFF2-40B4-BE49-F238E27FC236}">
                  <a16:creationId xmlns:a16="http://schemas.microsoft.com/office/drawing/2014/main" id="{BEA8A0B6-7045-0558-583E-EEBD1751044C}"/>
                </a:ext>
              </a:extLst>
            </p:cNvPr>
            <p:cNvSpPr>
              <a:spLocks noChangeArrowheads="1"/>
            </p:cNvSpPr>
            <p:nvPr/>
          </p:nvSpPr>
          <p:spPr bwMode="auto">
            <a:xfrm>
              <a:off x="8162925" y="5951538"/>
              <a:ext cx="103188" cy="149225"/>
            </a:xfrm>
            <a:custGeom>
              <a:avLst/>
              <a:gdLst>
                <a:gd name="T0" fmla="*/ 2147483646 w 285"/>
                <a:gd name="T1" fmla="*/ 2147483646 h 415"/>
                <a:gd name="T2" fmla="*/ 2147483646 w 285"/>
                <a:gd name="T3" fmla="*/ 2147483646 h 415"/>
                <a:gd name="T4" fmla="*/ 2147483646 w 285"/>
                <a:gd name="T5" fmla="*/ 0 h 415"/>
                <a:gd name="T6" fmla="*/ 0 w 285"/>
                <a:gd name="T7" fmla="*/ 2147483646 h 415"/>
                <a:gd name="T8" fmla="*/ 2147483646 w 285"/>
                <a:gd name="T9" fmla="*/ 2147483646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415">
                  <a:moveTo>
                    <a:pt x="127" y="414"/>
                  </a:moveTo>
                  <a:lnTo>
                    <a:pt x="284" y="414"/>
                  </a:lnTo>
                  <a:cubicBezTo>
                    <a:pt x="269" y="256"/>
                    <a:pt x="205" y="114"/>
                    <a:pt x="112" y="0"/>
                  </a:cubicBezTo>
                  <a:lnTo>
                    <a:pt x="0" y="112"/>
                  </a:lnTo>
                  <a:cubicBezTo>
                    <a:pt x="66" y="195"/>
                    <a:pt x="112" y="299"/>
                    <a:pt x="127" y="41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6" name="Freeform 74">
              <a:extLst>
                <a:ext uri="{FF2B5EF4-FFF2-40B4-BE49-F238E27FC236}">
                  <a16:creationId xmlns:a16="http://schemas.microsoft.com/office/drawing/2014/main" id="{EF5012B5-4E95-925C-0F97-3DDFB0D61A91}"/>
                </a:ext>
              </a:extLst>
            </p:cNvPr>
            <p:cNvSpPr>
              <a:spLocks noChangeArrowheads="1"/>
            </p:cNvSpPr>
            <p:nvPr/>
          </p:nvSpPr>
          <p:spPr bwMode="auto">
            <a:xfrm>
              <a:off x="8013700" y="6303963"/>
              <a:ext cx="149225" cy="103187"/>
            </a:xfrm>
            <a:custGeom>
              <a:avLst/>
              <a:gdLst>
                <a:gd name="T0" fmla="*/ 0 w 415"/>
                <a:gd name="T1" fmla="*/ 2147483646 h 286"/>
                <a:gd name="T2" fmla="*/ 0 w 415"/>
                <a:gd name="T3" fmla="*/ 2147483646 h 286"/>
                <a:gd name="T4" fmla="*/ 2147483646 w 415"/>
                <a:gd name="T5" fmla="*/ 2147483646 h 286"/>
                <a:gd name="T6" fmla="*/ 2147483646 w 415"/>
                <a:gd name="T7" fmla="*/ 0 h 286"/>
                <a:gd name="T8" fmla="*/ 0 w 415"/>
                <a:gd name="T9" fmla="*/ 2147483646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6">
                  <a:moveTo>
                    <a:pt x="0" y="127"/>
                  </a:moveTo>
                  <a:lnTo>
                    <a:pt x="0" y="285"/>
                  </a:lnTo>
                  <a:cubicBezTo>
                    <a:pt x="158" y="269"/>
                    <a:pt x="300" y="206"/>
                    <a:pt x="414" y="112"/>
                  </a:cubicBezTo>
                  <a:lnTo>
                    <a:pt x="302" y="0"/>
                  </a:lnTo>
                  <a:cubicBezTo>
                    <a:pt x="219" y="69"/>
                    <a:pt x="115" y="112"/>
                    <a:pt x="0" y="127"/>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7" name="Freeform 75">
              <a:extLst>
                <a:ext uri="{FF2B5EF4-FFF2-40B4-BE49-F238E27FC236}">
                  <a16:creationId xmlns:a16="http://schemas.microsoft.com/office/drawing/2014/main" id="{DAE751E2-7DE2-8C45-0E22-E6D4F11D15EF}"/>
                </a:ext>
              </a:extLst>
            </p:cNvPr>
            <p:cNvSpPr>
              <a:spLocks noChangeArrowheads="1"/>
            </p:cNvSpPr>
            <p:nvPr/>
          </p:nvSpPr>
          <p:spPr bwMode="auto">
            <a:xfrm>
              <a:off x="7808913" y="6303963"/>
              <a:ext cx="149225" cy="103187"/>
            </a:xfrm>
            <a:custGeom>
              <a:avLst/>
              <a:gdLst>
                <a:gd name="T0" fmla="*/ 0 w 415"/>
                <a:gd name="T1" fmla="*/ 2147483646 h 286"/>
                <a:gd name="T2" fmla="*/ 2147483646 w 415"/>
                <a:gd name="T3" fmla="*/ 2147483646 h 286"/>
                <a:gd name="T4" fmla="*/ 2147483646 w 415"/>
                <a:gd name="T5" fmla="*/ 2147483646 h 286"/>
                <a:gd name="T6" fmla="*/ 2147483646 w 415"/>
                <a:gd name="T7" fmla="*/ 0 h 286"/>
                <a:gd name="T8" fmla="*/ 0 w 415"/>
                <a:gd name="T9" fmla="*/ 2147483646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6">
                  <a:moveTo>
                    <a:pt x="0" y="112"/>
                  </a:moveTo>
                  <a:cubicBezTo>
                    <a:pt x="114" y="206"/>
                    <a:pt x="259" y="269"/>
                    <a:pt x="414" y="285"/>
                  </a:cubicBezTo>
                  <a:lnTo>
                    <a:pt x="414" y="127"/>
                  </a:lnTo>
                  <a:cubicBezTo>
                    <a:pt x="299" y="112"/>
                    <a:pt x="198" y="69"/>
                    <a:pt x="112" y="0"/>
                  </a:cubicBezTo>
                  <a:lnTo>
                    <a:pt x="0" y="11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8" name="Freeform 76">
              <a:extLst>
                <a:ext uri="{FF2B5EF4-FFF2-40B4-BE49-F238E27FC236}">
                  <a16:creationId xmlns:a16="http://schemas.microsoft.com/office/drawing/2014/main" id="{90215886-2E22-8616-4871-2A3CF040079A}"/>
                </a:ext>
              </a:extLst>
            </p:cNvPr>
            <p:cNvSpPr>
              <a:spLocks noChangeArrowheads="1"/>
            </p:cNvSpPr>
            <p:nvPr/>
          </p:nvSpPr>
          <p:spPr bwMode="auto">
            <a:xfrm>
              <a:off x="7847013" y="5989638"/>
              <a:ext cx="279400" cy="279400"/>
            </a:xfrm>
            <a:custGeom>
              <a:avLst/>
              <a:gdLst>
                <a:gd name="T0" fmla="*/ 2147483646 w 777"/>
                <a:gd name="T1" fmla="*/ 2147483646 h 777"/>
                <a:gd name="T2" fmla="*/ 2147483646 w 777"/>
                <a:gd name="T3" fmla="*/ 2147483646 h 777"/>
                <a:gd name="T4" fmla="*/ 2147483646 w 777"/>
                <a:gd name="T5" fmla="*/ 0 h 777"/>
                <a:gd name="T6" fmla="*/ 0 w 777"/>
                <a:gd name="T7" fmla="*/ 2147483646 h 777"/>
                <a:gd name="T8" fmla="*/ 2147483646 w 777"/>
                <a:gd name="T9" fmla="*/ 2147483646 h 7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7" h="777">
                  <a:moveTo>
                    <a:pt x="388" y="776"/>
                  </a:moveTo>
                  <a:cubicBezTo>
                    <a:pt x="604" y="776"/>
                    <a:pt x="776" y="601"/>
                    <a:pt x="776" y="388"/>
                  </a:cubicBezTo>
                  <a:cubicBezTo>
                    <a:pt x="776" y="172"/>
                    <a:pt x="601" y="0"/>
                    <a:pt x="388" y="0"/>
                  </a:cubicBezTo>
                  <a:cubicBezTo>
                    <a:pt x="173" y="0"/>
                    <a:pt x="0" y="175"/>
                    <a:pt x="0" y="388"/>
                  </a:cubicBezTo>
                  <a:cubicBezTo>
                    <a:pt x="0" y="603"/>
                    <a:pt x="173" y="776"/>
                    <a:pt x="388" y="77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grpSp>
      <p:sp>
        <p:nvSpPr>
          <p:cNvPr id="209" name="Freeform 88">
            <a:extLst>
              <a:ext uri="{FF2B5EF4-FFF2-40B4-BE49-F238E27FC236}">
                <a16:creationId xmlns:a16="http://schemas.microsoft.com/office/drawing/2014/main" id="{E88EA75E-BFC9-1FC3-51CB-0F97F5F14BAC}"/>
              </a:ext>
            </a:extLst>
          </p:cNvPr>
          <p:cNvSpPr>
            <a:spLocks noChangeArrowheads="1"/>
          </p:cNvSpPr>
          <p:nvPr/>
        </p:nvSpPr>
        <p:spPr bwMode="auto">
          <a:xfrm>
            <a:off x="3522532" y="3567811"/>
            <a:ext cx="697712" cy="492154"/>
          </a:xfrm>
          <a:custGeom>
            <a:avLst/>
            <a:gdLst>
              <a:gd name="T0" fmla="*/ 2147483646 w 1556"/>
              <a:gd name="T1" fmla="*/ 2147483646 h 1097"/>
              <a:gd name="T2" fmla="*/ 2147483646 w 1556"/>
              <a:gd name="T3" fmla="*/ 2147483646 h 1097"/>
              <a:gd name="T4" fmla="*/ 2147483646 w 1556"/>
              <a:gd name="T5" fmla="*/ 2147483646 h 1097"/>
              <a:gd name="T6" fmla="*/ 2147483646 w 1556"/>
              <a:gd name="T7" fmla="*/ 2147483646 h 1097"/>
              <a:gd name="T8" fmla="*/ 2147483646 w 1556"/>
              <a:gd name="T9" fmla="*/ 2147483646 h 1097"/>
              <a:gd name="T10" fmla="*/ 2147483646 w 1556"/>
              <a:gd name="T11" fmla="*/ 2147483646 h 1097"/>
              <a:gd name="T12" fmla="*/ 2147483646 w 1556"/>
              <a:gd name="T13" fmla="*/ 2147483646 h 1097"/>
              <a:gd name="T14" fmla="*/ 2147483646 w 1556"/>
              <a:gd name="T15" fmla="*/ 2147483646 h 1097"/>
              <a:gd name="T16" fmla="*/ 2147483646 w 1556"/>
              <a:gd name="T17" fmla="*/ 2147483646 h 1097"/>
              <a:gd name="T18" fmla="*/ 2147483646 w 1556"/>
              <a:gd name="T19" fmla="*/ 2147483646 h 1097"/>
              <a:gd name="T20" fmla="*/ 2147483646 w 1556"/>
              <a:gd name="T21" fmla="*/ 2147483646 h 1097"/>
              <a:gd name="T22" fmla="*/ 2147483646 w 1556"/>
              <a:gd name="T23" fmla="*/ 2147483646 h 1097"/>
              <a:gd name="T24" fmla="*/ 2147483646 w 1556"/>
              <a:gd name="T25" fmla="*/ 0 h 1097"/>
              <a:gd name="T26" fmla="*/ 2147483646 w 1556"/>
              <a:gd name="T27" fmla="*/ 2147483646 h 1097"/>
              <a:gd name="T28" fmla="*/ 2147483646 w 1556"/>
              <a:gd name="T29" fmla="*/ 2147483646 h 1097"/>
              <a:gd name="T30" fmla="*/ 2147483646 w 1556"/>
              <a:gd name="T31" fmla="*/ 2147483646 h 1097"/>
              <a:gd name="T32" fmla="*/ 2147483646 w 1556"/>
              <a:gd name="T33" fmla="*/ 2147483646 h 1097"/>
              <a:gd name="T34" fmla="*/ 2147483646 w 1556"/>
              <a:gd name="T35" fmla="*/ 2147483646 h 1097"/>
              <a:gd name="T36" fmla="*/ 2147483646 w 1556"/>
              <a:gd name="T37" fmla="*/ 2147483646 h 1097"/>
              <a:gd name="T38" fmla="*/ 2147483646 w 1556"/>
              <a:gd name="T39" fmla="*/ 2147483646 h 1097"/>
              <a:gd name="T40" fmla="*/ 2147483646 w 1556"/>
              <a:gd name="T41" fmla="*/ 0 h 1097"/>
              <a:gd name="T42" fmla="*/ 0 w 1556"/>
              <a:gd name="T43" fmla="*/ 2147483646 h 1097"/>
              <a:gd name="T44" fmla="*/ 2147483646 w 1556"/>
              <a:gd name="T45" fmla="*/ 2147483646 h 1097"/>
              <a:gd name="T46" fmla="*/ 2147483646 w 1556"/>
              <a:gd name="T47" fmla="*/ 2147483646 h 1097"/>
              <a:gd name="T48" fmla="*/ 2147483646 w 1556"/>
              <a:gd name="T49" fmla="*/ 2147483646 h 1097"/>
              <a:gd name="T50" fmla="*/ 2147483646 w 1556"/>
              <a:gd name="T51" fmla="*/ 2147483646 h 1097"/>
              <a:gd name="T52" fmla="*/ 2147483646 w 1556"/>
              <a:gd name="T53" fmla="*/ 2147483646 h 1097"/>
              <a:gd name="T54" fmla="*/ 2147483646 w 1556"/>
              <a:gd name="T55" fmla="*/ 2147483646 h 1097"/>
              <a:gd name="T56" fmla="*/ 2147483646 w 1556"/>
              <a:gd name="T57" fmla="*/ 2147483646 h 1097"/>
              <a:gd name="T58" fmla="*/ 2147483646 w 1556"/>
              <a:gd name="T59" fmla="*/ 2147483646 h 1097"/>
              <a:gd name="T60" fmla="*/ 2147483646 w 1556"/>
              <a:gd name="T61" fmla="*/ 2147483646 h 1097"/>
              <a:gd name="T62" fmla="*/ 2147483646 w 1556"/>
              <a:gd name="T63" fmla="*/ 2147483646 h 1097"/>
              <a:gd name="T64" fmla="*/ 2147483646 w 1556"/>
              <a:gd name="T65" fmla="*/ 2147483646 h 1097"/>
              <a:gd name="T66" fmla="*/ 2147483646 w 1556"/>
              <a:gd name="T67" fmla="*/ 2147483646 h 1097"/>
              <a:gd name="T68" fmla="*/ 2147483646 w 1556"/>
              <a:gd name="T69" fmla="*/ 2147483646 h 1097"/>
              <a:gd name="T70" fmla="*/ 2147483646 w 1556"/>
              <a:gd name="T71" fmla="*/ 2147483646 h 1097"/>
              <a:gd name="T72" fmla="*/ 2147483646 w 1556"/>
              <a:gd name="T73" fmla="*/ 2147483646 h 1097"/>
              <a:gd name="T74" fmla="*/ 2147483646 w 1556"/>
              <a:gd name="T75" fmla="*/ 2147483646 h 1097"/>
              <a:gd name="T76" fmla="*/ 2147483646 w 1556"/>
              <a:gd name="T77" fmla="*/ 2147483646 h 109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556" h="1097">
                <a:moveTo>
                  <a:pt x="1050" y="508"/>
                </a:moveTo>
                <a:cubicBezTo>
                  <a:pt x="1050" y="662"/>
                  <a:pt x="855" y="779"/>
                  <a:pt x="855" y="896"/>
                </a:cubicBezTo>
                <a:lnTo>
                  <a:pt x="700" y="896"/>
                </a:lnTo>
                <a:cubicBezTo>
                  <a:pt x="700" y="779"/>
                  <a:pt x="505" y="662"/>
                  <a:pt x="505" y="508"/>
                </a:cubicBezTo>
                <a:cubicBezTo>
                  <a:pt x="505" y="358"/>
                  <a:pt x="627" y="236"/>
                  <a:pt x="776" y="236"/>
                </a:cubicBezTo>
                <a:cubicBezTo>
                  <a:pt x="928" y="236"/>
                  <a:pt x="1050" y="358"/>
                  <a:pt x="1050" y="508"/>
                </a:cubicBezTo>
                <a:close/>
                <a:moveTo>
                  <a:pt x="855" y="974"/>
                </a:moveTo>
                <a:lnTo>
                  <a:pt x="700" y="974"/>
                </a:lnTo>
                <a:lnTo>
                  <a:pt x="700" y="1091"/>
                </a:lnTo>
                <a:lnTo>
                  <a:pt x="855" y="1091"/>
                </a:lnTo>
                <a:lnTo>
                  <a:pt x="855" y="974"/>
                </a:lnTo>
                <a:close/>
                <a:moveTo>
                  <a:pt x="1555" y="548"/>
                </a:moveTo>
                <a:cubicBezTo>
                  <a:pt x="1555" y="333"/>
                  <a:pt x="1469" y="140"/>
                  <a:pt x="1327" y="0"/>
                </a:cubicBezTo>
                <a:lnTo>
                  <a:pt x="1246" y="81"/>
                </a:lnTo>
                <a:cubicBezTo>
                  <a:pt x="1365" y="201"/>
                  <a:pt x="1438" y="366"/>
                  <a:pt x="1438" y="548"/>
                </a:cubicBezTo>
                <a:cubicBezTo>
                  <a:pt x="1438" y="731"/>
                  <a:pt x="1365" y="896"/>
                  <a:pt x="1246" y="1015"/>
                </a:cubicBezTo>
                <a:lnTo>
                  <a:pt x="1327" y="1096"/>
                </a:lnTo>
                <a:cubicBezTo>
                  <a:pt x="1466" y="957"/>
                  <a:pt x="1555" y="761"/>
                  <a:pt x="1555" y="548"/>
                </a:cubicBezTo>
                <a:close/>
                <a:moveTo>
                  <a:pt x="117" y="548"/>
                </a:moveTo>
                <a:cubicBezTo>
                  <a:pt x="117" y="366"/>
                  <a:pt x="190" y="201"/>
                  <a:pt x="309" y="81"/>
                </a:cubicBezTo>
                <a:lnTo>
                  <a:pt x="228" y="0"/>
                </a:lnTo>
                <a:cubicBezTo>
                  <a:pt x="89" y="140"/>
                  <a:pt x="0" y="335"/>
                  <a:pt x="0" y="548"/>
                </a:cubicBezTo>
                <a:cubicBezTo>
                  <a:pt x="0" y="764"/>
                  <a:pt x="86" y="957"/>
                  <a:pt x="228" y="1096"/>
                </a:cubicBezTo>
                <a:lnTo>
                  <a:pt x="309" y="1015"/>
                </a:lnTo>
                <a:cubicBezTo>
                  <a:pt x="190" y="896"/>
                  <a:pt x="117" y="728"/>
                  <a:pt x="117" y="548"/>
                </a:cubicBezTo>
                <a:close/>
                <a:moveTo>
                  <a:pt x="1205" y="548"/>
                </a:moveTo>
                <a:cubicBezTo>
                  <a:pt x="1205" y="667"/>
                  <a:pt x="1157" y="771"/>
                  <a:pt x="1081" y="850"/>
                </a:cubicBezTo>
                <a:lnTo>
                  <a:pt x="1162" y="931"/>
                </a:lnTo>
                <a:cubicBezTo>
                  <a:pt x="1261" y="832"/>
                  <a:pt x="1322" y="698"/>
                  <a:pt x="1322" y="546"/>
                </a:cubicBezTo>
                <a:cubicBezTo>
                  <a:pt x="1322" y="396"/>
                  <a:pt x="1261" y="259"/>
                  <a:pt x="1162" y="160"/>
                </a:cubicBezTo>
                <a:lnTo>
                  <a:pt x="1081" y="241"/>
                </a:lnTo>
                <a:cubicBezTo>
                  <a:pt x="1157" y="322"/>
                  <a:pt x="1205" y="429"/>
                  <a:pt x="1205" y="548"/>
                </a:cubicBezTo>
                <a:close/>
                <a:moveTo>
                  <a:pt x="393" y="931"/>
                </a:moveTo>
                <a:lnTo>
                  <a:pt x="474" y="850"/>
                </a:lnTo>
                <a:cubicBezTo>
                  <a:pt x="396" y="771"/>
                  <a:pt x="350" y="665"/>
                  <a:pt x="350" y="548"/>
                </a:cubicBezTo>
                <a:cubicBezTo>
                  <a:pt x="350" y="432"/>
                  <a:pt x="398" y="325"/>
                  <a:pt x="474" y="246"/>
                </a:cubicBezTo>
                <a:lnTo>
                  <a:pt x="393" y="165"/>
                </a:lnTo>
                <a:cubicBezTo>
                  <a:pt x="294" y="264"/>
                  <a:pt x="233" y="399"/>
                  <a:pt x="233" y="551"/>
                </a:cubicBezTo>
                <a:cubicBezTo>
                  <a:pt x="233" y="698"/>
                  <a:pt x="294" y="832"/>
                  <a:pt x="393" y="931"/>
                </a:cubicBezTo>
                <a:close/>
              </a:path>
            </a:pathLst>
          </a:custGeom>
          <a:solidFill>
            <a:schemeClr val="tx2"/>
          </a:solidFill>
          <a:ln>
            <a:noFill/>
          </a:ln>
          <a:effectLst/>
        </p:spPr>
        <p:txBody>
          <a:bodyPr wrap="none" anchor="ctr"/>
          <a:lstStyle/>
          <a:p>
            <a:endParaRPr lang="en-UA" sz="5998"/>
          </a:p>
        </p:txBody>
      </p:sp>
    </p:spTree>
    <p:extLst>
      <p:ext uri="{BB962C8B-B14F-4D97-AF65-F5344CB8AC3E}">
        <p14:creationId xmlns:p14="http://schemas.microsoft.com/office/powerpoint/2010/main" val="3194168626"/>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500"/>
                                      </p:stCondLst>
                                      <p:childTnLst>
                                        <p:set>
                                          <p:cBhvr>
                                            <p:cTn id="6" dur="1" fill="hold">
                                              <p:stCondLst>
                                                <p:cond delay="0"/>
                                              </p:stCondLst>
                                            </p:cTn>
                                            <p:tgtEl>
                                              <p:spTgt spid="150"/>
                                            </p:tgtEl>
                                            <p:attrNameLst>
                                              <p:attrName>style.visibility</p:attrName>
                                            </p:attrNameLst>
                                          </p:cBhvr>
                                          <p:to>
                                            <p:strVal val="visible"/>
                                          </p:to>
                                        </p:set>
                                        <p:animEffect transition="in" filter="fade">
                                          <p:cBhvr>
                                            <p:cTn id="7" dur="1000"/>
                                            <p:tgtEl>
                                              <p:spTgt spid="150"/>
                                            </p:tgtEl>
                                          </p:cBhvr>
                                        </p:animEffect>
                                        <p:anim calcmode="lin" valueType="num">
                                          <p:cBhvr>
                                            <p:cTn id="8" dur="1000" fill="hold"/>
                                            <p:tgtEl>
                                              <p:spTgt spid="150"/>
                                            </p:tgtEl>
                                            <p:attrNameLst>
                                              <p:attrName>ppt_x</p:attrName>
                                            </p:attrNameLst>
                                          </p:cBhvr>
                                          <p:tavLst>
                                            <p:tav tm="0">
                                              <p:val>
                                                <p:strVal val="#ppt_x"/>
                                              </p:val>
                                            </p:tav>
                                            <p:tav tm="100000">
                                              <p:val>
                                                <p:strVal val="#ppt_x"/>
                                              </p:val>
                                            </p:tav>
                                          </p:tavLst>
                                        </p:anim>
                                        <p:anim calcmode="lin" valueType="num">
                                          <p:cBhvr>
                                            <p:cTn id="9" dur="1000" fill="hold"/>
                                            <p:tgtEl>
                                              <p:spTgt spid="150"/>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148"/>
                                            </p:tgtEl>
                                            <p:attrNameLst>
                                              <p:attrName>style.visibility</p:attrName>
                                            </p:attrNameLst>
                                          </p:cBhvr>
                                          <p:to>
                                            <p:strVal val="visible"/>
                                          </p:to>
                                        </p:set>
                                        <p:animEffect transition="in" filter="wipe(left)">
                                          <p:cBhvr>
                                            <p:cTn id="12" dur="500"/>
                                            <p:tgtEl>
                                              <p:spTgt spid="148"/>
                                            </p:tgtEl>
                                          </p:cBhvr>
                                        </p:animEffect>
                                      </p:childTnLst>
                                    </p:cTn>
                                  </p:par>
                                  <p:par>
                                    <p:cTn id="13" presetID="22" presetClass="entr" presetSubtype="8" fill="hold" grpId="0" nodeType="withEffect">
                                      <p:stCondLst>
                                        <p:cond delay="1250"/>
                                      </p:stCondLst>
                                      <p:childTnLst>
                                        <p:set>
                                          <p:cBhvr>
                                            <p:cTn id="14" dur="1" fill="hold">
                                              <p:stCondLst>
                                                <p:cond delay="0"/>
                                              </p:stCondLst>
                                            </p:cTn>
                                            <p:tgtEl>
                                              <p:spTgt spid="146"/>
                                            </p:tgtEl>
                                            <p:attrNameLst>
                                              <p:attrName>style.visibility</p:attrName>
                                            </p:attrNameLst>
                                          </p:cBhvr>
                                          <p:to>
                                            <p:strVal val="visible"/>
                                          </p:to>
                                        </p:set>
                                        <p:animEffect transition="in" filter="wipe(left)">
                                          <p:cBhvr>
                                            <p:cTn id="15" dur="500"/>
                                            <p:tgtEl>
                                              <p:spTgt spid="146"/>
                                            </p:tgtEl>
                                          </p:cBhvr>
                                        </p:animEffect>
                                      </p:childTnLst>
                                    </p:cTn>
                                  </p:par>
                                  <p:par>
                                    <p:cTn id="16" presetID="2" presetClass="entr" presetSubtype="2" decel="50000" fill="hold" grpId="0" nodeType="withEffect">
                                      <p:stCondLst>
                                        <p:cond delay="1250"/>
                                      </p:stCondLst>
                                      <p:childTnLst>
                                        <p:set>
                                          <p:cBhvr>
                                            <p:cTn id="17" dur="1" fill="hold">
                                              <p:stCondLst>
                                                <p:cond delay="0"/>
                                              </p:stCondLst>
                                            </p:cTn>
                                            <p:tgtEl>
                                              <p:spTgt spid="160"/>
                                            </p:tgtEl>
                                            <p:attrNameLst>
                                              <p:attrName>style.visibility</p:attrName>
                                            </p:attrNameLst>
                                          </p:cBhvr>
                                          <p:to>
                                            <p:strVal val="visible"/>
                                          </p:to>
                                        </p:set>
                                        <p:anim calcmode="lin" valueType="num">
                                          <p:cBhvr additive="base">
                                            <p:cTn id="18" dur="1000" fill="hold"/>
                                            <p:tgtEl>
                                              <p:spTgt spid="160"/>
                                            </p:tgtEl>
                                            <p:attrNameLst>
                                              <p:attrName>ppt_x</p:attrName>
                                            </p:attrNameLst>
                                          </p:cBhvr>
                                          <p:tavLst>
                                            <p:tav tm="0">
                                              <p:val>
                                                <p:strVal val="1+#ppt_w/2"/>
                                              </p:val>
                                            </p:tav>
                                            <p:tav tm="100000">
                                              <p:val>
                                                <p:strVal val="#ppt_x"/>
                                              </p:val>
                                            </p:tav>
                                          </p:tavLst>
                                        </p:anim>
                                        <p:anim calcmode="lin" valueType="num">
                                          <p:cBhvr additive="base">
                                            <p:cTn id="19" dur="1000" fill="hold"/>
                                            <p:tgtEl>
                                              <p:spTgt spid="160"/>
                                            </p:tgtEl>
                                            <p:attrNameLst>
                                              <p:attrName>ppt_y</p:attrName>
                                            </p:attrNameLst>
                                          </p:cBhvr>
                                          <p:tavLst>
                                            <p:tav tm="0">
                                              <p:val>
                                                <p:strVal val="#ppt_y"/>
                                              </p:val>
                                            </p:tav>
                                            <p:tav tm="100000">
                                              <p:val>
                                                <p:strVal val="#ppt_y"/>
                                              </p:val>
                                            </p:tav>
                                          </p:tavLst>
                                        </p:anim>
                                      </p:childTnLst>
                                    </p:cTn>
                                  </p:par>
                                  <p:par>
                                    <p:cTn id="20" presetID="2" presetClass="entr" presetSubtype="2" decel="50000" fill="hold" grpId="0" nodeType="withEffect">
                                      <p:stCondLst>
                                        <p:cond delay="1250"/>
                                      </p:stCondLst>
                                      <p:childTnLst>
                                        <p:set>
                                          <p:cBhvr>
                                            <p:cTn id="21" dur="1" fill="hold">
                                              <p:stCondLst>
                                                <p:cond delay="0"/>
                                              </p:stCondLst>
                                            </p:cTn>
                                            <p:tgtEl>
                                              <p:spTgt spid="159"/>
                                            </p:tgtEl>
                                            <p:attrNameLst>
                                              <p:attrName>style.visibility</p:attrName>
                                            </p:attrNameLst>
                                          </p:cBhvr>
                                          <p:to>
                                            <p:strVal val="visible"/>
                                          </p:to>
                                        </p:set>
                                        <p:anim calcmode="lin" valueType="num">
                                          <p:cBhvr additive="base">
                                            <p:cTn id="22" dur="1000" fill="hold"/>
                                            <p:tgtEl>
                                              <p:spTgt spid="159"/>
                                            </p:tgtEl>
                                            <p:attrNameLst>
                                              <p:attrName>ppt_x</p:attrName>
                                            </p:attrNameLst>
                                          </p:cBhvr>
                                          <p:tavLst>
                                            <p:tav tm="0">
                                              <p:val>
                                                <p:strVal val="1+#ppt_w/2"/>
                                              </p:val>
                                            </p:tav>
                                            <p:tav tm="100000">
                                              <p:val>
                                                <p:strVal val="#ppt_x"/>
                                              </p:val>
                                            </p:tav>
                                          </p:tavLst>
                                        </p:anim>
                                        <p:anim calcmode="lin" valueType="num">
                                          <p:cBhvr additive="base">
                                            <p:cTn id="23" dur="1000" fill="hold"/>
                                            <p:tgtEl>
                                              <p:spTgt spid="159"/>
                                            </p:tgtEl>
                                            <p:attrNameLst>
                                              <p:attrName>ppt_y</p:attrName>
                                            </p:attrNameLst>
                                          </p:cBhvr>
                                          <p:tavLst>
                                            <p:tav tm="0">
                                              <p:val>
                                                <p:strVal val="#ppt_y"/>
                                              </p:val>
                                            </p:tav>
                                            <p:tav tm="100000">
                                              <p:val>
                                                <p:strVal val="#ppt_y"/>
                                              </p:val>
                                            </p:tav>
                                          </p:tavLst>
                                        </p:anim>
                                      </p:childTnLst>
                                    </p:cTn>
                                  </p:par>
                                  <p:par>
                                    <p:cTn id="24" presetID="2" presetClass="entr" presetSubtype="2" decel="50000" fill="hold" grpId="0" nodeType="withEffect">
                                      <p:stCondLst>
                                        <p:cond delay="1750"/>
                                      </p:stCondLst>
                                      <p:childTnLst>
                                        <p:set>
                                          <p:cBhvr>
                                            <p:cTn id="25" dur="1" fill="hold">
                                              <p:stCondLst>
                                                <p:cond delay="0"/>
                                              </p:stCondLst>
                                            </p:cTn>
                                            <p:tgtEl>
                                              <p:spTgt spid="162"/>
                                            </p:tgtEl>
                                            <p:attrNameLst>
                                              <p:attrName>style.visibility</p:attrName>
                                            </p:attrNameLst>
                                          </p:cBhvr>
                                          <p:to>
                                            <p:strVal val="visible"/>
                                          </p:to>
                                        </p:set>
                                        <p:anim calcmode="lin" valueType="num">
                                          <p:cBhvr additive="base">
                                            <p:cTn id="26" dur="1000" fill="hold"/>
                                            <p:tgtEl>
                                              <p:spTgt spid="162"/>
                                            </p:tgtEl>
                                            <p:attrNameLst>
                                              <p:attrName>ppt_x</p:attrName>
                                            </p:attrNameLst>
                                          </p:cBhvr>
                                          <p:tavLst>
                                            <p:tav tm="0">
                                              <p:val>
                                                <p:strVal val="1+#ppt_w/2"/>
                                              </p:val>
                                            </p:tav>
                                            <p:tav tm="100000">
                                              <p:val>
                                                <p:strVal val="#ppt_x"/>
                                              </p:val>
                                            </p:tav>
                                          </p:tavLst>
                                        </p:anim>
                                        <p:anim calcmode="lin" valueType="num">
                                          <p:cBhvr additive="base">
                                            <p:cTn id="27" dur="1000" fill="hold"/>
                                            <p:tgtEl>
                                              <p:spTgt spid="162"/>
                                            </p:tgtEl>
                                            <p:attrNameLst>
                                              <p:attrName>ppt_y</p:attrName>
                                            </p:attrNameLst>
                                          </p:cBhvr>
                                          <p:tavLst>
                                            <p:tav tm="0">
                                              <p:val>
                                                <p:strVal val="#ppt_y"/>
                                              </p:val>
                                            </p:tav>
                                            <p:tav tm="100000">
                                              <p:val>
                                                <p:strVal val="#ppt_y"/>
                                              </p:val>
                                            </p:tav>
                                          </p:tavLst>
                                        </p:anim>
                                      </p:childTnLst>
                                    </p:cTn>
                                  </p:par>
                                  <p:par>
                                    <p:cTn id="28" presetID="2" presetClass="entr" presetSubtype="2" decel="50000" fill="hold" grpId="0" nodeType="withEffect">
                                      <p:stCondLst>
                                        <p:cond delay="1750"/>
                                      </p:stCondLst>
                                      <p:childTnLst>
                                        <p:set>
                                          <p:cBhvr>
                                            <p:cTn id="29" dur="1" fill="hold">
                                              <p:stCondLst>
                                                <p:cond delay="0"/>
                                              </p:stCondLst>
                                            </p:cTn>
                                            <p:tgtEl>
                                              <p:spTgt spid="161"/>
                                            </p:tgtEl>
                                            <p:attrNameLst>
                                              <p:attrName>style.visibility</p:attrName>
                                            </p:attrNameLst>
                                          </p:cBhvr>
                                          <p:to>
                                            <p:strVal val="visible"/>
                                          </p:to>
                                        </p:set>
                                        <p:anim calcmode="lin" valueType="num">
                                          <p:cBhvr additive="base">
                                            <p:cTn id="30" dur="1000" fill="hold"/>
                                            <p:tgtEl>
                                              <p:spTgt spid="161"/>
                                            </p:tgtEl>
                                            <p:attrNameLst>
                                              <p:attrName>ppt_x</p:attrName>
                                            </p:attrNameLst>
                                          </p:cBhvr>
                                          <p:tavLst>
                                            <p:tav tm="0">
                                              <p:val>
                                                <p:strVal val="1+#ppt_w/2"/>
                                              </p:val>
                                            </p:tav>
                                            <p:tav tm="100000">
                                              <p:val>
                                                <p:strVal val="#ppt_x"/>
                                              </p:val>
                                            </p:tav>
                                          </p:tavLst>
                                        </p:anim>
                                        <p:anim calcmode="lin" valueType="num">
                                          <p:cBhvr additive="base">
                                            <p:cTn id="31" dur="1000" fill="hold"/>
                                            <p:tgtEl>
                                              <p:spTgt spid="16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0"/>
                                      </p:stCondLst>
                                      <p:childTnLst>
                                        <p:set>
                                          <p:cBhvr>
                                            <p:cTn id="33" dur="1" fill="hold">
                                              <p:stCondLst>
                                                <p:cond delay="0"/>
                                              </p:stCondLst>
                                            </p:cTn>
                                            <p:tgtEl>
                                              <p:spTgt spid="149"/>
                                            </p:tgtEl>
                                            <p:attrNameLst>
                                              <p:attrName>style.visibility</p:attrName>
                                            </p:attrNameLst>
                                          </p:cBhvr>
                                          <p:to>
                                            <p:strVal val="visible"/>
                                          </p:to>
                                        </p:set>
                                        <p:anim calcmode="lin" valueType="num">
                                          <p:cBhvr>
                                            <p:cTn id="34" dur="500" fill="hold"/>
                                            <p:tgtEl>
                                              <p:spTgt spid="149"/>
                                            </p:tgtEl>
                                            <p:attrNameLst>
                                              <p:attrName>ppt_w</p:attrName>
                                            </p:attrNameLst>
                                          </p:cBhvr>
                                          <p:tavLst>
                                            <p:tav tm="0">
                                              <p:val>
                                                <p:fltVal val="0"/>
                                              </p:val>
                                            </p:tav>
                                            <p:tav tm="100000">
                                              <p:val>
                                                <p:strVal val="#ppt_w"/>
                                              </p:val>
                                            </p:tav>
                                          </p:tavLst>
                                        </p:anim>
                                        <p:anim calcmode="lin" valueType="num">
                                          <p:cBhvr>
                                            <p:cTn id="35" dur="500" fill="hold"/>
                                            <p:tgtEl>
                                              <p:spTgt spid="149"/>
                                            </p:tgtEl>
                                            <p:attrNameLst>
                                              <p:attrName>ppt_h</p:attrName>
                                            </p:attrNameLst>
                                          </p:cBhvr>
                                          <p:tavLst>
                                            <p:tav tm="0">
                                              <p:val>
                                                <p:fltVal val="0"/>
                                              </p:val>
                                            </p:tav>
                                            <p:tav tm="100000">
                                              <p:val>
                                                <p:strVal val="#ppt_h"/>
                                              </p:val>
                                            </p:tav>
                                          </p:tavLst>
                                        </p:anim>
                                        <p:animEffect transition="in" filter="fade">
                                          <p:cBhvr>
                                            <p:cTn id="36" dur="500"/>
                                            <p:tgtEl>
                                              <p:spTgt spid="149"/>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157"/>
                                            </p:tgtEl>
                                            <p:attrNameLst>
                                              <p:attrName>style.visibility</p:attrName>
                                            </p:attrNameLst>
                                          </p:cBhvr>
                                          <p:to>
                                            <p:strVal val="visible"/>
                                          </p:to>
                                        </p:set>
                                        <p:anim calcmode="lin" valueType="num">
                                          <p:cBhvr>
                                            <p:cTn id="39" dur="500" fill="hold"/>
                                            <p:tgtEl>
                                              <p:spTgt spid="157"/>
                                            </p:tgtEl>
                                            <p:attrNameLst>
                                              <p:attrName>ppt_w</p:attrName>
                                            </p:attrNameLst>
                                          </p:cBhvr>
                                          <p:tavLst>
                                            <p:tav tm="0">
                                              <p:val>
                                                <p:fltVal val="0"/>
                                              </p:val>
                                            </p:tav>
                                            <p:tav tm="100000">
                                              <p:val>
                                                <p:strVal val="#ppt_w"/>
                                              </p:val>
                                            </p:tav>
                                          </p:tavLst>
                                        </p:anim>
                                        <p:anim calcmode="lin" valueType="num">
                                          <p:cBhvr>
                                            <p:cTn id="40" dur="500" fill="hold"/>
                                            <p:tgtEl>
                                              <p:spTgt spid="157"/>
                                            </p:tgtEl>
                                            <p:attrNameLst>
                                              <p:attrName>ppt_h</p:attrName>
                                            </p:attrNameLst>
                                          </p:cBhvr>
                                          <p:tavLst>
                                            <p:tav tm="0">
                                              <p:val>
                                                <p:fltVal val="0"/>
                                              </p:val>
                                            </p:tav>
                                            <p:tav tm="100000">
                                              <p:val>
                                                <p:strVal val="#ppt_h"/>
                                              </p:val>
                                            </p:tav>
                                          </p:tavLst>
                                        </p:anim>
                                        <p:animEffect transition="in" filter="fade">
                                          <p:cBhvr>
                                            <p:cTn id="41" dur="500"/>
                                            <p:tgtEl>
                                              <p:spTgt spid="157"/>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58"/>
                                            </p:tgtEl>
                                            <p:attrNameLst>
                                              <p:attrName>style.visibility</p:attrName>
                                            </p:attrNameLst>
                                          </p:cBhvr>
                                          <p:to>
                                            <p:strVal val="visible"/>
                                          </p:to>
                                        </p:set>
                                        <p:anim calcmode="lin" valueType="num">
                                          <p:cBhvr>
                                            <p:cTn id="44" dur="500" fill="hold"/>
                                            <p:tgtEl>
                                              <p:spTgt spid="158"/>
                                            </p:tgtEl>
                                            <p:attrNameLst>
                                              <p:attrName>ppt_w</p:attrName>
                                            </p:attrNameLst>
                                          </p:cBhvr>
                                          <p:tavLst>
                                            <p:tav tm="0">
                                              <p:val>
                                                <p:fltVal val="0"/>
                                              </p:val>
                                            </p:tav>
                                            <p:tav tm="100000">
                                              <p:val>
                                                <p:strVal val="#ppt_w"/>
                                              </p:val>
                                            </p:tav>
                                          </p:tavLst>
                                        </p:anim>
                                        <p:anim calcmode="lin" valueType="num">
                                          <p:cBhvr>
                                            <p:cTn id="45" dur="500" fill="hold"/>
                                            <p:tgtEl>
                                              <p:spTgt spid="158"/>
                                            </p:tgtEl>
                                            <p:attrNameLst>
                                              <p:attrName>ppt_h</p:attrName>
                                            </p:attrNameLst>
                                          </p:cBhvr>
                                          <p:tavLst>
                                            <p:tav tm="0">
                                              <p:val>
                                                <p:fltVal val="0"/>
                                              </p:val>
                                            </p:tav>
                                            <p:tav tm="100000">
                                              <p:val>
                                                <p:strVal val="#ppt_h"/>
                                              </p:val>
                                            </p:tav>
                                          </p:tavLst>
                                        </p:anim>
                                        <p:animEffect transition="in" filter="fade">
                                          <p:cBhvr>
                                            <p:cTn id="46" dur="500"/>
                                            <p:tgtEl>
                                              <p:spTgt spid="158"/>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147"/>
                                            </p:tgtEl>
                                            <p:attrNameLst>
                                              <p:attrName>style.visibility</p:attrName>
                                            </p:attrNameLst>
                                          </p:cBhvr>
                                          <p:to>
                                            <p:strVal val="visible"/>
                                          </p:to>
                                        </p:set>
                                        <p:anim calcmode="lin" valueType="num">
                                          <p:cBhvr>
                                            <p:cTn id="49" dur="500" fill="hold"/>
                                            <p:tgtEl>
                                              <p:spTgt spid="147"/>
                                            </p:tgtEl>
                                            <p:attrNameLst>
                                              <p:attrName>ppt_w</p:attrName>
                                            </p:attrNameLst>
                                          </p:cBhvr>
                                          <p:tavLst>
                                            <p:tav tm="0">
                                              <p:val>
                                                <p:fltVal val="0"/>
                                              </p:val>
                                            </p:tav>
                                            <p:tav tm="100000">
                                              <p:val>
                                                <p:strVal val="#ppt_w"/>
                                              </p:val>
                                            </p:tav>
                                          </p:tavLst>
                                        </p:anim>
                                        <p:anim calcmode="lin" valueType="num">
                                          <p:cBhvr>
                                            <p:cTn id="50" dur="500" fill="hold"/>
                                            <p:tgtEl>
                                              <p:spTgt spid="147"/>
                                            </p:tgtEl>
                                            <p:attrNameLst>
                                              <p:attrName>ppt_h</p:attrName>
                                            </p:attrNameLst>
                                          </p:cBhvr>
                                          <p:tavLst>
                                            <p:tav tm="0">
                                              <p:val>
                                                <p:fltVal val="0"/>
                                              </p:val>
                                            </p:tav>
                                            <p:tav tm="100000">
                                              <p:val>
                                                <p:strVal val="#ppt_h"/>
                                              </p:val>
                                            </p:tav>
                                          </p:tavLst>
                                        </p:anim>
                                        <p:animEffect transition="in" filter="fade">
                                          <p:cBhvr>
                                            <p:cTn id="51" dur="500"/>
                                            <p:tgtEl>
                                              <p:spTgt spid="147"/>
                                            </p:tgtEl>
                                          </p:cBhvr>
                                        </p:animEffect>
                                      </p:childTnLst>
                                    </p:cTn>
                                  </p:par>
                                  <p:par>
                                    <p:cTn id="52" presetID="53" presetClass="entr" presetSubtype="16" fill="hold" grpId="0" nodeType="withEffect">
                                      <p:stCondLst>
                                        <p:cond delay="750"/>
                                      </p:stCondLst>
                                      <p:childTnLst>
                                        <p:set>
                                          <p:cBhvr>
                                            <p:cTn id="53" dur="1" fill="hold">
                                              <p:stCondLst>
                                                <p:cond delay="0"/>
                                              </p:stCondLst>
                                            </p:cTn>
                                            <p:tgtEl>
                                              <p:spTgt spid="163"/>
                                            </p:tgtEl>
                                            <p:attrNameLst>
                                              <p:attrName>style.visibility</p:attrName>
                                            </p:attrNameLst>
                                          </p:cBhvr>
                                          <p:to>
                                            <p:strVal val="visible"/>
                                          </p:to>
                                        </p:set>
                                        <p:anim calcmode="lin" valueType="num">
                                          <p:cBhvr>
                                            <p:cTn id="54" dur="500" fill="hold"/>
                                            <p:tgtEl>
                                              <p:spTgt spid="163"/>
                                            </p:tgtEl>
                                            <p:attrNameLst>
                                              <p:attrName>ppt_w</p:attrName>
                                            </p:attrNameLst>
                                          </p:cBhvr>
                                          <p:tavLst>
                                            <p:tav tm="0">
                                              <p:val>
                                                <p:fltVal val="0"/>
                                              </p:val>
                                            </p:tav>
                                            <p:tav tm="100000">
                                              <p:val>
                                                <p:strVal val="#ppt_w"/>
                                              </p:val>
                                            </p:tav>
                                          </p:tavLst>
                                        </p:anim>
                                        <p:anim calcmode="lin" valueType="num">
                                          <p:cBhvr>
                                            <p:cTn id="55" dur="500" fill="hold"/>
                                            <p:tgtEl>
                                              <p:spTgt spid="163"/>
                                            </p:tgtEl>
                                            <p:attrNameLst>
                                              <p:attrName>ppt_h</p:attrName>
                                            </p:attrNameLst>
                                          </p:cBhvr>
                                          <p:tavLst>
                                            <p:tav tm="0">
                                              <p:val>
                                                <p:fltVal val="0"/>
                                              </p:val>
                                            </p:tav>
                                            <p:tav tm="100000">
                                              <p:val>
                                                <p:strVal val="#ppt_h"/>
                                              </p:val>
                                            </p:tav>
                                          </p:tavLst>
                                        </p:anim>
                                        <p:animEffect transition="in" filter="fade">
                                          <p:cBhvr>
                                            <p:cTn id="56" dur="500"/>
                                            <p:tgtEl>
                                              <p:spTgt spid="163"/>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64"/>
                                            </p:tgtEl>
                                            <p:attrNameLst>
                                              <p:attrName>style.visibility</p:attrName>
                                            </p:attrNameLst>
                                          </p:cBhvr>
                                          <p:to>
                                            <p:strVal val="visible"/>
                                          </p:to>
                                        </p:set>
                                        <p:anim calcmode="lin" valueType="num">
                                          <p:cBhvr>
                                            <p:cTn id="59" dur="500" fill="hold"/>
                                            <p:tgtEl>
                                              <p:spTgt spid="164"/>
                                            </p:tgtEl>
                                            <p:attrNameLst>
                                              <p:attrName>ppt_w</p:attrName>
                                            </p:attrNameLst>
                                          </p:cBhvr>
                                          <p:tavLst>
                                            <p:tav tm="0">
                                              <p:val>
                                                <p:fltVal val="0"/>
                                              </p:val>
                                            </p:tav>
                                            <p:tav tm="100000">
                                              <p:val>
                                                <p:strVal val="#ppt_w"/>
                                              </p:val>
                                            </p:tav>
                                          </p:tavLst>
                                        </p:anim>
                                        <p:anim calcmode="lin" valueType="num">
                                          <p:cBhvr>
                                            <p:cTn id="60" dur="500" fill="hold"/>
                                            <p:tgtEl>
                                              <p:spTgt spid="164"/>
                                            </p:tgtEl>
                                            <p:attrNameLst>
                                              <p:attrName>ppt_h</p:attrName>
                                            </p:attrNameLst>
                                          </p:cBhvr>
                                          <p:tavLst>
                                            <p:tav tm="0">
                                              <p:val>
                                                <p:fltVal val="0"/>
                                              </p:val>
                                            </p:tav>
                                            <p:tav tm="100000">
                                              <p:val>
                                                <p:strVal val="#ppt_h"/>
                                              </p:val>
                                            </p:tav>
                                          </p:tavLst>
                                        </p:anim>
                                        <p:animEffect transition="in" filter="fade">
                                          <p:cBhvr>
                                            <p:cTn id="61" dur="500"/>
                                            <p:tgtEl>
                                              <p:spTgt spid="164"/>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142"/>
                                            </p:tgtEl>
                                            <p:attrNameLst>
                                              <p:attrName>style.visibility</p:attrName>
                                            </p:attrNameLst>
                                          </p:cBhvr>
                                          <p:to>
                                            <p:strVal val="visible"/>
                                          </p:to>
                                        </p:set>
                                        <p:animEffect transition="in" filter="wipe(left)">
                                          <p:cBhvr>
                                            <p:cTn id="64" dur="500"/>
                                            <p:tgtEl>
                                              <p:spTgt spid="142"/>
                                            </p:tgtEl>
                                          </p:cBhvr>
                                        </p:animEffect>
                                      </p:childTnLst>
                                    </p:cTn>
                                  </p:par>
                                  <p:par>
                                    <p:cTn id="65" presetID="2" presetClass="entr" presetSubtype="2" decel="50000" fill="hold" grpId="0" nodeType="withEffect">
                                      <p:stCondLst>
                                        <p:cond delay="2000"/>
                                      </p:stCondLst>
                                      <p:childTnLst>
                                        <p:set>
                                          <p:cBhvr>
                                            <p:cTn id="66" dur="1" fill="hold">
                                              <p:stCondLst>
                                                <p:cond delay="0"/>
                                              </p:stCondLst>
                                            </p:cTn>
                                            <p:tgtEl>
                                              <p:spTgt spid="145"/>
                                            </p:tgtEl>
                                            <p:attrNameLst>
                                              <p:attrName>style.visibility</p:attrName>
                                            </p:attrNameLst>
                                          </p:cBhvr>
                                          <p:to>
                                            <p:strVal val="visible"/>
                                          </p:to>
                                        </p:set>
                                        <p:anim calcmode="lin" valueType="num">
                                          <p:cBhvr additive="base">
                                            <p:cTn id="67" dur="1000" fill="hold"/>
                                            <p:tgtEl>
                                              <p:spTgt spid="145"/>
                                            </p:tgtEl>
                                            <p:attrNameLst>
                                              <p:attrName>ppt_x</p:attrName>
                                            </p:attrNameLst>
                                          </p:cBhvr>
                                          <p:tavLst>
                                            <p:tav tm="0">
                                              <p:val>
                                                <p:strVal val="1+#ppt_w/2"/>
                                              </p:val>
                                            </p:tav>
                                            <p:tav tm="100000">
                                              <p:val>
                                                <p:strVal val="#ppt_x"/>
                                              </p:val>
                                            </p:tav>
                                          </p:tavLst>
                                        </p:anim>
                                        <p:anim calcmode="lin" valueType="num">
                                          <p:cBhvr additive="base">
                                            <p:cTn id="68" dur="1000" fill="hold"/>
                                            <p:tgtEl>
                                              <p:spTgt spid="145"/>
                                            </p:tgtEl>
                                            <p:attrNameLst>
                                              <p:attrName>ppt_y</p:attrName>
                                            </p:attrNameLst>
                                          </p:cBhvr>
                                          <p:tavLst>
                                            <p:tav tm="0">
                                              <p:val>
                                                <p:strVal val="#ppt_y"/>
                                              </p:val>
                                            </p:tav>
                                            <p:tav tm="100000">
                                              <p:val>
                                                <p:strVal val="#ppt_y"/>
                                              </p:val>
                                            </p:tav>
                                          </p:tavLst>
                                        </p:anim>
                                      </p:childTnLst>
                                    </p:cTn>
                                  </p:par>
                                  <p:par>
                                    <p:cTn id="69" presetID="2" presetClass="entr" presetSubtype="2" decel="50000" fill="hold" grpId="0" nodeType="withEffect">
                                      <p:stCondLst>
                                        <p:cond delay="2000"/>
                                      </p:stCondLst>
                                      <p:childTnLst>
                                        <p:set>
                                          <p:cBhvr>
                                            <p:cTn id="70" dur="1" fill="hold">
                                              <p:stCondLst>
                                                <p:cond delay="0"/>
                                              </p:stCondLst>
                                            </p:cTn>
                                            <p:tgtEl>
                                              <p:spTgt spid="144"/>
                                            </p:tgtEl>
                                            <p:attrNameLst>
                                              <p:attrName>style.visibility</p:attrName>
                                            </p:attrNameLst>
                                          </p:cBhvr>
                                          <p:to>
                                            <p:strVal val="visible"/>
                                          </p:to>
                                        </p:set>
                                        <p:anim calcmode="lin" valueType="num">
                                          <p:cBhvr additive="base">
                                            <p:cTn id="71" dur="1000" fill="hold"/>
                                            <p:tgtEl>
                                              <p:spTgt spid="144"/>
                                            </p:tgtEl>
                                            <p:attrNameLst>
                                              <p:attrName>ppt_x</p:attrName>
                                            </p:attrNameLst>
                                          </p:cBhvr>
                                          <p:tavLst>
                                            <p:tav tm="0">
                                              <p:val>
                                                <p:strVal val="1+#ppt_w/2"/>
                                              </p:val>
                                            </p:tav>
                                            <p:tav tm="100000">
                                              <p:val>
                                                <p:strVal val="#ppt_x"/>
                                              </p:val>
                                            </p:tav>
                                          </p:tavLst>
                                        </p:anim>
                                        <p:anim calcmode="lin" valueType="num">
                                          <p:cBhvr additive="base">
                                            <p:cTn id="72" dur="1000" fill="hold"/>
                                            <p:tgtEl>
                                              <p:spTgt spid="144"/>
                                            </p:tgtEl>
                                            <p:attrNameLst>
                                              <p:attrName>ppt_y</p:attrName>
                                            </p:attrNameLst>
                                          </p:cBhvr>
                                          <p:tavLst>
                                            <p:tav tm="0">
                                              <p:val>
                                                <p:strVal val="#ppt_y"/>
                                              </p:val>
                                            </p:tav>
                                            <p:tav tm="100000">
                                              <p:val>
                                                <p:strVal val="#ppt_y"/>
                                              </p:val>
                                            </p:tav>
                                          </p:tavLst>
                                        </p:anim>
                                      </p:childTnLst>
                                    </p:cTn>
                                  </p:par>
                                  <p:par>
                                    <p:cTn id="73" presetID="53" presetClass="entr" presetSubtype="16" fill="hold" grpId="0" nodeType="withEffect">
                                      <p:stCondLst>
                                        <p:cond delay="750"/>
                                      </p:stCondLst>
                                      <p:childTnLst>
                                        <p:set>
                                          <p:cBhvr>
                                            <p:cTn id="74" dur="1" fill="hold">
                                              <p:stCondLst>
                                                <p:cond delay="0"/>
                                              </p:stCondLst>
                                            </p:cTn>
                                            <p:tgtEl>
                                              <p:spTgt spid="143"/>
                                            </p:tgtEl>
                                            <p:attrNameLst>
                                              <p:attrName>style.visibility</p:attrName>
                                            </p:attrNameLst>
                                          </p:cBhvr>
                                          <p:to>
                                            <p:strVal val="visible"/>
                                          </p:to>
                                        </p:set>
                                        <p:anim calcmode="lin" valueType="num">
                                          <p:cBhvr>
                                            <p:cTn id="75" dur="500" fill="hold"/>
                                            <p:tgtEl>
                                              <p:spTgt spid="143"/>
                                            </p:tgtEl>
                                            <p:attrNameLst>
                                              <p:attrName>ppt_w</p:attrName>
                                            </p:attrNameLst>
                                          </p:cBhvr>
                                          <p:tavLst>
                                            <p:tav tm="0">
                                              <p:val>
                                                <p:fltVal val="0"/>
                                              </p:val>
                                            </p:tav>
                                            <p:tav tm="100000">
                                              <p:val>
                                                <p:strVal val="#ppt_w"/>
                                              </p:val>
                                            </p:tav>
                                          </p:tavLst>
                                        </p:anim>
                                        <p:anim calcmode="lin" valueType="num">
                                          <p:cBhvr>
                                            <p:cTn id="76" dur="500" fill="hold"/>
                                            <p:tgtEl>
                                              <p:spTgt spid="143"/>
                                            </p:tgtEl>
                                            <p:attrNameLst>
                                              <p:attrName>ppt_h</p:attrName>
                                            </p:attrNameLst>
                                          </p:cBhvr>
                                          <p:tavLst>
                                            <p:tav tm="0">
                                              <p:val>
                                                <p:fltVal val="0"/>
                                              </p:val>
                                            </p:tav>
                                            <p:tav tm="100000">
                                              <p:val>
                                                <p:strVal val="#ppt_h"/>
                                              </p:val>
                                            </p:tav>
                                          </p:tavLst>
                                        </p:anim>
                                        <p:animEffect transition="in" filter="fade">
                                          <p:cBhvr>
                                            <p:cTn id="77" dur="500"/>
                                            <p:tgtEl>
                                              <p:spTgt spid="143"/>
                                            </p:tgtEl>
                                          </p:cBhvr>
                                        </p:animEffect>
                                      </p:childTnLst>
                                    </p:cTn>
                                  </p:par>
                                  <p:par>
                                    <p:cTn id="78" presetID="53" presetClass="entr" presetSubtype="16" fill="hold" grpId="0" nodeType="withEffect">
                                      <p:stCondLst>
                                        <p:cond delay="1000"/>
                                      </p:stCondLst>
                                      <p:childTnLst>
                                        <p:set>
                                          <p:cBhvr>
                                            <p:cTn id="79" dur="1" fill="hold">
                                              <p:stCondLst>
                                                <p:cond delay="0"/>
                                              </p:stCondLst>
                                            </p:cTn>
                                            <p:tgtEl>
                                              <p:spTgt spid="192"/>
                                            </p:tgtEl>
                                            <p:attrNameLst>
                                              <p:attrName>style.visibility</p:attrName>
                                            </p:attrNameLst>
                                          </p:cBhvr>
                                          <p:to>
                                            <p:strVal val="visible"/>
                                          </p:to>
                                        </p:set>
                                        <p:anim calcmode="lin" valueType="num">
                                          <p:cBhvr>
                                            <p:cTn id="80" dur="500" fill="hold"/>
                                            <p:tgtEl>
                                              <p:spTgt spid="192"/>
                                            </p:tgtEl>
                                            <p:attrNameLst>
                                              <p:attrName>ppt_w</p:attrName>
                                            </p:attrNameLst>
                                          </p:cBhvr>
                                          <p:tavLst>
                                            <p:tav tm="0">
                                              <p:val>
                                                <p:fltVal val="0"/>
                                              </p:val>
                                            </p:tav>
                                            <p:tav tm="100000">
                                              <p:val>
                                                <p:strVal val="#ppt_w"/>
                                              </p:val>
                                            </p:tav>
                                          </p:tavLst>
                                        </p:anim>
                                        <p:anim calcmode="lin" valueType="num">
                                          <p:cBhvr>
                                            <p:cTn id="81" dur="500" fill="hold"/>
                                            <p:tgtEl>
                                              <p:spTgt spid="192"/>
                                            </p:tgtEl>
                                            <p:attrNameLst>
                                              <p:attrName>ppt_h</p:attrName>
                                            </p:attrNameLst>
                                          </p:cBhvr>
                                          <p:tavLst>
                                            <p:tav tm="0">
                                              <p:val>
                                                <p:fltVal val="0"/>
                                              </p:val>
                                            </p:tav>
                                            <p:tav tm="100000">
                                              <p:val>
                                                <p:strVal val="#ppt_h"/>
                                              </p:val>
                                            </p:tav>
                                          </p:tavLst>
                                        </p:anim>
                                        <p:animEffect transition="in" filter="fade">
                                          <p:cBhvr>
                                            <p:cTn id="82" dur="500"/>
                                            <p:tgtEl>
                                              <p:spTgt spid="192"/>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193"/>
                                            </p:tgtEl>
                                            <p:attrNameLst>
                                              <p:attrName>style.visibility</p:attrName>
                                            </p:attrNameLst>
                                          </p:cBhvr>
                                          <p:to>
                                            <p:strVal val="visible"/>
                                          </p:to>
                                        </p:set>
                                        <p:anim calcmode="lin" valueType="num">
                                          <p:cBhvr>
                                            <p:cTn id="85" dur="500" fill="hold"/>
                                            <p:tgtEl>
                                              <p:spTgt spid="193"/>
                                            </p:tgtEl>
                                            <p:attrNameLst>
                                              <p:attrName>ppt_w</p:attrName>
                                            </p:attrNameLst>
                                          </p:cBhvr>
                                          <p:tavLst>
                                            <p:tav tm="0">
                                              <p:val>
                                                <p:fltVal val="0"/>
                                              </p:val>
                                            </p:tav>
                                            <p:tav tm="100000">
                                              <p:val>
                                                <p:strVal val="#ppt_w"/>
                                              </p:val>
                                            </p:tav>
                                          </p:tavLst>
                                        </p:anim>
                                        <p:anim calcmode="lin" valueType="num">
                                          <p:cBhvr>
                                            <p:cTn id="86" dur="500" fill="hold"/>
                                            <p:tgtEl>
                                              <p:spTgt spid="193"/>
                                            </p:tgtEl>
                                            <p:attrNameLst>
                                              <p:attrName>ppt_h</p:attrName>
                                            </p:attrNameLst>
                                          </p:cBhvr>
                                          <p:tavLst>
                                            <p:tav tm="0">
                                              <p:val>
                                                <p:fltVal val="0"/>
                                              </p:val>
                                            </p:tav>
                                            <p:tav tm="100000">
                                              <p:val>
                                                <p:strVal val="#ppt_h"/>
                                              </p:val>
                                            </p:tav>
                                          </p:tavLst>
                                        </p:anim>
                                        <p:animEffect transition="in" filter="fade">
                                          <p:cBhvr>
                                            <p:cTn id="87" dur="500"/>
                                            <p:tgtEl>
                                              <p:spTgt spid="193"/>
                                            </p:tgtEl>
                                          </p:cBhvr>
                                        </p:animEffect>
                                      </p:childTnLst>
                                    </p:cTn>
                                  </p:par>
                                  <p:par>
                                    <p:cTn id="88" presetID="2" presetClass="entr" presetSubtype="1" fill="hold" grpId="0" nodeType="withEffect" p14:presetBounceEnd="50000">
                                      <p:stCondLst>
                                        <p:cond delay="750"/>
                                      </p:stCondLst>
                                      <p:childTnLst>
                                        <p:set>
                                          <p:cBhvr>
                                            <p:cTn id="89" dur="1" fill="hold">
                                              <p:stCondLst>
                                                <p:cond delay="0"/>
                                              </p:stCondLst>
                                            </p:cTn>
                                            <p:tgtEl>
                                              <p:spTgt spid="152"/>
                                            </p:tgtEl>
                                            <p:attrNameLst>
                                              <p:attrName>style.visibility</p:attrName>
                                            </p:attrNameLst>
                                          </p:cBhvr>
                                          <p:to>
                                            <p:strVal val="visible"/>
                                          </p:to>
                                        </p:set>
                                        <p:anim calcmode="lin" valueType="num" p14:bounceEnd="50000">
                                          <p:cBhvr additive="base">
                                            <p:cTn id="90" dur="1000" fill="hold"/>
                                            <p:tgtEl>
                                              <p:spTgt spid="152"/>
                                            </p:tgtEl>
                                            <p:attrNameLst>
                                              <p:attrName>ppt_x</p:attrName>
                                            </p:attrNameLst>
                                          </p:cBhvr>
                                          <p:tavLst>
                                            <p:tav tm="0">
                                              <p:val>
                                                <p:strVal val="#ppt_x"/>
                                              </p:val>
                                            </p:tav>
                                            <p:tav tm="100000">
                                              <p:val>
                                                <p:strVal val="#ppt_x"/>
                                              </p:val>
                                            </p:tav>
                                          </p:tavLst>
                                        </p:anim>
                                        <p:anim calcmode="lin" valueType="num" p14:bounceEnd="50000">
                                          <p:cBhvr additive="base">
                                            <p:cTn id="91" dur="1000" fill="hold"/>
                                            <p:tgtEl>
                                              <p:spTgt spid="152"/>
                                            </p:tgtEl>
                                            <p:attrNameLst>
                                              <p:attrName>ppt_y</p:attrName>
                                            </p:attrNameLst>
                                          </p:cBhvr>
                                          <p:tavLst>
                                            <p:tav tm="0">
                                              <p:val>
                                                <p:strVal val="0-#ppt_h/2"/>
                                              </p:val>
                                            </p:tav>
                                            <p:tav tm="100000">
                                              <p:val>
                                                <p:strVal val="#ppt_y"/>
                                              </p:val>
                                            </p:tav>
                                          </p:tavLst>
                                        </p:anim>
                                      </p:childTnLst>
                                    </p:cTn>
                                  </p:par>
                                  <p:par>
                                    <p:cTn id="92" presetID="2" presetClass="entr" presetSubtype="1" fill="hold" grpId="0" nodeType="withEffect" p14:presetBounceEnd="50000">
                                      <p:stCondLst>
                                        <p:cond delay="750"/>
                                      </p:stCondLst>
                                      <p:childTnLst>
                                        <p:set>
                                          <p:cBhvr>
                                            <p:cTn id="93" dur="1" fill="hold">
                                              <p:stCondLst>
                                                <p:cond delay="0"/>
                                              </p:stCondLst>
                                            </p:cTn>
                                            <p:tgtEl>
                                              <p:spTgt spid="155"/>
                                            </p:tgtEl>
                                            <p:attrNameLst>
                                              <p:attrName>style.visibility</p:attrName>
                                            </p:attrNameLst>
                                          </p:cBhvr>
                                          <p:to>
                                            <p:strVal val="visible"/>
                                          </p:to>
                                        </p:set>
                                        <p:anim calcmode="lin" valueType="num" p14:bounceEnd="50000">
                                          <p:cBhvr additive="base">
                                            <p:cTn id="94" dur="1000" fill="hold"/>
                                            <p:tgtEl>
                                              <p:spTgt spid="155"/>
                                            </p:tgtEl>
                                            <p:attrNameLst>
                                              <p:attrName>ppt_x</p:attrName>
                                            </p:attrNameLst>
                                          </p:cBhvr>
                                          <p:tavLst>
                                            <p:tav tm="0">
                                              <p:val>
                                                <p:strVal val="#ppt_x"/>
                                              </p:val>
                                            </p:tav>
                                            <p:tav tm="100000">
                                              <p:val>
                                                <p:strVal val="#ppt_x"/>
                                              </p:val>
                                            </p:tav>
                                          </p:tavLst>
                                        </p:anim>
                                        <p:anim calcmode="lin" valueType="num" p14:bounceEnd="50000">
                                          <p:cBhvr additive="base">
                                            <p:cTn id="95" dur="1000" fill="hold"/>
                                            <p:tgtEl>
                                              <p:spTgt spid="155"/>
                                            </p:tgtEl>
                                            <p:attrNameLst>
                                              <p:attrName>ppt_y</p:attrName>
                                            </p:attrNameLst>
                                          </p:cBhvr>
                                          <p:tavLst>
                                            <p:tav tm="0">
                                              <p:val>
                                                <p:strVal val="0-#ppt_h/2"/>
                                              </p:val>
                                            </p:tav>
                                            <p:tav tm="100000">
                                              <p:val>
                                                <p:strVal val="#ppt_y"/>
                                              </p:val>
                                            </p:tav>
                                          </p:tavLst>
                                        </p:anim>
                                      </p:childTnLst>
                                    </p:cTn>
                                  </p:par>
                                  <p:par>
                                    <p:cTn id="96" presetID="2" presetClass="entr" presetSubtype="1" fill="hold" grpId="0" nodeType="withEffect" p14:presetBounceEnd="50000">
                                      <p:stCondLst>
                                        <p:cond delay="500"/>
                                      </p:stCondLst>
                                      <p:childTnLst>
                                        <p:set>
                                          <p:cBhvr>
                                            <p:cTn id="97" dur="1" fill="hold">
                                              <p:stCondLst>
                                                <p:cond delay="0"/>
                                              </p:stCondLst>
                                            </p:cTn>
                                            <p:tgtEl>
                                              <p:spTgt spid="154"/>
                                            </p:tgtEl>
                                            <p:attrNameLst>
                                              <p:attrName>style.visibility</p:attrName>
                                            </p:attrNameLst>
                                          </p:cBhvr>
                                          <p:to>
                                            <p:strVal val="visible"/>
                                          </p:to>
                                        </p:set>
                                        <p:anim calcmode="lin" valueType="num" p14:bounceEnd="50000">
                                          <p:cBhvr additive="base">
                                            <p:cTn id="98" dur="1000" fill="hold"/>
                                            <p:tgtEl>
                                              <p:spTgt spid="154"/>
                                            </p:tgtEl>
                                            <p:attrNameLst>
                                              <p:attrName>ppt_x</p:attrName>
                                            </p:attrNameLst>
                                          </p:cBhvr>
                                          <p:tavLst>
                                            <p:tav tm="0">
                                              <p:val>
                                                <p:strVal val="#ppt_x"/>
                                              </p:val>
                                            </p:tav>
                                            <p:tav tm="100000">
                                              <p:val>
                                                <p:strVal val="#ppt_x"/>
                                              </p:val>
                                            </p:tav>
                                          </p:tavLst>
                                        </p:anim>
                                        <p:anim calcmode="lin" valueType="num" p14:bounceEnd="50000">
                                          <p:cBhvr additive="base">
                                            <p:cTn id="99" dur="1000" fill="hold"/>
                                            <p:tgtEl>
                                              <p:spTgt spid="154"/>
                                            </p:tgtEl>
                                            <p:attrNameLst>
                                              <p:attrName>ppt_y</p:attrName>
                                            </p:attrNameLst>
                                          </p:cBhvr>
                                          <p:tavLst>
                                            <p:tav tm="0">
                                              <p:val>
                                                <p:strVal val="0-#ppt_h/2"/>
                                              </p:val>
                                            </p:tav>
                                            <p:tav tm="100000">
                                              <p:val>
                                                <p:strVal val="#ppt_y"/>
                                              </p:val>
                                            </p:tav>
                                          </p:tavLst>
                                        </p:anim>
                                      </p:childTnLst>
                                    </p:cTn>
                                  </p:par>
                                  <p:par>
                                    <p:cTn id="100" presetID="2" presetClass="entr" presetSubtype="1" fill="hold" grpId="0" nodeType="withEffect" p14:presetBounceEnd="50000">
                                      <p:stCondLst>
                                        <p:cond delay="250"/>
                                      </p:stCondLst>
                                      <p:childTnLst>
                                        <p:set>
                                          <p:cBhvr>
                                            <p:cTn id="101" dur="1" fill="hold">
                                              <p:stCondLst>
                                                <p:cond delay="0"/>
                                              </p:stCondLst>
                                            </p:cTn>
                                            <p:tgtEl>
                                              <p:spTgt spid="153"/>
                                            </p:tgtEl>
                                            <p:attrNameLst>
                                              <p:attrName>style.visibility</p:attrName>
                                            </p:attrNameLst>
                                          </p:cBhvr>
                                          <p:to>
                                            <p:strVal val="visible"/>
                                          </p:to>
                                        </p:set>
                                        <p:anim calcmode="lin" valueType="num" p14:bounceEnd="50000">
                                          <p:cBhvr additive="base">
                                            <p:cTn id="102" dur="1000" fill="hold"/>
                                            <p:tgtEl>
                                              <p:spTgt spid="153"/>
                                            </p:tgtEl>
                                            <p:attrNameLst>
                                              <p:attrName>ppt_x</p:attrName>
                                            </p:attrNameLst>
                                          </p:cBhvr>
                                          <p:tavLst>
                                            <p:tav tm="0">
                                              <p:val>
                                                <p:strVal val="#ppt_x"/>
                                              </p:val>
                                            </p:tav>
                                            <p:tav tm="100000">
                                              <p:val>
                                                <p:strVal val="#ppt_x"/>
                                              </p:val>
                                            </p:tav>
                                          </p:tavLst>
                                        </p:anim>
                                        <p:anim calcmode="lin" valueType="num" p14:bounceEnd="50000">
                                          <p:cBhvr additive="base">
                                            <p:cTn id="103" dur="1000" fill="hold"/>
                                            <p:tgtEl>
                                              <p:spTgt spid="153"/>
                                            </p:tgtEl>
                                            <p:attrNameLst>
                                              <p:attrName>ppt_y</p:attrName>
                                            </p:attrNameLst>
                                          </p:cBhvr>
                                          <p:tavLst>
                                            <p:tav tm="0">
                                              <p:val>
                                                <p:strVal val="0-#ppt_h/2"/>
                                              </p:val>
                                            </p:tav>
                                            <p:tav tm="100000">
                                              <p:val>
                                                <p:strVal val="#ppt_y"/>
                                              </p:val>
                                            </p:tav>
                                          </p:tavLst>
                                        </p:anim>
                                      </p:childTnLst>
                                    </p:cTn>
                                  </p:par>
                                  <p:par>
                                    <p:cTn id="104" presetID="12" presetClass="entr" presetSubtype="4" fill="hold" grpId="0" nodeType="withEffect">
                                      <p:stCondLst>
                                        <p:cond delay="2500"/>
                                      </p:stCondLst>
                                      <p:childTnLst>
                                        <p:set>
                                          <p:cBhvr>
                                            <p:cTn id="105" dur="1" fill="hold">
                                              <p:stCondLst>
                                                <p:cond delay="0"/>
                                              </p:stCondLst>
                                            </p:cTn>
                                            <p:tgtEl>
                                              <p:spTgt spid="194"/>
                                            </p:tgtEl>
                                            <p:attrNameLst>
                                              <p:attrName>style.visibility</p:attrName>
                                            </p:attrNameLst>
                                          </p:cBhvr>
                                          <p:to>
                                            <p:strVal val="visible"/>
                                          </p:to>
                                        </p:set>
                                        <p:anim calcmode="lin" valueType="num">
                                          <p:cBhvr additive="base">
                                            <p:cTn id="106" dur="500"/>
                                            <p:tgtEl>
                                              <p:spTgt spid="194"/>
                                            </p:tgtEl>
                                            <p:attrNameLst>
                                              <p:attrName>ppt_y</p:attrName>
                                            </p:attrNameLst>
                                          </p:cBhvr>
                                          <p:tavLst>
                                            <p:tav tm="0">
                                              <p:val>
                                                <p:strVal val="#ppt_y+#ppt_h*1.125000"/>
                                              </p:val>
                                            </p:tav>
                                            <p:tav tm="100000">
                                              <p:val>
                                                <p:strVal val="#ppt_y"/>
                                              </p:val>
                                            </p:tav>
                                          </p:tavLst>
                                        </p:anim>
                                        <p:animEffect transition="in" filter="wipe(up)">
                                          <p:cBhvr>
                                            <p:cTn id="107" dur="500"/>
                                            <p:tgtEl>
                                              <p:spTgt spid="194"/>
                                            </p:tgtEl>
                                          </p:cBhvr>
                                        </p:animEffect>
                                      </p:childTnLst>
                                    </p:cTn>
                                  </p:par>
                                  <p:par>
                                    <p:cTn id="108" presetID="2" presetClass="entr" presetSubtype="4" fill="hold" grpId="0" nodeType="withEffect" p14:presetBounceEnd="67000">
                                      <p:stCondLst>
                                        <p:cond delay="0"/>
                                      </p:stCondLst>
                                      <p:childTnLst>
                                        <p:set>
                                          <p:cBhvr>
                                            <p:cTn id="109" dur="1" fill="hold">
                                              <p:stCondLst>
                                                <p:cond delay="0"/>
                                              </p:stCondLst>
                                            </p:cTn>
                                            <p:tgtEl>
                                              <p:spTgt spid="191"/>
                                            </p:tgtEl>
                                            <p:attrNameLst>
                                              <p:attrName>style.visibility</p:attrName>
                                            </p:attrNameLst>
                                          </p:cBhvr>
                                          <p:to>
                                            <p:strVal val="visible"/>
                                          </p:to>
                                        </p:set>
                                        <p:anim calcmode="lin" valueType="num" p14:bounceEnd="67000">
                                          <p:cBhvr additive="base">
                                            <p:cTn id="110" dur="1000" fill="hold"/>
                                            <p:tgtEl>
                                              <p:spTgt spid="191"/>
                                            </p:tgtEl>
                                            <p:attrNameLst>
                                              <p:attrName>ppt_x</p:attrName>
                                            </p:attrNameLst>
                                          </p:cBhvr>
                                          <p:tavLst>
                                            <p:tav tm="0">
                                              <p:val>
                                                <p:strVal val="#ppt_x"/>
                                              </p:val>
                                            </p:tav>
                                            <p:tav tm="100000">
                                              <p:val>
                                                <p:strVal val="#ppt_x"/>
                                              </p:val>
                                            </p:tav>
                                          </p:tavLst>
                                        </p:anim>
                                        <p:anim calcmode="lin" valueType="num" p14:bounceEnd="67000">
                                          <p:cBhvr additive="base">
                                            <p:cTn id="111" dur="1000" fill="hold"/>
                                            <p:tgtEl>
                                              <p:spTgt spid="191"/>
                                            </p:tgtEl>
                                            <p:attrNameLst>
                                              <p:attrName>ppt_y</p:attrName>
                                            </p:attrNameLst>
                                          </p:cBhvr>
                                          <p:tavLst>
                                            <p:tav tm="0">
                                              <p:val>
                                                <p:strVal val="1+#ppt_h/2"/>
                                              </p:val>
                                            </p:tav>
                                            <p:tav tm="100000">
                                              <p:val>
                                                <p:strVal val="#ppt_y"/>
                                              </p:val>
                                            </p:tav>
                                          </p:tavLst>
                                        </p:anim>
                                      </p:childTnLst>
                                    </p:cTn>
                                  </p:par>
                                  <p:par>
                                    <p:cTn id="112" presetID="22" presetClass="entr" presetSubtype="2" fill="hold" grpId="0" nodeType="withEffect">
                                      <p:stCondLst>
                                        <p:cond delay="500"/>
                                      </p:stCondLst>
                                      <p:childTnLst>
                                        <p:set>
                                          <p:cBhvr>
                                            <p:cTn id="113" dur="1" fill="hold">
                                              <p:stCondLst>
                                                <p:cond delay="0"/>
                                              </p:stCondLst>
                                            </p:cTn>
                                            <p:tgtEl>
                                              <p:spTgt spid="190"/>
                                            </p:tgtEl>
                                            <p:attrNameLst>
                                              <p:attrName>style.visibility</p:attrName>
                                            </p:attrNameLst>
                                          </p:cBhvr>
                                          <p:to>
                                            <p:strVal val="visible"/>
                                          </p:to>
                                        </p:set>
                                        <p:animEffect transition="in" filter="wipe(right)">
                                          <p:cBhvr>
                                            <p:cTn id="114" dur="500"/>
                                            <p:tgtEl>
                                              <p:spTgt spid="190"/>
                                            </p:tgtEl>
                                          </p:cBhvr>
                                        </p:animEffect>
                                      </p:childTnLst>
                                    </p:cTn>
                                  </p:par>
                                  <p:par>
                                    <p:cTn id="115" presetID="31" presetClass="entr" presetSubtype="0" fill="hold" grpId="0" nodeType="withEffect">
                                      <p:stCondLst>
                                        <p:cond delay="2250"/>
                                      </p:stCondLst>
                                      <p:childTnLst>
                                        <p:set>
                                          <p:cBhvr>
                                            <p:cTn id="116" dur="1" fill="hold">
                                              <p:stCondLst>
                                                <p:cond delay="0"/>
                                              </p:stCondLst>
                                            </p:cTn>
                                            <p:tgtEl>
                                              <p:spTgt spid="209"/>
                                            </p:tgtEl>
                                            <p:attrNameLst>
                                              <p:attrName>style.visibility</p:attrName>
                                            </p:attrNameLst>
                                          </p:cBhvr>
                                          <p:to>
                                            <p:strVal val="visible"/>
                                          </p:to>
                                        </p:set>
                                        <p:anim calcmode="lin" valueType="num">
                                          <p:cBhvr>
                                            <p:cTn id="117" dur="1000" fill="hold"/>
                                            <p:tgtEl>
                                              <p:spTgt spid="209"/>
                                            </p:tgtEl>
                                            <p:attrNameLst>
                                              <p:attrName>ppt_w</p:attrName>
                                            </p:attrNameLst>
                                          </p:cBhvr>
                                          <p:tavLst>
                                            <p:tav tm="0">
                                              <p:val>
                                                <p:fltVal val="0"/>
                                              </p:val>
                                            </p:tav>
                                            <p:tav tm="100000">
                                              <p:val>
                                                <p:strVal val="#ppt_w"/>
                                              </p:val>
                                            </p:tav>
                                          </p:tavLst>
                                        </p:anim>
                                        <p:anim calcmode="lin" valueType="num">
                                          <p:cBhvr>
                                            <p:cTn id="118" dur="1000" fill="hold"/>
                                            <p:tgtEl>
                                              <p:spTgt spid="209"/>
                                            </p:tgtEl>
                                            <p:attrNameLst>
                                              <p:attrName>ppt_h</p:attrName>
                                            </p:attrNameLst>
                                          </p:cBhvr>
                                          <p:tavLst>
                                            <p:tav tm="0">
                                              <p:val>
                                                <p:fltVal val="0"/>
                                              </p:val>
                                            </p:tav>
                                            <p:tav tm="100000">
                                              <p:val>
                                                <p:strVal val="#ppt_h"/>
                                              </p:val>
                                            </p:tav>
                                          </p:tavLst>
                                        </p:anim>
                                        <p:anim calcmode="lin" valueType="num">
                                          <p:cBhvr>
                                            <p:cTn id="119" dur="1000" fill="hold"/>
                                            <p:tgtEl>
                                              <p:spTgt spid="209"/>
                                            </p:tgtEl>
                                            <p:attrNameLst>
                                              <p:attrName>style.rotation</p:attrName>
                                            </p:attrNameLst>
                                          </p:cBhvr>
                                          <p:tavLst>
                                            <p:tav tm="0">
                                              <p:val>
                                                <p:fltVal val="90"/>
                                              </p:val>
                                            </p:tav>
                                            <p:tav tm="100000">
                                              <p:val>
                                                <p:fltVal val="0"/>
                                              </p:val>
                                            </p:tav>
                                          </p:tavLst>
                                        </p:anim>
                                        <p:animEffect transition="in" filter="fade">
                                          <p:cBhvr>
                                            <p:cTn id="120" dur="1000"/>
                                            <p:tgtEl>
                                              <p:spTgt spid="209"/>
                                            </p:tgtEl>
                                          </p:cBhvr>
                                        </p:animEffect>
                                      </p:childTnLst>
                                    </p:cTn>
                                  </p:par>
                                  <p:par>
                                    <p:cTn id="121" presetID="31" presetClass="entr" presetSubtype="0" fill="hold" nodeType="withEffect">
                                      <p:stCondLst>
                                        <p:cond delay="2000"/>
                                      </p:stCondLst>
                                      <p:childTnLst>
                                        <p:set>
                                          <p:cBhvr>
                                            <p:cTn id="122" dur="1" fill="hold">
                                              <p:stCondLst>
                                                <p:cond delay="0"/>
                                              </p:stCondLst>
                                            </p:cTn>
                                            <p:tgtEl>
                                              <p:spTgt spid="199"/>
                                            </p:tgtEl>
                                            <p:attrNameLst>
                                              <p:attrName>style.visibility</p:attrName>
                                            </p:attrNameLst>
                                          </p:cBhvr>
                                          <p:to>
                                            <p:strVal val="visible"/>
                                          </p:to>
                                        </p:set>
                                        <p:anim calcmode="lin" valueType="num">
                                          <p:cBhvr>
                                            <p:cTn id="123" dur="1000" fill="hold"/>
                                            <p:tgtEl>
                                              <p:spTgt spid="199"/>
                                            </p:tgtEl>
                                            <p:attrNameLst>
                                              <p:attrName>ppt_w</p:attrName>
                                            </p:attrNameLst>
                                          </p:cBhvr>
                                          <p:tavLst>
                                            <p:tav tm="0">
                                              <p:val>
                                                <p:fltVal val="0"/>
                                              </p:val>
                                            </p:tav>
                                            <p:tav tm="100000">
                                              <p:val>
                                                <p:strVal val="#ppt_w"/>
                                              </p:val>
                                            </p:tav>
                                          </p:tavLst>
                                        </p:anim>
                                        <p:anim calcmode="lin" valueType="num">
                                          <p:cBhvr>
                                            <p:cTn id="124" dur="1000" fill="hold"/>
                                            <p:tgtEl>
                                              <p:spTgt spid="199"/>
                                            </p:tgtEl>
                                            <p:attrNameLst>
                                              <p:attrName>ppt_h</p:attrName>
                                            </p:attrNameLst>
                                          </p:cBhvr>
                                          <p:tavLst>
                                            <p:tav tm="0">
                                              <p:val>
                                                <p:fltVal val="0"/>
                                              </p:val>
                                            </p:tav>
                                            <p:tav tm="100000">
                                              <p:val>
                                                <p:strVal val="#ppt_h"/>
                                              </p:val>
                                            </p:tav>
                                          </p:tavLst>
                                        </p:anim>
                                        <p:anim calcmode="lin" valueType="num">
                                          <p:cBhvr>
                                            <p:cTn id="125" dur="1000" fill="hold"/>
                                            <p:tgtEl>
                                              <p:spTgt spid="199"/>
                                            </p:tgtEl>
                                            <p:attrNameLst>
                                              <p:attrName>style.rotation</p:attrName>
                                            </p:attrNameLst>
                                          </p:cBhvr>
                                          <p:tavLst>
                                            <p:tav tm="0">
                                              <p:val>
                                                <p:fltVal val="90"/>
                                              </p:val>
                                            </p:tav>
                                            <p:tav tm="100000">
                                              <p:val>
                                                <p:fltVal val="0"/>
                                              </p:val>
                                            </p:tav>
                                          </p:tavLst>
                                        </p:anim>
                                        <p:animEffect transition="in" filter="fade">
                                          <p:cBhvr>
                                            <p:cTn id="126" dur="1000"/>
                                            <p:tgtEl>
                                              <p:spTgt spid="199"/>
                                            </p:tgtEl>
                                          </p:cBhvr>
                                        </p:animEffect>
                                      </p:childTnLst>
                                    </p:cTn>
                                  </p:par>
                                  <p:par>
                                    <p:cTn id="127" presetID="31" presetClass="entr" presetSubtype="0" fill="hold" nodeType="withEffect">
                                      <p:stCondLst>
                                        <p:cond delay="1500"/>
                                      </p:stCondLst>
                                      <p:childTnLst>
                                        <p:set>
                                          <p:cBhvr>
                                            <p:cTn id="128" dur="1" fill="hold">
                                              <p:stCondLst>
                                                <p:cond delay="0"/>
                                              </p:stCondLst>
                                            </p:cTn>
                                            <p:tgtEl>
                                              <p:spTgt spid="195"/>
                                            </p:tgtEl>
                                            <p:attrNameLst>
                                              <p:attrName>style.visibility</p:attrName>
                                            </p:attrNameLst>
                                          </p:cBhvr>
                                          <p:to>
                                            <p:strVal val="visible"/>
                                          </p:to>
                                        </p:set>
                                        <p:anim calcmode="lin" valueType="num">
                                          <p:cBhvr>
                                            <p:cTn id="129" dur="1000" fill="hold"/>
                                            <p:tgtEl>
                                              <p:spTgt spid="195"/>
                                            </p:tgtEl>
                                            <p:attrNameLst>
                                              <p:attrName>ppt_w</p:attrName>
                                            </p:attrNameLst>
                                          </p:cBhvr>
                                          <p:tavLst>
                                            <p:tav tm="0">
                                              <p:val>
                                                <p:fltVal val="0"/>
                                              </p:val>
                                            </p:tav>
                                            <p:tav tm="100000">
                                              <p:val>
                                                <p:strVal val="#ppt_w"/>
                                              </p:val>
                                            </p:tav>
                                          </p:tavLst>
                                        </p:anim>
                                        <p:anim calcmode="lin" valueType="num">
                                          <p:cBhvr>
                                            <p:cTn id="130" dur="1000" fill="hold"/>
                                            <p:tgtEl>
                                              <p:spTgt spid="195"/>
                                            </p:tgtEl>
                                            <p:attrNameLst>
                                              <p:attrName>ppt_h</p:attrName>
                                            </p:attrNameLst>
                                          </p:cBhvr>
                                          <p:tavLst>
                                            <p:tav tm="0">
                                              <p:val>
                                                <p:fltVal val="0"/>
                                              </p:val>
                                            </p:tav>
                                            <p:tav tm="100000">
                                              <p:val>
                                                <p:strVal val="#ppt_h"/>
                                              </p:val>
                                            </p:tav>
                                          </p:tavLst>
                                        </p:anim>
                                        <p:anim calcmode="lin" valueType="num">
                                          <p:cBhvr>
                                            <p:cTn id="131" dur="1000" fill="hold"/>
                                            <p:tgtEl>
                                              <p:spTgt spid="195"/>
                                            </p:tgtEl>
                                            <p:attrNameLst>
                                              <p:attrName>style.rotation</p:attrName>
                                            </p:attrNameLst>
                                          </p:cBhvr>
                                          <p:tavLst>
                                            <p:tav tm="0">
                                              <p:val>
                                                <p:fltVal val="90"/>
                                              </p:val>
                                            </p:tav>
                                            <p:tav tm="100000">
                                              <p:val>
                                                <p:fltVal val="0"/>
                                              </p:val>
                                            </p:tav>
                                          </p:tavLst>
                                        </p:anim>
                                        <p:animEffect transition="in" filter="fade">
                                          <p:cBhvr>
                                            <p:cTn id="132" dur="1000"/>
                                            <p:tgtEl>
                                              <p:spTgt spid="195"/>
                                            </p:tgtEl>
                                          </p:cBhvr>
                                        </p:animEffect>
                                      </p:childTnLst>
                                    </p:cTn>
                                  </p:par>
                                  <p:par>
                                    <p:cTn id="133" presetID="47" presetClass="entr" presetSubtype="0" fill="hold" grpId="0" nodeType="withEffect">
                                      <p:stCondLst>
                                        <p:cond delay="0"/>
                                      </p:stCondLst>
                                      <p:childTnLst>
                                        <p:set>
                                          <p:cBhvr>
                                            <p:cTn id="134" dur="1" fill="hold">
                                              <p:stCondLst>
                                                <p:cond delay="0"/>
                                              </p:stCondLst>
                                            </p:cTn>
                                            <p:tgtEl>
                                              <p:spTgt spid="151"/>
                                            </p:tgtEl>
                                            <p:attrNameLst>
                                              <p:attrName>style.visibility</p:attrName>
                                            </p:attrNameLst>
                                          </p:cBhvr>
                                          <p:to>
                                            <p:strVal val="visible"/>
                                          </p:to>
                                        </p:set>
                                        <p:animEffect transition="in" filter="fade">
                                          <p:cBhvr>
                                            <p:cTn id="135" dur="1000"/>
                                            <p:tgtEl>
                                              <p:spTgt spid="151"/>
                                            </p:tgtEl>
                                          </p:cBhvr>
                                        </p:animEffect>
                                        <p:anim calcmode="lin" valueType="num">
                                          <p:cBhvr>
                                            <p:cTn id="136" dur="1000" fill="hold"/>
                                            <p:tgtEl>
                                              <p:spTgt spid="151"/>
                                            </p:tgtEl>
                                            <p:attrNameLst>
                                              <p:attrName>ppt_x</p:attrName>
                                            </p:attrNameLst>
                                          </p:cBhvr>
                                          <p:tavLst>
                                            <p:tav tm="0">
                                              <p:val>
                                                <p:strVal val="#ppt_x"/>
                                              </p:val>
                                            </p:tav>
                                            <p:tav tm="100000">
                                              <p:val>
                                                <p:strVal val="#ppt_x"/>
                                              </p:val>
                                            </p:tav>
                                          </p:tavLst>
                                        </p:anim>
                                        <p:anim calcmode="lin" valueType="num">
                                          <p:cBhvr>
                                            <p:cTn id="137" dur="1000" fill="hold"/>
                                            <p:tgtEl>
                                              <p:spTgt spid="1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animBg="1"/>
          <p:bldP spid="143" grpId="0" animBg="1"/>
          <p:bldP spid="144" grpId="0"/>
          <p:bldP spid="145" grpId="0"/>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7" grpId="0" animBg="1"/>
          <p:bldP spid="158" grpId="0" animBg="1"/>
          <p:bldP spid="159" grpId="0"/>
          <p:bldP spid="160" grpId="0"/>
          <p:bldP spid="161" grpId="0"/>
          <p:bldP spid="162" grpId="0"/>
          <p:bldP spid="163" grpId="0" animBg="1"/>
          <p:bldP spid="164" grpId="0" animBg="1"/>
          <p:bldP spid="190" grpId="0"/>
          <p:bldP spid="191" grpId="0"/>
          <p:bldP spid="192" grpId="0" animBg="1"/>
          <p:bldP spid="193" grpId="0" animBg="1"/>
          <p:bldP spid="194" grpId="0"/>
          <p:bldP spid="20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500"/>
                                      </p:stCondLst>
                                      <p:childTnLst>
                                        <p:set>
                                          <p:cBhvr>
                                            <p:cTn id="6" dur="1" fill="hold">
                                              <p:stCondLst>
                                                <p:cond delay="0"/>
                                              </p:stCondLst>
                                            </p:cTn>
                                            <p:tgtEl>
                                              <p:spTgt spid="150"/>
                                            </p:tgtEl>
                                            <p:attrNameLst>
                                              <p:attrName>style.visibility</p:attrName>
                                            </p:attrNameLst>
                                          </p:cBhvr>
                                          <p:to>
                                            <p:strVal val="visible"/>
                                          </p:to>
                                        </p:set>
                                        <p:animEffect transition="in" filter="fade">
                                          <p:cBhvr>
                                            <p:cTn id="7" dur="1000"/>
                                            <p:tgtEl>
                                              <p:spTgt spid="150"/>
                                            </p:tgtEl>
                                          </p:cBhvr>
                                        </p:animEffect>
                                        <p:anim calcmode="lin" valueType="num">
                                          <p:cBhvr>
                                            <p:cTn id="8" dur="1000" fill="hold"/>
                                            <p:tgtEl>
                                              <p:spTgt spid="150"/>
                                            </p:tgtEl>
                                            <p:attrNameLst>
                                              <p:attrName>ppt_x</p:attrName>
                                            </p:attrNameLst>
                                          </p:cBhvr>
                                          <p:tavLst>
                                            <p:tav tm="0">
                                              <p:val>
                                                <p:strVal val="#ppt_x"/>
                                              </p:val>
                                            </p:tav>
                                            <p:tav tm="100000">
                                              <p:val>
                                                <p:strVal val="#ppt_x"/>
                                              </p:val>
                                            </p:tav>
                                          </p:tavLst>
                                        </p:anim>
                                        <p:anim calcmode="lin" valueType="num">
                                          <p:cBhvr>
                                            <p:cTn id="9" dur="1000" fill="hold"/>
                                            <p:tgtEl>
                                              <p:spTgt spid="150"/>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148"/>
                                            </p:tgtEl>
                                            <p:attrNameLst>
                                              <p:attrName>style.visibility</p:attrName>
                                            </p:attrNameLst>
                                          </p:cBhvr>
                                          <p:to>
                                            <p:strVal val="visible"/>
                                          </p:to>
                                        </p:set>
                                        <p:animEffect transition="in" filter="wipe(left)">
                                          <p:cBhvr>
                                            <p:cTn id="12" dur="500"/>
                                            <p:tgtEl>
                                              <p:spTgt spid="148"/>
                                            </p:tgtEl>
                                          </p:cBhvr>
                                        </p:animEffect>
                                      </p:childTnLst>
                                    </p:cTn>
                                  </p:par>
                                  <p:par>
                                    <p:cTn id="13" presetID="22" presetClass="entr" presetSubtype="8" fill="hold" grpId="0" nodeType="withEffect">
                                      <p:stCondLst>
                                        <p:cond delay="1250"/>
                                      </p:stCondLst>
                                      <p:childTnLst>
                                        <p:set>
                                          <p:cBhvr>
                                            <p:cTn id="14" dur="1" fill="hold">
                                              <p:stCondLst>
                                                <p:cond delay="0"/>
                                              </p:stCondLst>
                                            </p:cTn>
                                            <p:tgtEl>
                                              <p:spTgt spid="146"/>
                                            </p:tgtEl>
                                            <p:attrNameLst>
                                              <p:attrName>style.visibility</p:attrName>
                                            </p:attrNameLst>
                                          </p:cBhvr>
                                          <p:to>
                                            <p:strVal val="visible"/>
                                          </p:to>
                                        </p:set>
                                        <p:animEffect transition="in" filter="wipe(left)">
                                          <p:cBhvr>
                                            <p:cTn id="15" dur="500"/>
                                            <p:tgtEl>
                                              <p:spTgt spid="146"/>
                                            </p:tgtEl>
                                          </p:cBhvr>
                                        </p:animEffect>
                                      </p:childTnLst>
                                    </p:cTn>
                                  </p:par>
                                  <p:par>
                                    <p:cTn id="16" presetID="2" presetClass="entr" presetSubtype="2" decel="50000" fill="hold" grpId="0" nodeType="withEffect">
                                      <p:stCondLst>
                                        <p:cond delay="1250"/>
                                      </p:stCondLst>
                                      <p:childTnLst>
                                        <p:set>
                                          <p:cBhvr>
                                            <p:cTn id="17" dur="1" fill="hold">
                                              <p:stCondLst>
                                                <p:cond delay="0"/>
                                              </p:stCondLst>
                                            </p:cTn>
                                            <p:tgtEl>
                                              <p:spTgt spid="160"/>
                                            </p:tgtEl>
                                            <p:attrNameLst>
                                              <p:attrName>style.visibility</p:attrName>
                                            </p:attrNameLst>
                                          </p:cBhvr>
                                          <p:to>
                                            <p:strVal val="visible"/>
                                          </p:to>
                                        </p:set>
                                        <p:anim calcmode="lin" valueType="num">
                                          <p:cBhvr additive="base">
                                            <p:cTn id="18" dur="1000" fill="hold"/>
                                            <p:tgtEl>
                                              <p:spTgt spid="160"/>
                                            </p:tgtEl>
                                            <p:attrNameLst>
                                              <p:attrName>ppt_x</p:attrName>
                                            </p:attrNameLst>
                                          </p:cBhvr>
                                          <p:tavLst>
                                            <p:tav tm="0">
                                              <p:val>
                                                <p:strVal val="1+#ppt_w/2"/>
                                              </p:val>
                                            </p:tav>
                                            <p:tav tm="100000">
                                              <p:val>
                                                <p:strVal val="#ppt_x"/>
                                              </p:val>
                                            </p:tav>
                                          </p:tavLst>
                                        </p:anim>
                                        <p:anim calcmode="lin" valueType="num">
                                          <p:cBhvr additive="base">
                                            <p:cTn id="19" dur="1000" fill="hold"/>
                                            <p:tgtEl>
                                              <p:spTgt spid="160"/>
                                            </p:tgtEl>
                                            <p:attrNameLst>
                                              <p:attrName>ppt_y</p:attrName>
                                            </p:attrNameLst>
                                          </p:cBhvr>
                                          <p:tavLst>
                                            <p:tav tm="0">
                                              <p:val>
                                                <p:strVal val="#ppt_y"/>
                                              </p:val>
                                            </p:tav>
                                            <p:tav tm="100000">
                                              <p:val>
                                                <p:strVal val="#ppt_y"/>
                                              </p:val>
                                            </p:tav>
                                          </p:tavLst>
                                        </p:anim>
                                      </p:childTnLst>
                                    </p:cTn>
                                  </p:par>
                                  <p:par>
                                    <p:cTn id="20" presetID="2" presetClass="entr" presetSubtype="2" decel="50000" fill="hold" grpId="0" nodeType="withEffect">
                                      <p:stCondLst>
                                        <p:cond delay="1250"/>
                                      </p:stCondLst>
                                      <p:childTnLst>
                                        <p:set>
                                          <p:cBhvr>
                                            <p:cTn id="21" dur="1" fill="hold">
                                              <p:stCondLst>
                                                <p:cond delay="0"/>
                                              </p:stCondLst>
                                            </p:cTn>
                                            <p:tgtEl>
                                              <p:spTgt spid="159"/>
                                            </p:tgtEl>
                                            <p:attrNameLst>
                                              <p:attrName>style.visibility</p:attrName>
                                            </p:attrNameLst>
                                          </p:cBhvr>
                                          <p:to>
                                            <p:strVal val="visible"/>
                                          </p:to>
                                        </p:set>
                                        <p:anim calcmode="lin" valueType="num">
                                          <p:cBhvr additive="base">
                                            <p:cTn id="22" dur="1000" fill="hold"/>
                                            <p:tgtEl>
                                              <p:spTgt spid="159"/>
                                            </p:tgtEl>
                                            <p:attrNameLst>
                                              <p:attrName>ppt_x</p:attrName>
                                            </p:attrNameLst>
                                          </p:cBhvr>
                                          <p:tavLst>
                                            <p:tav tm="0">
                                              <p:val>
                                                <p:strVal val="1+#ppt_w/2"/>
                                              </p:val>
                                            </p:tav>
                                            <p:tav tm="100000">
                                              <p:val>
                                                <p:strVal val="#ppt_x"/>
                                              </p:val>
                                            </p:tav>
                                          </p:tavLst>
                                        </p:anim>
                                        <p:anim calcmode="lin" valueType="num">
                                          <p:cBhvr additive="base">
                                            <p:cTn id="23" dur="1000" fill="hold"/>
                                            <p:tgtEl>
                                              <p:spTgt spid="159"/>
                                            </p:tgtEl>
                                            <p:attrNameLst>
                                              <p:attrName>ppt_y</p:attrName>
                                            </p:attrNameLst>
                                          </p:cBhvr>
                                          <p:tavLst>
                                            <p:tav tm="0">
                                              <p:val>
                                                <p:strVal val="#ppt_y"/>
                                              </p:val>
                                            </p:tav>
                                            <p:tav tm="100000">
                                              <p:val>
                                                <p:strVal val="#ppt_y"/>
                                              </p:val>
                                            </p:tav>
                                          </p:tavLst>
                                        </p:anim>
                                      </p:childTnLst>
                                    </p:cTn>
                                  </p:par>
                                  <p:par>
                                    <p:cTn id="24" presetID="2" presetClass="entr" presetSubtype="2" decel="50000" fill="hold" grpId="0" nodeType="withEffect">
                                      <p:stCondLst>
                                        <p:cond delay="1750"/>
                                      </p:stCondLst>
                                      <p:childTnLst>
                                        <p:set>
                                          <p:cBhvr>
                                            <p:cTn id="25" dur="1" fill="hold">
                                              <p:stCondLst>
                                                <p:cond delay="0"/>
                                              </p:stCondLst>
                                            </p:cTn>
                                            <p:tgtEl>
                                              <p:spTgt spid="162"/>
                                            </p:tgtEl>
                                            <p:attrNameLst>
                                              <p:attrName>style.visibility</p:attrName>
                                            </p:attrNameLst>
                                          </p:cBhvr>
                                          <p:to>
                                            <p:strVal val="visible"/>
                                          </p:to>
                                        </p:set>
                                        <p:anim calcmode="lin" valueType="num">
                                          <p:cBhvr additive="base">
                                            <p:cTn id="26" dur="1000" fill="hold"/>
                                            <p:tgtEl>
                                              <p:spTgt spid="162"/>
                                            </p:tgtEl>
                                            <p:attrNameLst>
                                              <p:attrName>ppt_x</p:attrName>
                                            </p:attrNameLst>
                                          </p:cBhvr>
                                          <p:tavLst>
                                            <p:tav tm="0">
                                              <p:val>
                                                <p:strVal val="1+#ppt_w/2"/>
                                              </p:val>
                                            </p:tav>
                                            <p:tav tm="100000">
                                              <p:val>
                                                <p:strVal val="#ppt_x"/>
                                              </p:val>
                                            </p:tav>
                                          </p:tavLst>
                                        </p:anim>
                                        <p:anim calcmode="lin" valueType="num">
                                          <p:cBhvr additive="base">
                                            <p:cTn id="27" dur="1000" fill="hold"/>
                                            <p:tgtEl>
                                              <p:spTgt spid="162"/>
                                            </p:tgtEl>
                                            <p:attrNameLst>
                                              <p:attrName>ppt_y</p:attrName>
                                            </p:attrNameLst>
                                          </p:cBhvr>
                                          <p:tavLst>
                                            <p:tav tm="0">
                                              <p:val>
                                                <p:strVal val="#ppt_y"/>
                                              </p:val>
                                            </p:tav>
                                            <p:tav tm="100000">
                                              <p:val>
                                                <p:strVal val="#ppt_y"/>
                                              </p:val>
                                            </p:tav>
                                          </p:tavLst>
                                        </p:anim>
                                      </p:childTnLst>
                                    </p:cTn>
                                  </p:par>
                                  <p:par>
                                    <p:cTn id="28" presetID="2" presetClass="entr" presetSubtype="2" decel="50000" fill="hold" grpId="0" nodeType="withEffect">
                                      <p:stCondLst>
                                        <p:cond delay="1750"/>
                                      </p:stCondLst>
                                      <p:childTnLst>
                                        <p:set>
                                          <p:cBhvr>
                                            <p:cTn id="29" dur="1" fill="hold">
                                              <p:stCondLst>
                                                <p:cond delay="0"/>
                                              </p:stCondLst>
                                            </p:cTn>
                                            <p:tgtEl>
                                              <p:spTgt spid="161"/>
                                            </p:tgtEl>
                                            <p:attrNameLst>
                                              <p:attrName>style.visibility</p:attrName>
                                            </p:attrNameLst>
                                          </p:cBhvr>
                                          <p:to>
                                            <p:strVal val="visible"/>
                                          </p:to>
                                        </p:set>
                                        <p:anim calcmode="lin" valueType="num">
                                          <p:cBhvr additive="base">
                                            <p:cTn id="30" dur="1000" fill="hold"/>
                                            <p:tgtEl>
                                              <p:spTgt spid="161"/>
                                            </p:tgtEl>
                                            <p:attrNameLst>
                                              <p:attrName>ppt_x</p:attrName>
                                            </p:attrNameLst>
                                          </p:cBhvr>
                                          <p:tavLst>
                                            <p:tav tm="0">
                                              <p:val>
                                                <p:strVal val="1+#ppt_w/2"/>
                                              </p:val>
                                            </p:tav>
                                            <p:tav tm="100000">
                                              <p:val>
                                                <p:strVal val="#ppt_x"/>
                                              </p:val>
                                            </p:tav>
                                          </p:tavLst>
                                        </p:anim>
                                        <p:anim calcmode="lin" valueType="num">
                                          <p:cBhvr additive="base">
                                            <p:cTn id="31" dur="1000" fill="hold"/>
                                            <p:tgtEl>
                                              <p:spTgt spid="16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0"/>
                                      </p:stCondLst>
                                      <p:childTnLst>
                                        <p:set>
                                          <p:cBhvr>
                                            <p:cTn id="33" dur="1" fill="hold">
                                              <p:stCondLst>
                                                <p:cond delay="0"/>
                                              </p:stCondLst>
                                            </p:cTn>
                                            <p:tgtEl>
                                              <p:spTgt spid="149"/>
                                            </p:tgtEl>
                                            <p:attrNameLst>
                                              <p:attrName>style.visibility</p:attrName>
                                            </p:attrNameLst>
                                          </p:cBhvr>
                                          <p:to>
                                            <p:strVal val="visible"/>
                                          </p:to>
                                        </p:set>
                                        <p:anim calcmode="lin" valueType="num">
                                          <p:cBhvr>
                                            <p:cTn id="34" dur="500" fill="hold"/>
                                            <p:tgtEl>
                                              <p:spTgt spid="149"/>
                                            </p:tgtEl>
                                            <p:attrNameLst>
                                              <p:attrName>ppt_w</p:attrName>
                                            </p:attrNameLst>
                                          </p:cBhvr>
                                          <p:tavLst>
                                            <p:tav tm="0">
                                              <p:val>
                                                <p:fltVal val="0"/>
                                              </p:val>
                                            </p:tav>
                                            <p:tav tm="100000">
                                              <p:val>
                                                <p:strVal val="#ppt_w"/>
                                              </p:val>
                                            </p:tav>
                                          </p:tavLst>
                                        </p:anim>
                                        <p:anim calcmode="lin" valueType="num">
                                          <p:cBhvr>
                                            <p:cTn id="35" dur="500" fill="hold"/>
                                            <p:tgtEl>
                                              <p:spTgt spid="149"/>
                                            </p:tgtEl>
                                            <p:attrNameLst>
                                              <p:attrName>ppt_h</p:attrName>
                                            </p:attrNameLst>
                                          </p:cBhvr>
                                          <p:tavLst>
                                            <p:tav tm="0">
                                              <p:val>
                                                <p:fltVal val="0"/>
                                              </p:val>
                                            </p:tav>
                                            <p:tav tm="100000">
                                              <p:val>
                                                <p:strVal val="#ppt_h"/>
                                              </p:val>
                                            </p:tav>
                                          </p:tavLst>
                                        </p:anim>
                                        <p:animEffect transition="in" filter="fade">
                                          <p:cBhvr>
                                            <p:cTn id="36" dur="500"/>
                                            <p:tgtEl>
                                              <p:spTgt spid="149"/>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157"/>
                                            </p:tgtEl>
                                            <p:attrNameLst>
                                              <p:attrName>style.visibility</p:attrName>
                                            </p:attrNameLst>
                                          </p:cBhvr>
                                          <p:to>
                                            <p:strVal val="visible"/>
                                          </p:to>
                                        </p:set>
                                        <p:anim calcmode="lin" valueType="num">
                                          <p:cBhvr>
                                            <p:cTn id="39" dur="500" fill="hold"/>
                                            <p:tgtEl>
                                              <p:spTgt spid="157"/>
                                            </p:tgtEl>
                                            <p:attrNameLst>
                                              <p:attrName>ppt_w</p:attrName>
                                            </p:attrNameLst>
                                          </p:cBhvr>
                                          <p:tavLst>
                                            <p:tav tm="0">
                                              <p:val>
                                                <p:fltVal val="0"/>
                                              </p:val>
                                            </p:tav>
                                            <p:tav tm="100000">
                                              <p:val>
                                                <p:strVal val="#ppt_w"/>
                                              </p:val>
                                            </p:tav>
                                          </p:tavLst>
                                        </p:anim>
                                        <p:anim calcmode="lin" valueType="num">
                                          <p:cBhvr>
                                            <p:cTn id="40" dur="500" fill="hold"/>
                                            <p:tgtEl>
                                              <p:spTgt spid="157"/>
                                            </p:tgtEl>
                                            <p:attrNameLst>
                                              <p:attrName>ppt_h</p:attrName>
                                            </p:attrNameLst>
                                          </p:cBhvr>
                                          <p:tavLst>
                                            <p:tav tm="0">
                                              <p:val>
                                                <p:fltVal val="0"/>
                                              </p:val>
                                            </p:tav>
                                            <p:tav tm="100000">
                                              <p:val>
                                                <p:strVal val="#ppt_h"/>
                                              </p:val>
                                            </p:tav>
                                          </p:tavLst>
                                        </p:anim>
                                        <p:animEffect transition="in" filter="fade">
                                          <p:cBhvr>
                                            <p:cTn id="41" dur="500"/>
                                            <p:tgtEl>
                                              <p:spTgt spid="157"/>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58"/>
                                            </p:tgtEl>
                                            <p:attrNameLst>
                                              <p:attrName>style.visibility</p:attrName>
                                            </p:attrNameLst>
                                          </p:cBhvr>
                                          <p:to>
                                            <p:strVal val="visible"/>
                                          </p:to>
                                        </p:set>
                                        <p:anim calcmode="lin" valueType="num">
                                          <p:cBhvr>
                                            <p:cTn id="44" dur="500" fill="hold"/>
                                            <p:tgtEl>
                                              <p:spTgt spid="158"/>
                                            </p:tgtEl>
                                            <p:attrNameLst>
                                              <p:attrName>ppt_w</p:attrName>
                                            </p:attrNameLst>
                                          </p:cBhvr>
                                          <p:tavLst>
                                            <p:tav tm="0">
                                              <p:val>
                                                <p:fltVal val="0"/>
                                              </p:val>
                                            </p:tav>
                                            <p:tav tm="100000">
                                              <p:val>
                                                <p:strVal val="#ppt_w"/>
                                              </p:val>
                                            </p:tav>
                                          </p:tavLst>
                                        </p:anim>
                                        <p:anim calcmode="lin" valueType="num">
                                          <p:cBhvr>
                                            <p:cTn id="45" dur="500" fill="hold"/>
                                            <p:tgtEl>
                                              <p:spTgt spid="158"/>
                                            </p:tgtEl>
                                            <p:attrNameLst>
                                              <p:attrName>ppt_h</p:attrName>
                                            </p:attrNameLst>
                                          </p:cBhvr>
                                          <p:tavLst>
                                            <p:tav tm="0">
                                              <p:val>
                                                <p:fltVal val="0"/>
                                              </p:val>
                                            </p:tav>
                                            <p:tav tm="100000">
                                              <p:val>
                                                <p:strVal val="#ppt_h"/>
                                              </p:val>
                                            </p:tav>
                                          </p:tavLst>
                                        </p:anim>
                                        <p:animEffect transition="in" filter="fade">
                                          <p:cBhvr>
                                            <p:cTn id="46" dur="500"/>
                                            <p:tgtEl>
                                              <p:spTgt spid="158"/>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147"/>
                                            </p:tgtEl>
                                            <p:attrNameLst>
                                              <p:attrName>style.visibility</p:attrName>
                                            </p:attrNameLst>
                                          </p:cBhvr>
                                          <p:to>
                                            <p:strVal val="visible"/>
                                          </p:to>
                                        </p:set>
                                        <p:anim calcmode="lin" valueType="num">
                                          <p:cBhvr>
                                            <p:cTn id="49" dur="500" fill="hold"/>
                                            <p:tgtEl>
                                              <p:spTgt spid="147"/>
                                            </p:tgtEl>
                                            <p:attrNameLst>
                                              <p:attrName>ppt_w</p:attrName>
                                            </p:attrNameLst>
                                          </p:cBhvr>
                                          <p:tavLst>
                                            <p:tav tm="0">
                                              <p:val>
                                                <p:fltVal val="0"/>
                                              </p:val>
                                            </p:tav>
                                            <p:tav tm="100000">
                                              <p:val>
                                                <p:strVal val="#ppt_w"/>
                                              </p:val>
                                            </p:tav>
                                          </p:tavLst>
                                        </p:anim>
                                        <p:anim calcmode="lin" valueType="num">
                                          <p:cBhvr>
                                            <p:cTn id="50" dur="500" fill="hold"/>
                                            <p:tgtEl>
                                              <p:spTgt spid="147"/>
                                            </p:tgtEl>
                                            <p:attrNameLst>
                                              <p:attrName>ppt_h</p:attrName>
                                            </p:attrNameLst>
                                          </p:cBhvr>
                                          <p:tavLst>
                                            <p:tav tm="0">
                                              <p:val>
                                                <p:fltVal val="0"/>
                                              </p:val>
                                            </p:tav>
                                            <p:tav tm="100000">
                                              <p:val>
                                                <p:strVal val="#ppt_h"/>
                                              </p:val>
                                            </p:tav>
                                          </p:tavLst>
                                        </p:anim>
                                        <p:animEffect transition="in" filter="fade">
                                          <p:cBhvr>
                                            <p:cTn id="51" dur="500"/>
                                            <p:tgtEl>
                                              <p:spTgt spid="147"/>
                                            </p:tgtEl>
                                          </p:cBhvr>
                                        </p:animEffect>
                                      </p:childTnLst>
                                    </p:cTn>
                                  </p:par>
                                  <p:par>
                                    <p:cTn id="52" presetID="53" presetClass="entr" presetSubtype="16" fill="hold" grpId="0" nodeType="withEffect">
                                      <p:stCondLst>
                                        <p:cond delay="750"/>
                                      </p:stCondLst>
                                      <p:childTnLst>
                                        <p:set>
                                          <p:cBhvr>
                                            <p:cTn id="53" dur="1" fill="hold">
                                              <p:stCondLst>
                                                <p:cond delay="0"/>
                                              </p:stCondLst>
                                            </p:cTn>
                                            <p:tgtEl>
                                              <p:spTgt spid="163"/>
                                            </p:tgtEl>
                                            <p:attrNameLst>
                                              <p:attrName>style.visibility</p:attrName>
                                            </p:attrNameLst>
                                          </p:cBhvr>
                                          <p:to>
                                            <p:strVal val="visible"/>
                                          </p:to>
                                        </p:set>
                                        <p:anim calcmode="lin" valueType="num">
                                          <p:cBhvr>
                                            <p:cTn id="54" dur="500" fill="hold"/>
                                            <p:tgtEl>
                                              <p:spTgt spid="163"/>
                                            </p:tgtEl>
                                            <p:attrNameLst>
                                              <p:attrName>ppt_w</p:attrName>
                                            </p:attrNameLst>
                                          </p:cBhvr>
                                          <p:tavLst>
                                            <p:tav tm="0">
                                              <p:val>
                                                <p:fltVal val="0"/>
                                              </p:val>
                                            </p:tav>
                                            <p:tav tm="100000">
                                              <p:val>
                                                <p:strVal val="#ppt_w"/>
                                              </p:val>
                                            </p:tav>
                                          </p:tavLst>
                                        </p:anim>
                                        <p:anim calcmode="lin" valueType="num">
                                          <p:cBhvr>
                                            <p:cTn id="55" dur="500" fill="hold"/>
                                            <p:tgtEl>
                                              <p:spTgt spid="163"/>
                                            </p:tgtEl>
                                            <p:attrNameLst>
                                              <p:attrName>ppt_h</p:attrName>
                                            </p:attrNameLst>
                                          </p:cBhvr>
                                          <p:tavLst>
                                            <p:tav tm="0">
                                              <p:val>
                                                <p:fltVal val="0"/>
                                              </p:val>
                                            </p:tav>
                                            <p:tav tm="100000">
                                              <p:val>
                                                <p:strVal val="#ppt_h"/>
                                              </p:val>
                                            </p:tav>
                                          </p:tavLst>
                                        </p:anim>
                                        <p:animEffect transition="in" filter="fade">
                                          <p:cBhvr>
                                            <p:cTn id="56" dur="500"/>
                                            <p:tgtEl>
                                              <p:spTgt spid="163"/>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64"/>
                                            </p:tgtEl>
                                            <p:attrNameLst>
                                              <p:attrName>style.visibility</p:attrName>
                                            </p:attrNameLst>
                                          </p:cBhvr>
                                          <p:to>
                                            <p:strVal val="visible"/>
                                          </p:to>
                                        </p:set>
                                        <p:anim calcmode="lin" valueType="num">
                                          <p:cBhvr>
                                            <p:cTn id="59" dur="500" fill="hold"/>
                                            <p:tgtEl>
                                              <p:spTgt spid="164"/>
                                            </p:tgtEl>
                                            <p:attrNameLst>
                                              <p:attrName>ppt_w</p:attrName>
                                            </p:attrNameLst>
                                          </p:cBhvr>
                                          <p:tavLst>
                                            <p:tav tm="0">
                                              <p:val>
                                                <p:fltVal val="0"/>
                                              </p:val>
                                            </p:tav>
                                            <p:tav tm="100000">
                                              <p:val>
                                                <p:strVal val="#ppt_w"/>
                                              </p:val>
                                            </p:tav>
                                          </p:tavLst>
                                        </p:anim>
                                        <p:anim calcmode="lin" valueType="num">
                                          <p:cBhvr>
                                            <p:cTn id="60" dur="500" fill="hold"/>
                                            <p:tgtEl>
                                              <p:spTgt spid="164"/>
                                            </p:tgtEl>
                                            <p:attrNameLst>
                                              <p:attrName>ppt_h</p:attrName>
                                            </p:attrNameLst>
                                          </p:cBhvr>
                                          <p:tavLst>
                                            <p:tav tm="0">
                                              <p:val>
                                                <p:fltVal val="0"/>
                                              </p:val>
                                            </p:tav>
                                            <p:tav tm="100000">
                                              <p:val>
                                                <p:strVal val="#ppt_h"/>
                                              </p:val>
                                            </p:tav>
                                          </p:tavLst>
                                        </p:anim>
                                        <p:animEffect transition="in" filter="fade">
                                          <p:cBhvr>
                                            <p:cTn id="61" dur="500"/>
                                            <p:tgtEl>
                                              <p:spTgt spid="164"/>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142"/>
                                            </p:tgtEl>
                                            <p:attrNameLst>
                                              <p:attrName>style.visibility</p:attrName>
                                            </p:attrNameLst>
                                          </p:cBhvr>
                                          <p:to>
                                            <p:strVal val="visible"/>
                                          </p:to>
                                        </p:set>
                                        <p:animEffect transition="in" filter="wipe(left)">
                                          <p:cBhvr>
                                            <p:cTn id="64" dur="500"/>
                                            <p:tgtEl>
                                              <p:spTgt spid="142"/>
                                            </p:tgtEl>
                                          </p:cBhvr>
                                        </p:animEffect>
                                      </p:childTnLst>
                                    </p:cTn>
                                  </p:par>
                                  <p:par>
                                    <p:cTn id="65" presetID="2" presetClass="entr" presetSubtype="2" decel="50000" fill="hold" grpId="0" nodeType="withEffect">
                                      <p:stCondLst>
                                        <p:cond delay="2000"/>
                                      </p:stCondLst>
                                      <p:childTnLst>
                                        <p:set>
                                          <p:cBhvr>
                                            <p:cTn id="66" dur="1" fill="hold">
                                              <p:stCondLst>
                                                <p:cond delay="0"/>
                                              </p:stCondLst>
                                            </p:cTn>
                                            <p:tgtEl>
                                              <p:spTgt spid="145"/>
                                            </p:tgtEl>
                                            <p:attrNameLst>
                                              <p:attrName>style.visibility</p:attrName>
                                            </p:attrNameLst>
                                          </p:cBhvr>
                                          <p:to>
                                            <p:strVal val="visible"/>
                                          </p:to>
                                        </p:set>
                                        <p:anim calcmode="lin" valueType="num">
                                          <p:cBhvr additive="base">
                                            <p:cTn id="67" dur="1000" fill="hold"/>
                                            <p:tgtEl>
                                              <p:spTgt spid="145"/>
                                            </p:tgtEl>
                                            <p:attrNameLst>
                                              <p:attrName>ppt_x</p:attrName>
                                            </p:attrNameLst>
                                          </p:cBhvr>
                                          <p:tavLst>
                                            <p:tav tm="0">
                                              <p:val>
                                                <p:strVal val="1+#ppt_w/2"/>
                                              </p:val>
                                            </p:tav>
                                            <p:tav tm="100000">
                                              <p:val>
                                                <p:strVal val="#ppt_x"/>
                                              </p:val>
                                            </p:tav>
                                          </p:tavLst>
                                        </p:anim>
                                        <p:anim calcmode="lin" valueType="num">
                                          <p:cBhvr additive="base">
                                            <p:cTn id="68" dur="1000" fill="hold"/>
                                            <p:tgtEl>
                                              <p:spTgt spid="145"/>
                                            </p:tgtEl>
                                            <p:attrNameLst>
                                              <p:attrName>ppt_y</p:attrName>
                                            </p:attrNameLst>
                                          </p:cBhvr>
                                          <p:tavLst>
                                            <p:tav tm="0">
                                              <p:val>
                                                <p:strVal val="#ppt_y"/>
                                              </p:val>
                                            </p:tav>
                                            <p:tav tm="100000">
                                              <p:val>
                                                <p:strVal val="#ppt_y"/>
                                              </p:val>
                                            </p:tav>
                                          </p:tavLst>
                                        </p:anim>
                                      </p:childTnLst>
                                    </p:cTn>
                                  </p:par>
                                  <p:par>
                                    <p:cTn id="69" presetID="2" presetClass="entr" presetSubtype="2" decel="50000" fill="hold" grpId="0" nodeType="withEffect">
                                      <p:stCondLst>
                                        <p:cond delay="2000"/>
                                      </p:stCondLst>
                                      <p:childTnLst>
                                        <p:set>
                                          <p:cBhvr>
                                            <p:cTn id="70" dur="1" fill="hold">
                                              <p:stCondLst>
                                                <p:cond delay="0"/>
                                              </p:stCondLst>
                                            </p:cTn>
                                            <p:tgtEl>
                                              <p:spTgt spid="144"/>
                                            </p:tgtEl>
                                            <p:attrNameLst>
                                              <p:attrName>style.visibility</p:attrName>
                                            </p:attrNameLst>
                                          </p:cBhvr>
                                          <p:to>
                                            <p:strVal val="visible"/>
                                          </p:to>
                                        </p:set>
                                        <p:anim calcmode="lin" valueType="num">
                                          <p:cBhvr additive="base">
                                            <p:cTn id="71" dur="1000" fill="hold"/>
                                            <p:tgtEl>
                                              <p:spTgt spid="144"/>
                                            </p:tgtEl>
                                            <p:attrNameLst>
                                              <p:attrName>ppt_x</p:attrName>
                                            </p:attrNameLst>
                                          </p:cBhvr>
                                          <p:tavLst>
                                            <p:tav tm="0">
                                              <p:val>
                                                <p:strVal val="1+#ppt_w/2"/>
                                              </p:val>
                                            </p:tav>
                                            <p:tav tm="100000">
                                              <p:val>
                                                <p:strVal val="#ppt_x"/>
                                              </p:val>
                                            </p:tav>
                                          </p:tavLst>
                                        </p:anim>
                                        <p:anim calcmode="lin" valueType="num">
                                          <p:cBhvr additive="base">
                                            <p:cTn id="72" dur="1000" fill="hold"/>
                                            <p:tgtEl>
                                              <p:spTgt spid="144"/>
                                            </p:tgtEl>
                                            <p:attrNameLst>
                                              <p:attrName>ppt_y</p:attrName>
                                            </p:attrNameLst>
                                          </p:cBhvr>
                                          <p:tavLst>
                                            <p:tav tm="0">
                                              <p:val>
                                                <p:strVal val="#ppt_y"/>
                                              </p:val>
                                            </p:tav>
                                            <p:tav tm="100000">
                                              <p:val>
                                                <p:strVal val="#ppt_y"/>
                                              </p:val>
                                            </p:tav>
                                          </p:tavLst>
                                        </p:anim>
                                      </p:childTnLst>
                                    </p:cTn>
                                  </p:par>
                                  <p:par>
                                    <p:cTn id="73" presetID="53" presetClass="entr" presetSubtype="16" fill="hold" grpId="0" nodeType="withEffect">
                                      <p:stCondLst>
                                        <p:cond delay="750"/>
                                      </p:stCondLst>
                                      <p:childTnLst>
                                        <p:set>
                                          <p:cBhvr>
                                            <p:cTn id="74" dur="1" fill="hold">
                                              <p:stCondLst>
                                                <p:cond delay="0"/>
                                              </p:stCondLst>
                                            </p:cTn>
                                            <p:tgtEl>
                                              <p:spTgt spid="143"/>
                                            </p:tgtEl>
                                            <p:attrNameLst>
                                              <p:attrName>style.visibility</p:attrName>
                                            </p:attrNameLst>
                                          </p:cBhvr>
                                          <p:to>
                                            <p:strVal val="visible"/>
                                          </p:to>
                                        </p:set>
                                        <p:anim calcmode="lin" valueType="num">
                                          <p:cBhvr>
                                            <p:cTn id="75" dur="500" fill="hold"/>
                                            <p:tgtEl>
                                              <p:spTgt spid="143"/>
                                            </p:tgtEl>
                                            <p:attrNameLst>
                                              <p:attrName>ppt_w</p:attrName>
                                            </p:attrNameLst>
                                          </p:cBhvr>
                                          <p:tavLst>
                                            <p:tav tm="0">
                                              <p:val>
                                                <p:fltVal val="0"/>
                                              </p:val>
                                            </p:tav>
                                            <p:tav tm="100000">
                                              <p:val>
                                                <p:strVal val="#ppt_w"/>
                                              </p:val>
                                            </p:tav>
                                          </p:tavLst>
                                        </p:anim>
                                        <p:anim calcmode="lin" valueType="num">
                                          <p:cBhvr>
                                            <p:cTn id="76" dur="500" fill="hold"/>
                                            <p:tgtEl>
                                              <p:spTgt spid="143"/>
                                            </p:tgtEl>
                                            <p:attrNameLst>
                                              <p:attrName>ppt_h</p:attrName>
                                            </p:attrNameLst>
                                          </p:cBhvr>
                                          <p:tavLst>
                                            <p:tav tm="0">
                                              <p:val>
                                                <p:fltVal val="0"/>
                                              </p:val>
                                            </p:tav>
                                            <p:tav tm="100000">
                                              <p:val>
                                                <p:strVal val="#ppt_h"/>
                                              </p:val>
                                            </p:tav>
                                          </p:tavLst>
                                        </p:anim>
                                        <p:animEffect transition="in" filter="fade">
                                          <p:cBhvr>
                                            <p:cTn id="77" dur="500"/>
                                            <p:tgtEl>
                                              <p:spTgt spid="143"/>
                                            </p:tgtEl>
                                          </p:cBhvr>
                                        </p:animEffect>
                                      </p:childTnLst>
                                    </p:cTn>
                                  </p:par>
                                  <p:par>
                                    <p:cTn id="78" presetID="53" presetClass="entr" presetSubtype="16" fill="hold" grpId="0" nodeType="withEffect">
                                      <p:stCondLst>
                                        <p:cond delay="1000"/>
                                      </p:stCondLst>
                                      <p:childTnLst>
                                        <p:set>
                                          <p:cBhvr>
                                            <p:cTn id="79" dur="1" fill="hold">
                                              <p:stCondLst>
                                                <p:cond delay="0"/>
                                              </p:stCondLst>
                                            </p:cTn>
                                            <p:tgtEl>
                                              <p:spTgt spid="192"/>
                                            </p:tgtEl>
                                            <p:attrNameLst>
                                              <p:attrName>style.visibility</p:attrName>
                                            </p:attrNameLst>
                                          </p:cBhvr>
                                          <p:to>
                                            <p:strVal val="visible"/>
                                          </p:to>
                                        </p:set>
                                        <p:anim calcmode="lin" valueType="num">
                                          <p:cBhvr>
                                            <p:cTn id="80" dur="500" fill="hold"/>
                                            <p:tgtEl>
                                              <p:spTgt spid="192"/>
                                            </p:tgtEl>
                                            <p:attrNameLst>
                                              <p:attrName>ppt_w</p:attrName>
                                            </p:attrNameLst>
                                          </p:cBhvr>
                                          <p:tavLst>
                                            <p:tav tm="0">
                                              <p:val>
                                                <p:fltVal val="0"/>
                                              </p:val>
                                            </p:tav>
                                            <p:tav tm="100000">
                                              <p:val>
                                                <p:strVal val="#ppt_w"/>
                                              </p:val>
                                            </p:tav>
                                          </p:tavLst>
                                        </p:anim>
                                        <p:anim calcmode="lin" valueType="num">
                                          <p:cBhvr>
                                            <p:cTn id="81" dur="500" fill="hold"/>
                                            <p:tgtEl>
                                              <p:spTgt spid="192"/>
                                            </p:tgtEl>
                                            <p:attrNameLst>
                                              <p:attrName>ppt_h</p:attrName>
                                            </p:attrNameLst>
                                          </p:cBhvr>
                                          <p:tavLst>
                                            <p:tav tm="0">
                                              <p:val>
                                                <p:fltVal val="0"/>
                                              </p:val>
                                            </p:tav>
                                            <p:tav tm="100000">
                                              <p:val>
                                                <p:strVal val="#ppt_h"/>
                                              </p:val>
                                            </p:tav>
                                          </p:tavLst>
                                        </p:anim>
                                        <p:animEffect transition="in" filter="fade">
                                          <p:cBhvr>
                                            <p:cTn id="82" dur="500"/>
                                            <p:tgtEl>
                                              <p:spTgt spid="192"/>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193"/>
                                            </p:tgtEl>
                                            <p:attrNameLst>
                                              <p:attrName>style.visibility</p:attrName>
                                            </p:attrNameLst>
                                          </p:cBhvr>
                                          <p:to>
                                            <p:strVal val="visible"/>
                                          </p:to>
                                        </p:set>
                                        <p:anim calcmode="lin" valueType="num">
                                          <p:cBhvr>
                                            <p:cTn id="85" dur="500" fill="hold"/>
                                            <p:tgtEl>
                                              <p:spTgt spid="193"/>
                                            </p:tgtEl>
                                            <p:attrNameLst>
                                              <p:attrName>ppt_w</p:attrName>
                                            </p:attrNameLst>
                                          </p:cBhvr>
                                          <p:tavLst>
                                            <p:tav tm="0">
                                              <p:val>
                                                <p:fltVal val="0"/>
                                              </p:val>
                                            </p:tav>
                                            <p:tav tm="100000">
                                              <p:val>
                                                <p:strVal val="#ppt_w"/>
                                              </p:val>
                                            </p:tav>
                                          </p:tavLst>
                                        </p:anim>
                                        <p:anim calcmode="lin" valueType="num">
                                          <p:cBhvr>
                                            <p:cTn id="86" dur="500" fill="hold"/>
                                            <p:tgtEl>
                                              <p:spTgt spid="193"/>
                                            </p:tgtEl>
                                            <p:attrNameLst>
                                              <p:attrName>ppt_h</p:attrName>
                                            </p:attrNameLst>
                                          </p:cBhvr>
                                          <p:tavLst>
                                            <p:tav tm="0">
                                              <p:val>
                                                <p:fltVal val="0"/>
                                              </p:val>
                                            </p:tav>
                                            <p:tav tm="100000">
                                              <p:val>
                                                <p:strVal val="#ppt_h"/>
                                              </p:val>
                                            </p:tav>
                                          </p:tavLst>
                                        </p:anim>
                                        <p:animEffect transition="in" filter="fade">
                                          <p:cBhvr>
                                            <p:cTn id="87" dur="500"/>
                                            <p:tgtEl>
                                              <p:spTgt spid="193"/>
                                            </p:tgtEl>
                                          </p:cBhvr>
                                        </p:animEffect>
                                      </p:childTnLst>
                                    </p:cTn>
                                  </p:par>
                                  <p:par>
                                    <p:cTn id="88" presetID="2" presetClass="entr" presetSubtype="1" fill="hold" grpId="0" nodeType="withEffect">
                                      <p:stCondLst>
                                        <p:cond delay="750"/>
                                      </p:stCondLst>
                                      <p:childTnLst>
                                        <p:set>
                                          <p:cBhvr>
                                            <p:cTn id="89" dur="1" fill="hold">
                                              <p:stCondLst>
                                                <p:cond delay="0"/>
                                              </p:stCondLst>
                                            </p:cTn>
                                            <p:tgtEl>
                                              <p:spTgt spid="152"/>
                                            </p:tgtEl>
                                            <p:attrNameLst>
                                              <p:attrName>style.visibility</p:attrName>
                                            </p:attrNameLst>
                                          </p:cBhvr>
                                          <p:to>
                                            <p:strVal val="visible"/>
                                          </p:to>
                                        </p:set>
                                        <p:anim calcmode="lin" valueType="num">
                                          <p:cBhvr additive="base">
                                            <p:cTn id="90" dur="1000" fill="hold"/>
                                            <p:tgtEl>
                                              <p:spTgt spid="152"/>
                                            </p:tgtEl>
                                            <p:attrNameLst>
                                              <p:attrName>ppt_x</p:attrName>
                                            </p:attrNameLst>
                                          </p:cBhvr>
                                          <p:tavLst>
                                            <p:tav tm="0">
                                              <p:val>
                                                <p:strVal val="#ppt_x"/>
                                              </p:val>
                                            </p:tav>
                                            <p:tav tm="100000">
                                              <p:val>
                                                <p:strVal val="#ppt_x"/>
                                              </p:val>
                                            </p:tav>
                                          </p:tavLst>
                                        </p:anim>
                                        <p:anim calcmode="lin" valueType="num">
                                          <p:cBhvr additive="base">
                                            <p:cTn id="91" dur="1000" fill="hold"/>
                                            <p:tgtEl>
                                              <p:spTgt spid="152"/>
                                            </p:tgtEl>
                                            <p:attrNameLst>
                                              <p:attrName>ppt_y</p:attrName>
                                            </p:attrNameLst>
                                          </p:cBhvr>
                                          <p:tavLst>
                                            <p:tav tm="0">
                                              <p:val>
                                                <p:strVal val="0-#ppt_h/2"/>
                                              </p:val>
                                            </p:tav>
                                            <p:tav tm="100000">
                                              <p:val>
                                                <p:strVal val="#ppt_y"/>
                                              </p:val>
                                            </p:tav>
                                          </p:tavLst>
                                        </p:anim>
                                      </p:childTnLst>
                                    </p:cTn>
                                  </p:par>
                                  <p:par>
                                    <p:cTn id="92" presetID="2" presetClass="entr" presetSubtype="1" fill="hold" grpId="0" nodeType="withEffect">
                                      <p:stCondLst>
                                        <p:cond delay="750"/>
                                      </p:stCondLst>
                                      <p:childTnLst>
                                        <p:set>
                                          <p:cBhvr>
                                            <p:cTn id="93" dur="1" fill="hold">
                                              <p:stCondLst>
                                                <p:cond delay="0"/>
                                              </p:stCondLst>
                                            </p:cTn>
                                            <p:tgtEl>
                                              <p:spTgt spid="155"/>
                                            </p:tgtEl>
                                            <p:attrNameLst>
                                              <p:attrName>style.visibility</p:attrName>
                                            </p:attrNameLst>
                                          </p:cBhvr>
                                          <p:to>
                                            <p:strVal val="visible"/>
                                          </p:to>
                                        </p:set>
                                        <p:anim calcmode="lin" valueType="num">
                                          <p:cBhvr additive="base">
                                            <p:cTn id="94" dur="1000" fill="hold"/>
                                            <p:tgtEl>
                                              <p:spTgt spid="155"/>
                                            </p:tgtEl>
                                            <p:attrNameLst>
                                              <p:attrName>ppt_x</p:attrName>
                                            </p:attrNameLst>
                                          </p:cBhvr>
                                          <p:tavLst>
                                            <p:tav tm="0">
                                              <p:val>
                                                <p:strVal val="#ppt_x"/>
                                              </p:val>
                                            </p:tav>
                                            <p:tav tm="100000">
                                              <p:val>
                                                <p:strVal val="#ppt_x"/>
                                              </p:val>
                                            </p:tav>
                                          </p:tavLst>
                                        </p:anim>
                                        <p:anim calcmode="lin" valueType="num">
                                          <p:cBhvr additive="base">
                                            <p:cTn id="95" dur="1000" fill="hold"/>
                                            <p:tgtEl>
                                              <p:spTgt spid="155"/>
                                            </p:tgtEl>
                                            <p:attrNameLst>
                                              <p:attrName>ppt_y</p:attrName>
                                            </p:attrNameLst>
                                          </p:cBhvr>
                                          <p:tavLst>
                                            <p:tav tm="0">
                                              <p:val>
                                                <p:strVal val="0-#ppt_h/2"/>
                                              </p:val>
                                            </p:tav>
                                            <p:tav tm="100000">
                                              <p:val>
                                                <p:strVal val="#ppt_y"/>
                                              </p:val>
                                            </p:tav>
                                          </p:tavLst>
                                        </p:anim>
                                      </p:childTnLst>
                                    </p:cTn>
                                  </p:par>
                                  <p:par>
                                    <p:cTn id="96" presetID="2" presetClass="entr" presetSubtype="1" fill="hold" grpId="0" nodeType="withEffect">
                                      <p:stCondLst>
                                        <p:cond delay="500"/>
                                      </p:stCondLst>
                                      <p:childTnLst>
                                        <p:set>
                                          <p:cBhvr>
                                            <p:cTn id="97" dur="1" fill="hold">
                                              <p:stCondLst>
                                                <p:cond delay="0"/>
                                              </p:stCondLst>
                                            </p:cTn>
                                            <p:tgtEl>
                                              <p:spTgt spid="154"/>
                                            </p:tgtEl>
                                            <p:attrNameLst>
                                              <p:attrName>style.visibility</p:attrName>
                                            </p:attrNameLst>
                                          </p:cBhvr>
                                          <p:to>
                                            <p:strVal val="visible"/>
                                          </p:to>
                                        </p:set>
                                        <p:anim calcmode="lin" valueType="num">
                                          <p:cBhvr additive="base">
                                            <p:cTn id="98" dur="1000" fill="hold"/>
                                            <p:tgtEl>
                                              <p:spTgt spid="154"/>
                                            </p:tgtEl>
                                            <p:attrNameLst>
                                              <p:attrName>ppt_x</p:attrName>
                                            </p:attrNameLst>
                                          </p:cBhvr>
                                          <p:tavLst>
                                            <p:tav tm="0">
                                              <p:val>
                                                <p:strVal val="#ppt_x"/>
                                              </p:val>
                                            </p:tav>
                                            <p:tav tm="100000">
                                              <p:val>
                                                <p:strVal val="#ppt_x"/>
                                              </p:val>
                                            </p:tav>
                                          </p:tavLst>
                                        </p:anim>
                                        <p:anim calcmode="lin" valueType="num">
                                          <p:cBhvr additive="base">
                                            <p:cTn id="99" dur="1000" fill="hold"/>
                                            <p:tgtEl>
                                              <p:spTgt spid="154"/>
                                            </p:tgtEl>
                                            <p:attrNameLst>
                                              <p:attrName>ppt_y</p:attrName>
                                            </p:attrNameLst>
                                          </p:cBhvr>
                                          <p:tavLst>
                                            <p:tav tm="0">
                                              <p:val>
                                                <p:strVal val="0-#ppt_h/2"/>
                                              </p:val>
                                            </p:tav>
                                            <p:tav tm="100000">
                                              <p:val>
                                                <p:strVal val="#ppt_y"/>
                                              </p:val>
                                            </p:tav>
                                          </p:tavLst>
                                        </p:anim>
                                      </p:childTnLst>
                                    </p:cTn>
                                  </p:par>
                                  <p:par>
                                    <p:cTn id="100" presetID="2" presetClass="entr" presetSubtype="1" fill="hold" grpId="0" nodeType="withEffect">
                                      <p:stCondLst>
                                        <p:cond delay="250"/>
                                      </p:stCondLst>
                                      <p:childTnLst>
                                        <p:set>
                                          <p:cBhvr>
                                            <p:cTn id="101" dur="1" fill="hold">
                                              <p:stCondLst>
                                                <p:cond delay="0"/>
                                              </p:stCondLst>
                                            </p:cTn>
                                            <p:tgtEl>
                                              <p:spTgt spid="153"/>
                                            </p:tgtEl>
                                            <p:attrNameLst>
                                              <p:attrName>style.visibility</p:attrName>
                                            </p:attrNameLst>
                                          </p:cBhvr>
                                          <p:to>
                                            <p:strVal val="visible"/>
                                          </p:to>
                                        </p:set>
                                        <p:anim calcmode="lin" valueType="num">
                                          <p:cBhvr additive="base">
                                            <p:cTn id="102" dur="1000" fill="hold"/>
                                            <p:tgtEl>
                                              <p:spTgt spid="153"/>
                                            </p:tgtEl>
                                            <p:attrNameLst>
                                              <p:attrName>ppt_x</p:attrName>
                                            </p:attrNameLst>
                                          </p:cBhvr>
                                          <p:tavLst>
                                            <p:tav tm="0">
                                              <p:val>
                                                <p:strVal val="#ppt_x"/>
                                              </p:val>
                                            </p:tav>
                                            <p:tav tm="100000">
                                              <p:val>
                                                <p:strVal val="#ppt_x"/>
                                              </p:val>
                                            </p:tav>
                                          </p:tavLst>
                                        </p:anim>
                                        <p:anim calcmode="lin" valueType="num">
                                          <p:cBhvr additive="base">
                                            <p:cTn id="103" dur="1000" fill="hold"/>
                                            <p:tgtEl>
                                              <p:spTgt spid="153"/>
                                            </p:tgtEl>
                                            <p:attrNameLst>
                                              <p:attrName>ppt_y</p:attrName>
                                            </p:attrNameLst>
                                          </p:cBhvr>
                                          <p:tavLst>
                                            <p:tav tm="0">
                                              <p:val>
                                                <p:strVal val="0-#ppt_h/2"/>
                                              </p:val>
                                            </p:tav>
                                            <p:tav tm="100000">
                                              <p:val>
                                                <p:strVal val="#ppt_y"/>
                                              </p:val>
                                            </p:tav>
                                          </p:tavLst>
                                        </p:anim>
                                      </p:childTnLst>
                                    </p:cTn>
                                  </p:par>
                                  <p:par>
                                    <p:cTn id="104" presetID="12" presetClass="entr" presetSubtype="4" fill="hold" grpId="0" nodeType="withEffect">
                                      <p:stCondLst>
                                        <p:cond delay="2500"/>
                                      </p:stCondLst>
                                      <p:childTnLst>
                                        <p:set>
                                          <p:cBhvr>
                                            <p:cTn id="105" dur="1" fill="hold">
                                              <p:stCondLst>
                                                <p:cond delay="0"/>
                                              </p:stCondLst>
                                            </p:cTn>
                                            <p:tgtEl>
                                              <p:spTgt spid="194"/>
                                            </p:tgtEl>
                                            <p:attrNameLst>
                                              <p:attrName>style.visibility</p:attrName>
                                            </p:attrNameLst>
                                          </p:cBhvr>
                                          <p:to>
                                            <p:strVal val="visible"/>
                                          </p:to>
                                        </p:set>
                                        <p:anim calcmode="lin" valueType="num">
                                          <p:cBhvr additive="base">
                                            <p:cTn id="106" dur="500"/>
                                            <p:tgtEl>
                                              <p:spTgt spid="194"/>
                                            </p:tgtEl>
                                            <p:attrNameLst>
                                              <p:attrName>ppt_y</p:attrName>
                                            </p:attrNameLst>
                                          </p:cBhvr>
                                          <p:tavLst>
                                            <p:tav tm="0">
                                              <p:val>
                                                <p:strVal val="#ppt_y+#ppt_h*1.125000"/>
                                              </p:val>
                                            </p:tav>
                                            <p:tav tm="100000">
                                              <p:val>
                                                <p:strVal val="#ppt_y"/>
                                              </p:val>
                                            </p:tav>
                                          </p:tavLst>
                                        </p:anim>
                                        <p:animEffect transition="in" filter="wipe(up)">
                                          <p:cBhvr>
                                            <p:cTn id="107" dur="500"/>
                                            <p:tgtEl>
                                              <p:spTgt spid="194"/>
                                            </p:tgtEl>
                                          </p:cBhvr>
                                        </p:animEffect>
                                      </p:childTnLst>
                                    </p:cTn>
                                  </p:par>
                                  <p:par>
                                    <p:cTn id="108" presetID="2" presetClass="entr" presetSubtype="4" fill="hold" grpId="0" nodeType="withEffect">
                                      <p:stCondLst>
                                        <p:cond delay="0"/>
                                      </p:stCondLst>
                                      <p:childTnLst>
                                        <p:set>
                                          <p:cBhvr>
                                            <p:cTn id="109" dur="1" fill="hold">
                                              <p:stCondLst>
                                                <p:cond delay="0"/>
                                              </p:stCondLst>
                                            </p:cTn>
                                            <p:tgtEl>
                                              <p:spTgt spid="191"/>
                                            </p:tgtEl>
                                            <p:attrNameLst>
                                              <p:attrName>style.visibility</p:attrName>
                                            </p:attrNameLst>
                                          </p:cBhvr>
                                          <p:to>
                                            <p:strVal val="visible"/>
                                          </p:to>
                                        </p:set>
                                        <p:anim calcmode="lin" valueType="num">
                                          <p:cBhvr additive="base">
                                            <p:cTn id="110" dur="1000" fill="hold"/>
                                            <p:tgtEl>
                                              <p:spTgt spid="191"/>
                                            </p:tgtEl>
                                            <p:attrNameLst>
                                              <p:attrName>ppt_x</p:attrName>
                                            </p:attrNameLst>
                                          </p:cBhvr>
                                          <p:tavLst>
                                            <p:tav tm="0">
                                              <p:val>
                                                <p:strVal val="#ppt_x"/>
                                              </p:val>
                                            </p:tav>
                                            <p:tav tm="100000">
                                              <p:val>
                                                <p:strVal val="#ppt_x"/>
                                              </p:val>
                                            </p:tav>
                                          </p:tavLst>
                                        </p:anim>
                                        <p:anim calcmode="lin" valueType="num">
                                          <p:cBhvr additive="base">
                                            <p:cTn id="111" dur="1000" fill="hold"/>
                                            <p:tgtEl>
                                              <p:spTgt spid="191"/>
                                            </p:tgtEl>
                                            <p:attrNameLst>
                                              <p:attrName>ppt_y</p:attrName>
                                            </p:attrNameLst>
                                          </p:cBhvr>
                                          <p:tavLst>
                                            <p:tav tm="0">
                                              <p:val>
                                                <p:strVal val="1+#ppt_h/2"/>
                                              </p:val>
                                            </p:tav>
                                            <p:tav tm="100000">
                                              <p:val>
                                                <p:strVal val="#ppt_y"/>
                                              </p:val>
                                            </p:tav>
                                          </p:tavLst>
                                        </p:anim>
                                      </p:childTnLst>
                                    </p:cTn>
                                  </p:par>
                                  <p:par>
                                    <p:cTn id="112" presetID="22" presetClass="entr" presetSubtype="2" fill="hold" grpId="0" nodeType="withEffect">
                                      <p:stCondLst>
                                        <p:cond delay="500"/>
                                      </p:stCondLst>
                                      <p:childTnLst>
                                        <p:set>
                                          <p:cBhvr>
                                            <p:cTn id="113" dur="1" fill="hold">
                                              <p:stCondLst>
                                                <p:cond delay="0"/>
                                              </p:stCondLst>
                                            </p:cTn>
                                            <p:tgtEl>
                                              <p:spTgt spid="190"/>
                                            </p:tgtEl>
                                            <p:attrNameLst>
                                              <p:attrName>style.visibility</p:attrName>
                                            </p:attrNameLst>
                                          </p:cBhvr>
                                          <p:to>
                                            <p:strVal val="visible"/>
                                          </p:to>
                                        </p:set>
                                        <p:animEffect transition="in" filter="wipe(right)">
                                          <p:cBhvr>
                                            <p:cTn id="114" dur="500"/>
                                            <p:tgtEl>
                                              <p:spTgt spid="190"/>
                                            </p:tgtEl>
                                          </p:cBhvr>
                                        </p:animEffect>
                                      </p:childTnLst>
                                    </p:cTn>
                                  </p:par>
                                  <p:par>
                                    <p:cTn id="115" presetID="31" presetClass="entr" presetSubtype="0" fill="hold" grpId="0" nodeType="withEffect">
                                      <p:stCondLst>
                                        <p:cond delay="2250"/>
                                      </p:stCondLst>
                                      <p:childTnLst>
                                        <p:set>
                                          <p:cBhvr>
                                            <p:cTn id="116" dur="1" fill="hold">
                                              <p:stCondLst>
                                                <p:cond delay="0"/>
                                              </p:stCondLst>
                                            </p:cTn>
                                            <p:tgtEl>
                                              <p:spTgt spid="209"/>
                                            </p:tgtEl>
                                            <p:attrNameLst>
                                              <p:attrName>style.visibility</p:attrName>
                                            </p:attrNameLst>
                                          </p:cBhvr>
                                          <p:to>
                                            <p:strVal val="visible"/>
                                          </p:to>
                                        </p:set>
                                        <p:anim calcmode="lin" valueType="num">
                                          <p:cBhvr>
                                            <p:cTn id="117" dur="1000" fill="hold"/>
                                            <p:tgtEl>
                                              <p:spTgt spid="209"/>
                                            </p:tgtEl>
                                            <p:attrNameLst>
                                              <p:attrName>ppt_w</p:attrName>
                                            </p:attrNameLst>
                                          </p:cBhvr>
                                          <p:tavLst>
                                            <p:tav tm="0">
                                              <p:val>
                                                <p:fltVal val="0"/>
                                              </p:val>
                                            </p:tav>
                                            <p:tav tm="100000">
                                              <p:val>
                                                <p:strVal val="#ppt_w"/>
                                              </p:val>
                                            </p:tav>
                                          </p:tavLst>
                                        </p:anim>
                                        <p:anim calcmode="lin" valueType="num">
                                          <p:cBhvr>
                                            <p:cTn id="118" dur="1000" fill="hold"/>
                                            <p:tgtEl>
                                              <p:spTgt spid="209"/>
                                            </p:tgtEl>
                                            <p:attrNameLst>
                                              <p:attrName>ppt_h</p:attrName>
                                            </p:attrNameLst>
                                          </p:cBhvr>
                                          <p:tavLst>
                                            <p:tav tm="0">
                                              <p:val>
                                                <p:fltVal val="0"/>
                                              </p:val>
                                            </p:tav>
                                            <p:tav tm="100000">
                                              <p:val>
                                                <p:strVal val="#ppt_h"/>
                                              </p:val>
                                            </p:tav>
                                          </p:tavLst>
                                        </p:anim>
                                        <p:anim calcmode="lin" valueType="num">
                                          <p:cBhvr>
                                            <p:cTn id="119" dur="1000" fill="hold"/>
                                            <p:tgtEl>
                                              <p:spTgt spid="209"/>
                                            </p:tgtEl>
                                            <p:attrNameLst>
                                              <p:attrName>style.rotation</p:attrName>
                                            </p:attrNameLst>
                                          </p:cBhvr>
                                          <p:tavLst>
                                            <p:tav tm="0">
                                              <p:val>
                                                <p:fltVal val="90"/>
                                              </p:val>
                                            </p:tav>
                                            <p:tav tm="100000">
                                              <p:val>
                                                <p:fltVal val="0"/>
                                              </p:val>
                                            </p:tav>
                                          </p:tavLst>
                                        </p:anim>
                                        <p:animEffect transition="in" filter="fade">
                                          <p:cBhvr>
                                            <p:cTn id="120" dur="1000"/>
                                            <p:tgtEl>
                                              <p:spTgt spid="209"/>
                                            </p:tgtEl>
                                          </p:cBhvr>
                                        </p:animEffect>
                                      </p:childTnLst>
                                    </p:cTn>
                                  </p:par>
                                  <p:par>
                                    <p:cTn id="121" presetID="31" presetClass="entr" presetSubtype="0" fill="hold" nodeType="withEffect">
                                      <p:stCondLst>
                                        <p:cond delay="2000"/>
                                      </p:stCondLst>
                                      <p:childTnLst>
                                        <p:set>
                                          <p:cBhvr>
                                            <p:cTn id="122" dur="1" fill="hold">
                                              <p:stCondLst>
                                                <p:cond delay="0"/>
                                              </p:stCondLst>
                                            </p:cTn>
                                            <p:tgtEl>
                                              <p:spTgt spid="199"/>
                                            </p:tgtEl>
                                            <p:attrNameLst>
                                              <p:attrName>style.visibility</p:attrName>
                                            </p:attrNameLst>
                                          </p:cBhvr>
                                          <p:to>
                                            <p:strVal val="visible"/>
                                          </p:to>
                                        </p:set>
                                        <p:anim calcmode="lin" valueType="num">
                                          <p:cBhvr>
                                            <p:cTn id="123" dur="1000" fill="hold"/>
                                            <p:tgtEl>
                                              <p:spTgt spid="199"/>
                                            </p:tgtEl>
                                            <p:attrNameLst>
                                              <p:attrName>ppt_w</p:attrName>
                                            </p:attrNameLst>
                                          </p:cBhvr>
                                          <p:tavLst>
                                            <p:tav tm="0">
                                              <p:val>
                                                <p:fltVal val="0"/>
                                              </p:val>
                                            </p:tav>
                                            <p:tav tm="100000">
                                              <p:val>
                                                <p:strVal val="#ppt_w"/>
                                              </p:val>
                                            </p:tav>
                                          </p:tavLst>
                                        </p:anim>
                                        <p:anim calcmode="lin" valueType="num">
                                          <p:cBhvr>
                                            <p:cTn id="124" dur="1000" fill="hold"/>
                                            <p:tgtEl>
                                              <p:spTgt spid="199"/>
                                            </p:tgtEl>
                                            <p:attrNameLst>
                                              <p:attrName>ppt_h</p:attrName>
                                            </p:attrNameLst>
                                          </p:cBhvr>
                                          <p:tavLst>
                                            <p:tav tm="0">
                                              <p:val>
                                                <p:fltVal val="0"/>
                                              </p:val>
                                            </p:tav>
                                            <p:tav tm="100000">
                                              <p:val>
                                                <p:strVal val="#ppt_h"/>
                                              </p:val>
                                            </p:tav>
                                          </p:tavLst>
                                        </p:anim>
                                        <p:anim calcmode="lin" valueType="num">
                                          <p:cBhvr>
                                            <p:cTn id="125" dur="1000" fill="hold"/>
                                            <p:tgtEl>
                                              <p:spTgt spid="199"/>
                                            </p:tgtEl>
                                            <p:attrNameLst>
                                              <p:attrName>style.rotation</p:attrName>
                                            </p:attrNameLst>
                                          </p:cBhvr>
                                          <p:tavLst>
                                            <p:tav tm="0">
                                              <p:val>
                                                <p:fltVal val="90"/>
                                              </p:val>
                                            </p:tav>
                                            <p:tav tm="100000">
                                              <p:val>
                                                <p:fltVal val="0"/>
                                              </p:val>
                                            </p:tav>
                                          </p:tavLst>
                                        </p:anim>
                                        <p:animEffect transition="in" filter="fade">
                                          <p:cBhvr>
                                            <p:cTn id="126" dur="1000"/>
                                            <p:tgtEl>
                                              <p:spTgt spid="199"/>
                                            </p:tgtEl>
                                          </p:cBhvr>
                                        </p:animEffect>
                                      </p:childTnLst>
                                    </p:cTn>
                                  </p:par>
                                  <p:par>
                                    <p:cTn id="127" presetID="31" presetClass="entr" presetSubtype="0" fill="hold" nodeType="withEffect">
                                      <p:stCondLst>
                                        <p:cond delay="1500"/>
                                      </p:stCondLst>
                                      <p:childTnLst>
                                        <p:set>
                                          <p:cBhvr>
                                            <p:cTn id="128" dur="1" fill="hold">
                                              <p:stCondLst>
                                                <p:cond delay="0"/>
                                              </p:stCondLst>
                                            </p:cTn>
                                            <p:tgtEl>
                                              <p:spTgt spid="195"/>
                                            </p:tgtEl>
                                            <p:attrNameLst>
                                              <p:attrName>style.visibility</p:attrName>
                                            </p:attrNameLst>
                                          </p:cBhvr>
                                          <p:to>
                                            <p:strVal val="visible"/>
                                          </p:to>
                                        </p:set>
                                        <p:anim calcmode="lin" valueType="num">
                                          <p:cBhvr>
                                            <p:cTn id="129" dur="1000" fill="hold"/>
                                            <p:tgtEl>
                                              <p:spTgt spid="195"/>
                                            </p:tgtEl>
                                            <p:attrNameLst>
                                              <p:attrName>ppt_w</p:attrName>
                                            </p:attrNameLst>
                                          </p:cBhvr>
                                          <p:tavLst>
                                            <p:tav tm="0">
                                              <p:val>
                                                <p:fltVal val="0"/>
                                              </p:val>
                                            </p:tav>
                                            <p:tav tm="100000">
                                              <p:val>
                                                <p:strVal val="#ppt_w"/>
                                              </p:val>
                                            </p:tav>
                                          </p:tavLst>
                                        </p:anim>
                                        <p:anim calcmode="lin" valueType="num">
                                          <p:cBhvr>
                                            <p:cTn id="130" dur="1000" fill="hold"/>
                                            <p:tgtEl>
                                              <p:spTgt spid="195"/>
                                            </p:tgtEl>
                                            <p:attrNameLst>
                                              <p:attrName>ppt_h</p:attrName>
                                            </p:attrNameLst>
                                          </p:cBhvr>
                                          <p:tavLst>
                                            <p:tav tm="0">
                                              <p:val>
                                                <p:fltVal val="0"/>
                                              </p:val>
                                            </p:tav>
                                            <p:tav tm="100000">
                                              <p:val>
                                                <p:strVal val="#ppt_h"/>
                                              </p:val>
                                            </p:tav>
                                          </p:tavLst>
                                        </p:anim>
                                        <p:anim calcmode="lin" valueType="num">
                                          <p:cBhvr>
                                            <p:cTn id="131" dur="1000" fill="hold"/>
                                            <p:tgtEl>
                                              <p:spTgt spid="195"/>
                                            </p:tgtEl>
                                            <p:attrNameLst>
                                              <p:attrName>style.rotation</p:attrName>
                                            </p:attrNameLst>
                                          </p:cBhvr>
                                          <p:tavLst>
                                            <p:tav tm="0">
                                              <p:val>
                                                <p:fltVal val="90"/>
                                              </p:val>
                                            </p:tav>
                                            <p:tav tm="100000">
                                              <p:val>
                                                <p:fltVal val="0"/>
                                              </p:val>
                                            </p:tav>
                                          </p:tavLst>
                                        </p:anim>
                                        <p:animEffect transition="in" filter="fade">
                                          <p:cBhvr>
                                            <p:cTn id="132" dur="1000"/>
                                            <p:tgtEl>
                                              <p:spTgt spid="195"/>
                                            </p:tgtEl>
                                          </p:cBhvr>
                                        </p:animEffect>
                                      </p:childTnLst>
                                    </p:cTn>
                                  </p:par>
                                  <p:par>
                                    <p:cTn id="133" presetID="47" presetClass="entr" presetSubtype="0" fill="hold" grpId="0" nodeType="withEffect">
                                      <p:stCondLst>
                                        <p:cond delay="0"/>
                                      </p:stCondLst>
                                      <p:childTnLst>
                                        <p:set>
                                          <p:cBhvr>
                                            <p:cTn id="134" dur="1" fill="hold">
                                              <p:stCondLst>
                                                <p:cond delay="0"/>
                                              </p:stCondLst>
                                            </p:cTn>
                                            <p:tgtEl>
                                              <p:spTgt spid="151"/>
                                            </p:tgtEl>
                                            <p:attrNameLst>
                                              <p:attrName>style.visibility</p:attrName>
                                            </p:attrNameLst>
                                          </p:cBhvr>
                                          <p:to>
                                            <p:strVal val="visible"/>
                                          </p:to>
                                        </p:set>
                                        <p:animEffect transition="in" filter="fade">
                                          <p:cBhvr>
                                            <p:cTn id="135" dur="1000"/>
                                            <p:tgtEl>
                                              <p:spTgt spid="151"/>
                                            </p:tgtEl>
                                          </p:cBhvr>
                                        </p:animEffect>
                                        <p:anim calcmode="lin" valueType="num">
                                          <p:cBhvr>
                                            <p:cTn id="136" dur="1000" fill="hold"/>
                                            <p:tgtEl>
                                              <p:spTgt spid="151"/>
                                            </p:tgtEl>
                                            <p:attrNameLst>
                                              <p:attrName>ppt_x</p:attrName>
                                            </p:attrNameLst>
                                          </p:cBhvr>
                                          <p:tavLst>
                                            <p:tav tm="0">
                                              <p:val>
                                                <p:strVal val="#ppt_x"/>
                                              </p:val>
                                            </p:tav>
                                            <p:tav tm="100000">
                                              <p:val>
                                                <p:strVal val="#ppt_x"/>
                                              </p:val>
                                            </p:tav>
                                          </p:tavLst>
                                        </p:anim>
                                        <p:anim calcmode="lin" valueType="num">
                                          <p:cBhvr>
                                            <p:cTn id="137" dur="1000" fill="hold"/>
                                            <p:tgtEl>
                                              <p:spTgt spid="1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animBg="1"/>
          <p:bldP spid="143" grpId="0" animBg="1"/>
          <p:bldP spid="144" grpId="0"/>
          <p:bldP spid="145" grpId="0"/>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7" grpId="0" animBg="1"/>
          <p:bldP spid="158" grpId="0" animBg="1"/>
          <p:bldP spid="159" grpId="0"/>
          <p:bldP spid="160" grpId="0"/>
          <p:bldP spid="161" grpId="0"/>
          <p:bldP spid="162" grpId="0"/>
          <p:bldP spid="163" grpId="0" animBg="1"/>
          <p:bldP spid="164" grpId="0" animBg="1"/>
          <p:bldP spid="190" grpId="0"/>
          <p:bldP spid="191" grpId="0"/>
          <p:bldP spid="192" grpId="0" animBg="1"/>
          <p:bldP spid="193" grpId="0" animBg="1"/>
          <p:bldP spid="194" grpId="0"/>
          <p:bldP spid="209"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42" name="!!BG2">
            <a:extLst>
              <a:ext uri="{FF2B5EF4-FFF2-40B4-BE49-F238E27FC236}">
                <a16:creationId xmlns:a16="http://schemas.microsoft.com/office/drawing/2014/main" id="{D73873E1-F968-8702-C43E-B9B3E7979AEF}"/>
              </a:ext>
            </a:extLst>
          </p:cNvPr>
          <p:cNvSpPr/>
          <p:nvPr/>
        </p:nvSpPr>
        <p:spPr>
          <a:xfrm flipH="1">
            <a:off x="4089542" y="2498250"/>
            <a:ext cx="6328701" cy="2631276"/>
          </a:xfrm>
          <a:prstGeom prst="rect">
            <a:avLst/>
          </a:prstGeom>
          <a:gradFill flip="none" rotWithShape="1">
            <a:gsLst>
              <a:gs pos="100000">
                <a:schemeClr val="accent2">
                  <a:alpha val="80000"/>
                </a:schemeClr>
              </a:gs>
              <a:gs pos="57000">
                <a:srgbClr val="5E56CC">
                  <a:alpha val="30000"/>
                </a:srgbClr>
              </a:gs>
              <a:gs pos="14000">
                <a:schemeClr val="accent2">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Circle_2a">
            <a:extLst>
              <a:ext uri="{FF2B5EF4-FFF2-40B4-BE49-F238E27FC236}">
                <a16:creationId xmlns:a16="http://schemas.microsoft.com/office/drawing/2014/main" id="{F0CC1F19-27CF-CD7E-5AED-E00DBA2E4481}"/>
              </a:ext>
            </a:extLst>
          </p:cNvPr>
          <p:cNvSpPr>
            <a:spLocks noChangeAspect="1"/>
          </p:cNvSpPr>
          <p:nvPr/>
        </p:nvSpPr>
        <p:spPr>
          <a:xfrm flipH="1">
            <a:off x="2262985" y="2205488"/>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TextBox 143">
            <a:extLst>
              <a:ext uri="{FF2B5EF4-FFF2-40B4-BE49-F238E27FC236}">
                <a16:creationId xmlns:a16="http://schemas.microsoft.com/office/drawing/2014/main" id="{4CF8B339-BFF9-C8FF-FF5F-D6AADF1F6C76}"/>
              </a:ext>
            </a:extLst>
          </p:cNvPr>
          <p:cNvSpPr txBox="1"/>
          <p:nvPr/>
        </p:nvSpPr>
        <p:spPr>
          <a:xfrm rot="10800000" flipH="1" flipV="1">
            <a:off x="6147554" y="3579478"/>
            <a:ext cx="4267557" cy="1200329"/>
          </a:xfrm>
          <a:prstGeom prst="rect">
            <a:avLst/>
          </a:prstGeom>
          <a:noFill/>
        </p:spPr>
        <p:txBody>
          <a:bodyPr wrap="square" rtlCol="0" anchor="t">
            <a:spAutoFit/>
          </a:bodyPr>
          <a:lstStyle/>
          <a:p>
            <a:pPr lvl="0"/>
            <a:r>
              <a:rPr lang="vi-VN" sz="2400" dirty="0">
                <a:solidFill>
                  <a:schemeClr val="tx2"/>
                </a:solidFill>
              </a:rPr>
              <a:t>Nhạy bén nhận diện xu hướng, thay đổi từ môi trường bên ngoài.</a:t>
            </a:r>
          </a:p>
        </p:txBody>
      </p:sp>
      <p:sp>
        <p:nvSpPr>
          <p:cNvPr id="145" name="TextBox 144">
            <a:extLst>
              <a:ext uri="{FF2B5EF4-FFF2-40B4-BE49-F238E27FC236}">
                <a16:creationId xmlns:a16="http://schemas.microsoft.com/office/drawing/2014/main" id="{CA166854-04A8-F1D6-5881-8544E3B2771F}"/>
              </a:ext>
            </a:extLst>
          </p:cNvPr>
          <p:cNvSpPr txBox="1"/>
          <p:nvPr/>
        </p:nvSpPr>
        <p:spPr>
          <a:xfrm rot="10800000" flipH="1" flipV="1">
            <a:off x="6147554" y="2905950"/>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SENSE</a:t>
            </a:r>
            <a:endParaRPr kumimoji="0" lang="en-US" sz="3200" b="1" i="0" u="none" strike="noStrike" kern="1200" cap="none" spc="0" normalizeH="0" baseline="0" noProof="0" dirty="0">
              <a:ln>
                <a:noFill/>
              </a:ln>
              <a:solidFill>
                <a:schemeClr val="tx2"/>
              </a:solidFill>
              <a:uLnTx/>
              <a:uFillTx/>
              <a:latin typeface="+mj-lt"/>
            </a:endParaRPr>
          </a:p>
        </p:txBody>
      </p:sp>
      <p:sp>
        <p:nvSpPr>
          <p:cNvPr id="146" name="!!BG2">
            <a:extLst>
              <a:ext uri="{FF2B5EF4-FFF2-40B4-BE49-F238E27FC236}">
                <a16:creationId xmlns:a16="http://schemas.microsoft.com/office/drawing/2014/main" id="{09A79DDD-82BB-E37A-F6A7-9458205EF09D}"/>
              </a:ext>
            </a:extLst>
          </p:cNvPr>
          <p:cNvSpPr/>
          <p:nvPr/>
        </p:nvSpPr>
        <p:spPr>
          <a:xfrm flipH="1">
            <a:off x="4507287" y="5066656"/>
            <a:ext cx="6328701" cy="2631276"/>
          </a:xfrm>
          <a:prstGeom prst="rect">
            <a:avLst/>
          </a:prstGeom>
          <a:gradFill flip="none" rotWithShape="1">
            <a:gsLst>
              <a:gs pos="100000">
                <a:schemeClr val="accent3"/>
              </a:gs>
              <a:gs pos="57000">
                <a:schemeClr val="accent3">
                  <a:alpha val="30000"/>
                </a:schemeClr>
              </a:gs>
              <a:gs pos="14000">
                <a:schemeClr val="accent3">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Circle_2a">
            <a:extLst>
              <a:ext uri="{FF2B5EF4-FFF2-40B4-BE49-F238E27FC236}">
                <a16:creationId xmlns:a16="http://schemas.microsoft.com/office/drawing/2014/main" id="{F85E588C-8AB5-DE3A-F1C9-1E3F6E0CA84B}"/>
              </a:ext>
            </a:extLst>
          </p:cNvPr>
          <p:cNvSpPr>
            <a:spLocks noChangeAspect="1"/>
          </p:cNvSpPr>
          <p:nvPr/>
        </p:nvSpPr>
        <p:spPr>
          <a:xfrm flipH="1">
            <a:off x="3122089" y="4773894"/>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BG1">
            <a:extLst>
              <a:ext uri="{FF2B5EF4-FFF2-40B4-BE49-F238E27FC236}">
                <a16:creationId xmlns:a16="http://schemas.microsoft.com/office/drawing/2014/main" id="{1C45CB59-BFA8-54BD-4869-362D6809C540}"/>
              </a:ext>
            </a:extLst>
          </p:cNvPr>
          <p:cNvSpPr/>
          <p:nvPr/>
        </p:nvSpPr>
        <p:spPr>
          <a:xfrm flipH="1">
            <a:off x="5751859" y="7629522"/>
            <a:ext cx="6328701" cy="2631276"/>
          </a:xfrm>
          <a:prstGeom prst="rect">
            <a:avLst/>
          </a:prstGeom>
          <a:gradFill flip="none" rotWithShape="1">
            <a:gsLst>
              <a:gs pos="100000">
                <a:schemeClr val="accent4"/>
              </a:gs>
              <a:gs pos="57000">
                <a:schemeClr val="accent4">
                  <a:alpha val="30000"/>
                </a:schemeClr>
              </a:gs>
              <a:gs pos="14000">
                <a:schemeClr val="accent4">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Circle_1a">
            <a:extLst>
              <a:ext uri="{FF2B5EF4-FFF2-40B4-BE49-F238E27FC236}">
                <a16:creationId xmlns:a16="http://schemas.microsoft.com/office/drawing/2014/main" id="{744F70F7-6A7D-BB7D-6A1D-5F253E1DFD47}"/>
              </a:ext>
            </a:extLst>
          </p:cNvPr>
          <p:cNvSpPr>
            <a:spLocks noChangeAspect="1"/>
          </p:cNvSpPr>
          <p:nvPr/>
        </p:nvSpPr>
        <p:spPr>
          <a:xfrm flipH="1">
            <a:off x="3954515" y="7336760"/>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Oval 149">
            <a:extLst>
              <a:ext uri="{FF2B5EF4-FFF2-40B4-BE49-F238E27FC236}">
                <a16:creationId xmlns:a16="http://schemas.microsoft.com/office/drawing/2014/main" id="{62DDE451-D96F-2A23-AB25-B1D84E6F9D01}"/>
              </a:ext>
            </a:extLst>
          </p:cNvPr>
          <p:cNvSpPr/>
          <p:nvPr/>
        </p:nvSpPr>
        <p:spPr>
          <a:xfrm>
            <a:off x="898720" y="11727156"/>
            <a:ext cx="5860948" cy="1191096"/>
          </a:xfrm>
          <a:prstGeom prst="ellipse">
            <a:avLst/>
          </a:prstGeom>
          <a:gradFill flip="none" rotWithShape="1">
            <a:gsLst>
              <a:gs pos="100000">
                <a:schemeClr val="bg2">
                  <a:alpha val="0"/>
                </a:schemeClr>
              </a:gs>
              <a:gs pos="0">
                <a:schemeClr val="tx2">
                  <a:alpha val="40000"/>
                </a:schemeClr>
              </a:gs>
            </a:gsLst>
            <a:path path="shap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Freeform: Shape 150">
            <a:extLst>
              <a:ext uri="{FF2B5EF4-FFF2-40B4-BE49-F238E27FC236}">
                <a16:creationId xmlns:a16="http://schemas.microsoft.com/office/drawing/2014/main" id="{DD713258-9F93-656C-FC0F-934F50C777DD}"/>
              </a:ext>
            </a:extLst>
          </p:cNvPr>
          <p:cNvSpPr/>
          <p:nvPr/>
        </p:nvSpPr>
        <p:spPr>
          <a:xfrm>
            <a:off x="2717176" y="10708938"/>
            <a:ext cx="2227480" cy="1308966"/>
          </a:xfrm>
          <a:custGeom>
            <a:avLst/>
            <a:gdLst>
              <a:gd name="connsiteX0" fmla="*/ 138628 w 2227480"/>
              <a:gd name="connsiteY0" fmla="*/ 0 h 1308966"/>
              <a:gd name="connsiteX1" fmla="*/ 2084424 w 2227480"/>
              <a:gd name="connsiteY1" fmla="*/ 0 h 1308966"/>
              <a:gd name="connsiteX2" fmla="*/ 2100816 w 2227480"/>
              <a:gd name="connsiteY2" fmla="*/ 81189 h 1308966"/>
              <a:gd name="connsiteX3" fmla="*/ 2208843 w 2227480"/>
              <a:gd name="connsiteY3" fmla="*/ 212374 h 1308966"/>
              <a:gd name="connsiteX4" fmla="*/ 2227480 w 2227480"/>
              <a:gd name="connsiteY4" fmla="*/ 222489 h 1308966"/>
              <a:gd name="connsiteX5" fmla="*/ 1115948 w 2227480"/>
              <a:gd name="connsiteY5" fmla="*/ 1308966 h 1308966"/>
              <a:gd name="connsiteX6" fmla="*/ 0 w 2227480"/>
              <a:gd name="connsiteY6" fmla="*/ 218173 h 1308966"/>
              <a:gd name="connsiteX7" fmla="*/ 10684 w 2227480"/>
              <a:gd name="connsiteY7" fmla="*/ 212374 h 1308966"/>
              <a:gd name="connsiteX8" fmla="*/ 136085 w 2227480"/>
              <a:gd name="connsiteY8" fmla="*/ 25220 h 130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7480" h="1308966">
                <a:moveTo>
                  <a:pt x="138628" y="0"/>
                </a:moveTo>
                <a:lnTo>
                  <a:pt x="2084424" y="0"/>
                </a:lnTo>
                <a:lnTo>
                  <a:pt x="2100816" y="81189"/>
                </a:lnTo>
                <a:cubicBezTo>
                  <a:pt x="2123448" y="134697"/>
                  <a:pt x="2161256" y="180224"/>
                  <a:pt x="2208843" y="212374"/>
                </a:cubicBezTo>
                <a:lnTo>
                  <a:pt x="2227480" y="222489"/>
                </a:lnTo>
                <a:lnTo>
                  <a:pt x="1115948" y="1308966"/>
                </a:lnTo>
                <a:lnTo>
                  <a:pt x="0" y="218173"/>
                </a:lnTo>
                <a:lnTo>
                  <a:pt x="10684" y="212374"/>
                </a:lnTo>
                <a:cubicBezTo>
                  <a:pt x="74134" y="169508"/>
                  <a:pt x="120198" y="102860"/>
                  <a:pt x="136085" y="25220"/>
                </a:cubicBezTo>
                <a:close/>
              </a:path>
            </a:pathLst>
          </a:custGeom>
          <a:gradFill>
            <a:gsLst>
              <a:gs pos="50000">
                <a:srgbClr val="F5CDBB"/>
              </a:gs>
              <a:gs pos="50000">
                <a:srgbClr val="ECBA9C"/>
              </a:gs>
            </a:gsLst>
            <a:lin ang="108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2" name="!!Tip">
            <a:extLst>
              <a:ext uri="{FF2B5EF4-FFF2-40B4-BE49-F238E27FC236}">
                <a16:creationId xmlns:a16="http://schemas.microsoft.com/office/drawing/2014/main" id="{A02F29FF-32CD-66BA-7D66-FDDC3A7ED624}"/>
              </a:ext>
            </a:extLst>
          </p:cNvPr>
          <p:cNvSpPr/>
          <p:nvPr/>
        </p:nvSpPr>
        <p:spPr>
          <a:xfrm rot="10800000">
            <a:off x="3486150" y="11696941"/>
            <a:ext cx="692378" cy="336870"/>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Pillar3">
            <a:extLst>
              <a:ext uri="{FF2B5EF4-FFF2-40B4-BE49-F238E27FC236}">
                <a16:creationId xmlns:a16="http://schemas.microsoft.com/office/drawing/2014/main" id="{8145F7E7-5F6E-2FE1-8ECF-27C7391311BD}"/>
              </a:ext>
            </a:extLst>
          </p:cNvPr>
          <p:cNvSpPr/>
          <p:nvPr/>
        </p:nvSpPr>
        <p:spPr>
          <a:xfrm rot="5400000">
            <a:off x="-816619" y="6780297"/>
            <a:ext cx="7624774" cy="857148"/>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Pillar2">
            <a:extLst>
              <a:ext uri="{FF2B5EF4-FFF2-40B4-BE49-F238E27FC236}">
                <a16:creationId xmlns:a16="http://schemas.microsoft.com/office/drawing/2014/main" id="{B55A1334-0E1E-77BC-D595-DB5ED8638393}"/>
              </a:ext>
            </a:extLst>
          </p:cNvPr>
          <p:cNvSpPr/>
          <p:nvPr/>
        </p:nvSpPr>
        <p:spPr>
          <a:xfrm rot="16200000" flipH="1">
            <a:off x="1327342" y="8093739"/>
            <a:ext cx="5016942" cy="857148"/>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Pillar1">
            <a:extLst>
              <a:ext uri="{FF2B5EF4-FFF2-40B4-BE49-F238E27FC236}">
                <a16:creationId xmlns:a16="http://schemas.microsoft.com/office/drawing/2014/main" id="{4B7B68C5-8E2B-4348-FD53-FFA9A75E0C6B}"/>
              </a:ext>
            </a:extLst>
          </p:cNvPr>
          <p:cNvSpPr/>
          <p:nvPr/>
        </p:nvSpPr>
        <p:spPr>
          <a:xfrm rot="16200000" flipH="1">
            <a:off x="3522356" y="9439186"/>
            <a:ext cx="2306996" cy="857148"/>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SlideOcean">
            <a:extLst>
              <a:ext uri="{FF2B5EF4-FFF2-40B4-BE49-F238E27FC236}">
                <a16:creationId xmlns:a16="http://schemas.microsoft.com/office/drawing/2014/main" id="{56A9F8DE-9044-EEFE-7EB2-58CB180F1A37}"/>
              </a:ext>
            </a:extLst>
          </p:cNvPr>
          <p:cNvSpPr txBox="1"/>
          <p:nvPr/>
        </p:nvSpPr>
        <p:spPr>
          <a:xfrm>
            <a:off x="6492389" y="10467461"/>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000" b="1" u="none" dirty="0">
                <a:solidFill>
                  <a:schemeClr val="bg1">
                    <a:lumMod val="65000"/>
                  </a:schemeClr>
                </a:solidFill>
                <a:latin typeface="+mj-lt"/>
              </a:rPr>
              <a:t>slideocean</a:t>
            </a:r>
            <a:r>
              <a:rPr lang="en-US" sz="2000" b="1" u="none" dirty="0">
                <a:solidFill>
                  <a:schemeClr val="bg1">
                    <a:lumMod val="65000"/>
                  </a:schemeClr>
                </a:solidFill>
                <a:latin typeface="+mn-lt"/>
              </a:rPr>
              <a:t>.net</a:t>
            </a:r>
          </a:p>
        </p:txBody>
      </p:sp>
      <p:sp>
        <p:nvSpPr>
          <p:cNvPr id="157" name="!!Circle_1b">
            <a:extLst>
              <a:ext uri="{FF2B5EF4-FFF2-40B4-BE49-F238E27FC236}">
                <a16:creationId xmlns:a16="http://schemas.microsoft.com/office/drawing/2014/main" id="{64B17C97-29CA-E824-CC88-2D8B88A54555}"/>
              </a:ext>
            </a:extLst>
          </p:cNvPr>
          <p:cNvSpPr>
            <a:spLocks noChangeAspect="1"/>
          </p:cNvSpPr>
          <p:nvPr/>
        </p:nvSpPr>
        <p:spPr>
          <a:xfrm flipH="1">
            <a:off x="4247279" y="7629522"/>
            <a:ext cx="2631276" cy="2631276"/>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Circle_1c">
            <a:extLst>
              <a:ext uri="{FF2B5EF4-FFF2-40B4-BE49-F238E27FC236}">
                <a16:creationId xmlns:a16="http://schemas.microsoft.com/office/drawing/2014/main" id="{01294C70-CC64-F7E0-67A6-CB01CC3EF6B5}"/>
              </a:ext>
            </a:extLst>
          </p:cNvPr>
          <p:cNvSpPr>
            <a:spLocks noChangeAspect="1"/>
          </p:cNvSpPr>
          <p:nvPr/>
        </p:nvSpPr>
        <p:spPr>
          <a:xfrm flipH="1">
            <a:off x="4462395" y="7844638"/>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TextBox 158">
            <a:extLst>
              <a:ext uri="{FF2B5EF4-FFF2-40B4-BE49-F238E27FC236}">
                <a16:creationId xmlns:a16="http://schemas.microsoft.com/office/drawing/2014/main" id="{E6572FD2-6E38-84CC-8562-559AC412A92E}"/>
              </a:ext>
            </a:extLst>
          </p:cNvPr>
          <p:cNvSpPr txBox="1"/>
          <p:nvPr/>
        </p:nvSpPr>
        <p:spPr>
          <a:xfrm rot="10800000" flipH="1" flipV="1">
            <a:off x="7809871" y="8737926"/>
            <a:ext cx="4267557" cy="830997"/>
          </a:xfrm>
          <a:prstGeom prst="rect">
            <a:avLst/>
          </a:prstGeom>
          <a:noFill/>
        </p:spPr>
        <p:txBody>
          <a:bodyPr wrap="square" rtlCol="0" anchor="t">
            <a:spAutoFit/>
          </a:bodyPr>
          <a:lstStyle/>
          <a:p>
            <a:pPr lvl="0"/>
            <a:r>
              <a:rPr lang="en-US" sz="2400" dirty="0" err="1"/>
              <a:t>Thúc</a:t>
            </a:r>
            <a:r>
              <a:rPr lang="en-US" sz="2400" dirty="0"/>
              <a:t> </a:t>
            </a:r>
            <a:r>
              <a:rPr lang="en-US" sz="2400" dirty="0" err="1"/>
              <a:t>đẩy</a:t>
            </a:r>
            <a:r>
              <a:rPr lang="en-US" sz="2400" dirty="0"/>
              <a:t> </a:t>
            </a:r>
            <a:r>
              <a:rPr lang="en-US" sz="2400" dirty="0" err="1"/>
              <a:t>sự</a:t>
            </a:r>
            <a:r>
              <a:rPr lang="en-US" sz="2400" dirty="0"/>
              <a:t> </a:t>
            </a:r>
            <a:r>
              <a:rPr lang="en-US" sz="2400" dirty="0" err="1"/>
              <a:t>thay</a:t>
            </a:r>
            <a:r>
              <a:rPr lang="en-US" sz="2400" dirty="0"/>
              <a:t> </a:t>
            </a:r>
            <a:r>
              <a:rPr lang="en-US" sz="2400" dirty="0" err="1"/>
              <a:t>đổi</a:t>
            </a:r>
            <a:r>
              <a:rPr lang="en-US" sz="2400" dirty="0"/>
              <a:t> </a:t>
            </a:r>
            <a:r>
              <a:rPr lang="en-US" sz="2400" dirty="0" err="1"/>
              <a:t>và</a:t>
            </a:r>
            <a:r>
              <a:rPr lang="en-US" sz="2400" dirty="0"/>
              <a:t> </a:t>
            </a:r>
            <a:r>
              <a:rPr lang="en-US" sz="2400" dirty="0" err="1"/>
              <a:t>chuyển</a:t>
            </a:r>
            <a:r>
              <a:rPr lang="en-US" sz="2400" dirty="0"/>
              <a:t> </a:t>
            </a:r>
            <a:r>
              <a:rPr lang="en-US" sz="2400" dirty="0" err="1"/>
              <a:t>dịch</a:t>
            </a:r>
            <a:r>
              <a:rPr lang="en-US" sz="2400" dirty="0"/>
              <a:t> </a:t>
            </a:r>
            <a:r>
              <a:rPr lang="en-US" sz="2400" dirty="0" err="1"/>
              <a:t>toàn</a:t>
            </a:r>
            <a:r>
              <a:rPr lang="en-US" sz="2400" dirty="0"/>
              <a:t> </a:t>
            </a:r>
            <a:r>
              <a:rPr lang="en-US" sz="2400" dirty="0" err="1"/>
              <a:t>tổ</a:t>
            </a:r>
            <a:r>
              <a:rPr lang="en-US" sz="2400" dirty="0"/>
              <a:t> </a:t>
            </a:r>
            <a:r>
              <a:rPr lang="en-US" sz="2400" dirty="0" err="1"/>
              <a:t>chức</a:t>
            </a:r>
            <a:r>
              <a:rPr lang="en-US" sz="2400" dirty="0"/>
              <a:t>.</a:t>
            </a:r>
            <a:endParaRPr lang="vi-VN" sz="2400" dirty="0">
              <a:solidFill>
                <a:schemeClr val="tx2"/>
              </a:solidFill>
            </a:endParaRPr>
          </a:p>
        </p:txBody>
      </p:sp>
      <p:sp>
        <p:nvSpPr>
          <p:cNvPr id="160" name="TextBox 159">
            <a:extLst>
              <a:ext uri="{FF2B5EF4-FFF2-40B4-BE49-F238E27FC236}">
                <a16:creationId xmlns:a16="http://schemas.microsoft.com/office/drawing/2014/main" id="{AB6CFCDF-76E8-6C80-840E-F8A7C434B493}"/>
              </a:ext>
            </a:extLst>
          </p:cNvPr>
          <p:cNvSpPr txBox="1"/>
          <p:nvPr/>
        </p:nvSpPr>
        <p:spPr>
          <a:xfrm rot="10800000" flipH="1" flipV="1">
            <a:off x="7809871" y="8037222"/>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SHIFT</a:t>
            </a:r>
            <a:endParaRPr kumimoji="0" lang="en-US" sz="3200" b="1" i="0" u="none" strike="noStrike" kern="1200" cap="none" spc="0" normalizeH="0" baseline="0" noProof="0" dirty="0">
              <a:ln>
                <a:noFill/>
              </a:ln>
              <a:solidFill>
                <a:schemeClr val="tx2"/>
              </a:solidFill>
              <a:uLnTx/>
              <a:uFillTx/>
              <a:latin typeface="+mj-lt"/>
            </a:endParaRPr>
          </a:p>
        </p:txBody>
      </p:sp>
      <p:sp>
        <p:nvSpPr>
          <p:cNvPr id="161" name="TextBox 160">
            <a:extLst>
              <a:ext uri="{FF2B5EF4-FFF2-40B4-BE49-F238E27FC236}">
                <a16:creationId xmlns:a16="http://schemas.microsoft.com/office/drawing/2014/main" id="{712B0D74-25B6-31BC-69DF-25503BDAEEBF}"/>
              </a:ext>
            </a:extLst>
          </p:cNvPr>
          <p:cNvSpPr txBox="1"/>
          <p:nvPr/>
        </p:nvSpPr>
        <p:spPr>
          <a:xfrm rot="10800000" flipH="1" flipV="1">
            <a:off x="7006658" y="6147884"/>
            <a:ext cx="4267557" cy="1200329"/>
          </a:xfrm>
          <a:prstGeom prst="rect">
            <a:avLst/>
          </a:prstGeom>
          <a:noFill/>
        </p:spPr>
        <p:txBody>
          <a:bodyPr wrap="square" rtlCol="0" anchor="t">
            <a:spAutoFit/>
          </a:bodyPr>
          <a:lstStyle/>
          <a:p>
            <a:pPr lvl="0"/>
            <a:r>
              <a:rPr lang="vi-VN" sz="2400" dirty="0">
                <a:solidFill>
                  <a:schemeClr val="tx2"/>
                </a:solidFill>
              </a:rPr>
              <a:t>Định hình chiến lược và mô hình kinh doanh để thích nghi.</a:t>
            </a:r>
          </a:p>
        </p:txBody>
      </p:sp>
      <p:sp>
        <p:nvSpPr>
          <p:cNvPr id="162" name="TextBox 161">
            <a:extLst>
              <a:ext uri="{FF2B5EF4-FFF2-40B4-BE49-F238E27FC236}">
                <a16:creationId xmlns:a16="http://schemas.microsoft.com/office/drawing/2014/main" id="{12D45EC9-24CD-9DB7-A1C3-35FC1332CBC2}"/>
              </a:ext>
            </a:extLst>
          </p:cNvPr>
          <p:cNvSpPr txBox="1"/>
          <p:nvPr/>
        </p:nvSpPr>
        <p:spPr>
          <a:xfrm rot="10800000" flipH="1" flipV="1">
            <a:off x="7006658" y="5474356"/>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SHAPE</a:t>
            </a:r>
            <a:endParaRPr kumimoji="0" lang="en-US" sz="3200" b="1" i="0" u="none" strike="noStrike" kern="1200" cap="none" spc="0" normalizeH="0" baseline="0" noProof="0" dirty="0">
              <a:ln>
                <a:noFill/>
              </a:ln>
              <a:solidFill>
                <a:schemeClr val="tx2"/>
              </a:solidFill>
              <a:uLnTx/>
              <a:uFillTx/>
              <a:latin typeface="+mj-lt"/>
            </a:endParaRPr>
          </a:p>
        </p:txBody>
      </p:sp>
      <p:sp>
        <p:nvSpPr>
          <p:cNvPr id="163" name="!!Circle_2b">
            <a:extLst>
              <a:ext uri="{FF2B5EF4-FFF2-40B4-BE49-F238E27FC236}">
                <a16:creationId xmlns:a16="http://schemas.microsoft.com/office/drawing/2014/main" id="{32C22E00-E24B-2FAB-0636-810325F61408}"/>
              </a:ext>
            </a:extLst>
          </p:cNvPr>
          <p:cNvSpPr>
            <a:spLocks noChangeAspect="1"/>
          </p:cNvSpPr>
          <p:nvPr/>
        </p:nvSpPr>
        <p:spPr>
          <a:xfrm flipH="1">
            <a:off x="3414853" y="5066656"/>
            <a:ext cx="2631276" cy="2631276"/>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Circle_2c">
            <a:extLst>
              <a:ext uri="{FF2B5EF4-FFF2-40B4-BE49-F238E27FC236}">
                <a16:creationId xmlns:a16="http://schemas.microsoft.com/office/drawing/2014/main" id="{9F75E220-C833-D77A-6295-70BCF8ADAD2F}"/>
              </a:ext>
            </a:extLst>
          </p:cNvPr>
          <p:cNvSpPr>
            <a:spLocks noChangeAspect="1"/>
          </p:cNvSpPr>
          <p:nvPr/>
        </p:nvSpPr>
        <p:spPr>
          <a:xfrm flipH="1">
            <a:off x="3629969" y="5281772"/>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0" name="!!SubTitle">
            <a:extLst>
              <a:ext uri="{FF2B5EF4-FFF2-40B4-BE49-F238E27FC236}">
                <a16:creationId xmlns:a16="http://schemas.microsoft.com/office/drawing/2014/main" id="{72E0E025-B920-B49C-E38B-9E3B3CA40F66}"/>
              </a:ext>
            </a:extLst>
          </p:cNvPr>
          <p:cNvSpPr txBox="1"/>
          <p:nvPr/>
        </p:nvSpPr>
        <p:spPr>
          <a:xfrm>
            <a:off x="17130910" y="11312482"/>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bg1">
                    <a:lumMod val="65000"/>
                  </a:schemeClr>
                </a:solidFill>
                <a:effectLst/>
                <a:uLnTx/>
                <a:uFillTx/>
                <a:latin typeface="Open Sans Light"/>
                <a:ea typeface="+mn-ea"/>
                <a:cs typeface="+mn-cs"/>
              </a:rPr>
              <a:t>we sell CONFIDENCE not templates</a:t>
            </a:r>
          </a:p>
        </p:txBody>
      </p:sp>
      <p:sp>
        <p:nvSpPr>
          <p:cNvPr id="191" name="!!MainTitle1">
            <a:extLst>
              <a:ext uri="{FF2B5EF4-FFF2-40B4-BE49-F238E27FC236}">
                <a16:creationId xmlns:a16="http://schemas.microsoft.com/office/drawing/2014/main" id="{041DD6E7-509A-592C-C27A-926F7A43E77C}"/>
              </a:ext>
            </a:extLst>
          </p:cNvPr>
          <p:cNvSpPr txBox="1"/>
          <p:nvPr/>
        </p:nvSpPr>
        <p:spPr>
          <a:xfrm>
            <a:off x="14737884" y="8910095"/>
            <a:ext cx="7417415" cy="243143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r">
              <a:defRPr/>
            </a:pPr>
            <a:r>
              <a:rPr lang="en-US" sz="7600" b="1" dirty="0">
                <a:solidFill>
                  <a:schemeClr val="accent3"/>
                </a:solidFill>
                <a:effectLst>
                  <a:outerShdw blurRad="127000" dist="101600" dir="5400000" algn="t" rotWithShape="0">
                    <a:prstClr val="black">
                      <a:alpha val="20000"/>
                    </a:prstClr>
                  </a:outerShdw>
                </a:effectLst>
                <a:latin typeface="+mj-lt"/>
              </a:rPr>
              <a:t>3S ADAPTIVE</a:t>
            </a:r>
          </a:p>
          <a:p>
            <a:pPr lvl="0" algn="r">
              <a:defRPr/>
            </a:pPr>
            <a:r>
              <a:rPr lang="en-US" sz="7600" dirty="0">
                <a:solidFill>
                  <a:schemeClr val="accent1"/>
                </a:solidFill>
                <a:effectLst>
                  <a:outerShdw blurRad="127000" dist="101600" dir="5400000" algn="t" rotWithShape="0">
                    <a:prstClr val="black">
                      <a:alpha val="20000"/>
                    </a:prstClr>
                  </a:outerShdw>
                </a:effectLst>
                <a:latin typeface="+mj-lt"/>
              </a:rPr>
              <a:t>Change Model</a:t>
            </a:r>
            <a:endParaRPr kumimoji="0" lang="en-US" sz="7600" i="0" u="none" strike="noStrike" kern="1200" cap="none" spc="0" normalizeH="0" baseline="0" noProof="0" dirty="0">
              <a:ln>
                <a:noFill/>
              </a:ln>
              <a:solidFill>
                <a:schemeClr val="accent1"/>
              </a:solidFill>
              <a:effectLst>
                <a:outerShdw blurRad="127000" dist="101600" dir="5400000" algn="t" rotWithShape="0">
                  <a:prstClr val="black">
                    <a:alpha val="20000"/>
                  </a:prstClr>
                </a:outerShdw>
              </a:effectLst>
              <a:uLnTx/>
              <a:uFillTx/>
              <a:latin typeface="+mj-lt"/>
            </a:endParaRPr>
          </a:p>
        </p:txBody>
      </p:sp>
      <p:sp>
        <p:nvSpPr>
          <p:cNvPr id="192" name="!!Circle_2b">
            <a:extLst>
              <a:ext uri="{FF2B5EF4-FFF2-40B4-BE49-F238E27FC236}">
                <a16:creationId xmlns:a16="http://schemas.microsoft.com/office/drawing/2014/main" id="{7E56AFDB-C6B6-47AD-5F3F-3271454E4598}"/>
              </a:ext>
            </a:extLst>
          </p:cNvPr>
          <p:cNvSpPr>
            <a:spLocks noChangeAspect="1"/>
          </p:cNvSpPr>
          <p:nvPr/>
        </p:nvSpPr>
        <p:spPr>
          <a:xfrm flipH="1">
            <a:off x="2555749" y="2498250"/>
            <a:ext cx="2631276" cy="263127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3" name="!!Circle_2c">
            <a:extLst>
              <a:ext uri="{FF2B5EF4-FFF2-40B4-BE49-F238E27FC236}">
                <a16:creationId xmlns:a16="http://schemas.microsoft.com/office/drawing/2014/main" id="{0059C1C5-49C5-5EE5-92E6-CFAE9AB9DA22}"/>
              </a:ext>
            </a:extLst>
          </p:cNvPr>
          <p:cNvSpPr>
            <a:spLocks noChangeAspect="1"/>
          </p:cNvSpPr>
          <p:nvPr/>
        </p:nvSpPr>
        <p:spPr>
          <a:xfrm flipH="1">
            <a:off x="2770865" y="2713366"/>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TextBox 193">
            <a:extLst>
              <a:ext uri="{FF2B5EF4-FFF2-40B4-BE49-F238E27FC236}">
                <a16:creationId xmlns:a16="http://schemas.microsoft.com/office/drawing/2014/main" id="{3F5B37FC-1BBF-BFC8-77C9-3C0B4DEC34DA}"/>
              </a:ext>
            </a:extLst>
          </p:cNvPr>
          <p:cNvSpPr txBox="1"/>
          <p:nvPr/>
        </p:nvSpPr>
        <p:spPr>
          <a:xfrm rot="10800000" flipV="1">
            <a:off x="15354300" y="2403518"/>
            <a:ext cx="6800999" cy="3539430"/>
          </a:xfrm>
          <a:prstGeom prst="rect">
            <a:avLst/>
          </a:prstGeom>
          <a:noFill/>
        </p:spPr>
        <p:txBody>
          <a:bodyPr wrap="square" rtlCol="0" anchor="t">
            <a:spAutoFit/>
          </a:bodyPr>
          <a:lstStyle/>
          <a:p>
            <a:pPr lvl="0" algn="r"/>
            <a:r>
              <a:rPr lang="vi-VN" sz="3200" dirty="0"/>
              <a:t>3S </a:t>
            </a:r>
            <a:r>
              <a:rPr lang="en-US" sz="3200" dirty="0"/>
              <a:t>Adaptive Change Model </a:t>
            </a:r>
            <a:r>
              <a:rPr lang="vi-VN" sz="3200" dirty="0"/>
              <a:t>giúp tổ chức nhanh nhạy nhận diện xu hướng, định hình chiến lược phù hợp, và thúc đẩy sự chuyển dịch toàn diện nhằm duy trì lợi thế cạnh tranh trong môi trường kinh doanh biến động.</a:t>
            </a:r>
            <a:endParaRPr lang="vi-VN" sz="3200" dirty="0">
              <a:solidFill>
                <a:schemeClr val="tx2"/>
              </a:solidFill>
            </a:endParaRPr>
          </a:p>
        </p:txBody>
      </p:sp>
      <p:grpSp>
        <p:nvGrpSpPr>
          <p:cNvPr id="195" name="Group 4">
            <a:extLst>
              <a:ext uri="{FF2B5EF4-FFF2-40B4-BE49-F238E27FC236}">
                <a16:creationId xmlns:a16="http://schemas.microsoft.com/office/drawing/2014/main" id="{105BFEA1-690A-7C13-6C61-1269E8F11D59}"/>
              </a:ext>
            </a:extLst>
          </p:cNvPr>
          <p:cNvGrpSpPr>
            <a:grpSpLocks/>
          </p:cNvGrpSpPr>
          <p:nvPr/>
        </p:nvGrpSpPr>
        <p:grpSpPr bwMode="auto">
          <a:xfrm>
            <a:off x="5179473" y="8701060"/>
            <a:ext cx="766888" cy="488200"/>
            <a:chOff x="3651250" y="1906588"/>
            <a:chExt cx="615950" cy="392112"/>
          </a:xfrm>
          <a:solidFill>
            <a:schemeClr val="tx2"/>
          </a:solidFill>
        </p:grpSpPr>
        <p:sp>
          <p:nvSpPr>
            <p:cNvPr id="196" name="Freeform 22">
              <a:extLst>
                <a:ext uri="{FF2B5EF4-FFF2-40B4-BE49-F238E27FC236}">
                  <a16:creationId xmlns:a16="http://schemas.microsoft.com/office/drawing/2014/main" id="{7ADE04F4-6752-E638-4443-2A3AEF38BEA9}"/>
                </a:ext>
              </a:extLst>
            </p:cNvPr>
            <p:cNvSpPr>
              <a:spLocks noChangeArrowheads="1"/>
            </p:cNvSpPr>
            <p:nvPr/>
          </p:nvSpPr>
          <p:spPr bwMode="auto">
            <a:xfrm>
              <a:off x="3875088" y="1941513"/>
              <a:ext cx="168275" cy="322262"/>
            </a:xfrm>
            <a:custGeom>
              <a:avLst/>
              <a:gdLst>
                <a:gd name="T0" fmla="*/ 2147483646 w 468"/>
                <a:gd name="T1" fmla="*/ 2147483646 h 894"/>
                <a:gd name="T2" fmla="*/ 2147483646 w 468"/>
                <a:gd name="T3" fmla="*/ 2147483646 h 894"/>
                <a:gd name="T4" fmla="*/ 2147483646 w 468"/>
                <a:gd name="T5" fmla="*/ 0 h 894"/>
                <a:gd name="T6" fmla="*/ 0 w 468"/>
                <a:gd name="T7" fmla="*/ 2147483646 h 894"/>
                <a:gd name="T8" fmla="*/ 2147483646 w 468"/>
                <a:gd name="T9" fmla="*/ 2147483646 h 8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894">
                  <a:moveTo>
                    <a:pt x="233" y="893"/>
                  </a:moveTo>
                  <a:cubicBezTo>
                    <a:pt x="363" y="893"/>
                    <a:pt x="467" y="693"/>
                    <a:pt x="467" y="447"/>
                  </a:cubicBezTo>
                  <a:cubicBezTo>
                    <a:pt x="467" y="201"/>
                    <a:pt x="362" y="0"/>
                    <a:pt x="233" y="0"/>
                  </a:cubicBezTo>
                  <a:cubicBezTo>
                    <a:pt x="103" y="0"/>
                    <a:pt x="0" y="201"/>
                    <a:pt x="0" y="447"/>
                  </a:cubicBezTo>
                  <a:cubicBezTo>
                    <a:pt x="0" y="693"/>
                    <a:pt x="104" y="893"/>
                    <a:pt x="233" y="89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97" name="Freeform 23">
              <a:extLst>
                <a:ext uri="{FF2B5EF4-FFF2-40B4-BE49-F238E27FC236}">
                  <a16:creationId xmlns:a16="http://schemas.microsoft.com/office/drawing/2014/main" id="{BD79746F-63C9-1287-B379-457BA6AC3CD8}"/>
                </a:ext>
              </a:extLst>
            </p:cNvPr>
            <p:cNvSpPr>
              <a:spLocks noChangeArrowheads="1"/>
            </p:cNvSpPr>
            <p:nvPr/>
          </p:nvSpPr>
          <p:spPr bwMode="auto">
            <a:xfrm>
              <a:off x="4000500" y="1906588"/>
              <a:ext cx="266700" cy="392112"/>
            </a:xfrm>
            <a:custGeom>
              <a:avLst/>
              <a:gdLst>
                <a:gd name="T0" fmla="*/ 2147483646 w 740"/>
                <a:gd name="T1" fmla="*/ 2147483646 h 1087"/>
                <a:gd name="T2" fmla="*/ 0 w 740"/>
                <a:gd name="T3" fmla="*/ 2147483646 h 1087"/>
                <a:gd name="T4" fmla="*/ 2147483646 w 740"/>
                <a:gd name="T5" fmla="*/ 2147483646 h 1087"/>
                <a:gd name="T6" fmla="*/ 2147483646 w 740"/>
                <a:gd name="T7" fmla="*/ 2147483646 h 1087"/>
                <a:gd name="T8" fmla="*/ 2147483646 w 740"/>
                <a:gd name="T9" fmla="*/ 0 h 1087"/>
                <a:gd name="T10" fmla="*/ 0 w 740"/>
                <a:gd name="T11" fmla="*/ 1783755365 h 1087"/>
                <a:gd name="T12" fmla="*/ 2147483646 w 740"/>
                <a:gd name="T13" fmla="*/ 2147483646 h 10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 h="1087">
                  <a:moveTo>
                    <a:pt x="236" y="543"/>
                  </a:moveTo>
                  <a:cubicBezTo>
                    <a:pt x="236" y="619"/>
                    <a:pt x="219" y="865"/>
                    <a:pt x="0" y="1048"/>
                  </a:cubicBezTo>
                  <a:cubicBezTo>
                    <a:pt x="61" y="1071"/>
                    <a:pt x="127" y="1086"/>
                    <a:pt x="196" y="1086"/>
                  </a:cubicBezTo>
                  <a:cubicBezTo>
                    <a:pt x="495" y="1086"/>
                    <a:pt x="739" y="842"/>
                    <a:pt x="739" y="543"/>
                  </a:cubicBezTo>
                  <a:cubicBezTo>
                    <a:pt x="739" y="243"/>
                    <a:pt x="495" y="0"/>
                    <a:pt x="196" y="0"/>
                  </a:cubicBezTo>
                  <a:cubicBezTo>
                    <a:pt x="125" y="0"/>
                    <a:pt x="59" y="15"/>
                    <a:pt x="0" y="38"/>
                  </a:cubicBezTo>
                  <a:cubicBezTo>
                    <a:pt x="219" y="221"/>
                    <a:pt x="236" y="469"/>
                    <a:pt x="236" y="54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98" name="Freeform 24">
              <a:extLst>
                <a:ext uri="{FF2B5EF4-FFF2-40B4-BE49-F238E27FC236}">
                  <a16:creationId xmlns:a16="http://schemas.microsoft.com/office/drawing/2014/main" id="{50C15D7C-F6FA-D72D-0332-E171AA478C7E}"/>
                </a:ext>
              </a:extLst>
            </p:cNvPr>
            <p:cNvSpPr>
              <a:spLocks noChangeArrowheads="1"/>
            </p:cNvSpPr>
            <p:nvPr/>
          </p:nvSpPr>
          <p:spPr bwMode="auto">
            <a:xfrm>
              <a:off x="3651250" y="1906588"/>
              <a:ext cx="266700" cy="392112"/>
            </a:xfrm>
            <a:custGeom>
              <a:avLst/>
              <a:gdLst>
                <a:gd name="T0" fmla="*/ 2147483646 w 742"/>
                <a:gd name="T1" fmla="*/ 2147483646 h 1087"/>
                <a:gd name="T2" fmla="*/ 2147483646 w 742"/>
                <a:gd name="T3" fmla="*/ 2147483646 h 1087"/>
                <a:gd name="T4" fmla="*/ 2147483646 w 742"/>
                <a:gd name="T5" fmla="*/ 2147483646 h 1087"/>
                <a:gd name="T6" fmla="*/ 2147483646 w 742"/>
                <a:gd name="T7" fmla="*/ 2147483646 h 1087"/>
                <a:gd name="T8" fmla="*/ 2147483646 w 742"/>
                <a:gd name="T9" fmla="*/ 2147483646 h 1087"/>
                <a:gd name="T10" fmla="*/ 2147483646 w 742"/>
                <a:gd name="T11" fmla="*/ 2147483646 h 1087"/>
                <a:gd name="T12" fmla="*/ 2147483646 w 742"/>
                <a:gd name="T13" fmla="*/ 2147483646 h 1087"/>
                <a:gd name="T14" fmla="*/ 2147483646 w 742"/>
                <a:gd name="T15" fmla="*/ 1783755365 h 1087"/>
                <a:gd name="T16" fmla="*/ 2147483646 w 742"/>
                <a:gd name="T17" fmla="*/ 0 h 1087"/>
                <a:gd name="T18" fmla="*/ 139269877 w 742"/>
                <a:gd name="T19" fmla="*/ 2147483646 h 1087"/>
                <a:gd name="T20" fmla="*/ 2147483646 w 742"/>
                <a:gd name="T21" fmla="*/ 2147483646 h 10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42" h="1087">
                  <a:moveTo>
                    <a:pt x="546" y="1086"/>
                  </a:moveTo>
                  <a:cubicBezTo>
                    <a:pt x="617" y="1086"/>
                    <a:pt x="683" y="1071"/>
                    <a:pt x="741" y="1048"/>
                  </a:cubicBezTo>
                  <a:cubicBezTo>
                    <a:pt x="693" y="1008"/>
                    <a:pt x="655" y="964"/>
                    <a:pt x="624" y="921"/>
                  </a:cubicBezTo>
                  <a:cubicBezTo>
                    <a:pt x="599" y="926"/>
                    <a:pt x="571" y="932"/>
                    <a:pt x="543" y="932"/>
                  </a:cubicBezTo>
                  <a:cubicBezTo>
                    <a:pt x="327" y="932"/>
                    <a:pt x="155" y="756"/>
                    <a:pt x="155" y="543"/>
                  </a:cubicBezTo>
                  <a:cubicBezTo>
                    <a:pt x="155" y="328"/>
                    <a:pt x="330" y="155"/>
                    <a:pt x="543" y="155"/>
                  </a:cubicBezTo>
                  <a:cubicBezTo>
                    <a:pt x="571" y="155"/>
                    <a:pt x="599" y="160"/>
                    <a:pt x="624" y="165"/>
                  </a:cubicBezTo>
                  <a:cubicBezTo>
                    <a:pt x="655" y="122"/>
                    <a:pt x="693" y="79"/>
                    <a:pt x="741" y="38"/>
                  </a:cubicBezTo>
                  <a:cubicBezTo>
                    <a:pt x="680" y="16"/>
                    <a:pt x="614" y="0"/>
                    <a:pt x="546" y="0"/>
                  </a:cubicBezTo>
                  <a:cubicBezTo>
                    <a:pt x="246" y="0"/>
                    <a:pt x="3" y="244"/>
                    <a:pt x="3" y="543"/>
                  </a:cubicBezTo>
                  <a:cubicBezTo>
                    <a:pt x="0" y="843"/>
                    <a:pt x="244" y="1086"/>
                    <a:pt x="546" y="108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grpSp>
      <p:grpSp>
        <p:nvGrpSpPr>
          <p:cNvPr id="199" name="Group 12">
            <a:extLst>
              <a:ext uri="{FF2B5EF4-FFF2-40B4-BE49-F238E27FC236}">
                <a16:creationId xmlns:a16="http://schemas.microsoft.com/office/drawing/2014/main" id="{7937A5DB-0F25-61A9-6964-6D0DC9A1ED5D}"/>
              </a:ext>
            </a:extLst>
          </p:cNvPr>
          <p:cNvGrpSpPr>
            <a:grpSpLocks/>
          </p:cNvGrpSpPr>
          <p:nvPr/>
        </p:nvGrpSpPr>
        <p:grpSpPr bwMode="auto">
          <a:xfrm>
            <a:off x="4382624" y="6035416"/>
            <a:ext cx="695736" cy="693758"/>
            <a:chOff x="7707313" y="5849938"/>
            <a:chExt cx="558800" cy="557212"/>
          </a:xfrm>
          <a:solidFill>
            <a:schemeClr val="tx2"/>
          </a:solidFill>
        </p:grpSpPr>
        <p:sp>
          <p:nvSpPr>
            <p:cNvPr id="200" name="Freeform 68">
              <a:extLst>
                <a:ext uri="{FF2B5EF4-FFF2-40B4-BE49-F238E27FC236}">
                  <a16:creationId xmlns:a16="http://schemas.microsoft.com/office/drawing/2014/main" id="{CC207672-019D-48F3-AC27-596072BE0A34}"/>
                </a:ext>
              </a:extLst>
            </p:cNvPr>
            <p:cNvSpPr>
              <a:spLocks noChangeArrowheads="1"/>
            </p:cNvSpPr>
            <p:nvPr/>
          </p:nvSpPr>
          <p:spPr bwMode="auto">
            <a:xfrm>
              <a:off x="7707313" y="6156325"/>
              <a:ext cx="103187" cy="149225"/>
            </a:xfrm>
            <a:custGeom>
              <a:avLst/>
              <a:gdLst>
                <a:gd name="T0" fmla="*/ 2147483646 w 286"/>
                <a:gd name="T1" fmla="*/ 0 h 415"/>
                <a:gd name="T2" fmla="*/ 0 w 286"/>
                <a:gd name="T3" fmla="*/ 0 h 415"/>
                <a:gd name="T4" fmla="*/ 2147483646 w 286"/>
                <a:gd name="T5" fmla="*/ 2147483646 h 415"/>
                <a:gd name="T6" fmla="*/ 2147483646 w 286"/>
                <a:gd name="T7" fmla="*/ 2147483646 h 415"/>
                <a:gd name="T8" fmla="*/ 2147483646 w 286"/>
                <a:gd name="T9" fmla="*/ 0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415">
                  <a:moveTo>
                    <a:pt x="158" y="0"/>
                  </a:moveTo>
                  <a:lnTo>
                    <a:pt x="0" y="0"/>
                  </a:lnTo>
                  <a:cubicBezTo>
                    <a:pt x="16" y="158"/>
                    <a:pt x="79" y="300"/>
                    <a:pt x="173" y="414"/>
                  </a:cubicBezTo>
                  <a:lnTo>
                    <a:pt x="285" y="302"/>
                  </a:lnTo>
                  <a:cubicBezTo>
                    <a:pt x="216" y="216"/>
                    <a:pt x="173" y="115"/>
                    <a:pt x="158"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1" name="Freeform 69">
              <a:extLst>
                <a:ext uri="{FF2B5EF4-FFF2-40B4-BE49-F238E27FC236}">
                  <a16:creationId xmlns:a16="http://schemas.microsoft.com/office/drawing/2014/main" id="{50C837E5-4582-E6D0-FA1B-29FD357F5C86}"/>
                </a:ext>
              </a:extLst>
            </p:cNvPr>
            <p:cNvSpPr>
              <a:spLocks noChangeArrowheads="1"/>
            </p:cNvSpPr>
            <p:nvPr/>
          </p:nvSpPr>
          <p:spPr bwMode="auto">
            <a:xfrm>
              <a:off x="7707313" y="5951538"/>
              <a:ext cx="103187" cy="149225"/>
            </a:xfrm>
            <a:custGeom>
              <a:avLst/>
              <a:gdLst>
                <a:gd name="T0" fmla="*/ 2147483646 w 286"/>
                <a:gd name="T1" fmla="*/ 2147483646 h 414"/>
                <a:gd name="T2" fmla="*/ 2147483646 w 286"/>
                <a:gd name="T3" fmla="*/ 0 h 414"/>
                <a:gd name="T4" fmla="*/ 0 w 286"/>
                <a:gd name="T5" fmla="*/ 2147483646 h 414"/>
                <a:gd name="T6" fmla="*/ 2147483646 w 286"/>
                <a:gd name="T7" fmla="*/ 2147483646 h 414"/>
                <a:gd name="T8" fmla="*/ 2147483646 w 286"/>
                <a:gd name="T9" fmla="*/ 2147483646 h 4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414">
                  <a:moveTo>
                    <a:pt x="285" y="111"/>
                  </a:moveTo>
                  <a:lnTo>
                    <a:pt x="173" y="0"/>
                  </a:lnTo>
                  <a:cubicBezTo>
                    <a:pt x="79" y="116"/>
                    <a:pt x="16" y="258"/>
                    <a:pt x="0" y="413"/>
                  </a:cubicBezTo>
                  <a:lnTo>
                    <a:pt x="158" y="413"/>
                  </a:lnTo>
                  <a:cubicBezTo>
                    <a:pt x="173" y="301"/>
                    <a:pt x="216" y="197"/>
                    <a:pt x="285" y="11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2" name="Freeform 70">
              <a:extLst>
                <a:ext uri="{FF2B5EF4-FFF2-40B4-BE49-F238E27FC236}">
                  <a16:creationId xmlns:a16="http://schemas.microsoft.com/office/drawing/2014/main" id="{D141208B-4141-4723-4427-57FEB1038BFC}"/>
                </a:ext>
              </a:extLst>
            </p:cNvPr>
            <p:cNvSpPr>
              <a:spLocks noChangeArrowheads="1"/>
            </p:cNvSpPr>
            <p:nvPr/>
          </p:nvSpPr>
          <p:spPr bwMode="auto">
            <a:xfrm>
              <a:off x="7808913" y="5849938"/>
              <a:ext cx="149225" cy="103187"/>
            </a:xfrm>
            <a:custGeom>
              <a:avLst/>
              <a:gdLst>
                <a:gd name="T0" fmla="*/ 2147483646 w 415"/>
                <a:gd name="T1" fmla="*/ 2147483646 h 285"/>
                <a:gd name="T2" fmla="*/ 2147483646 w 415"/>
                <a:gd name="T3" fmla="*/ 0 h 285"/>
                <a:gd name="T4" fmla="*/ 0 w 415"/>
                <a:gd name="T5" fmla="*/ 2147483646 h 285"/>
                <a:gd name="T6" fmla="*/ 2147483646 w 415"/>
                <a:gd name="T7" fmla="*/ 2147483646 h 285"/>
                <a:gd name="T8" fmla="*/ 2147483646 w 415"/>
                <a:gd name="T9" fmla="*/ 2147483646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5">
                  <a:moveTo>
                    <a:pt x="414" y="157"/>
                  </a:moveTo>
                  <a:lnTo>
                    <a:pt x="414" y="0"/>
                  </a:lnTo>
                  <a:cubicBezTo>
                    <a:pt x="256" y="15"/>
                    <a:pt x="114" y="79"/>
                    <a:pt x="0" y="172"/>
                  </a:cubicBezTo>
                  <a:lnTo>
                    <a:pt x="112" y="284"/>
                  </a:lnTo>
                  <a:cubicBezTo>
                    <a:pt x="198" y="218"/>
                    <a:pt x="299" y="172"/>
                    <a:pt x="414" y="157"/>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3" name="Freeform 71">
              <a:extLst>
                <a:ext uri="{FF2B5EF4-FFF2-40B4-BE49-F238E27FC236}">
                  <a16:creationId xmlns:a16="http://schemas.microsoft.com/office/drawing/2014/main" id="{248D7396-CBC8-F81C-53BF-9CBA8242DFD5}"/>
                </a:ext>
              </a:extLst>
            </p:cNvPr>
            <p:cNvSpPr>
              <a:spLocks noChangeArrowheads="1"/>
            </p:cNvSpPr>
            <p:nvPr/>
          </p:nvSpPr>
          <p:spPr bwMode="auto">
            <a:xfrm>
              <a:off x="8015288" y="5849938"/>
              <a:ext cx="149225" cy="103187"/>
            </a:xfrm>
            <a:custGeom>
              <a:avLst/>
              <a:gdLst>
                <a:gd name="T0" fmla="*/ 2147483646 w 414"/>
                <a:gd name="T1" fmla="*/ 2147483646 h 285"/>
                <a:gd name="T2" fmla="*/ 0 w 414"/>
                <a:gd name="T3" fmla="*/ 0 h 285"/>
                <a:gd name="T4" fmla="*/ 0 w 414"/>
                <a:gd name="T5" fmla="*/ 2147483646 h 285"/>
                <a:gd name="T6" fmla="*/ 2147483646 w 414"/>
                <a:gd name="T7" fmla="*/ 2147483646 h 285"/>
                <a:gd name="T8" fmla="*/ 2147483646 w 414"/>
                <a:gd name="T9" fmla="*/ 2147483646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4" h="285">
                  <a:moveTo>
                    <a:pt x="413" y="172"/>
                  </a:moveTo>
                  <a:cubicBezTo>
                    <a:pt x="297" y="79"/>
                    <a:pt x="155" y="15"/>
                    <a:pt x="0" y="0"/>
                  </a:cubicBezTo>
                  <a:lnTo>
                    <a:pt x="0" y="157"/>
                  </a:lnTo>
                  <a:cubicBezTo>
                    <a:pt x="114" y="172"/>
                    <a:pt x="216" y="216"/>
                    <a:pt x="302" y="284"/>
                  </a:cubicBezTo>
                  <a:lnTo>
                    <a:pt x="413" y="17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4" name="Freeform 72">
              <a:extLst>
                <a:ext uri="{FF2B5EF4-FFF2-40B4-BE49-F238E27FC236}">
                  <a16:creationId xmlns:a16="http://schemas.microsoft.com/office/drawing/2014/main" id="{F6DB6FA5-E71B-40B1-C82D-E75BC5B019EB}"/>
                </a:ext>
              </a:extLst>
            </p:cNvPr>
            <p:cNvSpPr>
              <a:spLocks noChangeArrowheads="1"/>
            </p:cNvSpPr>
            <p:nvPr/>
          </p:nvSpPr>
          <p:spPr bwMode="auto">
            <a:xfrm>
              <a:off x="8162925" y="6156325"/>
              <a:ext cx="103188" cy="149225"/>
            </a:xfrm>
            <a:custGeom>
              <a:avLst/>
              <a:gdLst>
                <a:gd name="T0" fmla="*/ 0 w 285"/>
                <a:gd name="T1" fmla="*/ 2147483646 h 415"/>
                <a:gd name="T2" fmla="*/ 2147483646 w 285"/>
                <a:gd name="T3" fmla="*/ 2147483646 h 415"/>
                <a:gd name="T4" fmla="*/ 2147483646 w 285"/>
                <a:gd name="T5" fmla="*/ 0 h 415"/>
                <a:gd name="T6" fmla="*/ 2147483646 w 285"/>
                <a:gd name="T7" fmla="*/ 0 h 415"/>
                <a:gd name="T8" fmla="*/ 0 w 285"/>
                <a:gd name="T9" fmla="*/ 2147483646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415">
                  <a:moveTo>
                    <a:pt x="0" y="302"/>
                  </a:moveTo>
                  <a:lnTo>
                    <a:pt x="112" y="414"/>
                  </a:lnTo>
                  <a:cubicBezTo>
                    <a:pt x="205" y="300"/>
                    <a:pt x="269" y="155"/>
                    <a:pt x="284" y="0"/>
                  </a:cubicBezTo>
                  <a:lnTo>
                    <a:pt x="127" y="0"/>
                  </a:lnTo>
                  <a:cubicBezTo>
                    <a:pt x="112" y="115"/>
                    <a:pt x="66" y="216"/>
                    <a:pt x="0" y="302"/>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5" name="Freeform 73">
              <a:extLst>
                <a:ext uri="{FF2B5EF4-FFF2-40B4-BE49-F238E27FC236}">
                  <a16:creationId xmlns:a16="http://schemas.microsoft.com/office/drawing/2014/main" id="{5AE5CAD3-161E-F889-0316-50EBFCC460BA}"/>
                </a:ext>
              </a:extLst>
            </p:cNvPr>
            <p:cNvSpPr>
              <a:spLocks noChangeArrowheads="1"/>
            </p:cNvSpPr>
            <p:nvPr/>
          </p:nvSpPr>
          <p:spPr bwMode="auto">
            <a:xfrm>
              <a:off x="8162925" y="5951538"/>
              <a:ext cx="103188" cy="149225"/>
            </a:xfrm>
            <a:custGeom>
              <a:avLst/>
              <a:gdLst>
                <a:gd name="T0" fmla="*/ 2147483646 w 285"/>
                <a:gd name="T1" fmla="*/ 2147483646 h 415"/>
                <a:gd name="T2" fmla="*/ 2147483646 w 285"/>
                <a:gd name="T3" fmla="*/ 2147483646 h 415"/>
                <a:gd name="T4" fmla="*/ 2147483646 w 285"/>
                <a:gd name="T5" fmla="*/ 0 h 415"/>
                <a:gd name="T6" fmla="*/ 0 w 285"/>
                <a:gd name="T7" fmla="*/ 2147483646 h 415"/>
                <a:gd name="T8" fmla="*/ 2147483646 w 285"/>
                <a:gd name="T9" fmla="*/ 2147483646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415">
                  <a:moveTo>
                    <a:pt x="127" y="414"/>
                  </a:moveTo>
                  <a:lnTo>
                    <a:pt x="284" y="414"/>
                  </a:lnTo>
                  <a:cubicBezTo>
                    <a:pt x="269" y="256"/>
                    <a:pt x="205" y="114"/>
                    <a:pt x="112" y="0"/>
                  </a:cubicBezTo>
                  <a:lnTo>
                    <a:pt x="0" y="112"/>
                  </a:lnTo>
                  <a:cubicBezTo>
                    <a:pt x="66" y="195"/>
                    <a:pt x="112" y="299"/>
                    <a:pt x="127" y="41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6" name="Freeform 74">
              <a:extLst>
                <a:ext uri="{FF2B5EF4-FFF2-40B4-BE49-F238E27FC236}">
                  <a16:creationId xmlns:a16="http://schemas.microsoft.com/office/drawing/2014/main" id="{57EE48B8-5F9F-4155-3F94-42F88774BB3F}"/>
                </a:ext>
              </a:extLst>
            </p:cNvPr>
            <p:cNvSpPr>
              <a:spLocks noChangeArrowheads="1"/>
            </p:cNvSpPr>
            <p:nvPr/>
          </p:nvSpPr>
          <p:spPr bwMode="auto">
            <a:xfrm>
              <a:off x="8013700" y="6303963"/>
              <a:ext cx="149225" cy="103187"/>
            </a:xfrm>
            <a:custGeom>
              <a:avLst/>
              <a:gdLst>
                <a:gd name="T0" fmla="*/ 0 w 415"/>
                <a:gd name="T1" fmla="*/ 2147483646 h 286"/>
                <a:gd name="T2" fmla="*/ 0 w 415"/>
                <a:gd name="T3" fmla="*/ 2147483646 h 286"/>
                <a:gd name="T4" fmla="*/ 2147483646 w 415"/>
                <a:gd name="T5" fmla="*/ 2147483646 h 286"/>
                <a:gd name="T6" fmla="*/ 2147483646 w 415"/>
                <a:gd name="T7" fmla="*/ 0 h 286"/>
                <a:gd name="T8" fmla="*/ 0 w 415"/>
                <a:gd name="T9" fmla="*/ 2147483646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6">
                  <a:moveTo>
                    <a:pt x="0" y="127"/>
                  </a:moveTo>
                  <a:lnTo>
                    <a:pt x="0" y="285"/>
                  </a:lnTo>
                  <a:cubicBezTo>
                    <a:pt x="158" y="269"/>
                    <a:pt x="300" y="206"/>
                    <a:pt x="414" y="112"/>
                  </a:cubicBezTo>
                  <a:lnTo>
                    <a:pt x="302" y="0"/>
                  </a:lnTo>
                  <a:cubicBezTo>
                    <a:pt x="219" y="69"/>
                    <a:pt x="115" y="112"/>
                    <a:pt x="0" y="127"/>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7" name="Freeform 75">
              <a:extLst>
                <a:ext uri="{FF2B5EF4-FFF2-40B4-BE49-F238E27FC236}">
                  <a16:creationId xmlns:a16="http://schemas.microsoft.com/office/drawing/2014/main" id="{7D72B347-B08B-C0C4-4576-A329513F4660}"/>
                </a:ext>
              </a:extLst>
            </p:cNvPr>
            <p:cNvSpPr>
              <a:spLocks noChangeArrowheads="1"/>
            </p:cNvSpPr>
            <p:nvPr/>
          </p:nvSpPr>
          <p:spPr bwMode="auto">
            <a:xfrm>
              <a:off x="7808913" y="6303963"/>
              <a:ext cx="149225" cy="103187"/>
            </a:xfrm>
            <a:custGeom>
              <a:avLst/>
              <a:gdLst>
                <a:gd name="T0" fmla="*/ 0 w 415"/>
                <a:gd name="T1" fmla="*/ 2147483646 h 286"/>
                <a:gd name="T2" fmla="*/ 2147483646 w 415"/>
                <a:gd name="T3" fmla="*/ 2147483646 h 286"/>
                <a:gd name="T4" fmla="*/ 2147483646 w 415"/>
                <a:gd name="T5" fmla="*/ 2147483646 h 286"/>
                <a:gd name="T6" fmla="*/ 2147483646 w 415"/>
                <a:gd name="T7" fmla="*/ 0 h 286"/>
                <a:gd name="T8" fmla="*/ 0 w 415"/>
                <a:gd name="T9" fmla="*/ 2147483646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6">
                  <a:moveTo>
                    <a:pt x="0" y="112"/>
                  </a:moveTo>
                  <a:cubicBezTo>
                    <a:pt x="114" y="206"/>
                    <a:pt x="259" y="269"/>
                    <a:pt x="414" y="285"/>
                  </a:cubicBezTo>
                  <a:lnTo>
                    <a:pt x="414" y="127"/>
                  </a:lnTo>
                  <a:cubicBezTo>
                    <a:pt x="299" y="112"/>
                    <a:pt x="198" y="69"/>
                    <a:pt x="112" y="0"/>
                  </a:cubicBezTo>
                  <a:lnTo>
                    <a:pt x="0" y="11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8" name="Freeform 76">
              <a:extLst>
                <a:ext uri="{FF2B5EF4-FFF2-40B4-BE49-F238E27FC236}">
                  <a16:creationId xmlns:a16="http://schemas.microsoft.com/office/drawing/2014/main" id="{1FAA4804-A6D2-9A0C-3159-95A954CB76E2}"/>
                </a:ext>
              </a:extLst>
            </p:cNvPr>
            <p:cNvSpPr>
              <a:spLocks noChangeArrowheads="1"/>
            </p:cNvSpPr>
            <p:nvPr/>
          </p:nvSpPr>
          <p:spPr bwMode="auto">
            <a:xfrm>
              <a:off x="7847013" y="5989638"/>
              <a:ext cx="279400" cy="279400"/>
            </a:xfrm>
            <a:custGeom>
              <a:avLst/>
              <a:gdLst>
                <a:gd name="T0" fmla="*/ 2147483646 w 777"/>
                <a:gd name="T1" fmla="*/ 2147483646 h 777"/>
                <a:gd name="T2" fmla="*/ 2147483646 w 777"/>
                <a:gd name="T3" fmla="*/ 2147483646 h 777"/>
                <a:gd name="T4" fmla="*/ 2147483646 w 777"/>
                <a:gd name="T5" fmla="*/ 0 h 777"/>
                <a:gd name="T6" fmla="*/ 0 w 777"/>
                <a:gd name="T7" fmla="*/ 2147483646 h 777"/>
                <a:gd name="T8" fmla="*/ 2147483646 w 777"/>
                <a:gd name="T9" fmla="*/ 2147483646 h 7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7" h="777">
                  <a:moveTo>
                    <a:pt x="388" y="776"/>
                  </a:moveTo>
                  <a:cubicBezTo>
                    <a:pt x="604" y="776"/>
                    <a:pt x="776" y="601"/>
                    <a:pt x="776" y="388"/>
                  </a:cubicBezTo>
                  <a:cubicBezTo>
                    <a:pt x="776" y="172"/>
                    <a:pt x="601" y="0"/>
                    <a:pt x="388" y="0"/>
                  </a:cubicBezTo>
                  <a:cubicBezTo>
                    <a:pt x="173" y="0"/>
                    <a:pt x="0" y="175"/>
                    <a:pt x="0" y="388"/>
                  </a:cubicBezTo>
                  <a:cubicBezTo>
                    <a:pt x="0" y="603"/>
                    <a:pt x="173" y="776"/>
                    <a:pt x="388" y="77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grpSp>
      <p:sp>
        <p:nvSpPr>
          <p:cNvPr id="209" name="Freeform 88">
            <a:extLst>
              <a:ext uri="{FF2B5EF4-FFF2-40B4-BE49-F238E27FC236}">
                <a16:creationId xmlns:a16="http://schemas.microsoft.com/office/drawing/2014/main" id="{C891AB65-367F-15F3-E40D-DBB4BCB58247}"/>
              </a:ext>
            </a:extLst>
          </p:cNvPr>
          <p:cNvSpPr>
            <a:spLocks noChangeArrowheads="1"/>
          </p:cNvSpPr>
          <p:nvPr/>
        </p:nvSpPr>
        <p:spPr bwMode="auto">
          <a:xfrm>
            <a:off x="3522532" y="3567811"/>
            <a:ext cx="697712" cy="492154"/>
          </a:xfrm>
          <a:custGeom>
            <a:avLst/>
            <a:gdLst>
              <a:gd name="T0" fmla="*/ 2147483646 w 1556"/>
              <a:gd name="T1" fmla="*/ 2147483646 h 1097"/>
              <a:gd name="T2" fmla="*/ 2147483646 w 1556"/>
              <a:gd name="T3" fmla="*/ 2147483646 h 1097"/>
              <a:gd name="T4" fmla="*/ 2147483646 w 1556"/>
              <a:gd name="T5" fmla="*/ 2147483646 h 1097"/>
              <a:gd name="T6" fmla="*/ 2147483646 w 1556"/>
              <a:gd name="T7" fmla="*/ 2147483646 h 1097"/>
              <a:gd name="T8" fmla="*/ 2147483646 w 1556"/>
              <a:gd name="T9" fmla="*/ 2147483646 h 1097"/>
              <a:gd name="T10" fmla="*/ 2147483646 w 1556"/>
              <a:gd name="T11" fmla="*/ 2147483646 h 1097"/>
              <a:gd name="T12" fmla="*/ 2147483646 w 1556"/>
              <a:gd name="T13" fmla="*/ 2147483646 h 1097"/>
              <a:gd name="T14" fmla="*/ 2147483646 w 1556"/>
              <a:gd name="T15" fmla="*/ 2147483646 h 1097"/>
              <a:gd name="T16" fmla="*/ 2147483646 w 1556"/>
              <a:gd name="T17" fmla="*/ 2147483646 h 1097"/>
              <a:gd name="T18" fmla="*/ 2147483646 w 1556"/>
              <a:gd name="T19" fmla="*/ 2147483646 h 1097"/>
              <a:gd name="T20" fmla="*/ 2147483646 w 1556"/>
              <a:gd name="T21" fmla="*/ 2147483646 h 1097"/>
              <a:gd name="T22" fmla="*/ 2147483646 w 1556"/>
              <a:gd name="T23" fmla="*/ 2147483646 h 1097"/>
              <a:gd name="T24" fmla="*/ 2147483646 w 1556"/>
              <a:gd name="T25" fmla="*/ 0 h 1097"/>
              <a:gd name="T26" fmla="*/ 2147483646 w 1556"/>
              <a:gd name="T27" fmla="*/ 2147483646 h 1097"/>
              <a:gd name="T28" fmla="*/ 2147483646 w 1556"/>
              <a:gd name="T29" fmla="*/ 2147483646 h 1097"/>
              <a:gd name="T30" fmla="*/ 2147483646 w 1556"/>
              <a:gd name="T31" fmla="*/ 2147483646 h 1097"/>
              <a:gd name="T32" fmla="*/ 2147483646 w 1556"/>
              <a:gd name="T33" fmla="*/ 2147483646 h 1097"/>
              <a:gd name="T34" fmla="*/ 2147483646 w 1556"/>
              <a:gd name="T35" fmla="*/ 2147483646 h 1097"/>
              <a:gd name="T36" fmla="*/ 2147483646 w 1556"/>
              <a:gd name="T37" fmla="*/ 2147483646 h 1097"/>
              <a:gd name="T38" fmla="*/ 2147483646 w 1556"/>
              <a:gd name="T39" fmla="*/ 2147483646 h 1097"/>
              <a:gd name="T40" fmla="*/ 2147483646 w 1556"/>
              <a:gd name="T41" fmla="*/ 0 h 1097"/>
              <a:gd name="T42" fmla="*/ 0 w 1556"/>
              <a:gd name="T43" fmla="*/ 2147483646 h 1097"/>
              <a:gd name="T44" fmla="*/ 2147483646 w 1556"/>
              <a:gd name="T45" fmla="*/ 2147483646 h 1097"/>
              <a:gd name="T46" fmla="*/ 2147483646 w 1556"/>
              <a:gd name="T47" fmla="*/ 2147483646 h 1097"/>
              <a:gd name="T48" fmla="*/ 2147483646 w 1556"/>
              <a:gd name="T49" fmla="*/ 2147483646 h 1097"/>
              <a:gd name="T50" fmla="*/ 2147483646 w 1556"/>
              <a:gd name="T51" fmla="*/ 2147483646 h 1097"/>
              <a:gd name="T52" fmla="*/ 2147483646 w 1556"/>
              <a:gd name="T53" fmla="*/ 2147483646 h 1097"/>
              <a:gd name="T54" fmla="*/ 2147483646 w 1556"/>
              <a:gd name="T55" fmla="*/ 2147483646 h 1097"/>
              <a:gd name="T56" fmla="*/ 2147483646 w 1556"/>
              <a:gd name="T57" fmla="*/ 2147483646 h 1097"/>
              <a:gd name="T58" fmla="*/ 2147483646 w 1556"/>
              <a:gd name="T59" fmla="*/ 2147483646 h 1097"/>
              <a:gd name="T60" fmla="*/ 2147483646 w 1556"/>
              <a:gd name="T61" fmla="*/ 2147483646 h 1097"/>
              <a:gd name="T62" fmla="*/ 2147483646 w 1556"/>
              <a:gd name="T63" fmla="*/ 2147483646 h 1097"/>
              <a:gd name="T64" fmla="*/ 2147483646 w 1556"/>
              <a:gd name="T65" fmla="*/ 2147483646 h 1097"/>
              <a:gd name="T66" fmla="*/ 2147483646 w 1556"/>
              <a:gd name="T67" fmla="*/ 2147483646 h 1097"/>
              <a:gd name="T68" fmla="*/ 2147483646 w 1556"/>
              <a:gd name="T69" fmla="*/ 2147483646 h 1097"/>
              <a:gd name="T70" fmla="*/ 2147483646 w 1556"/>
              <a:gd name="T71" fmla="*/ 2147483646 h 1097"/>
              <a:gd name="T72" fmla="*/ 2147483646 w 1556"/>
              <a:gd name="T73" fmla="*/ 2147483646 h 1097"/>
              <a:gd name="T74" fmla="*/ 2147483646 w 1556"/>
              <a:gd name="T75" fmla="*/ 2147483646 h 1097"/>
              <a:gd name="T76" fmla="*/ 2147483646 w 1556"/>
              <a:gd name="T77" fmla="*/ 2147483646 h 109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556" h="1097">
                <a:moveTo>
                  <a:pt x="1050" y="508"/>
                </a:moveTo>
                <a:cubicBezTo>
                  <a:pt x="1050" y="662"/>
                  <a:pt x="855" y="779"/>
                  <a:pt x="855" y="896"/>
                </a:cubicBezTo>
                <a:lnTo>
                  <a:pt x="700" y="896"/>
                </a:lnTo>
                <a:cubicBezTo>
                  <a:pt x="700" y="779"/>
                  <a:pt x="505" y="662"/>
                  <a:pt x="505" y="508"/>
                </a:cubicBezTo>
                <a:cubicBezTo>
                  <a:pt x="505" y="358"/>
                  <a:pt x="627" y="236"/>
                  <a:pt x="776" y="236"/>
                </a:cubicBezTo>
                <a:cubicBezTo>
                  <a:pt x="928" y="236"/>
                  <a:pt x="1050" y="358"/>
                  <a:pt x="1050" y="508"/>
                </a:cubicBezTo>
                <a:close/>
                <a:moveTo>
                  <a:pt x="855" y="974"/>
                </a:moveTo>
                <a:lnTo>
                  <a:pt x="700" y="974"/>
                </a:lnTo>
                <a:lnTo>
                  <a:pt x="700" y="1091"/>
                </a:lnTo>
                <a:lnTo>
                  <a:pt x="855" y="1091"/>
                </a:lnTo>
                <a:lnTo>
                  <a:pt x="855" y="974"/>
                </a:lnTo>
                <a:close/>
                <a:moveTo>
                  <a:pt x="1555" y="548"/>
                </a:moveTo>
                <a:cubicBezTo>
                  <a:pt x="1555" y="333"/>
                  <a:pt x="1469" y="140"/>
                  <a:pt x="1327" y="0"/>
                </a:cubicBezTo>
                <a:lnTo>
                  <a:pt x="1246" y="81"/>
                </a:lnTo>
                <a:cubicBezTo>
                  <a:pt x="1365" y="201"/>
                  <a:pt x="1438" y="366"/>
                  <a:pt x="1438" y="548"/>
                </a:cubicBezTo>
                <a:cubicBezTo>
                  <a:pt x="1438" y="731"/>
                  <a:pt x="1365" y="896"/>
                  <a:pt x="1246" y="1015"/>
                </a:cubicBezTo>
                <a:lnTo>
                  <a:pt x="1327" y="1096"/>
                </a:lnTo>
                <a:cubicBezTo>
                  <a:pt x="1466" y="957"/>
                  <a:pt x="1555" y="761"/>
                  <a:pt x="1555" y="548"/>
                </a:cubicBezTo>
                <a:close/>
                <a:moveTo>
                  <a:pt x="117" y="548"/>
                </a:moveTo>
                <a:cubicBezTo>
                  <a:pt x="117" y="366"/>
                  <a:pt x="190" y="201"/>
                  <a:pt x="309" y="81"/>
                </a:cubicBezTo>
                <a:lnTo>
                  <a:pt x="228" y="0"/>
                </a:lnTo>
                <a:cubicBezTo>
                  <a:pt x="89" y="140"/>
                  <a:pt x="0" y="335"/>
                  <a:pt x="0" y="548"/>
                </a:cubicBezTo>
                <a:cubicBezTo>
                  <a:pt x="0" y="764"/>
                  <a:pt x="86" y="957"/>
                  <a:pt x="228" y="1096"/>
                </a:cubicBezTo>
                <a:lnTo>
                  <a:pt x="309" y="1015"/>
                </a:lnTo>
                <a:cubicBezTo>
                  <a:pt x="190" y="896"/>
                  <a:pt x="117" y="728"/>
                  <a:pt x="117" y="548"/>
                </a:cubicBezTo>
                <a:close/>
                <a:moveTo>
                  <a:pt x="1205" y="548"/>
                </a:moveTo>
                <a:cubicBezTo>
                  <a:pt x="1205" y="667"/>
                  <a:pt x="1157" y="771"/>
                  <a:pt x="1081" y="850"/>
                </a:cubicBezTo>
                <a:lnTo>
                  <a:pt x="1162" y="931"/>
                </a:lnTo>
                <a:cubicBezTo>
                  <a:pt x="1261" y="832"/>
                  <a:pt x="1322" y="698"/>
                  <a:pt x="1322" y="546"/>
                </a:cubicBezTo>
                <a:cubicBezTo>
                  <a:pt x="1322" y="396"/>
                  <a:pt x="1261" y="259"/>
                  <a:pt x="1162" y="160"/>
                </a:cubicBezTo>
                <a:lnTo>
                  <a:pt x="1081" y="241"/>
                </a:lnTo>
                <a:cubicBezTo>
                  <a:pt x="1157" y="322"/>
                  <a:pt x="1205" y="429"/>
                  <a:pt x="1205" y="548"/>
                </a:cubicBezTo>
                <a:close/>
                <a:moveTo>
                  <a:pt x="393" y="931"/>
                </a:moveTo>
                <a:lnTo>
                  <a:pt x="474" y="850"/>
                </a:lnTo>
                <a:cubicBezTo>
                  <a:pt x="396" y="771"/>
                  <a:pt x="350" y="665"/>
                  <a:pt x="350" y="548"/>
                </a:cubicBezTo>
                <a:cubicBezTo>
                  <a:pt x="350" y="432"/>
                  <a:pt x="398" y="325"/>
                  <a:pt x="474" y="246"/>
                </a:cubicBezTo>
                <a:lnTo>
                  <a:pt x="393" y="165"/>
                </a:lnTo>
                <a:cubicBezTo>
                  <a:pt x="294" y="264"/>
                  <a:pt x="233" y="399"/>
                  <a:pt x="233" y="551"/>
                </a:cubicBezTo>
                <a:cubicBezTo>
                  <a:pt x="233" y="698"/>
                  <a:pt x="294" y="832"/>
                  <a:pt x="393" y="931"/>
                </a:cubicBezTo>
                <a:close/>
              </a:path>
            </a:pathLst>
          </a:custGeom>
          <a:solidFill>
            <a:schemeClr val="tx2"/>
          </a:solidFill>
          <a:ln>
            <a:noFill/>
          </a:ln>
          <a:effectLst/>
        </p:spPr>
        <p:txBody>
          <a:bodyPr wrap="none" anchor="ctr"/>
          <a:lstStyle/>
          <a:p>
            <a:endParaRPr lang="en-UA" sz="5998"/>
          </a:p>
        </p:txBody>
      </p:sp>
    </p:spTree>
    <p:extLst>
      <p:ext uri="{BB962C8B-B14F-4D97-AF65-F5344CB8AC3E}">
        <p14:creationId xmlns:p14="http://schemas.microsoft.com/office/powerpoint/2010/main" val="1063747054"/>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500"/>
                                      </p:stCondLst>
                                      <p:childTnLst>
                                        <p:set>
                                          <p:cBhvr>
                                            <p:cTn id="6" dur="1" fill="hold">
                                              <p:stCondLst>
                                                <p:cond delay="0"/>
                                              </p:stCondLst>
                                            </p:cTn>
                                            <p:tgtEl>
                                              <p:spTgt spid="150"/>
                                            </p:tgtEl>
                                            <p:attrNameLst>
                                              <p:attrName>style.visibility</p:attrName>
                                            </p:attrNameLst>
                                          </p:cBhvr>
                                          <p:to>
                                            <p:strVal val="visible"/>
                                          </p:to>
                                        </p:set>
                                        <p:animEffect transition="in" filter="fade">
                                          <p:cBhvr>
                                            <p:cTn id="7" dur="1000"/>
                                            <p:tgtEl>
                                              <p:spTgt spid="150"/>
                                            </p:tgtEl>
                                          </p:cBhvr>
                                        </p:animEffect>
                                        <p:anim calcmode="lin" valueType="num">
                                          <p:cBhvr>
                                            <p:cTn id="8" dur="1000" fill="hold"/>
                                            <p:tgtEl>
                                              <p:spTgt spid="150"/>
                                            </p:tgtEl>
                                            <p:attrNameLst>
                                              <p:attrName>ppt_x</p:attrName>
                                            </p:attrNameLst>
                                          </p:cBhvr>
                                          <p:tavLst>
                                            <p:tav tm="0">
                                              <p:val>
                                                <p:strVal val="#ppt_x"/>
                                              </p:val>
                                            </p:tav>
                                            <p:tav tm="100000">
                                              <p:val>
                                                <p:strVal val="#ppt_x"/>
                                              </p:val>
                                            </p:tav>
                                          </p:tavLst>
                                        </p:anim>
                                        <p:anim calcmode="lin" valueType="num">
                                          <p:cBhvr>
                                            <p:cTn id="9" dur="1000" fill="hold"/>
                                            <p:tgtEl>
                                              <p:spTgt spid="150"/>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148"/>
                                            </p:tgtEl>
                                            <p:attrNameLst>
                                              <p:attrName>style.visibility</p:attrName>
                                            </p:attrNameLst>
                                          </p:cBhvr>
                                          <p:to>
                                            <p:strVal val="visible"/>
                                          </p:to>
                                        </p:set>
                                        <p:animEffect transition="in" filter="wipe(left)">
                                          <p:cBhvr>
                                            <p:cTn id="12" dur="500"/>
                                            <p:tgtEl>
                                              <p:spTgt spid="148"/>
                                            </p:tgtEl>
                                          </p:cBhvr>
                                        </p:animEffect>
                                      </p:childTnLst>
                                    </p:cTn>
                                  </p:par>
                                  <p:par>
                                    <p:cTn id="13" presetID="22" presetClass="entr" presetSubtype="8" fill="hold" grpId="0" nodeType="withEffect">
                                      <p:stCondLst>
                                        <p:cond delay="1250"/>
                                      </p:stCondLst>
                                      <p:childTnLst>
                                        <p:set>
                                          <p:cBhvr>
                                            <p:cTn id="14" dur="1" fill="hold">
                                              <p:stCondLst>
                                                <p:cond delay="0"/>
                                              </p:stCondLst>
                                            </p:cTn>
                                            <p:tgtEl>
                                              <p:spTgt spid="146"/>
                                            </p:tgtEl>
                                            <p:attrNameLst>
                                              <p:attrName>style.visibility</p:attrName>
                                            </p:attrNameLst>
                                          </p:cBhvr>
                                          <p:to>
                                            <p:strVal val="visible"/>
                                          </p:to>
                                        </p:set>
                                        <p:animEffect transition="in" filter="wipe(left)">
                                          <p:cBhvr>
                                            <p:cTn id="15" dur="500"/>
                                            <p:tgtEl>
                                              <p:spTgt spid="146"/>
                                            </p:tgtEl>
                                          </p:cBhvr>
                                        </p:animEffect>
                                      </p:childTnLst>
                                    </p:cTn>
                                  </p:par>
                                  <p:par>
                                    <p:cTn id="16" presetID="2" presetClass="entr" presetSubtype="2" decel="50000" fill="hold" grpId="0" nodeType="withEffect">
                                      <p:stCondLst>
                                        <p:cond delay="1250"/>
                                      </p:stCondLst>
                                      <p:childTnLst>
                                        <p:set>
                                          <p:cBhvr>
                                            <p:cTn id="17" dur="1" fill="hold">
                                              <p:stCondLst>
                                                <p:cond delay="0"/>
                                              </p:stCondLst>
                                            </p:cTn>
                                            <p:tgtEl>
                                              <p:spTgt spid="160"/>
                                            </p:tgtEl>
                                            <p:attrNameLst>
                                              <p:attrName>style.visibility</p:attrName>
                                            </p:attrNameLst>
                                          </p:cBhvr>
                                          <p:to>
                                            <p:strVal val="visible"/>
                                          </p:to>
                                        </p:set>
                                        <p:anim calcmode="lin" valueType="num">
                                          <p:cBhvr additive="base">
                                            <p:cTn id="18" dur="1000" fill="hold"/>
                                            <p:tgtEl>
                                              <p:spTgt spid="160"/>
                                            </p:tgtEl>
                                            <p:attrNameLst>
                                              <p:attrName>ppt_x</p:attrName>
                                            </p:attrNameLst>
                                          </p:cBhvr>
                                          <p:tavLst>
                                            <p:tav tm="0">
                                              <p:val>
                                                <p:strVal val="1+#ppt_w/2"/>
                                              </p:val>
                                            </p:tav>
                                            <p:tav tm="100000">
                                              <p:val>
                                                <p:strVal val="#ppt_x"/>
                                              </p:val>
                                            </p:tav>
                                          </p:tavLst>
                                        </p:anim>
                                        <p:anim calcmode="lin" valueType="num">
                                          <p:cBhvr additive="base">
                                            <p:cTn id="19" dur="1000" fill="hold"/>
                                            <p:tgtEl>
                                              <p:spTgt spid="160"/>
                                            </p:tgtEl>
                                            <p:attrNameLst>
                                              <p:attrName>ppt_y</p:attrName>
                                            </p:attrNameLst>
                                          </p:cBhvr>
                                          <p:tavLst>
                                            <p:tav tm="0">
                                              <p:val>
                                                <p:strVal val="#ppt_y"/>
                                              </p:val>
                                            </p:tav>
                                            <p:tav tm="100000">
                                              <p:val>
                                                <p:strVal val="#ppt_y"/>
                                              </p:val>
                                            </p:tav>
                                          </p:tavLst>
                                        </p:anim>
                                      </p:childTnLst>
                                    </p:cTn>
                                  </p:par>
                                  <p:par>
                                    <p:cTn id="20" presetID="2" presetClass="entr" presetSubtype="2" decel="50000" fill="hold" grpId="0" nodeType="withEffect">
                                      <p:stCondLst>
                                        <p:cond delay="1250"/>
                                      </p:stCondLst>
                                      <p:childTnLst>
                                        <p:set>
                                          <p:cBhvr>
                                            <p:cTn id="21" dur="1" fill="hold">
                                              <p:stCondLst>
                                                <p:cond delay="0"/>
                                              </p:stCondLst>
                                            </p:cTn>
                                            <p:tgtEl>
                                              <p:spTgt spid="159"/>
                                            </p:tgtEl>
                                            <p:attrNameLst>
                                              <p:attrName>style.visibility</p:attrName>
                                            </p:attrNameLst>
                                          </p:cBhvr>
                                          <p:to>
                                            <p:strVal val="visible"/>
                                          </p:to>
                                        </p:set>
                                        <p:anim calcmode="lin" valueType="num">
                                          <p:cBhvr additive="base">
                                            <p:cTn id="22" dur="1000" fill="hold"/>
                                            <p:tgtEl>
                                              <p:spTgt spid="159"/>
                                            </p:tgtEl>
                                            <p:attrNameLst>
                                              <p:attrName>ppt_x</p:attrName>
                                            </p:attrNameLst>
                                          </p:cBhvr>
                                          <p:tavLst>
                                            <p:tav tm="0">
                                              <p:val>
                                                <p:strVal val="1+#ppt_w/2"/>
                                              </p:val>
                                            </p:tav>
                                            <p:tav tm="100000">
                                              <p:val>
                                                <p:strVal val="#ppt_x"/>
                                              </p:val>
                                            </p:tav>
                                          </p:tavLst>
                                        </p:anim>
                                        <p:anim calcmode="lin" valueType="num">
                                          <p:cBhvr additive="base">
                                            <p:cTn id="23" dur="1000" fill="hold"/>
                                            <p:tgtEl>
                                              <p:spTgt spid="159"/>
                                            </p:tgtEl>
                                            <p:attrNameLst>
                                              <p:attrName>ppt_y</p:attrName>
                                            </p:attrNameLst>
                                          </p:cBhvr>
                                          <p:tavLst>
                                            <p:tav tm="0">
                                              <p:val>
                                                <p:strVal val="#ppt_y"/>
                                              </p:val>
                                            </p:tav>
                                            <p:tav tm="100000">
                                              <p:val>
                                                <p:strVal val="#ppt_y"/>
                                              </p:val>
                                            </p:tav>
                                          </p:tavLst>
                                        </p:anim>
                                      </p:childTnLst>
                                    </p:cTn>
                                  </p:par>
                                  <p:par>
                                    <p:cTn id="24" presetID="2" presetClass="entr" presetSubtype="2" decel="50000" fill="hold" grpId="0" nodeType="withEffect">
                                      <p:stCondLst>
                                        <p:cond delay="1750"/>
                                      </p:stCondLst>
                                      <p:childTnLst>
                                        <p:set>
                                          <p:cBhvr>
                                            <p:cTn id="25" dur="1" fill="hold">
                                              <p:stCondLst>
                                                <p:cond delay="0"/>
                                              </p:stCondLst>
                                            </p:cTn>
                                            <p:tgtEl>
                                              <p:spTgt spid="162"/>
                                            </p:tgtEl>
                                            <p:attrNameLst>
                                              <p:attrName>style.visibility</p:attrName>
                                            </p:attrNameLst>
                                          </p:cBhvr>
                                          <p:to>
                                            <p:strVal val="visible"/>
                                          </p:to>
                                        </p:set>
                                        <p:anim calcmode="lin" valueType="num">
                                          <p:cBhvr additive="base">
                                            <p:cTn id="26" dur="1000" fill="hold"/>
                                            <p:tgtEl>
                                              <p:spTgt spid="162"/>
                                            </p:tgtEl>
                                            <p:attrNameLst>
                                              <p:attrName>ppt_x</p:attrName>
                                            </p:attrNameLst>
                                          </p:cBhvr>
                                          <p:tavLst>
                                            <p:tav tm="0">
                                              <p:val>
                                                <p:strVal val="1+#ppt_w/2"/>
                                              </p:val>
                                            </p:tav>
                                            <p:tav tm="100000">
                                              <p:val>
                                                <p:strVal val="#ppt_x"/>
                                              </p:val>
                                            </p:tav>
                                          </p:tavLst>
                                        </p:anim>
                                        <p:anim calcmode="lin" valueType="num">
                                          <p:cBhvr additive="base">
                                            <p:cTn id="27" dur="1000" fill="hold"/>
                                            <p:tgtEl>
                                              <p:spTgt spid="162"/>
                                            </p:tgtEl>
                                            <p:attrNameLst>
                                              <p:attrName>ppt_y</p:attrName>
                                            </p:attrNameLst>
                                          </p:cBhvr>
                                          <p:tavLst>
                                            <p:tav tm="0">
                                              <p:val>
                                                <p:strVal val="#ppt_y"/>
                                              </p:val>
                                            </p:tav>
                                            <p:tav tm="100000">
                                              <p:val>
                                                <p:strVal val="#ppt_y"/>
                                              </p:val>
                                            </p:tav>
                                          </p:tavLst>
                                        </p:anim>
                                      </p:childTnLst>
                                    </p:cTn>
                                  </p:par>
                                  <p:par>
                                    <p:cTn id="28" presetID="2" presetClass="entr" presetSubtype="2" decel="50000" fill="hold" grpId="0" nodeType="withEffect">
                                      <p:stCondLst>
                                        <p:cond delay="1750"/>
                                      </p:stCondLst>
                                      <p:childTnLst>
                                        <p:set>
                                          <p:cBhvr>
                                            <p:cTn id="29" dur="1" fill="hold">
                                              <p:stCondLst>
                                                <p:cond delay="0"/>
                                              </p:stCondLst>
                                            </p:cTn>
                                            <p:tgtEl>
                                              <p:spTgt spid="161"/>
                                            </p:tgtEl>
                                            <p:attrNameLst>
                                              <p:attrName>style.visibility</p:attrName>
                                            </p:attrNameLst>
                                          </p:cBhvr>
                                          <p:to>
                                            <p:strVal val="visible"/>
                                          </p:to>
                                        </p:set>
                                        <p:anim calcmode="lin" valueType="num">
                                          <p:cBhvr additive="base">
                                            <p:cTn id="30" dur="1000" fill="hold"/>
                                            <p:tgtEl>
                                              <p:spTgt spid="161"/>
                                            </p:tgtEl>
                                            <p:attrNameLst>
                                              <p:attrName>ppt_x</p:attrName>
                                            </p:attrNameLst>
                                          </p:cBhvr>
                                          <p:tavLst>
                                            <p:tav tm="0">
                                              <p:val>
                                                <p:strVal val="1+#ppt_w/2"/>
                                              </p:val>
                                            </p:tav>
                                            <p:tav tm="100000">
                                              <p:val>
                                                <p:strVal val="#ppt_x"/>
                                              </p:val>
                                            </p:tav>
                                          </p:tavLst>
                                        </p:anim>
                                        <p:anim calcmode="lin" valueType="num">
                                          <p:cBhvr additive="base">
                                            <p:cTn id="31" dur="1000" fill="hold"/>
                                            <p:tgtEl>
                                              <p:spTgt spid="16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0"/>
                                      </p:stCondLst>
                                      <p:childTnLst>
                                        <p:set>
                                          <p:cBhvr>
                                            <p:cTn id="33" dur="1" fill="hold">
                                              <p:stCondLst>
                                                <p:cond delay="0"/>
                                              </p:stCondLst>
                                            </p:cTn>
                                            <p:tgtEl>
                                              <p:spTgt spid="149"/>
                                            </p:tgtEl>
                                            <p:attrNameLst>
                                              <p:attrName>style.visibility</p:attrName>
                                            </p:attrNameLst>
                                          </p:cBhvr>
                                          <p:to>
                                            <p:strVal val="visible"/>
                                          </p:to>
                                        </p:set>
                                        <p:anim calcmode="lin" valueType="num">
                                          <p:cBhvr>
                                            <p:cTn id="34" dur="500" fill="hold"/>
                                            <p:tgtEl>
                                              <p:spTgt spid="149"/>
                                            </p:tgtEl>
                                            <p:attrNameLst>
                                              <p:attrName>ppt_w</p:attrName>
                                            </p:attrNameLst>
                                          </p:cBhvr>
                                          <p:tavLst>
                                            <p:tav tm="0">
                                              <p:val>
                                                <p:fltVal val="0"/>
                                              </p:val>
                                            </p:tav>
                                            <p:tav tm="100000">
                                              <p:val>
                                                <p:strVal val="#ppt_w"/>
                                              </p:val>
                                            </p:tav>
                                          </p:tavLst>
                                        </p:anim>
                                        <p:anim calcmode="lin" valueType="num">
                                          <p:cBhvr>
                                            <p:cTn id="35" dur="500" fill="hold"/>
                                            <p:tgtEl>
                                              <p:spTgt spid="149"/>
                                            </p:tgtEl>
                                            <p:attrNameLst>
                                              <p:attrName>ppt_h</p:attrName>
                                            </p:attrNameLst>
                                          </p:cBhvr>
                                          <p:tavLst>
                                            <p:tav tm="0">
                                              <p:val>
                                                <p:fltVal val="0"/>
                                              </p:val>
                                            </p:tav>
                                            <p:tav tm="100000">
                                              <p:val>
                                                <p:strVal val="#ppt_h"/>
                                              </p:val>
                                            </p:tav>
                                          </p:tavLst>
                                        </p:anim>
                                        <p:animEffect transition="in" filter="fade">
                                          <p:cBhvr>
                                            <p:cTn id="36" dur="500"/>
                                            <p:tgtEl>
                                              <p:spTgt spid="149"/>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157"/>
                                            </p:tgtEl>
                                            <p:attrNameLst>
                                              <p:attrName>style.visibility</p:attrName>
                                            </p:attrNameLst>
                                          </p:cBhvr>
                                          <p:to>
                                            <p:strVal val="visible"/>
                                          </p:to>
                                        </p:set>
                                        <p:anim calcmode="lin" valueType="num">
                                          <p:cBhvr>
                                            <p:cTn id="39" dur="500" fill="hold"/>
                                            <p:tgtEl>
                                              <p:spTgt spid="157"/>
                                            </p:tgtEl>
                                            <p:attrNameLst>
                                              <p:attrName>ppt_w</p:attrName>
                                            </p:attrNameLst>
                                          </p:cBhvr>
                                          <p:tavLst>
                                            <p:tav tm="0">
                                              <p:val>
                                                <p:fltVal val="0"/>
                                              </p:val>
                                            </p:tav>
                                            <p:tav tm="100000">
                                              <p:val>
                                                <p:strVal val="#ppt_w"/>
                                              </p:val>
                                            </p:tav>
                                          </p:tavLst>
                                        </p:anim>
                                        <p:anim calcmode="lin" valueType="num">
                                          <p:cBhvr>
                                            <p:cTn id="40" dur="500" fill="hold"/>
                                            <p:tgtEl>
                                              <p:spTgt spid="157"/>
                                            </p:tgtEl>
                                            <p:attrNameLst>
                                              <p:attrName>ppt_h</p:attrName>
                                            </p:attrNameLst>
                                          </p:cBhvr>
                                          <p:tavLst>
                                            <p:tav tm="0">
                                              <p:val>
                                                <p:fltVal val="0"/>
                                              </p:val>
                                            </p:tav>
                                            <p:tav tm="100000">
                                              <p:val>
                                                <p:strVal val="#ppt_h"/>
                                              </p:val>
                                            </p:tav>
                                          </p:tavLst>
                                        </p:anim>
                                        <p:animEffect transition="in" filter="fade">
                                          <p:cBhvr>
                                            <p:cTn id="41" dur="500"/>
                                            <p:tgtEl>
                                              <p:spTgt spid="157"/>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58"/>
                                            </p:tgtEl>
                                            <p:attrNameLst>
                                              <p:attrName>style.visibility</p:attrName>
                                            </p:attrNameLst>
                                          </p:cBhvr>
                                          <p:to>
                                            <p:strVal val="visible"/>
                                          </p:to>
                                        </p:set>
                                        <p:anim calcmode="lin" valueType="num">
                                          <p:cBhvr>
                                            <p:cTn id="44" dur="500" fill="hold"/>
                                            <p:tgtEl>
                                              <p:spTgt spid="158"/>
                                            </p:tgtEl>
                                            <p:attrNameLst>
                                              <p:attrName>ppt_w</p:attrName>
                                            </p:attrNameLst>
                                          </p:cBhvr>
                                          <p:tavLst>
                                            <p:tav tm="0">
                                              <p:val>
                                                <p:fltVal val="0"/>
                                              </p:val>
                                            </p:tav>
                                            <p:tav tm="100000">
                                              <p:val>
                                                <p:strVal val="#ppt_w"/>
                                              </p:val>
                                            </p:tav>
                                          </p:tavLst>
                                        </p:anim>
                                        <p:anim calcmode="lin" valueType="num">
                                          <p:cBhvr>
                                            <p:cTn id="45" dur="500" fill="hold"/>
                                            <p:tgtEl>
                                              <p:spTgt spid="158"/>
                                            </p:tgtEl>
                                            <p:attrNameLst>
                                              <p:attrName>ppt_h</p:attrName>
                                            </p:attrNameLst>
                                          </p:cBhvr>
                                          <p:tavLst>
                                            <p:tav tm="0">
                                              <p:val>
                                                <p:fltVal val="0"/>
                                              </p:val>
                                            </p:tav>
                                            <p:tav tm="100000">
                                              <p:val>
                                                <p:strVal val="#ppt_h"/>
                                              </p:val>
                                            </p:tav>
                                          </p:tavLst>
                                        </p:anim>
                                        <p:animEffect transition="in" filter="fade">
                                          <p:cBhvr>
                                            <p:cTn id="46" dur="500"/>
                                            <p:tgtEl>
                                              <p:spTgt spid="158"/>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147"/>
                                            </p:tgtEl>
                                            <p:attrNameLst>
                                              <p:attrName>style.visibility</p:attrName>
                                            </p:attrNameLst>
                                          </p:cBhvr>
                                          <p:to>
                                            <p:strVal val="visible"/>
                                          </p:to>
                                        </p:set>
                                        <p:anim calcmode="lin" valueType="num">
                                          <p:cBhvr>
                                            <p:cTn id="49" dur="500" fill="hold"/>
                                            <p:tgtEl>
                                              <p:spTgt spid="147"/>
                                            </p:tgtEl>
                                            <p:attrNameLst>
                                              <p:attrName>ppt_w</p:attrName>
                                            </p:attrNameLst>
                                          </p:cBhvr>
                                          <p:tavLst>
                                            <p:tav tm="0">
                                              <p:val>
                                                <p:fltVal val="0"/>
                                              </p:val>
                                            </p:tav>
                                            <p:tav tm="100000">
                                              <p:val>
                                                <p:strVal val="#ppt_w"/>
                                              </p:val>
                                            </p:tav>
                                          </p:tavLst>
                                        </p:anim>
                                        <p:anim calcmode="lin" valueType="num">
                                          <p:cBhvr>
                                            <p:cTn id="50" dur="500" fill="hold"/>
                                            <p:tgtEl>
                                              <p:spTgt spid="147"/>
                                            </p:tgtEl>
                                            <p:attrNameLst>
                                              <p:attrName>ppt_h</p:attrName>
                                            </p:attrNameLst>
                                          </p:cBhvr>
                                          <p:tavLst>
                                            <p:tav tm="0">
                                              <p:val>
                                                <p:fltVal val="0"/>
                                              </p:val>
                                            </p:tav>
                                            <p:tav tm="100000">
                                              <p:val>
                                                <p:strVal val="#ppt_h"/>
                                              </p:val>
                                            </p:tav>
                                          </p:tavLst>
                                        </p:anim>
                                        <p:animEffect transition="in" filter="fade">
                                          <p:cBhvr>
                                            <p:cTn id="51" dur="500"/>
                                            <p:tgtEl>
                                              <p:spTgt spid="147"/>
                                            </p:tgtEl>
                                          </p:cBhvr>
                                        </p:animEffect>
                                      </p:childTnLst>
                                    </p:cTn>
                                  </p:par>
                                  <p:par>
                                    <p:cTn id="52" presetID="53" presetClass="entr" presetSubtype="16" fill="hold" grpId="0" nodeType="withEffect">
                                      <p:stCondLst>
                                        <p:cond delay="750"/>
                                      </p:stCondLst>
                                      <p:childTnLst>
                                        <p:set>
                                          <p:cBhvr>
                                            <p:cTn id="53" dur="1" fill="hold">
                                              <p:stCondLst>
                                                <p:cond delay="0"/>
                                              </p:stCondLst>
                                            </p:cTn>
                                            <p:tgtEl>
                                              <p:spTgt spid="163"/>
                                            </p:tgtEl>
                                            <p:attrNameLst>
                                              <p:attrName>style.visibility</p:attrName>
                                            </p:attrNameLst>
                                          </p:cBhvr>
                                          <p:to>
                                            <p:strVal val="visible"/>
                                          </p:to>
                                        </p:set>
                                        <p:anim calcmode="lin" valueType="num">
                                          <p:cBhvr>
                                            <p:cTn id="54" dur="500" fill="hold"/>
                                            <p:tgtEl>
                                              <p:spTgt spid="163"/>
                                            </p:tgtEl>
                                            <p:attrNameLst>
                                              <p:attrName>ppt_w</p:attrName>
                                            </p:attrNameLst>
                                          </p:cBhvr>
                                          <p:tavLst>
                                            <p:tav tm="0">
                                              <p:val>
                                                <p:fltVal val="0"/>
                                              </p:val>
                                            </p:tav>
                                            <p:tav tm="100000">
                                              <p:val>
                                                <p:strVal val="#ppt_w"/>
                                              </p:val>
                                            </p:tav>
                                          </p:tavLst>
                                        </p:anim>
                                        <p:anim calcmode="lin" valueType="num">
                                          <p:cBhvr>
                                            <p:cTn id="55" dur="500" fill="hold"/>
                                            <p:tgtEl>
                                              <p:spTgt spid="163"/>
                                            </p:tgtEl>
                                            <p:attrNameLst>
                                              <p:attrName>ppt_h</p:attrName>
                                            </p:attrNameLst>
                                          </p:cBhvr>
                                          <p:tavLst>
                                            <p:tav tm="0">
                                              <p:val>
                                                <p:fltVal val="0"/>
                                              </p:val>
                                            </p:tav>
                                            <p:tav tm="100000">
                                              <p:val>
                                                <p:strVal val="#ppt_h"/>
                                              </p:val>
                                            </p:tav>
                                          </p:tavLst>
                                        </p:anim>
                                        <p:animEffect transition="in" filter="fade">
                                          <p:cBhvr>
                                            <p:cTn id="56" dur="500"/>
                                            <p:tgtEl>
                                              <p:spTgt spid="163"/>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64"/>
                                            </p:tgtEl>
                                            <p:attrNameLst>
                                              <p:attrName>style.visibility</p:attrName>
                                            </p:attrNameLst>
                                          </p:cBhvr>
                                          <p:to>
                                            <p:strVal val="visible"/>
                                          </p:to>
                                        </p:set>
                                        <p:anim calcmode="lin" valueType="num">
                                          <p:cBhvr>
                                            <p:cTn id="59" dur="500" fill="hold"/>
                                            <p:tgtEl>
                                              <p:spTgt spid="164"/>
                                            </p:tgtEl>
                                            <p:attrNameLst>
                                              <p:attrName>ppt_w</p:attrName>
                                            </p:attrNameLst>
                                          </p:cBhvr>
                                          <p:tavLst>
                                            <p:tav tm="0">
                                              <p:val>
                                                <p:fltVal val="0"/>
                                              </p:val>
                                            </p:tav>
                                            <p:tav tm="100000">
                                              <p:val>
                                                <p:strVal val="#ppt_w"/>
                                              </p:val>
                                            </p:tav>
                                          </p:tavLst>
                                        </p:anim>
                                        <p:anim calcmode="lin" valueType="num">
                                          <p:cBhvr>
                                            <p:cTn id="60" dur="500" fill="hold"/>
                                            <p:tgtEl>
                                              <p:spTgt spid="164"/>
                                            </p:tgtEl>
                                            <p:attrNameLst>
                                              <p:attrName>ppt_h</p:attrName>
                                            </p:attrNameLst>
                                          </p:cBhvr>
                                          <p:tavLst>
                                            <p:tav tm="0">
                                              <p:val>
                                                <p:fltVal val="0"/>
                                              </p:val>
                                            </p:tav>
                                            <p:tav tm="100000">
                                              <p:val>
                                                <p:strVal val="#ppt_h"/>
                                              </p:val>
                                            </p:tav>
                                          </p:tavLst>
                                        </p:anim>
                                        <p:animEffect transition="in" filter="fade">
                                          <p:cBhvr>
                                            <p:cTn id="61" dur="500"/>
                                            <p:tgtEl>
                                              <p:spTgt spid="164"/>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142"/>
                                            </p:tgtEl>
                                            <p:attrNameLst>
                                              <p:attrName>style.visibility</p:attrName>
                                            </p:attrNameLst>
                                          </p:cBhvr>
                                          <p:to>
                                            <p:strVal val="visible"/>
                                          </p:to>
                                        </p:set>
                                        <p:animEffect transition="in" filter="wipe(left)">
                                          <p:cBhvr>
                                            <p:cTn id="64" dur="500"/>
                                            <p:tgtEl>
                                              <p:spTgt spid="142"/>
                                            </p:tgtEl>
                                          </p:cBhvr>
                                        </p:animEffect>
                                      </p:childTnLst>
                                    </p:cTn>
                                  </p:par>
                                  <p:par>
                                    <p:cTn id="65" presetID="2" presetClass="entr" presetSubtype="2" decel="50000" fill="hold" grpId="0" nodeType="withEffect">
                                      <p:stCondLst>
                                        <p:cond delay="2000"/>
                                      </p:stCondLst>
                                      <p:childTnLst>
                                        <p:set>
                                          <p:cBhvr>
                                            <p:cTn id="66" dur="1" fill="hold">
                                              <p:stCondLst>
                                                <p:cond delay="0"/>
                                              </p:stCondLst>
                                            </p:cTn>
                                            <p:tgtEl>
                                              <p:spTgt spid="145"/>
                                            </p:tgtEl>
                                            <p:attrNameLst>
                                              <p:attrName>style.visibility</p:attrName>
                                            </p:attrNameLst>
                                          </p:cBhvr>
                                          <p:to>
                                            <p:strVal val="visible"/>
                                          </p:to>
                                        </p:set>
                                        <p:anim calcmode="lin" valueType="num">
                                          <p:cBhvr additive="base">
                                            <p:cTn id="67" dur="1000" fill="hold"/>
                                            <p:tgtEl>
                                              <p:spTgt spid="145"/>
                                            </p:tgtEl>
                                            <p:attrNameLst>
                                              <p:attrName>ppt_x</p:attrName>
                                            </p:attrNameLst>
                                          </p:cBhvr>
                                          <p:tavLst>
                                            <p:tav tm="0">
                                              <p:val>
                                                <p:strVal val="1+#ppt_w/2"/>
                                              </p:val>
                                            </p:tav>
                                            <p:tav tm="100000">
                                              <p:val>
                                                <p:strVal val="#ppt_x"/>
                                              </p:val>
                                            </p:tav>
                                          </p:tavLst>
                                        </p:anim>
                                        <p:anim calcmode="lin" valueType="num">
                                          <p:cBhvr additive="base">
                                            <p:cTn id="68" dur="1000" fill="hold"/>
                                            <p:tgtEl>
                                              <p:spTgt spid="145"/>
                                            </p:tgtEl>
                                            <p:attrNameLst>
                                              <p:attrName>ppt_y</p:attrName>
                                            </p:attrNameLst>
                                          </p:cBhvr>
                                          <p:tavLst>
                                            <p:tav tm="0">
                                              <p:val>
                                                <p:strVal val="#ppt_y"/>
                                              </p:val>
                                            </p:tav>
                                            <p:tav tm="100000">
                                              <p:val>
                                                <p:strVal val="#ppt_y"/>
                                              </p:val>
                                            </p:tav>
                                          </p:tavLst>
                                        </p:anim>
                                      </p:childTnLst>
                                    </p:cTn>
                                  </p:par>
                                  <p:par>
                                    <p:cTn id="69" presetID="2" presetClass="entr" presetSubtype="2" decel="50000" fill="hold" grpId="0" nodeType="withEffect">
                                      <p:stCondLst>
                                        <p:cond delay="2000"/>
                                      </p:stCondLst>
                                      <p:childTnLst>
                                        <p:set>
                                          <p:cBhvr>
                                            <p:cTn id="70" dur="1" fill="hold">
                                              <p:stCondLst>
                                                <p:cond delay="0"/>
                                              </p:stCondLst>
                                            </p:cTn>
                                            <p:tgtEl>
                                              <p:spTgt spid="144"/>
                                            </p:tgtEl>
                                            <p:attrNameLst>
                                              <p:attrName>style.visibility</p:attrName>
                                            </p:attrNameLst>
                                          </p:cBhvr>
                                          <p:to>
                                            <p:strVal val="visible"/>
                                          </p:to>
                                        </p:set>
                                        <p:anim calcmode="lin" valueType="num">
                                          <p:cBhvr additive="base">
                                            <p:cTn id="71" dur="1000" fill="hold"/>
                                            <p:tgtEl>
                                              <p:spTgt spid="144"/>
                                            </p:tgtEl>
                                            <p:attrNameLst>
                                              <p:attrName>ppt_x</p:attrName>
                                            </p:attrNameLst>
                                          </p:cBhvr>
                                          <p:tavLst>
                                            <p:tav tm="0">
                                              <p:val>
                                                <p:strVal val="1+#ppt_w/2"/>
                                              </p:val>
                                            </p:tav>
                                            <p:tav tm="100000">
                                              <p:val>
                                                <p:strVal val="#ppt_x"/>
                                              </p:val>
                                            </p:tav>
                                          </p:tavLst>
                                        </p:anim>
                                        <p:anim calcmode="lin" valueType="num">
                                          <p:cBhvr additive="base">
                                            <p:cTn id="72" dur="1000" fill="hold"/>
                                            <p:tgtEl>
                                              <p:spTgt spid="144"/>
                                            </p:tgtEl>
                                            <p:attrNameLst>
                                              <p:attrName>ppt_y</p:attrName>
                                            </p:attrNameLst>
                                          </p:cBhvr>
                                          <p:tavLst>
                                            <p:tav tm="0">
                                              <p:val>
                                                <p:strVal val="#ppt_y"/>
                                              </p:val>
                                            </p:tav>
                                            <p:tav tm="100000">
                                              <p:val>
                                                <p:strVal val="#ppt_y"/>
                                              </p:val>
                                            </p:tav>
                                          </p:tavLst>
                                        </p:anim>
                                      </p:childTnLst>
                                    </p:cTn>
                                  </p:par>
                                  <p:par>
                                    <p:cTn id="73" presetID="53" presetClass="entr" presetSubtype="16" fill="hold" grpId="0" nodeType="withEffect">
                                      <p:stCondLst>
                                        <p:cond delay="750"/>
                                      </p:stCondLst>
                                      <p:childTnLst>
                                        <p:set>
                                          <p:cBhvr>
                                            <p:cTn id="74" dur="1" fill="hold">
                                              <p:stCondLst>
                                                <p:cond delay="0"/>
                                              </p:stCondLst>
                                            </p:cTn>
                                            <p:tgtEl>
                                              <p:spTgt spid="143"/>
                                            </p:tgtEl>
                                            <p:attrNameLst>
                                              <p:attrName>style.visibility</p:attrName>
                                            </p:attrNameLst>
                                          </p:cBhvr>
                                          <p:to>
                                            <p:strVal val="visible"/>
                                          </p:to>
                                        </p:set>
                                        <p:anim calcmode="lin" valueType="num">
                                          <p:cBhvr>
                                            <p:cTn id="75" dur="500" fill="hold"/>
                                            <p:tgtEl>
                                              <p:spTgt spid="143"/>
                                            </p:tgtEl>
                                            <p:attrNameLst>
                                              <p:attrName>ppt_w</p:attrName>
                                            </p:attrNameLst>
                                          </p:cBhvr>
                                          <p:tavLst>
                                            <p:tav tm="0">
                                              <p:val>
                                                <p:fltVal val="0"/>
                                              </p:val>
                                            </p:tav>
                                            <p:tav tm="100000">
                                              <p:val>
                                                <p:strVal val="#ppt_w"/>
                                              </p:val>
                                            </p:tav>
                                          </p:tavLst>
                                        </p:anim>
                                        <p:anim calcmode="lin" valueType="num">
                                          <p:cBhvr>
                                            <p:cTn id="76" dur="500" fill="hold"/>
                                            <p:tgtEl>
                                              <p:spTgt spid="143"/>
                                            </p:tgtEl>
                                            <p:attrNameLst>
                                              <p:attrName>ppt_h</p:attrName>
                                            </p:attrNameLst>
                                          </p:cBhvr>
                                          <p:tavLst>
                                            <p:tav tm="0">
                                              <p:val>
                                                <p:fltVal val="0"/>
                                              </p:val>
                                            </p:tav>
                                            <p:tav tm="100000">
                                              <p:val>
                                                <p:strVal val="#ppt_h"/>
                                              </p:val>
                                            </p:tav>
                                          </p:tavLst>
                                        </p:anim>
                                        <p:animEffect transition="in" filter="fade">
                                          <p:cBhvr>
                                            <p:cTn id="77" dur="500"/>
                                            <p:tgtEl>
                                              <p:spTgt spid="143"/>
                                            </p:tgtEl>
                                          </p:cBhvr>
                                        </p:animEffect>
                                      </p:childTnLst>
                                    </p:cTn>
                                  </p:par>
                                  <p:par>
                                    <p:cTn id="78" presetID="53" presetClass="entr" presetSubtype="16" fill="hold" grpId="0" nodeType="withEffect">
                                      <p:stCondLst>
                                        <p:cond delay="1000"/>
                                      </p:stCondLst>
                                      <p:childTnLst>
                                        <p:set>
                                          <p:cBhvr>
                                            <p:cTn id="79" dur="1" fill="hold">
                                              <p:stCondLst>
                                                <p:cond delay="0"/>
                                              </p:stCondLst>
                                            </p:cTn>
                                            <p:tgtEl>
                                              <p:spTgt spid="192"/>
                                            </p:tgtEl>
                                            <p:attrNameLst>
                                              <p:attrName>style.visibility</p:attrName>
                                            </p:attrNameLst>
                                          </p:cBhvr>
                                          <p:to>
                                            <p:strVal val="visible"/>
                                          </p:to>
                                        </p:set>
                                        <p:anim calcmode="lin" valueType="num">
                                          <p:cBhvr>
                                            <p:cTn id="80" dur="500" fill="hold"/>
                                            <p:tgtEl>
                                              <p:spTgt spid="192"/>
                                            </p:tgtEl>
                                            <p:attrNameLst>
                                              <p:attrName>ppt_w</p:attrName>
                                            </p:attrNameLst>
                                          </p:cBhvr>
                                          <p:tavLst>
                                            <p:tav tm="0">
                                              <p:val>
                                                <p:fltVal val="0"/>
                                              </p:val>
                                            </p:tav>
                                            <p:tav tm="100000">
                                              <p:val>
                                                <p:strVal val="#ppt_w"/>
                                              </p:val>
                                            </p:tav>
                                          </p:tavLst>
                                        </p:anim>
                                        <p:anim calcmode="lin" valueType="num">
                                          <p:cBhvr>
                                            <p:cTn id="81" dur="500" fill="hold"/>
                                            <p:tgtEl>
                                              <p:spTgt spid="192"/>
                                            </p:tgtEl>
                                            <p:attrNameLst>
                                              <p:attrName>ppt_h</p:attrName>
                                            </p:attrNameLst>
                                          </p:cBhvr>
                                          <p:tavLst>
                                            <p:tav tm="0">
                                              <p:val>
                                                <p:fltVal val="0"/>
                                              </p:val>
                                            </p:tav>
                                            <p:tav tm="100000">
                                              <p:val>
                                                <p:strVal val="#ppt_h"/>
                                              </p:val>
                                            </p:tav>
                                          </p:tavLst>
                                        </p:anim>
                                        <p:animEffect transition="in" filter="fade">
                                          <p:cBhvr>
                                            <p:cTn id="82" dur="500"/>
                                            <p:tgtEl>
                                              <p:spTgt spid="192"/>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193"/>
                                            </p:tgtEl>
                                            <p:attrNameLst>
                                              <p:attrName>style.visibility</p:attrName>
                                            </p:attrNameLst>
                                          </p:cBhvr>
                                          <p:to>
                                            <p:strVal val="visible"/>
                                          </p:to>
                                        </p:set>
                                        <p:anim calcmode="lin" valueType="num">
                                          <p:cBhvr>
                                            <p:cTn id="85" dur="500" fill="hold"/>
                                            <p:tgtEl>
                                              <p:spTgt spid="193"/>
                                            </p:tgtEl>
                                            <p:attrNameLst>
                                              <p:attrName>ppt_w</p:attrName>
                                            </p:attrNameLst>
                                          </p:cBhvr>
                                          <p:tavLst>
                                            <p:tav tm="0">
                                              <p:val>
                                                <p:fltVal val="0"/>
                                              </p:val>
                                            </p:tav>
                                            <p:tav tm="100000">
                                              <p:val>
                                                <p:strVal val="#ppt_w"/>
                                              </p:val>
                                            </p:tav>
                                          </p:tavLst>
                                        </p:anim>
                                        <p:anim calcmode="lin" valueType="num">
                                          <p:cBhvr>
                                            <p:cTn id="86" dur="500" fill="hold"/>
                                            <p:tgtEl>
                                              <p:spTgt spid="193"/>
                                            </p:tgtEl>
                                            <p:attrNameLst>
                                              <p:attrName>ppt_h</p:attrName>
                                            </p:attrNameLst>
                                          </p:cBhvr>
                                          <p:tavLst>
                                            <p:tav tm="0">
                                              <p:val>
                                                <p:fltVal val="0"/>
                                              </p:val>
                                            </p:tav>
                                            <p:tav tm="100000">
                                              <p:val>
                                                <p:strVal val="#ppt_h"/>
                                              </p:val>
                                            </p:tav>
                                          </p:tavLst>
                                        </p:anim>
                                        <p:animEffect transition="in" filter="fade">
                                          <p:cBhvr>
                                            <p:cTn id="87" dur="500"/>
                                            <p:tgtEl>
                                              <p:spTgt spid="193"/>
                                            </p:tgtEl>
                                          </p:cBhvr>
                                        </p:animEffect>
                                      </p:childTnLst>
                                    </p:cTn>
                                  </p:par>
                                  <p:par>
                                    <p:cTn id="88" presetID="2" presetClass="entr" presetSubtype="1" fill="hold" grpId="0" nodeType="withEffect" p14:presetBounceEnd="50000">
                                      <p:stCondLst>
                                        <p:cond delay="750"/>
                                      </p:stCondLst>
                                      <p:childTnLst>
                                        <p:set>
                                          <p:cBhvr>
                                            <p:cTn id="89" dur="1" fill="hold">
                                              <p:stCondLst>
                                                <p:cond delay="0"/>
                                              </p:stCondLst>
                                            </p:cTn>
                                            <p:tgtEl>
                                              <p:spTgt spid="152"/>
                                            </p:tgtEl>
                                            <p:attrNameLst>
                                              <p:attrName>style.visibility</p:attrName>
                                            </p:attrNameLst>
                                          </p:cBhvr>
                                          <p:to>
                                            <p:strVal val="visible"/>
                                          </p:to>
                                        </p:set>
                                        <p:anim calcmode="lin" valueType="num" p14:bounceEnd="50000">
                                          <p:cBhvr additive="base">
                                            <p:cTn id="90" dur="1000" fill="hold"/>
                                            <p:tgtEl>
                                              <p:spTgt spid="152"/>
                                            </p:tgtEl>
                                            <p:attrNameLst>
                                              <p:attrName>ppt_x</p:attrName>
                                            </p:attrNameLst>
                                          </p:cBhvr>
                                          <p:tavLst>
                                            <p:tav tm="0">
                                              <p:val>
                                                <p:strVal val="#ppt_x"/>
                                              </p:val>
                                            </p:tav>
                                            <p:tav tm="100000">
                                              <p:val>
                                                <p:strVal val="#ppt_x"/>
                                              </p:val>
                                            </p:tav>
                                          </p:tavLst>
                                        </p:anim>
                                        <p:anim calcmode="lin" valueType="num" p14:bounceEnd="50000">
                                          <p:cBhvr additive="base">
                                            <p:cTn id="91" dur="1000" fill="hold"/>
                                            <p:tgtEl>
                                              <p:spTgt spid="152"/>
                                            </p:tgtEl>
                                            <p:attrNameLst>
                                              <p:attrName>ppt_y</p:attrName>
                                            </p:attrNameLst>
                                          </p:cBhvr>
                                          <p:tavLst>
                                            <p:tav tm="0">
                                              <p:val>
                                                <p:strVal val="0-#ppt_h/2"/>
                                              </p:val>
                                            </p:tav>
                                            <p:tav tm="100000">
                                              <p:val>
                                                <p:strVal val="#ppt_y"/>
                                              </p:val>
                                            </p:tav>
                                          </p:tavLst>
                                        </p:anim>
                                      </p:childTnLst>
                                    </p:cTn>
                                  </p:par>
                                  <p:par>
                                    <p:cTn id="92" presetID="2" presetClass="entr" presetSubtype="1" fill="hold" grpId="0" nodeType="withEffect" p14:presetBounceEnd="50000">
                                      <p:stCondLst>
                                        <p:cond delay="750"/>
                                      </p:stCondLst>
                                      <p:childTnLst>
                                        <p:set>
                                          <p:cBhvr>
                                            <p:cTn id="93" dur="1" fill="hold">
                                              <p:stCondLst>
                                                <p:cond delay="0"/>
                                              </p:stCondLst>
                                            </p:cTn>
                                            <p:tgtEl>
                                              <p:spTgt spid="155"/>
                                            </p:tgtEl>
                                            <p:attrNameLst>
                                              <p:attrName>style.visibility</p:attrName>
                                            </p:attrNameLst>
                                          </p:cBhvr>
                                          <p:to>
                                            <p:strVal val="visible"/>
                                          </p:to>
                                        </p:set>
                                        <p:anim calcmode="lin" valueType="num" p14:bounceEnd="50000">
                                          <p:cBhvr additive="base">
                                            <p:cTn id="94" dur="1000" fill="hold"/>
                                            <p:tgtEl>
                                              <p:spTgt spid="155"/>
                                            </p:tgtEl>
                                            <p:attrNameLst>
                                              <p:attrName>ppt_x</p:attrName>
                                            </p:attrNameLst>
                                          </p:cBhvr>
                                          <p:tavLst>
                                            <p:tav tm="0">
                                              <p:val>
                                                <p:strVal val="#ppt_x"/>
                                              </p:val>
                                            </p:tav>
                                            <p:tav tm="100000">
                                              <p:val>
                                                <p:strVal val="#ppt_x"/>
                                              </p:val>
                                            </p:tav>
                                          </p:tavLst>
                                        </p:anim>
                                        <p:anim calcmode="lin" valueType="num" p14:bounceEnd="50000">
                                          <p:cBhvr additive="base">
                                            <p:cTn id="95" dur="1000" fill="hold"/>
                                            <p:tgtEl>
                                              <p:spTgt spid="155"/>
                                            </p:tgtEl>
                                            <p:attrNameLst>
                                              <p:attrName>ppt_y</p:attrName>
                                            </p:attrNameLst>
                                          </p:cBhvr>
                                          <p:tavLst>
                                            <p:tav tm="0">
                                              <p:val>
                                                <p:strVal val="0-#ppt_h/2"/>
                                              </p:val>
                                            </p:tav>
                                            <p:tav tm="100000">
                                              <p:val>
                                                <p:strVal val="#ppt_y"/>
                                              </p:val>
                                            </p:tav>
                                          </p:tavLst>
                                        </p:anim>
                                      </p:childTnLst>
                                    </p:cTn>
                                  </p:par>
                                  <p:par>
                                    <p:cTn id="96" presetID="2" presetClass="entr" presetSubtype="1" fill="hold" grpId="0" nodeType="withEffect" p14:presetBounceEnd="50000">
                                      <p:stCondLst>
                                        <p:cond delay="500"/>
                                      </p:stCondLst>
                                      <p:childTnLst>
                                        <p:set>
                                          <p:cBhvr>
                                            <p:cTn id="97" dur="1" fill="hold">
                                              <p:stCondLst>
                                                <p:cond delay="0"/>
                                              </p:stCondLst>
                                            </p:cTn>
                                            <p:tgtEl>
                                              <p:spTgt spid="154"/>
                                            </p:tgtEl>
                                            <p:attrNameLst>
                                              <p:attrName>style.visibility</p:attrName>
                                            </p:attrNameLst>
                                          </p:cBhvr>
                                          <p:to>
                                            <p:strVal val="visible"/>
                                          </p:to>
                                        </p:set>
                                        <p:anim calcmode="lin" valueType="num" p14:bounceEnd="50000">
                                          <p:cBhvr additive="base">
                                            <p:cTn id="98" dur="1000" fill="hold"/>
                                            <p:tgtEl>
                                              <p:spTgt spid="154"/>
                                            </p:tgtEl>
                                            <p:attrNameLst>
                                              <p:attrName>ppt_x</p:attrName>
                                            </p:attrNameLst>
                                          </p:cBhvr>
                                          <p:tavLst>
                                            <p:tav tm="0">
                                              <p:val>
                                                <p:strVal val="#ppt_x"/>
                                              </p:val>
                                            </p:tav>
                                            <p:tav tm="100000">
                                              <p:val>
                                                <p:strVal val="#ppt_x"/>
                                              </p:val>
                                            </p:tav>
                                          </p:tavLst>
                                        </p:anim>
                                        <p:anim calcmode="lin" valueType="num" p14:bounceEnd="50000">
                                          <p:cBhvr additive="base">
                                            <p:cTn id="99" dur="1000" fill="hold"/>
                                            <p:tgtEl>
                                              <p:spTgt spid="154"/>
                                            </p:tgtEl>
                                            <p:attrNameLst>
                                              <p:attrName>ppt_y</p:attrName>
                                            </p:attrNameLst>
                                          </p:cBhvr>
                                          <p:tavLst>
                                            <p:tav tm="0">
                                              <p:val>
                                                <p:strVal val="0-#ppt_h/2"/>
                                              </p:val>
                                            </p:tav>
                                            <p:tav tm="100000">
                                              <p:val>
                                                <p:strVal val="#ppt_y"/>
                                              </p:val>
                                            </p:tav>
                                          </p:tavLst>
                                        </p:anim>
                                      </p:childTnLst>
                                    </p:cTn>
                                  </p:par>
                                  <p:par>
                                    <p:cTn id="100" presetID="2" presetClass="entr" presetSubtype="1" fill="hold" grpId="0" nodeType="withEffect" p14:presetBounceEnd="50000">
                                      <p:stCondLst>
                                        <p:cond delay="250"/>
                                      </p:stCondLst>
                                      <p:childTnLst>
                                        <p:set>
                                          <p:cBhvr>
                                            <p:cTn id="101" dur="1" fill="hold">
                                              <p:stCondLst>
                                                <p:cond delay="0"/>
                                              </p:stCondLst>
                                            </p:cTn>
                                            <p:tgtEl>
                                              <p:spTgt spid="153"/>
                                            </p:tgtEl>
                                            <p:attrNameLst>
                                              <p:attrName>style.visibility</p:attrName>
                                            </p:attrNameLst>
                                          </p:cBhvr>
                                          <p:to>
                                            <p:strVal val="visible"/>
                                          </p:to>
                                        </p:set>
                                        <p:anim calcmode="lin" valueType="num" p14:bounceEnd="50000">
                                          <p:cBhvr additive="base">
                                            <p:cTn id="102" dur="1000" fill="hold"/>
                                            <p:tgtEl>
                                              <p:spTgt spid="153"/>
                                            </p:tgtEl>
                                            <p:attrNameLst>
                                              <p:attrName>ppt_x</p:attrName>
                                            </p:attrNameLst>
                                          </p:cBhvr>
                                          <p:tavLst>
                                            <p:tav tm="0">
                                              <p:val>
                                                <p:strVal val="#ppt_x"/>
                                              </p:val>
                                            </p:tav>
                                            <p:tav tm="100000">
                                              <p:val>
                                                <p:strVal val="#ppt_x"/>
                                              </p:val>
                                            </p:tav>
                                          </p:tavLst>
                                        </p:anim>
                                        <p:anim calcmode="lin" valueType="num" p14:bounceEnd="50000">
                                          <p:cBhvr additive="base">
                                            <p:cTn id="103" dur="1000" fill="hold"/>
                                            <p:tgtEl>
                                              <p:spTgt spid="153"/>
                                            </p:tgtEl>
                                            <p:attrNameLst>
                                              <p:attrName>ppt_y</p:attrName>
                                            </p:attrNameLst>
                                          </p:cBhvr>
                                          <p:tavLst>
                                            <p:tav tm="0">
                                              <p:val>
                                                <p:strVal val="0-#ppt_h/2"/>
                                              </p:val>
                                            </p:tav>
                                            <p:tav tm="100000">
                                              <p:val>
                                                <p:strVal val="#ppt_y"/>
                                              </p:val>
                                            </p:tav>
                                          </p:tavLst>
                                        </p:anim>
                                      </p:childTnLst>
                                    </p:cTn>
                                  </p:par>
                                  <p:par>
                                    <p:cTn id="104" presetID="12" presetClass="entr" presetSubtype="4" fill="hold" grpId="0" nodeType="withEffect">
                                      <p:stCondLst>
                                        <p:cond delay="2500"/>
                                      </p:stCondLst>
                                      <p:childTnLst>
                                        <p:set>
                                          <p:cBhvr>
                                            <p:cTn id="105" dur="1" fill="hold">
                                              <p:stCondLst>
                                                <p:cond delay="0"/>
                                              </p:stCondLst>
                                            </p:cTn>
                                            <p:tgtEl>
                                              <p:spTgt spid="194"/>
                                            </p:tgtEl>
                                            <p:attrNameLst>
                                              <p:attrName>style.visibility</p:attrName>
                                            </p:attrNameLst>
                                          </p:cBhvr>
                                          <p:to>
                                            <p:strVal val="visible"/>
                                          </p:to>
                                        </p:set>
                                        <p:anim calcmode="lin" valueType="num">
                                          <p:cBhvr additive="base">
                                            <p:cTn id="106" dur="500"/>
                                            <p:tgtEl>
                                              <p:spTgt spid="194"/>
                                            </p:tgtEl>
                                            <p:attrNameLst>
                                              <p:attrName>ppt_y</p:attrName>
                                            </p:attrNameLst>
                                          </p:cBhvr>
                                          <p:tavLst>
                                            <p:tav tm="0">
                                              <p:val>
                                                <p:strVal val="#ppt_y+#ppt_h*1.125000"/>
                                              </p:val>
                                            </p:tav>
                                            <p:tav tm="100000">
                                              <p:val>
                                                <p:strVal val="#ppt_y"/>
                                              </p:val>
                                            </p:tav>
                                          </p:tavLst>
                                        </p:anim>
                                        <p:animEffect transition="in" filter="wipe(up)">
                                          <p:cBhvr>
                                            <p:cTn id="107" dur="500"/>
                                            <p:tgtEl>
                                              <p:spTgt spid="194"/>
                                            </p:tgtEl>
                                          </p:cBhvr>
                                        </p:animEffect>
                                      </p:childTnLst>
                                    </p:cTn>
                                  </p:par>
                                  <p:par>
                                    <p:cTn id="108" presetID="2" presetClass="entr" presetSubtype="4" fill="hold" grpId="0" nodeType="withEffect" p14:presetBounceEnd="67000">
                                      <p:stCondLst>
                                        <p:cond delay="0"/>
                                      </p:stCondLst>
                                      <p:childTnLst>
                                        <p:set>
                                          <p:cBhvr>
                                            <p:cTn id="109" dur="1" fill="hold">
                                              <p:stCondLst>
                                                <p:cond delay="0"/>
                                              </p:stCondLst>
                                            </p:cTn>
                                            <p:tgtEl>
                                              <p:spTgt spid="191"/>
                                            </p:tgtEl>
                                            <p:attrNameLst>
                                              <p:attrName>style.visibility</p:attrName>
                                            </p:attrNameLst>
                                          </p:cBhvr>
                                          <p:to>
                                            <p:strVal val="visible"/>
                                          </p:to>
                                        </p:set>
                                        <p:anim calcmode="lin" valueType="num" p14:bounceEnd="67000">
                                          <p:cBhvr additive="base">
                                            <p:cTn id="110" dur="1000" fill="hold"/>
                                            <p:tgtEl>
                                              <p:spTgt spid="191"/>
                                            </p:tgtEl>
                                            <p:attrNameLst>
                                              <p:attrName>ppt_x</p:attrName>
                                            </p:attrNameLst>
                                          </p:cBhvr>
                                          <p:tavLst>
                                            <p:tav tm="0">
                                              <p:val>
                                                <p:strVal val="#ppt_x"/>
                                              </p:val>
                                            </p:tav>
                                            <p:tav tm="100000">
                                              <p:val>
                                                <p:strVal val="#ppt_x"/>
                                              </p:val>
                                            </p:tav>
                                          </p:tavLst>
                                        </p:anim>
                                        <p:anim calcmode="lin" valueType="num" p14:bounceEnd="67000">
                                          <p:cBhvr additive="base">
                                            <p:cTn id="111" dur="1000" fill="hold"/>
                                            <p:tgtEl>
                                              <p:spTgt spid="191"/>
                                            </p:tgtEl>
                                            <p:attrNameLst>
                                              <p:attrName>ppt_y</p:attrName>
                                            </p:attrNameLst>
                                          </p:cBhvr>
                                          <p:tavLst>
                                            <p:tav tm="0">
                                              <p:val>
                                                <p:strVal val="1+#ppt_h/2"/>
                                              </p:val>
                                            </p:tav>
                                            <p:tav tm="100000">
                                              <p:val>
                                                <p:strVal val="#ppt_y"/>
                                              </p:val>
                                            </p:tav>
                                          </p:tavLst>
                                        </p:anim>
                                      </p:childTnLst>
                                    </p:cTn>
                                  </p:par>
                                  <p:par>
                                    <p:cTn id="112" presetID="22" presetClass="entr" presetSubtype="2" fill="hold" grpId="0" nodeType="withEffect">
                                      <p:stCondLst>
                                        <p:cond delay="500"/>
                                      </p:stCondLst>
                                      <p:childTnLst>
                                        <p:set>
                                          <p:cBhvr>
                                            <p:cTn id="113" dur="1" fill="hold">
                                              <p:stCondLst>
                                                <p:cond delay="0"/>
                                              </p:stCondLst>
                                            </p:cTn>
                                            <p:tgtEl>
                                              <p:spTgt spid="190"/>
                                            </p:tgtEl>
                                            <p:attrNameLst>
                                              <p:attrName>style.visibility</p:attrName>
                                            </p:attrNameLst>
                                          </p:cBhvr>
                                          <p:to>
                                            <p:strVal val="visible"/>
                                          </p:to>
                                        </p:set>
                                        <p:animEffect transition="in" filter="wipe(right)">
                                          <p:cBhvr>
                                            <p:cTn id="114" dur="500"/>
                                            <p:tgtEl>
                                              <p:spTgt spid="190"/>
                                            </p:tgtEl>
                                          </p:cBhvr>
                                        </p:animEffect>
                                      </p:childTnLst>
                                    </p:cTn>
                                  </p:par>
                                  <p:par>
                                    <p:cTn id="115" presetID="31" presetClass="entr" presetSubtype="0" fill="hold" grpId="0" nodeType="withEffect">
                                      <p:stCondLst>
                                        <p:cond delay="2250"/>
                                      </p:stCondLst>
                                      <p:childTnLst>
                                        <p:set>
                                          <p:cBhvr>
                                            <p:cTn id="116" dur="1" fill="hold">
                                              <p:stCondLst>
                                                <p:cond delay="0"/>
                                              </p:stCondLst>
                                            </p:cTn>
                                            <p:tgtEl>
                                              <p:spTgt spid="209"/>
                                            </p:tgtEl>
                                            <p:attrNameLst>
                                              <p:attrName>style.visibility</p:attrName>
                                            </p:attrNameLst>
                                          </p:cBhvr>
                                          <p:to>
                                            <p:strVal val="visible"/>
                                          </p:to>
                                        </p:set>
                                        <p:anim calcmode="lin" valueType="num">
                                          <p:cBhvr>
                                            <p:cTn id="117" dur="1000" fill="hold"/>
                                            <p:tgtEl>
                                              <p:spTgt spid="209"/>
                                            </p:tgtEl>
                                            <p:attrNameLst>
                                              <p:attrName>ppt_w</p:attrName>
                                            </p:attrNameLst>
                                          </p:cBhvr>
                                          <p:tavLst>
                                            <p:tav tm="0">
                                              <p:val>
                                                <p:fltVal val="0"/>
                                              </p:val>
                                            </p:tav>
                                            <p:tav tm="100000">
                                              <p:val>
                                                <p:strVal val="#ppt_w"/>
                                              </p:val>
                                            </p:tav>
                                          </p:tavLst>
                                        </p:anim>
                                        <p:anim calcmode="lin" valueType="num">
                                          <p:cBhvr>
                                            <p:cTn id="118" dur="1000" fill="hold"/>
                                            <p:tgtEl>
                                              <p:spTgt spid="209"/>
                                            </p:tgtEl>
                                            <p:attrNameLst>
                                              <p:attrName>ppt_h</p:attrName>
                                            </p:attrNameLst>
                                          </p:cBhvr>
                                          <p:tavLst>
                                            <p:tav tm="0">
                                              <p:val>
                                                <p:fltVal val="0"/>
                                              </p:val>
                                            </p:tav>
                                            <p:tav tm="100000">
                                              <p:val>
                                                <p:strVal val="#ppt_h"/>
                                              </p:val>
                                            </p:tav>
                                          </p:tavLst>
                                        </p:anim>
                                        <p:anim calcmode="lin" valueType="num">
                                          <p:cBhvr>
                                            <p:cTn id="119" dur="1000" fill="hold"/>
                                            <p:tgtEl>
                                              <p:spTgt spid="209"/>
                                            </p:tgtEl>
                                            <p:attrNameLst>
                                              <p:attrName>style.rotation</p:attrName>
                                            </p:attrNameLst>
                                          </p:cBhvr>
                                          <p:tavLst>
                                            <p:tav tm="0">
                                              <p:val>
                                                <p:fltVal val="90"/>
                                              </p:val>
                                            </p:tav>
                                            <p:tav tm="100000">
                                              <p:val>
                                                <p:fltVal val="0"/>
                                              </p:val>
                                            </p:tav>
                                          </p:tavLst>
                                        </p:anim>
                                        <p:animEffect transition="in" filter="fade">
                                          <p:cBhvr>
                                            <p:cTn id="120" dur="1000"/>
                                            <p:tgtEl>
                                              <p:spTgt spid="209"/>
                                            </p:tgtEl>
                                          </p:cBhvr>
                                        </p:animEffect>
                                      </p:childTnLst>
                                    </p:cTn>
                                  </p:par>
                                  <p:par>
                                    <p:cTn id="121" presetID="31" presetClass="entr" presetSubtype="0" fill="hold" nodeType="withEffect">
                                      <p:stCondLst>
                                        <p:cond delay="2000"/>
                                      </p:stCondLst>
                                      <p:childTnLst>
                                        <p:set>
                                          <p:cBhvr>
                                            <p:cTn id="122" dur="1" fill="hold">
                                              <p:stCondLst>
                                                <p:cond delay="0"/>
                                              </p:stCondLst>
                                            </p:cTn>
                                            <p:tgtEl>
                                              <p:spTgt spid="199"/>
                                            </p:tgtEl>
                                            <p:attrNameLst>
                                              <p:attrName>style.visibility</p:attrName>
                                            </p:attrNameLst>
                                          </p:cBhvr>
                                          <p:to>
                                            <p:strVal val="visible"/>
                                          </p:to>
                                        </p:set>
                                        <p:anim calcmode="lin" valueType="num">
                                          <p:cBhvr>
                                            <p:cTn id="123" dur="1000" fill="hold"/>
                                            <p:tgtEl>
                                              <p:spTgt spid="199"/>
                                            </p:tgtEl>
                                            <p:attrNameLst>
                                              <p:attrName>ppt_w</p:attrName>
                                            </p:attrNameLst>
                                          </p:cBhvr>
                                          <p:tavLst>
                                            <p:tav tm="0">
                                              <p:val>
                                                <p:fltVal val="0"/>
                                              </p:val>
                                            </p:tav>
                                            <p:tav tm="100000">
                                              <p:val>
                                                <p:strVal val="#ppt_w"/>
                                              </p:val>
                                            </p:tav>
                                          </p:tavLst>
                                        </p:anim>
                                        <p:anim calcmode="lin" valueType="num">
                                          <p:cBhvr>
                                            <p:cTn id="124" dur="1000" fill="hold"/>
                                            <p:tgtEl>
                                              <p:spTgt spid="199"/>
                                            </p:tgtEl>
                                            <p:attrNameLst>
                                              <p:attrName>ppt_h</p:attrName>
                                            </p:attrNameLst>
                                          </p:cBhvr>
                                          <p:tavLst>
                                            <p:tav tm="0">
                                              <p:val>
                                                <p:fltVal val="0"/>
                                              </p:val>
                                            </p:tav>
                                            <p:tav tm="100000">
                                              <p:val>
                                                <p:strVal val="#ppt_h"/>
                                              </p:val>
                                            </p:tav>
                                          </p:tavLst>
                                        </p:anim>
                                        <p:anim calcmode="lin" valueType="num">
                                          <p:cBhvr>
                                            <p:cTn id="125" dur="1000" fill="hold"/>
                                            <p:tgtEl>
                                              <p:spTgt spid="199"/>
                                            </p:tgtEl>
                                            <p:attrNameLst>
                                              <p:attrName>style.rotation</p:attrName>
                                            </p:attrNameLst>
                                          </p:cBhvr>
                                          <p:tavLst>
                                            <p:tav tm="0">
                                              <p:val>
                                                <p:fltVal val="90"/>
                                              </p:val>
                                            </p:tav>
                                            <p:tav tm="100000">
                                              <p:val>
                                                <p:fltVal val="0"/>
                                              </p:val>
                                            </p:tav>
                                          </p:tavLst>
                                        </p:anim>
                                        <p:animEffect transition="in" filter="fade">
                                          <p:cBhvr>
                                            <p:cTn id="126" dur="1000"/>
                                            <p:tgtEl>
                                              <p:spTgt spid="199"/>
                                            </p:tgtEl>
                                          </p:cBhvr>
                                        </p:animEffect>
                                      </p:childTnLst>
                                    </p:cTn>
                                  </p:par>
                                  <p:par>
                                    <p:cTn id="127" presetID="31" presetClass="entr" presetSubtype="0" fill="hold" nodeType="withEffect">
                                      <p:stCondLst>
                                        <p:cond delay="1500"/>
                                      </p:stCondLst>
                                      <p:childTnLst>
                                        <p:set>
                                          <p:cBhvr>
                                            <p:cTn id="128" dur="1" fill="hold">
                                              <p:stCondLst>
                                                <p:cond delay="0"/>
                                              </p:stCondLst>
                                            </p:cTn>
                                            <p:tgtEl>
                                              <p:spTgt spid="195"/>
                                            </p:tgtEl>
                                            <p:attrNameLst>
                                              <p:attrName>style.visibility</p:attrName>
                                            </p:attrNameLst>
                                          </p:cBhvr>
                                          <p:to>
                                            <p:strVal val="visible"/>
                                          </p:to>
                                        </p:set>
                                        <p:anim calcmode="lin" valueType="num">
                                          <p:cBhvr>
                                            <p:cTn id="129" dur="1000" fill="hold"/>
                                            <p:tgtEl>
                                              <p:spTgt spid="195"/>
                                            </p:tgtEl>
                                            <p:attrNameLst>
                                              <p:attrName>ppt_w</p:attrName>
                                            </p:attrNameLst>
                                          </p:cBhvr>
                                          <p:tavLst>
                                            <p:tav tm="0">
                                              <p:val>
                                                <p:fltVal val="0"/>
                                              </p:val>
                                            </p:tav>
                                            <p:tav tm="100000">
                                              <p:val>
                                                <p:strVal val="#ppt_w"/>
                                              </p:val>
                                            </p:tav>
                                          </p:tavLst>
                                        </p:anim>
                                        <p:anim calcmode="lin" valueType="num">
                                          <p:cBhvr>
                                            <p:cTn id="130" dur="1000" fill="hold"/>
                                            <p:tgtEl>
                                              <p:spTgt spid="195"/>
                                            </p:tgtEl>
                                            <p:attrNameLst>
                                              <p:attrName>ppt_h</p:attrName>
                                            </p:attrNameLst>
                                          </p:cBhvr>
                                          <p:tavLst>
                                            <p:tav tm="0">
                                              <p:val>
                                                <p:fltVal val="0"/>
                                              </p:val>
                                            </p:tav>
                                            <p:tav tm="100000">
                                              <p:val>
                                                <p:strVal val="#ppt_h"/>
                                              </p:val>
                                            </p:tav>
                                          </p:tavLst>
                                        </p:anim>
                                        <p:anim calcmode="lin" valueType="num">
                                          <p:cBhvr>
                                            <p:cTn id="131" dur="1000" fill="hold"/>
                                            <p:tgtEl>
                                              <p:spTgt spid="195"/>
                                            </p:tgtEl>
                                            <p:attrNameLst>
                                              <p:attrName>style.rotation</p:attrName>
                                            </p:attrNameLst>
                                          </p:cBhvr>
                                          <p:tavLst>
                                            <p:tav tm="0">
                                              <p:val>
                                                <p:fltVal val="90"/>
                                              </p:val>
                                            </p:tav>
                                            <p:tav tm="100000">
                                              <p:val>
                                                <p:fltVal val="0"/>
                                              </p:val>
                                            </p:tav>
                                          </p:tavLst>
                                        </p:anim>
                                        <p:animEffect transition="in" filter="fade">
                                          <p:cBhvr>
                                            <p:cTn id="132" dur="1000"/>
                                            <p:tgtEl>
                                              <p:spTgt spid="195"/>
                                            </p:tgtEl>
                                          </p:cBhvr>
                                        </p:animEffect>
                                      </p:childTnLst>
                                    </p:cTn>
                                  </p:par>
                                  <p:par>
                                    <p:cTn id="133" presetID="47" presetClass="entr" presetSubtype="0" fill="hold" grpId="0" nodeType="withEffect">
                                      <p:stCondLst>
                                        <p:cond delay="0"/>
                                      </p:stCondLst>
                                      <p:childTnLst>
                                        <p:set>
                                          <p:cBhvr>
                                            <p:cTn id="134" dur="1" fill="hold">
                                              <p:stCondLst>
                                                <p:cond delay="0"/>
                                              </p:stCondLst>
                                            </p:cTn>
                                            <p:tgtEl>
                                              <p:spTgt spid="151"/>
                                            </p:tgtEl>
                                            <p:attrNameLst>
                                              <p:attrName>style.visibility</p:attrName>
                                            </p:attrNameLst>
                                          </p:cBhvr>
                                          <p:to>
                                            <p:strVal val="visible"/>
                                          </p:to>
                                        </p:set>
                                        <p:animEffect transition="in" filter="fade">
                                          <p:cBhvr>
                                            <p:cTn id="135" dur="1000"/>
                                            <p:tgtEl>
                                              <p:spTgt spid="151"/>
                                            </p:tgtEl>
                                          </p:cBhvr>
                                        </p:animEffect>
                                        <p:anim calcmode="lin" valueType="num">
                                          <p:cBhvr>
                                            <p:cTn id="136" dur="1000" fill="hold"/>
                                            <p:tgtEl>
                                              <p:spTgt spid="151"/>
                                            </p:tgtEl>
                                            <p:attrNameLst>
                                              <p:attrName>ppt_x</p:attrName>
                                            </p:attrNameLst>
                                          </p:cBhvr>
                                          <p:tavLst>
                                            <p:tav tm="0">
                                              <p:val>
                                                <p:strVal val="#ppt_x"/>
                                              </p:val>
                                            </p:tav>
                                            <p:tav tm="100000">
                                              <p:val>
                                                <p:strVal val="#ppt_x"/>
                                              </p:val>
                                            </p:tav>
                                          </p:tavLst>
                                        </p:anim>
                                        <p:anim calcmode="lin" valueType="num">
                                          <p:cBhvr>
                                            <p:cTn id="137" dur="1000" fill="hold"/>
                                            <p:tgtEl>
                                              <p:spTgt spid="1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animBg="1"/>
          <p:bldP spid="143" grpId="0" animBg="1"/>
          <p:bldP spid="144" grpId="0"/>
          <p:bldP spid="145" grpId="0"/>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7" grpId="0" animBg="1"/>
          <p:bldP spid="158" grpId="0" animBg="1"/>
          <p:bldP spid="159" grpId="0"/>
          <p:bldP spid="160" grpId="0"/>
          <p:bldP spid="161" grpId="0"/>
          <p:bldP spid="162" grpId="0"/>
          <p:bldP spid="163" grpId="0" animBg="1"/>
          <p:bldP spid="164" grpId="0" animBg="1"/>
          <p:bldP spid="190" grpId="0"/>
          <p:bldP spid="191" grpId="0"/>
          <p:bldP spid="192" grpId="0" animBg="1"/>
          <p:bldP spid="193" grpId="0" animBg="1"/>
          <p:bldP spid="194" grpId="0"/>
          <p:bldP spid="20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500"/>
                                      </p:stCondLst>
                                      <p:childTnLst>
                                        <p:set>
                                          <p:cBhvr>
                                            <p:cTn id="6" dur="1" fill="hold">
                                              <p:stCondLst>
                                                <p:cond delay="0"/>
                                              </p:stCondLst>
                                            </p:cTn>
                                            <p:tgtEl>
                                              <p:spTgt spid="150"/>
                                            </p:tgtEl>
                                            <p:attrNameLst>
                                              <p:attrName>style.visibility</p:attrName>
                                            </p:attrNameLst>
                                          </p:cBhvr>
                                          <p:to>
                                            <p:strVal val="visible"/>
                                          </p:to>
                                        </p:set>
                                        <p:animEffect transition="in" filter="fade">
                                          <p:cBhvr>
                                            <p:cTn id="7" dur="1000"/>
                                            <p:tgtEl>
                                              <p:spTgt spid="150"/>
                                            </p:tgtEl>
                                          </p:cBhvr>
                                        </p:animEffect>
                                        <p:anim calcmode="lin" valueType="num">
                                          <p:cBhvr>
                                            <p:cTn id="8" dur="1000" fill="hold"/>
                                            <p:tgtEl>
                                              <p:spTgt spid="150"/>
                                            </p:tgtEl>
                                            <p:attrNameLst>
                                              <p:attrName>ppt_x</p:attrName>
                                            </p:attrNameLst>
                                          </p:cBhvr>
                                          <p:tavLst>
                                            <p:tav tm="0">
                                              <p:val>
                                                <p:strVal val="#ppt_x"/>
                                              </p:val>
                                            </p:tav>
                                            <p:tav tm="100000">
                                              <p:val>
                                                <p:strVal val="#ppt_x"/>
                                              </p:val>
                                            </p:tav>
                                          </p:tavLst>
                                        </p:anim>
                                        <p:anim calcmode="lin" valueType="num">
                                          <p:cBhvr>
                                            <p:cTn id="9" dur="1000" fill="hold"/>
                                            <p:tgtEl>
                                              <p:spTgt spid="150"/>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148"/>
                                            </p:tgtEl>
                                            <p:attrNameLst>
                                              <p:attrName>style.visibility</p:attrName>
                                            </p:attrNameLst>
                                          </p:cBhvr>
                                          <p:to>
                                            <p:strVal val="visible"/>
                                          </p:to>
                                        </p:set>
                                        <p:animEffect transition="in" filter="wipe(left)">
                                          <p:cBhvr>
                                            <p:cTn id="12" dur="500"/>
                                            <p:tgtEl>
                                              <p:spTgt spid="148"/>
                                            </p:tgtEl>
                                          </p:cBhvr>
                                        </p:animEffect>
                                      </p:childTnLst>
                                    </p:cTn>
                                  </p:par>
                                  <p:par>
                                    <p:cTn id="13" presetID="22" presetClass="entr" presetSubtype="8" fill="hold" grpId="0" nodeType="withEffect">
                                      <p:stCondLst>
                                        <p:cond delay="1250"/>
                                      </p:stCondLst>
                                      <p:childTnLst>
                                        <p:set>
                                          <p:cBhvr>
                                            <p:cTn id="14" dur="1" fill="hold">
                                              <p:stCondLst>
                                                <p:cond delay="0"/>
                                              </p:stCondLst>
                                            </p:cTn>
                                            <p:tgtEl>
                                              <p:spTgt spid="146"/>
                                            </p:tgtEl>
                                            <p:attrNameLst>
                                              <p:attrName>style.visibility</p:attrName>
                                            </p:attrNameLst>
                                          </p:cBhvr>
                                          <p:to>
                                            <p:strVal val="visible"/>
                                          </p:to>
                                        </p:set>
                                        <p:animEffect transition="in" filter="wipe(left)">
                                          <p:cBhvr>
                                            <p:cTn id="15" dur="500"/>
                                            <p:tgtEl>
                                              <p:spTgt spid="146"/>
                                            </p:tgtEl>
                                          </p:cBhvr>
                                        </p:animEffect>
                                      </p:childTnLst>
                                    </p:cTn>
                                  </p:par>
                                  <p:par>
                                    <p:cTn id="16" presetID="2" presetClass="entr" presetSubtype="2" decel="50000" fill="hold" grpId="0" nodeType="withEffect">
                                      <p:stCondLst>
                                        <p:cond delay="1250"/>
                                      </p:stCondLst>
                                      <p:childTnLst>
                                        <p:set>
                                          <p:cBhvr>
                                            <p:cTn id="17" dur="1" fill="hold">
                                              <p:stCondLst>
                                                <p:cond delay="0"/>
                                              </p:stCondLst>
                                            </p:cTn>
                                            <p:tgtEl>
                                              <p:spTgt spid="160"/>
                                            </p:tgtEl>
                                            <p:attrNameLst>
                                              <p:attrName>style.visibility</p:attrName>
                                            </p:attrNameLst>
                                          </p:cBhvr>
                                          <p:to>
                                            <p:strVal val="visible"/>
                                          </p:to>
                                        </p:set>
                                        <p:anim calcmode="lin" valueType="num">
                                          <p:cBhvr additive="base">
                                            <p:cTn id="18" dur="1000" fill="hold"/>
                                            <p:tgtEl>
                                              <p:spTgt spid="160"/>
                                            </p:tgtEl>
                                            <p:attrNameLst>
                                              <p:attrName>ppt_x</p:attrName>
                                            </p:attrNameLst>
                                          </p:cBhvr>
                                          <p:tavLst>
                                            <p:tav tm="0">
                                              <p:val>
                                                <p:strVal val="1+#ppt_w/2"/>
                                              </p:val>
                                            </p:tav>
                                            <p:tav tm="100000">
                                              <p:val>
                                                <p:strVal val="#ppt_x"/>
                                              </p:val>
                                            </p:tav>
                                          </p:tavLst>
                                        </p:anim>
                                        <p:anim calcmode="lin" valueType="num">
                                          <p:cBhvr additive="base">
                                            <p:cTn id="19" dur="1000" fill="hold"/>
                                            <p:tgtEl>
                                              <p:spTgt spid="160"/>
                                            </p:tgtEl>
                                            <p:attrNameLst>
                                              <p:attrName>ppt_y</p:attrName>
                                            </p:attrNameLst>
                                          </p:cBhvr>
                                          <p:tavLst>
                                            <p:tav tm="0">
                                              <p:val>
                                                <p:strVal val="#ppt_y"/>
                                              </p:val>
                                            </p:tav>
                                            <p:tav tm="100000">
                                              <p:val>
                                                <p:strVal val="#ppt_y"/>
                                              </p:val>
                                            </p:tav>
                                          </p:tavLst>
                                        </p:anim>
                                      </p:childTnLst>
                                    </p:cTn>
                                  </p:par>
                                  <p:par>
                                    <p:cTn id="20" presetID="2" presetClass="entr" presetSubtype="2" decel="50000" fill="hold" grpId="0" nodeType="withEffect">
                                      <p:stCondLst>
                                        <p:cond delay="1250"/>
                                      </p:stCondLst>
                                      <p:childTnLst>
                                        <p:set>
                                          <p:cBhvr>
                                            <p:cTn id="21" dur="1" fill="hold">
                                              <p:stCondLst>
                                                <p:cond delay="0"/>
                                              </p:stCondLst>
                                            </p:cTn>
                                            <p:tgtEl>
                                              <p:spTgt spid="159"/>
                                            </p:tgtEl>
                                            <p:attrNameLst>
                                              <p:attrName>style.visibility</p:attrName>
                                            </p:attrNameLst>
                                          </p:cBhvr>
                                          <p:to>
                                            <p:strVal val="visible"/>
                                          </p:to>
                                        </p:set>
                                        <p:anim calcmode="lin" valueType="num">
                                          <p:cBhvr additive="base">
                                            <p:cTn id="22" dur="1000" fill="hold"/>
                                            <p:tgtEl>
                                              <p:spTgt spid="159"/>
                                            </p:tgtEl>
                                            <p:attrNameLst>
                                              <p:attrName>ppt_x</p:attrName>
                                            </p:attrNameLst>
                                          </p:cBhvr>
                                          <p:tavLst>
                                            <p:tav tm="0">
                                              <p:val>
                                                <p:strVal val="1+#ppt_w/2"/>
                                              </p:val>
                                            </p:tav>
                                            <p:tav tm="100000">
                                              <p:val>
                                                <p:strVal val="#ppt_x"/>
                                              </p:val>
                                            </p:tav>
                                          </p:tavLst>
                                        </p:anim>
                                        <p:anim calcmode="lin" valueType="num">
                                          <p:cBhvr additive="base">
                                            <p:cTn id="23" dur="1000" fill="hold"/>
                                            <p:tgtEl>
                                              <p:spTgt spid="159"/>
                                            </p:tgtEl>
                                            <p:attrNameLst>
                                              <p:attrName>ppt_y</p:attrName>
                                            </p:attrNameLst>
                                          </p:cBhvr>
                                          <p:tavLst>
                                            <p:tav tm="0">
                                              <p:val>
                                                <p:strVal val="#ppt_y"/>
                                              </p:val>
                                            </p:tav>
                                            <p:tav tm="100000">
                                              <p:val>
                                                <p:strVal val="#ppt_y"/>
                                              </p:val>
                                            </p:tav>
                                          </p:tavLst>
                                        </p:anim>
                                      </p:childTnLst>
                                    </p:cTn>
                                  </p:par>
                                  <p:par>
                                    <p:cTn id="24" presetID="2" presetClass="entr" presetSubtype="2" decel="50000" fill="hold" grpId="0" nodeType="withEffect">
                                      <p:stCondLst>
                                        <p:cond delay="1750"/>
                                      </p:stCondLst>
                                      <p:childTnLst>
                                        <p:set>
                                          <p:cBhvr>
                                            <p:cTn id="25" dur="1" fill="hold">
                                              <p:stCondLst>
                                                <p:cond delay="0"/>
                                              </p:stCondLst>
                                            </p:cTn>
                                            <p:tgtEl>
                                              <p:spTgt spid="162"/>
                                            </p:tgtEl>
                                            <p:attrNameLst>
                                              <p:attrName>style.visibility</p:attrName>
                                            </p:attrNameLst>
                                          </p:cBhvr>
                                          <p:to>
                                            <p:strVal val="visible"/>
                                          </p:to>
                                        </p:set>
                                        <p:anim calcmode="lin" valueType="num">
                                          <p:cBhvr additive="base">
                                            <p:cTn id="26" dur="1000" fill="hold"/>
                                            <p:tgtEl>
                                              <p:spTgt spid="162"/>
                                            </p:tgtEl>
                                            <p:attrNameLst>
                                              <p:attrName>ppt_x</p:attrName>
                                            </p:attrNameLst>
                                          </p:cBhvr>
                                          <p:tavLst>
                                            <p:tav tm="0">
                                              <p:val>
                                                <p:strVal val="1+#ppt_w/2"/>
                                              </p:val>
                                            </p:tav>
                                            <p:tav tm="100000">
                                              <p:val>
                                                <p:strVal val="#ppt_x"/>
                                              </p:val>
                                            </p:tav>
                                          </p:tavLst>
                                        </p:anim>
                                        <p:anim calcmode="lin" valueType="num">
                                          <p:cBhvr additive="base">
                                            <p:cTn id="27" dur="1000" fill="hold"/>
                                            <p:tgtEl>
                                              <p:spTgt spid="162"/>
                                            </p:tgtEl>
                                            <p:attrNameLst>
                                              <p:attrName>ppt_y</p:attrName>
                                            </p:attrNameLst>
                                          </p:cBhvr>
                                          <p:tavLst>
                                            <p:tav tm="0">
                                              <p:val>
                                                <p:strVal val="#ppt_y"/>
                                              </p:val>
                                            </p:tav>
                                            <p:tav tm="100000">
                                              <p:val>
                                                <p:strVal val="#ppt_y"/>
                                              </p:val>
                                            </p:tav>
                                          </p:tavLst>
                                        </p:anim>
                                      </p:childTnLst>
                                    </p:cTn>
                                  </p:par>
                                  <p:par>
                                    <p:cTn id="28" presetID="2" presetClass="entr" presetSubtype="2" decel="50000" fill="hold" grpId="0" nodeType="withEffect">
                                      <p:stCondLst>
                                        <p:cond delay="1750"/>
                                      </p:stCondLst>
                                      <p:childTnLst>
                                        <p:set>
                                          <p:cBhvr>
                                            <p:cTn id="29" dur="1" fill="hold">
                                              <p:stCondLst>
                                                <p:cond delay="0"/>
                                              </p:stCondLst>
                                            </p:cTn>
                                            <p:tgtEl>
                                              <p:spTgt spid="161"/>
                                            </p:tgtEl>
                                            <p:attrNameLst>
                                              <p:attrName>style.visibility</p:attrName>
                                            </p:attrNameLst>
                                          </p:cBhvr>
                                          <p:to>
                                            <p:strVal val="visible"/>
                                          </p:to>
                                        </p:set>
                                        <p:anim calcmode="lin" valueType="num">
                                          <p:cBhvr additive="base">
                                            <p:cTn id="30" dur="1000" fill="hold"/>
                                            <p:tgtEl>
                                              <p:spTgt spid="161"/>
                                            </p:tgtEl>
                                            <p:attrNameLst>
                                              <p:attrName>ppt_x</p:attrName>
                                            </p:attrNameLst>
                                          </p:cBhvr>
                                          <p:tavLst>
                                            <p:tav tm="0">
                                              <p:val>
                                                <p:strVal val="1+#ppt_w/2"/>
                                              </p:val>
                                            </p:tav>
                                            <p:tav tm="100000">
                                              <p:val>
                                                <p:strVal val="#ppt_x"/>
                                              </p:val>
                                            </p:tav>
                                          </p:tavLst>
                                        </p:anim>
                                        <p:anim calcmode="lin" valueType="num">
                                          <p:cBhvr additive="base">
                                            <p:cTn id="31" dur="1000" fill="hold"/>
                                            <p:tgtEl>
                                              <p:spTgt spid="16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0"/>
                                      </p:stCondLst>
                                      <p:childTnLst>
                                        <p:set>
                                          <p:cBhvr>
                                            <p:cTn id="33" dur="1" fill="hold">
                                              <p:stCondLst>
                                                <p:cond delay="0"/>
                                              </p:stCondLst>
                                            </p:cTn>
                                            <p:tgtEl>
                                              <p:spTgt spid="149"/>
                                            </p:tgtEl>
                                            <p:attrNameLst>
                                              <p:attrName>style.visibility</p:attrName>
                                            </p:attrNameLst>
                                          </p:cBhvr>
                                          <p:to>
                                            <p:strVal val="visible"/>
                                          </p:to>
                                        </p:set>
                                        <p:anim calcmode="lin" valueType="num">
                                          <p:cBhvr>
                                            <p:cTn id="34" dur="500" fill="hold"/>
                                            <p:tgtEl>
                                              <p:spTgt spid="149"/>
                                            </p:tgtEl>
                                            <p:attrNameLst>
                                              <p:attrName>ppt_w</p:attrName>
                                            </p:attrNameLst>
                                          </p:cBhvr>
                                          <p:tavLst>
                                            <p:tav tm="0">
                                              <p:val>
                                                <p:fltVal val="0"/>
                                              </p:val>
                                            </p:tav>
                                            <p:tav tm="100000">
                                              <p:val>
                                                <p:strVal val="#ppt_w"/>
                                              </p:val>
                                            </p:tav>
                                          </p:tavLst>
                                        </p:anim>
                                        <p:anim calcmode="lin" valueType="num">
                                          <p:cBhvr>
                                            <p:cTn id="35" dur="500" fill="hold"/>
                                            <p:tgtEl>
                                              <p:spTgt spid="149"/>
                                            </p:tgtEl>
                                            <p:attrNameLst>
                                              <p:attrName>ppt_h</p:attrName>
                                            </p:attrNameLst>
                                          </p:cBhvr>
                                          <p:tavLst>
                                            <p:tav tm="0">
                                              <p:val>
                                                <p:fltVal val="0"/>
                                              </p:val>
                                            </p:tav>
                                            <p:tav tm="100000">
                                              <p:val>
                                                <p:strVal val="#ppt_h"/>
                                              </p:val>
                                            </p:tav>
                                          </p:tavLst>
                                        </p:anim>
                                        <p:animEffect transition="in" filter="fade">
                                          <p:cBhvr>
                                            <p:cTn id="36" dur="500"/>
                                            <p:tgtEl>
                                              <p:spTgt spid="149"/>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157"/>
                                            </p:tgtEl>
                                            <p:attrNameLst>
                                              <p:attrName>style.visibility</p:attrName>
                                            </p:attrNameLst>
                                          </p:cBhvr>
                                          <p:to>
                                            <p:strVal val="visible"/>
                                          </p:to>
                                        </p:set>
                                        <p:anim calcmode="lin" valueType="num">
                                          <p:cBhvr>
                                            <p:cTn id="39" dur="500" fill="hold"/>
                                            <p:tgtEl>
                                              <p:spTgt spid="157"/>
                                            </p:tgtEl>
                                            <p:attrNameLst>
                                              <p:attrName>ppt_w</p:attrName>
                                            </p:attrNameLst>
                                          </p:cBhvr>
                                          <p:tavLst>
                                            <p:tav tm="0">
                                              <p:val>
                                                <p:fltVal val="0"/>
                                              </p:val>
                                            </p:tav>
                                            <p:tav tm="100000">
                                              <p:val>
                                                <p:strVal val="#ppt_w"/>
                                              </p:val>
                                            </p:tav>
                                          </p:tavLst>
                                        </p:anim>
                                        <p:anim calcmode="lin" valueType="num">
                                          <p:cBhvr>
                                            <p:cTn id="40" dur="500" fill="hold"/>
                                            <p:tgtEl>
                                              <p:spTgt spid="157"/>
                                            </p:tgtEl>
                                            <p:attrNameLst>
                                              <p:attrName>ppt_h</p:attrName>
                                            </p:attrNameLst>
                                          </p:cBhvr>
                                          <p:tavLst>
                                            <p:tav tm="0">
                                              <p:val>
                                                <p:fltVal val="0"/>
                                              </p:val>
                                            </p:tav>
                                            <p:tav tm="100000">
                                              <p:val>
                                                <p:strVal val="#ppt_h"/>
                                              </p:val>
                                            </p:tav>
                                          </p:tavLst>
                                        </p:anim>
                                        <p:animEffect transition="in" filter="fade">
                                          <p:cBhvr>
                                            <p:cTn id="41" dur="500"/>
                                            <p:tgtEl>
                                              <p:spTgt spid="157"/>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58"/>
                                            </p:tgtEl>
                                            <p:attrNameLst>
                                              <p:attrName>style.visibility</p:attrName>
                                            </p:attrNameLst>
                                          </p:cBhvr>
                                          <p:to>
                                            <p:strVal val="visible"/>
                                          </p:to>
                                        </p:set>
                                        <p:anim calcmode="lin" valueType="num">
                                          <p:cBhvr>
                                            <p:cTn id="44" dur="500" fill="hold"/>
                                            <p:tgtEl>
                                              <p:spTgt spid="158"/>
                                            </p:tgtEl>
                                            <p:attrNameLst>
                                              <p:attrName>ppt_w</p:attrName>
                                            </p:attrNameLst>
                                          </p:cBhvr>
                                          <p:tavLst>
                                            <p:tav tm="0">
                                              <p:val>
                                                <p:fltVal val="0"/>
                                              </p:val>
                                            </p:tav>
                                            <p:tav tm="100000">
                                              <p:val>
                                                <p:strVal val="#ppt_w"/>
                                              </p:val>
                                            </p:tav>
                                          </p:tavLst>
                                        </p:anim>
                                        <p:anim calcmode="lin" valueType="num">
                                          <p:cBhvr>
                                            <p:cTn id="45" dur="500" fill="hold"/>
                                            <p:tgtEl>
                                              <p:spTgt spid="158"/>
                                            </p:tgtEl>
                                            <p:attrNameLst>
                                              <p:attrName>ppt_h</p:attrName>
                                            </p:attrNameLst>
                                          </p:cBhvr>
                                          <p:tavLst>
                                            <p:tav tm="0">
                                              <p:val>
                                                <p:fltVal val="0"/>
                                              </p:val>
                                            </p:tav>
                                            <p:tav tm="100000">
                                              <p:val>
                                                <p:strVal val="#ppt_h"/>
                                              </p:val>
                                            </p:tav>
                                          </p:tavLst>
                                        </p:anim>
                                        <p:animEffect transition="in" filter="fade">
                                          <p:cBhvr>
                                            <p:cTn id="46" dur="500"/>
                                            <p:tgtEl>
                                              <p:spTgt spid="158"/>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147"/>
                                            </p:tgtEl>
                                            <p:attrNameLst>
                                              <p:attrName>style.visibility</p:attrName>
                                            </p:attrNameLst>
                                          </p:cBhvr>
                                          <p:to>
                                            <p:strVal val="visible"/>
                                          </p:to>
                                        </p:set>
                                        <p:anim calcmode="lin" valueType="num">
                                          <p:cBhvr>
                                            <p:cTn id="49" dur="500" fill="hold"/>
                                            <p:tgtEl>
                                              <p:spTgt spid="147"/>
                                            </p:tgtEl>
                                            <p:attrNameLst>
                                              <p:attrName>ppt_w</p:attrName>
                                            </p:attrNameLst>
                                          </p:cBhvr>
                                          <p:tavLst>
                                            <p:tav tm="0">
                                              <p:val>
                                                <p:fltVal val="0"/>
                                              </p:val>
                                            </p:tav>
                                            <p:tav tm="100000">
                                              <p:val>
                                                <p:strVal val="#ppt_w"/>
                                              </p:val>
                                            </p:tav>
                                          </p:tavLst>
                                        </p:anim>
                                        <p:anim calcmode="lin" valueType="num">
                                          <p:cBhvr>
                                            <p:cTn id="50" dur="500" fill="hold"/>
                                            <p:tgtEl>
                                              <p:spTgt spid="147"/>
                                            </p:tgtEl>
                                            <p:attrNameLst>
                                              <p:attrName>ppt_h</p:attrName>
                                            </p:attrNameLst>
                                          </p:cBhvr>
                                          <p:tavLst>
                                            <p:tav tm="0">
                                              <p:val>
                                                <p:fltVal val="0"/>
                                              </p:val>
                                            </p:tav>
                                            <p:tav tm="100000">
                                              <p:val>
                                                <p:strVal val="#ppt_h"/>
                                              </p:val>
                                            </p:tav>
                                          </p:tavLst>
                                        </p:anim>
                                        <p:animEffect transition="in" filter="fade">
                                          <p:cBhvr>
                                            <p:cTn id="51" dur="500"/>
                                            <p:tgtEl>
                                              <p:spTgt spid="147"/>
                                            </p:tgtEl>
                                          </p:cBhvr>
                                        </p:animEffect>
                                      </p:childTnLst>
                                    </p:cTn>
                                  </p:par>
                                  <p:par>
                                    <p:cTn id="52" presetID="53" presetClass="entr" presetSubtype="16" fill="hold" grpId="0" nodeType="withEffect">
                                      <p:stCondLst>
                                        <p:cond delay="750"/>
                                      </p:stCondLst>
                                      <p:childTnLst>
                                        <p:set>
                                          <p:cBhvr>
                                            <p:cTn id="53" dur="1" fill="hold">
                                              <p:stCondLst>
                                                <p:cond delay="0"/>
                                              </p:stCondLst>
                                            </p:cTn>
                                            <p:tgtEl>
                                              <p:spTgt spid="163"/>
                                            </p:tgtEl>
                                            <p:attrNameLst>
                                              <p:attrName>style.visibility</p:attrName>
                                            </p:attrNameLst>
                                          </p:cBhvr>
                                          <p:to>
                                            <p:strVal val="visible"/>
                                          </p:to>
                                        </p:set>
                                        <p:anim calcmode="lin" valueType="num">
                                          <p:cBhvr>
                                            <p:cTn id="54" dur="500" fill="hold"/>
                                            <p:tgtEl>
                                              <p:spTgt spid="163"/>
                                            </p:tgtEl>
                                            <p:attrNameLst>
                                              <p:attrName>ppt_w</p:attrName>
                                            </p:attrNameLst>
                                          </p:cBhvr>
                                          <p:tavLst>
                                            <p:tav tm="0">
                                              <p:val>
                                                <p:fltVal val="0"/>
                                              </p:val>
                                            </p:tav>
                                            <p:tav tm="100000">
                                              <p:val>
                                                <p:strVal val="#ppt_w"/>
                                              </p:val>
                                            </p:tav>
                                          </p:tavLst>
                                        </p:anim>
                                        <p:anim calcmode="lin" valueType="num">
                                          <p:cBhvr>
                                            <p:cTn id="55" dur="500" fill="hold"/>
                                            <p:tgtEl>
                                              <p:spTgt spid="163"/>
                                            </p:tgtEl>
                                            <p:attrNameLst>
                                              <p:attrName>ppt_h</p:attrName>
                                            </p:attrNameLst>
                                          </p:cBhvr>
                                          <p:tavLst>
                                            <p:tav tm="0">
                                              <p:val>
                                                <p:fltVal val="0"/>
                                              </p:val>
                                            </p:tav>
                                            <p:tav tm="100000">
                                              <p:val>
                                                <p:strVal val="#ppt_h"/>
                                              </p:val>
                                            </p:tav>
                                          </p:tavLst>
                                        </p:anim>
                                        <p:animEffect transition="in" filter="fade">
                                          <p:cBhvr>
                                            <p:cTn id="56" dur="500"/>
                                            <p:tgtEl>
                                              <p:spTgt spid="163"/>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64"/>
                                            </p:tgtEl>
                                            <p:attrNameLst>
                                              <p:attrName>style.visibility</p:attrName>
                                            </p:attrNameLst>
                                          </p:cBhvr>
                                          <p:to>
                                            <p:strVal val="visible"/>
                                          </p:to>
                                        </p:set>
                                        <p:anim calcmode="lin" valueType="num">
                                          <p:cBhvr>
                                            <p:cTn id="59" dur="500" fill="hold"/>
                                            <p:tgtEl>
                                              <p:spTgt spid="164"/>
                                            </p:tgtEl>
                                            <p:attrNameLst>
                                              <p:attrName>ppt_w</p:attrName>
                                            </p:attrNameLst>
                                          </p:cBhvr>
                                          <p:tavLst>
                                            <p:tav tm="0">
                                              <p:val>
                                                <p:fltVal val="0"/>
                                              </p:val>
                                            </p:tav>
                                            <p:tav tm="100000">
                                              <p:val>
                                                <p:strVal val="#ppt_w"/>
                                              </p:val>
                                            </p:tav>
                                          </p:tavLst>
                                        </p:anim>
                                        <p:anim calcmode="lin" valueType="num">
                                          <p:cBhvr>
                                            <p:cTn id="60" dur="500" fill="hold"/>
                                            <p:tgtEl>
                                              <p:spTgt spid="164"/>
                                            </p:tgtEl>
                                            <p:attrNameLst>
                                              <p:attrName>ppt_h</p:attrName>
                                            </p:attrNameLst>
                                          </p:cBhvr>
                                          <p:tavLst>
                                            <p:tav tm="0">
                                              <p:val>
                                                <p:fltVal val="0"/>
                                              </p:val>
                                            </p:tav>
                                            <p:tav tm="100000">
                                              <p:val>
                                                <p:strVal val="#ppt_h"/>
                                              </p:val>
                                            </p:tav>
                                          </p:tavLst>
                                        </p:anim>
                                        <p:animEffect transition="in" filter="fade">
                                          <p:cBhvr>
                                            <p:cTn id="61" dur="500"/>
                                            <p:tgtEl>
                                              <p:spTgt spid="164"/>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142"/>
                                            </p:tgtEl>
                                            <p:attrNameLst>
                                              <p:attrName>style.visibility</p:attrName>
                                            </p:attrNameLst>
                                          </p:cBhvr>
                                          <p:to>
                                            <p:strVal val="visible"/>
                                          </p:to>
                                        </p:set>
                                        <p:animEffect transition="in" filter="wipe(left)">
                                          <p:cBhvr>
                                            <p:cTn id="64" dur="500"/>
                                            <p:tgtEl>
                                              <p:spTgt spid="142"/>
                                            </p:tgtEl>
                                          </p:cBhvr>
                                        </p:animEffect>
                                      </p:childTnLst>
                                    </p:cTn>
                                  </p:par>
                                  <p:par>
                                    <p:cTn id="65" presetID="2" presetClass="entr" presetSubtype="2" decel="50000" fill="hold" grpId="0" nodeType="withEffect">
                                      <p:stCondLst>
                                        <p:cond delay="2000"/>
                                      </p:stCondLst>
                                      <p:childTnLst>
                                        <p:set>
                                          <p:cBhvr>
                                            <p:cTn id="66" dur="1" fill="hold">
                                              <p:stCondLst>
                                                <p:cond delay="0"/>
                                              </p:stCondLst>
                                            </p:cTn>
                                            <p:tgtEl>
                                              <p:spTgt spid="145"/>
                                            </p:tgtEl>
                                            <p:attrNameLst>
                                              <p:attrName>style.visibility</p:attrName>
                                            </p:attrNameLst>
                                          </p:cBhvr>
                                          <p:to>
                                            <p:strVal val="visible"/>
                                          </p:to>
                                        </p:set>
                                        <p:anim calcmode="lin" valueType="num">
                                          <p:cBhvr additive="base">
                                            <p:cTn id="67" dur="1000" fill="hold"/>
                                            <p:tgtEl>
                                              <p:spTgt spid="145"/>
                                            </p:tgtEl>
                                            <p:attrNameLst>
                                              <p:attrName>ppt_x</p:attrName>
                                            </p:attrNameLst>
                                          </p:cBhvr>
                                          <p:tavLst>
                                            <p:tav tm="0">
                                              <p:val>
                                                <p:strVal val="1+#ppt_w/2"/>
                                              </p:val>
                                            </p:tav>
                                            <p:tav tm="100000">
                                              <p:val>
                                                <p:strVal val="#ppt_x"/>
                                              </p:val>
                                            </p:tav>
                                          </p:tavLst>
                                        </p:anim>
                                        <p:anim calcmode="lin" valueType="num">
                                          <p:cBhvr additive="base">
                                            <p:cTn id="68" dur="1000" fill="hold"/>
                                            <p:tgtEl>
                                              <p:spTgt spid="145"/>
                                            </p:tgtEl>
                                            <p:attrNameLst>
                                              <p:attrName>ppt_y</p:attrName>
                                            </p:attrNameLst>
                                          </p:cBhvr>
                                          <p:tavLst>
                                            <p:tav tm="0">
                                              <p:val>
                                                <p:strVal val="#ppt_y"/>
                                              </p:val>
                                            </p:tav>
                                            <p:tav tm="100000">
                                              <p:val>
                                                <p:strVal val="#ppt_y"/>
                                              </p:val>
                                            </p:tav>
                                          </p:tavLst>
                                        </p:anim>
                                      </p:childTnLst>
                                    </p:cTn>
                                  </p:par>
                                  <p:par>
                                    <p:cTn id="69" presetID="2" presetClass="entr" presetSubtype="2" decel="50000" fill="hold" grpId="0" nodeType="withEffect">
                                      <p:stCondLst>
                                        <p:cond delay="2000"/>
                                      </p:stCondLst>
                                      <p:childTnLst>
                                        <p:set>
                                          <p:cBhvr>
                                            <p:cTn id="70" dur="1" fill="hold">
                                              <p:stCondLst>
                                                <p:cond delay="0"/>
                                              </p:stCondLst>
                                            </p:cTn>
                                            <p:tgtEl>
                                              <p:spTgt spid="144"/>
                                            </p:tgtEl>
                                            <p:attrNameLst>
                                              <p:attrName>style.visibility</p:attrName>
                                            </p:attrNameLst>
                                          </p:cBhvr>
                                          <p:to>
                                            <p:strVal val="visible"/>
                                          </p:to>
                                        </p:set>
                                        <p:anim calcmode="lin" valueType="num">
                                          <p:cBhvr additive="base">
                                            <p:cTn id="71" dur="1000" fill="hold"/>
                                            <p:tgtEl>
                                              <p:spTgt spid="144"/>
                                            </p:tgtEl>
                                            <p:attrNameLst>
                                              <p:attrName>ppt_x</p:attrName>
                                            </p:attrNameLst>
                                          </p:cBhvr>
                                          <p:tavLst>
                                            <p:tav tm="0">
                                              <p:val>
                                                <p:strVal val="1+#ppt_w/2"/>
                                              </p:val>
                                            </p:tav>
                                            <p:tav tm="100000">
                                              <p:val>
                                                <p:strVal val="#ppt_x"/>
                                              </p:val>
                                            </p:tav>
                                          </p:tavLst>
                                        </p:anim>
                                        <p:anim calcmode="lin" valueType="num">
                                          <p:cBhvr additive="base">
                                            <p:cTn id="72" dur="1000" fill="hold"/>
                                            <p:tgtEl>
                                              <p:spTgt spid="144"/>
                                            </p:tgtEl>
                                            <p:attrNameLst>
                                              <p:attrName>ppt_y</p:attrName>
                                            </p:attrNameLst>
                                          </p:cBhvr>
                                          <p:tavLst>
                                            <p:tav tm="0">
                                              <p:val>
                                                <p:strVal val="#ppt_y"/>
                                              </p:val>
                                            </p:tav>
                                            <p:tav tm="100000">
                                              <p:val>
                                                <p:strVal val="#ppt_y"/>
                                              </p:val>
                                            </p:tav>
                                          </p:tavLst>
                                        </p:anim>
                                      </p:childTnLst>
                                    </p:cTn>
                                  </p:par>
                                  <p:par>
                                    <p:cTn id="73" presetID="53" presetClass="entr" presetSubtype="16" fill="hold" grpId="0" nodeType="withEffect">
                                      <p:stCondLst>
                                        <p:cond delay="750"/>
                                      </p:stCondLst>
                                      <p:childTnLst>
                                        <p:set>
                                          <p:cBhvr>
                                            <p:cTn id="74" dur="1" fill="hold">
                                              <p:stCondLst>
                                                <p:cond delay="0"/>
                                              </p:stCondLst>
                                            </p:cTn>
                                            <p:tgtEl>
                                              <p:spTgt spid="143"/>
                                            </p:tgtEl>
                                            <p:attrNameLst>
                                              <p:attrName>style.visibility</p:attrName>
                                            </p:attrNameLst>
                                          </p:cBhvr>
                                          <p:to>
                                            <p:strVal val="visible"/>
                                          </p:to>
                                        </p:set>
                                        <p:anim calcmode="lin" valueType="num">
                                          <p:cBhvr>
                                            <p:cTn id="75" dur="500" fill="hold"/>
                                            <p:tgtEl>
                                              <p:spTgt spid="143"/>
                                            </p:tgtEl>
                                            <p:attrNameLst>
                                              <p:attrName>ppt_w</p:attrName>
                                            </p:attrNameLst>
                                          </p:cBhvr>
                                          <p:tavLst>
                                            <p:tav tm="0">
                                              <p:val>
                                                <p:fltVal val="0"/>
                                              </p:val>
                                            </p:tav>
                                            <p:tav tm="100000">
                                              <p:val>
                                                <p:strVal val="#ppt_w"/>
                                              </p:val>
                                            </p:tav>
                                          </p:tavLst>
                                        </p:anim>
                                        <p:anim calcmode="lin" valueType="num">
                                          <p:cBhvr>
                                            <p:cTn id="76" dur="500" fill="hold"/>
                                            <p:tgtEl>
                                              <p:spTgt spid="143"/>
                                            </p:tgtEl>
                                            <p:attrNameLst>
                                              <p:attrName>ppt_h</p:attrName>
                                            </p:attrNameLst>
                                          </p:cBhvr>
                                          <p:tavLst>
                                            <p:tav tm="0">
                                              <p:val>
                                                <p:fltVal val="0"/>
                                              </p:val>
                                            </p:tav>
                                            <p:tav tm="100000">
                                              <p:val>
                                                <p:strVal val="#ppt_h"/>
                                              </p:val>
                                            </p:tav>
                                          </p:tavLst>
                                        </p:anim>
                                        <p:animEffect transition="in" filter="fade">
                                          <p:cBhvr>
                                            <p:cTn id="77" dur="500"/>
                                            <p:tgtEl>
                                              <p:spTgt spid="143"/>
                                            </p:tgtEl>
                                          </p:cBhvr>
                                        </p:animEffect>
                                      </p:childTnLst>
                                    </p:cTn>
                                  </p:par>
                                  <p:par>
                                    <p:cTn id="78" presetID="53" presetClass="entr" presetSubtype="16" fill="hold" grpId="0" nodeType="withEffect">
                                      <p:stCondLst>
                                        <p:cond delay="1000"/>
                                      </p:stCondLst>
                                      <p:childTnLst>
                                        <p:set>
                                          <p:cBhvr>
                                            <p:cTn id="79" dur="1" fill="hold">
                                              <p:stCondLst>
                                                <p:cond delay="0"/>
                                              </p:stCondLst>
                                            </p:cTn>
                                            <p:tgtEl>
                                              <p:spTgt spid="192"/>
                                            </p:tgtEl>
                                            <p:attrNameLst>
                                              <p:attrName>style.visibility</p:attrName>
                                            </p:attrNameLst>
                                          </p:cBhvr>
                                          <p:to>
                                            <p:strVal val="visible"/>
                                          </p:to>
                                        </p:set>
                                        <p:anim calcmode="lin" valueType="num">
                                          <p:cBhvr>
                                            <p:cTn id="80" dur="500" fill="hold"/>
                                            <p:tgtEl>
                                              <p:spTgt spid="192"/>
                                            </p:tgtEl>
                                            <p:attrNameLst>
                                              <p:attrName>ppt_w</p:attrName>
                                            </p:attrNameLst>
                                          </p:cBhvr>
                                          <p:tavLst>
                                            <p:tav tm="0">
                                              <p:val>
                                                <p:fltVal val="0"/>
                                              </p:val>
                                            </p:tav>
                                            <p:tav tm="100000">
                                              <p:val>
                                                <p:strVal val="#ppt_w"/>
                                              </p:val>
                                            </p:tav>
                                          </p:tavLst>
                                        </p:anim>
                                        <p:anim calcmode="lin" valueType="num">
                                          <p:cBhvr>
                                            <p:cTn id="81" dur="500" fill="hold"/>
                                            <p:tgtEl>
                                              <p:spTgt spid="192"/>
                                            </p:tgtEl>
                                            <p:attrNameLst>
                                              <p:attrName>ppt_h</p:attrName>
                                            </p:attrNameLst>
                                          </p:cBhvr>
                                          <p:tavLst>
                                            <p:tav tm="0">
                                              <p:val>
                                                <p:fltVal val="0"/>
                                              </p:val>
                                            </p:tav>
                                            <p:tav tm="100000">
                                              <p:val>
                                                <p:strVal val="#ppt_h"/>
                                              </p:val>
                                            </p:tav>
                                          </p:tavLst>
                                        </p:anim>
                                        <p:animEffect transition="in" filter="fade">
                                          <p:cBhvr>
                                            <p:cTn id="82" dur="500"/>
                                            <p:tgtEl>
                                              <p:spTgt spid="192"/>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193"/>
                                            </p:tgtEl>
                                            <p:attrNameLst>
                                              <p:attrName>style.visibility</p:attrName>
                                            </p:attrNameLst>
                                          </p:cBhvr>
                                          <p:to>
                                            <p:strVal val="visible"/>
                                          </p:to>
                                        </p:set>
                                        <p:anim calcmode="lin" valueType="num">
                                          <p:cBhvr>
                                            <p:cTn id="85" dur="500" fill="hold"/>
                                            <p:tgtEl>
                                              <p:spTgt spid="193"/>
                                            </p:tgtEl>
                                            <p:attrNameLst>
                                              <p:attrName>ppt_w</p:attrName>
                                            </p:attrNameLst>
                                          </p:cBhvr>
                                          <p:tavLst>
                                            <p:tav tm="0">
                                              <p:val>
                                                <p:fltVal val="0"/>
                                              </p:val>
                                            </p:tav>
                                            <p:tav tm="100000">
                                              <p:val>
                                                <p:strVal val="#ppt_w"/>
                                              </p:val>
                                            </p:tav>
                                          </p:tavLst>
                                        </p:anim>
                                        <p:anim calcmode="lin" valueType="num">
                                          <p:cBhvr>
                                            <p:cTn id="86" dur="500" fill="hold"/>
                                            <p:tgtEl>
                                              <p:spTgt spid="193"/>
                                            </p:tgtEl>
                                            <p:attrNameLst>
                                              <p:attrName>ppt_h</p:attrName>
                                            </p:attrNameLst>
                                          </p:cBhvr>
                                          <p:tavLst>
                                            <p:tav tm="0">
                                              <p:val>
                                                <p:fltVal val="0"/>
                                              </p:val>
                                            </p:tav>
                                            <p:tav tm="100000">
                                              <p:val>
                                                <p:strVal val="#ppt_h"/>
                                              </p:val>
                                            </p:tav>
                                          </p:tavLst>
                                        </p:anim>
                                        <p:animEffect transition="in" filter="fade">
                                          <p:cBhvr>
                                            <p:cTn id="87" dur="500"/>
                                            <p:tgtEl>
                                              <p:spTgt spid="193"/>
                                            </p:tgtEl>
                                          </p:cBhvr>
                                        </p:animEffect>
                                      </p:childTnLst>
                                    </p:cTn>
                                  </p:par>
                                  <p:par>
                                    <p:cTn id="88" presetID="2" presetClass="entr" presetSubtype="1" fill="hold" grpId="0" nodeType="withEffect">
                                      <p:stCondLst>
                                        <p:cond delay="750"/>
                                      </p:stCondLst>
                                      <p:childTnLst>
                                        <p:set>
                                          <p:cBhvr>
                                            <p:cTn id="89" dur="1" fill="hold">
                                              <p:stCondLst>
                                                <p:cond delay="0"/>
                                              </p:stCondLst>
                                            </p:cTn>
                                            <p:tgtEl>
                                              <p:spTgt spid="152"/>
                                            </p:tgtEl>
                                            <p:attrNameLst>
                                              <p:attrName>style.visibility</p:attrName>
                                            </p:attrNameLst>
                                          </p:cBhvr>
                                          <p:to>
                                            <p:strVal val="visible"/>
                                          </p:to>
                                        </p:set>
                                        <p:anim calcmode="lin" valueType="num">
                                          <p:cBhvr additive="base">
                                            <p:cTn id="90" dur="1000" fill="hold"/>
                                            <p:tgtEl>
                                              <p:spTgt spid="152"/>
                                            </p:tgtEl>
                                            <p:attrNameLst>
                                              <p:attrName>ppt_x</p:attrName>
                                            </p:attrNameLst>
                                          </p:cBhvr>
                                          <p:tavLst>
                                            <p:tav tm="0">
                                              <p:val>
                                                <p:strVal val="#ppt_x"/>
                                              </p:val>
                                            </p:tav>
                                            <p:tav tm="100000">
                                              <p:val>
                                                <p:strVal val="#ppt_x"/>
                                              </p:val>
                                            </p:tav>
                                          </p:tavLst>
                                        </p:anim>
                                        <p:anim calcmode="lin" valueType="num">
                                          <p:cBhvr additive="base">
                                            <p:cTn id="91" dur="1000" fill="hold"/>
                                            <p:tgtEl>
                                              <p:spTgt spid="152"/>
                                            </p:tgtEl>
                                            <p:attrNameLst>
                                              <p:attrName>ppt_y</p:attrName>
                                            </p:attrNameLst>
                                          </p:cBhvr>
                                          <p:tavLst>
                                            <p:tav tm="0">
                                              <p:val>
                                                <p:strVal val="0-#ppt_h/2"/>
                                              </p:val>
                                            </p:tav>
                                            <p:tav tm="100000">
                                              <p:val>
                                                <p:strVal val="#ppt_y"/>
                                              </p:val>
                                            </p:tav>
                                          </p:tavLst>
                                        </p:anim>
                                      </p:childTnLst>
                                    </p:cTn>
                                  </p:par>
                                  <p:par>
                                    <p:cTn id="92" presetID="2" presetClass="entr" presetSubtype="1" fill="hold" grpId="0" nodeType="withEffect">
                                      <p:stCondLst>
                                        <p:cond delay="750"/>
                                      </p:stCondLst>
                                      <p:childTnLst>
                                        <p:set>
                                          <p:cBhvr>
                                            <p:cTn id="93" dur="1" fill="hold">
                                              <p:stCondLst>
                                                <p:cond delay="0"/>
                                              </p:stCondLst>
                                            </p:cTn>
                                            <p:tgtEl>
                                              <p:spTgt spid="155"/>
                                            </p:tgtEl>
                                            <p:attrNameLst>
                                              <p:attrName>style.visibility</p:attrName>
                                            </p:attrNameLst>
                                          </p:cBhvr>
                                          <p:to>
                                            <p:strVal val="visible"/>
                                          </p:to>
                                        </p:set>
                                        <p:anim calcmode="lin" valueType="num">
                                          <p:cBhvr additive="base">
                                            <p:cTn id="94" dur="1000" fill="hold"/>
                                            <p:tgtEl>
                                              <p:spTgt spid="155"/>
                                            </p:tgtEl>
                                            <p:attrNameLst>
                                              <p:attrName>ppt_x</p:attrName>
                                            </p:attrNameLst>
                                          </p:cBhvr>
                                          <p:tavLst>
                                            <p:tav tm="0">
                                              <p:val>
                                                <p:strVal val="#ppt_x"/>
                                              </p:val>
                                            </p:tav>
                                            <p:tav tm="100000">
                                              <p:val>
                                                <p:strVal val="#ppt_x"/>
                                              </p:val>
                                            </p:tav>
                                          </p:tavLst>
                                        </p:anim>
                                        <p:anim calcmode="lin" valueType="num">
                                          <p:cBhvr additive="base">
                                            <p:cTn id="95" dur="1000" fill="hold"/>
                                            <p:tgtEl>
                                              <p:spTgt spid="155"/>
                                            </p:tgtEl>
                                            <p:attrNameLst>
                                              <p:attrName>ppt_y</p:attrName>
                                            </p:attrNameLst>
                                          </p:cBhvr>
                                          <p:tavLst>
                                            <p:tav tm="0">
                                              <p:val>
                                                <p:strVal val="0-#ppt_h/2"/>
                                              </p:val>
                                            </p:tav>
                                            <p:tav tm="100000">
                                              <p:val>
                                                <p:strVal val="#ppt_y"/>
                                              </p:val>
                                            </p:tav>
                                          </p:tavLst>
                                        </p:anim>
                                      </p:childTnLst>
                                    </p:cTn>
                                  </p:par>
                                  <p:par>
                                    <p:cTn id="96" presetID="2" presetClass="entr" presetSubtype="1" fill="hold" grpId="0" nodeType="withEffect">
                                      <p:stCondLst>
                                        <p:cond delay="500"/>
                                      </p:stCondLst>
                                      <p:childTnLst>
                                        <p:set>
                                          <p:cBhvr>
                                            <p:cTn id="97" dur="1" fill="hold">
                                              <p:stCondLst>
                                                <p:cond delay="0"/>
                                              </p:stCondLst>
                                            </p:cTn>
                                            <p:tgtEl>
                                              <p:spTgt spid="154"/>
                                            </p:tgtEl>
                                            <p:attrNameLst>
                                              <p:attrName>style.visibility</p:attrName>
                                            </p:attrNameLst>
                                          </p:cBhvr>
                                          <p:to>
                                            <p:strVal val="visible"/>
                                          </p:to>
                                        </p:set>
                                        <p:anim calcmode="lin" valueType="num">
                                          <p:cBhvr additive="base">
                                            <p:cTn id="98" dur="1000" fill="hold"/>
                                            <p:tgtEl>
                                              <p:spTgt spid="154"/>
                                            </p:tgtEl>
                                            <p:attrNameLst>
                                              <p:attrName>ppt_x</p:attrName>
                                            </p:attrNameLst>
                                          </p:cBhvr>
                                          <p:tavLst>
                                            <p:tav tm="0">
                                              <p:val>
                                                <p:strVal val="#ppt_x"/>
                                              </p:val>
                                            </p:tav>
                                            <p:tav tm="100000">
                                              <p:val>
                                                <p:strVal val="#ppt_x"/>
                                              </p:val>
                                            </p:tav>
                                          </p:tavLst>
                                        </p:anim>
                                        <p:anim calcmode="lin" valueType="num">
                                          <p:cBhvr additive="base">
                                            <p:cTn id="99" dur="1000" fill="hold"/>
                                            <p:tgtEl>
                                              <p:spTgt spid="154"/>
                                            </p:tgtEl>
                                            <p:attrNameLst>
                                              <p:attrName>ppt_y</p:attrName>
                                            </p:attrNameLst>
                                          </p:cBhvr>
                                          <p:tavLst>
                                            <p:tav tm="0">
                                              <p:val>
                                                <p:strVal val="0-#ppt_h/2"/>
                                              </p:val>
                                            </p:tav>
                                            <p:tav tm="100000">
                                              <p:val>
                                                <p:strVal val="#ppt_y"/>
                                              </p:val>
                                            </p:tav>
                                          </p:tavLst>
                                        </p:anim>
                                      </p:childTnLst>
                                    </p:cTn>
                                  </p:par>
                                  <p:par>
                                    <p:cTn id="100" presetID="2" presetClass="entr" presetSubtype="1" fill="hold" grpId="0" nodeType="withEffect">
                                      <p:stCondLst>
                                        <p:cond delay="250"/>
                                      </p:stCondLst>
                                      <p:childTnLst>
                                        <p:set>
                                          <p:cBhvr>
                                            <p:cTn id="101" dur="1" fill="hold">
                                              <p:stCondLst>
                                                <p:cond delay="0"/>
                                              </p:stCondLst>
                                            </p:cTn>
                                            <p:tgtEl>
                                              <p:spTgt spid="153"/>
                                            </p:tgtEl>
                                            <p:attrNameLst>
                                              <p:attrName>style.visibility</p:attrName>
                                            </p:attrNameLst>
                                          </p:cBhvr>
                                          <p:to>
                                            <p:strVal val="visible"/>
                                          </p:to>
                                        </p:set>
                                        <p:anim calcmode="lin" valueType="num">
                                          <p:cBhvr additive="base">
                                            <p:cTn id="102" dur="1000" fill="hold"/>
                                            <p:tgtEl>
                                              <p:spTgt spid="153"/>
                                            </p:tgtEl>
                                            <p:attrNameLst>
                                              <p:attrName>ppt_x</p:attrName>
                                            </p:attrNameLst>
                                          </p:cBhvr>
                                          <p:tavLst>
                                            <p:tav tm="0">
                                              <p:val>
                                                <p:strVal val="#ppt_x"/>
                                              </p:val>
                                            </p:tav>
                                            <p:tav tm="100000">
                                              <p:val>
                                                <p:strVal val="#ppt_x"/>
                                              </p:val>
                                            </p:tav>
                                          </p:tavLst>
                                        </p:anim>
                                        <p:anim calcmode="lin" valueType="num">
                                          <p:cBhvr additive="base">
                                            <p:cTn id="103" dur="1000" fill="hold"/>
                                            <p:tgtEl>
                                              <p:spTgt spid="153"/>
                                            </p:tgtEl>
                                            <p:attrNameLst>
                                              <p:attrName>ppt_y</p:attrName>
                                            </p:attrNameLst>
                                          </p:cBhvr>
                                          <p:tavLst>
                                            <p:tav tm="0">
                                              <p:val>
                                                <p:strVal val="0-#ppt_h/2"/>
                                              </p:val>
                                            </p:tav>
                                            <p:tav tm="100000">
                                              <p:val>
                                                <p:strVal val="#ppt_y"/>
                                              </p:val>
                                            </p:tav>
                                          </p:tavLst>
                                        </p:anim>
                                      </p:childTnLst>
                                    </p:cTn>
                                  </p:par>
                                  <p:par>
                                    <p:cTn id="104" presetID="12" presetClass="entr" presetSubtype="4" fill="hold" grpId="0" nodeType="withEffect">
                                      <p:stCondLst>
                                        <p:cond delay="2500"/>
                                      </p:stCondLst>
                                      <p:childTnLst>
                                        <p:set>
                                          <p:cBhvr>
                                            <p:cTn id="105" dur="1" fill="hold">
                                              <p:stCondLst>
                                                <p:cond delay="0"/>
                                              </p:stCondLst>
                                            </p:cTn>
                                            <p:tgtEl>
                                              <p:spTgt spid="194"/>
                                            </p:tgtEl>
                                            <p:attrNameLst>
                                              <p:attrName>style.visibility</p:attrName>
                                            </p:attrNameLst>
                                          </p:cBhvr>
                                          <p:to>
                                            <p:strVal val="visible"/>
                                          </p:to>
                                        </p:set>
                                        <p:anim calcmode="lin" valueType="num">
                                          <p:cBhvr additive="base">
                                            <p:cTn id="106" dur="500"/>
                                            <p:tgtEl>
                                              <p:spTgt spid="194"/>
                                            </p:tgtEl>
                                            <p:attrNameLst>
                                              <p:attrName>ppt_y</p:attrName>
                                            </p:attrNameLst>
                                          </p:cBhvr>
                                          <p:tavLst>
                                            <p:tav tm="0">
                                              <p:val>
                                                <p:strVal val="#ppt_y+#ppt_h*1.125000"/>
                                              </p:val>
                                            </p:tav>
                                            <p:tav tm="100000">
                                              <p:val>
                                                <p:strVal val="#ppt_y"/>
                                              </p:val>
                                            </p:tav>
                                          </p:tavLst>
                                        </p:anim>
                                        <p:animEffect transition="in" filter="wipe(up)">
                                          <p:cBhvr>
                                            <p:cTn id="107" dur="500"/>
                                            <p:tgtEl>
                                              <p:spTgt spid="194"/>
                                            </p:tgtEl>
                                          </p:cBhvr>
                                        </p:animEffect>
                                      </p:childTnLst>
                                    </p:cTn>
                                  </p:par>
                                  <p:par>
                                    <p:cTn id="108" presetID="2" presetClass="entr" presetSubtype="4" fill="hold" grpId="0" nodeType="withEffect">
                                      <p:stCondLst>
                                        <p:cond delay="0"/>
                                      </p:stCondLst>
                                      <p:childTnLst>
                                        <p:set>
                                          <p:cBhvr>
                                            <p:cTn id="109" dur="1" fill="hold">
                                              <p:stCondLst>
                                                <p:cond delay="0"/>
                                              </p:stCondLst>
                                            </p:cTn>
                                            <p:tgtEl>
                                              <p:spTgt spid="191"/>
                                            </p:tgtEl>
                                            <p:attrNameLst>
                                              <p:attrName>style.visibility</p:attrName>
                                            </p:attrNameLst>
                                          </p:cBhvr>
                                          <p:to>
                                            <p:strVal val="visible"/>
                                          </p:to>
                                        </p:set>
                                        <p:anim calcmode="lin" valueType="num">
                                          <p:cBhvr additive="base">
                                            <p:cTn id="110" dur="1000" fill="hold"/>
                                            <p:tgtEl>
                                              <p:spTgt spid="191"/>
                                            </p:tgtEl>
                                            <p:attrNameLst>
                                              <p:attrName>ppt_x</p:attrName>
                                            </p:attrNameLst>
                                          </p:cBhvr>
                                          <p:tavLst>
                                            <p:tav tm="0">
                                              <p:val>
                                                <p:strVal val="#ppt_x"/>
                                              </p:val>
                                            </p:tav>
                                            <p:tav tm="100000">
                                              <p:val>
                                                <p:strVal val="#ppt_x"/>
                                              </p:val>
                                            </p:tav>
                                          </p:tavLst>
                                        </p:anim>
                                        <p:anim calcmode="lin" valueType="num">
                                          <p:cBhvr additive="base">
                                            <p:cTn id="111" dur="1000" fill="hold"/>
                                            <p:tgtEl>
                                              <p:spTgt spid="191"/>
                                            </p:tgtEl>
                                            <p:attrNameLst>
                                              <p:attrName>ppt_y</p:attrName>
                                            </p:attrNameLst>
                                          </p:cBhvr>
                                          <p:tavLst>
                                            <p:tav tm="0">
                                              <p:val>
                                                <p:strVal val="1+#ppt_h/2"/>
                                              </p:val>
                                            </p:tav>
                                            <p:tav tm="100000">
                                              <p:val>
                                                <p:strVal val="#ppt_y"/>
                                              </p:val>
                                            </p:tav>
                                          </p:tavLst>
                                        </p:anim>
                                      </p:childTnLst>
                                    </p:cTn>
                                  </p:par>
                                  <p:par>
                                    <p:cTn id="112" presetID="22" presetClass="entr" presetSubtype="2" fill="hold" grpId="0" nodeType="withEffect">
                                      <p:stCondLst>
                                        <p:cond delay="500"/>
                                      </p:stCondLst>
                                      <p:childTnLst>
                                        <p:set>
                                          <p:cBhvr>
                                            <p:cTn id="113" dur="1" fill="hold">
                                              <p:stCondLst>
                                                <p:cond delay="0"/>
                                              </p:stCondLst>
                                            </p:cTn>
                                            <p:tgtEl>
                                              <p:spTgt spid="190"/>
                                            </p:tgtEl>
                                            <p:attrNameLst>
                                              <p:attrName>style.visibility</p:attrName>
                                            </p:attrNameLst>
                                          </p:cBhvr>
                                          <p:to>
                                            <p:strVal val="visible"/>
                                          </p:to>
                                        </p:set>
                                        <p:animEffect transition="in" filter="wipe(right)">
                                          <p:cBhvr>
                                            <p:cTn id="114" dur="500"/>
                                            <p:tgtEl>
                                              <p:spTgt spid="190"/>
                                            </p:tgtEl>
                                          </p:cBhvr>
                                        </p:animEffect>
                                      </p:childTnLst>
                                    </p:cTn>
                                  </p:par>
                                  <p:par>
                                    <p:cTn id="115" presetID="31" presetClass="entr" presetSubtype="0" fill="hold" grpId="0" nodeType="withEffect">
                                      <p:stCondLst>
                                        <p:cond delay="2250"/>
                                      </p:stCondLst>
                                      <p:childTnLst>
                                        <p:set>
                                          <p:cBhvr>
                                            <p:cTn id="116" dur="1" fill="hold">
                                              <p:stCondLst>
                                                <p:cond delay="0"/>
                                              </p:stCondLst>
                                            </p:cTn>
                                            <p:tgtEl>
                                              <p:spTgt spid="209"/>
                                            </p:tgtEl>
                                            <p:attrNameLst>
                                              <p:attrName>style.visibility</p:attrName>
                                            </p:attrNameLst>
                                          </p:cBhvr>
                                          <p:to>
                                            <p:strVal val="visible"/>
                                          </p:to>
                                        </p:set>
                                        <p:anim calcmode="lin" valueType="num">
                                          <p:cBhvr>
                                            <p:cTn id="117" dur="1000" fill="hold"/>
                                            <p:tgtEl>
                                              <p:spTgt spid="209"/>
                                            </p:tgtEl>
                                            <p:attrNameLst>
                                              <p:attrName>ppt_w</p:attrName>
                                            </p:attrNameLst>
                                          </p:cBhvr>
                                          <p:tavLst>
                                            <p:tav tm="0">
                                              <p:val>
                                                <p:fltVal val="0"/>
                                              </p:val>
                                            </p:tav>
                                            <p:tav tm="100000">
                                              <p:val>
                                                <p:strVal val="#ppt_w"/>
                                              </p:val>
                                            </p:tav>
                                          </p:tavLst>
                                        </p:anim>
                                        <p:anim calcmode="lin" valueType="num">
                                          <p:cBhvr>
                                            <p:cTn id="118" dur="1000" fill="hold"/>
                                            <p:tgtEl>
                                              <p:spTgt spid="209"/>
                                            </p:tgtEl>
                                            <p:attrNameLst>
                                              <p:attrName>ppt_h</p:attrName>
                                            </p:attrNameLst>
                                          </p:cBhvr>
                                          <p:tavLst>
                                            <p:tav tm="0">
                                              <p:val>
                                                <p:fltVal val="0"/>
                                              </p:val>
                                            </p:tav>
                                            <p:tav tm="100000">
                                              <p:val>
                                                <p:strVal val="#ppt_h"/>
                                              </p:val>
                                            </p:tav>
                                          </p:tavLst>
                                        </p:anim>
                                        <p:anim calcmode="lin" valueType="num">
                                          <p:cBhvr>
                                            <p:cTn id="119" dur="1000" fill="hold"/>
                                            <p:tgtEl>
                                              <p:spTgt spid="209"/>
                                            </p:tgtEl>
                                            <p:attrNameLst>
                                              <p:attrName>style.rotation</p:attrName>
                                            </p:attrNameLst>
                                          </p:cBhvr>
                                          <p:tavLst>
                                            <p:tav tm="0">
                                              <p:val>
                                                <p:fltVal val="90"/>
                                              </p:val>
                                            </p:tav>
                                            <p:tav tm="100000">
                                              <p:val>
                                                <p:fltVal val="0"/>
                                              </p:val>
                                            </p:tav>
                                          </p:tavLst>
                                        </p:anim>
                                        <p:animEffect transition="in" filter="fade">
                                          <p:cBhvr>
                                            <p:cTn id="120" dur="1000"/>
                                            <p:tgtEl>
                                              <p:spTgt spid="209"/>
                                            </p:tgtEl>
                                          </p:cBhvr>
                                        </p:animEffect>
                                      </p:childTnLst>
                                    </p:cTn>
                                  </p:par>
                                  <p:par>
                                    <p:cTn id="121" presetID="31" presetClass="entr" presetSubtype="0" fill="hold" nodeType="withEffect">
                                      <p:stCondLst>
                                        <p:cond delay="2000"/>
                                      </p:stCondLst>
                                      <p:childTnLst>
                                        <p:set>
                                          <p:cBhvr>
                                            <p:cTn id="122" dur="1" fill="hold">
                                              <p:stCondLst>
                                                <p:cond delay="0"/>
                                              </p:stCondLst>
                                            </p:cTn>
                                            <p:tgtEl>
                                              <p:spTgt spid="199"/>
                                            </p:tgtEl>
                                            <p:attrNameLst>
                                              <p:attrName>style.visibility</p:attrName>
                                            </p:attrNameLst>
                                          </p:cBhvr>
                                          <p:to>
                                            <p:strVal val="visible"/>
                                          </p:to>
                                        </p:set>
                                        <p:anim calcmode="lin" valueType="num">
                                          <p:cBhvr>
                                            <p:cTn id="123" dur="1000" fill="hold"/>
                                            <p:tgtEl>
                                              <p:spTgt spid="199"/>
                                            </p:tgtEl>
                                            <p:attrNameLst>
                                              <p:attrName>ppt_w</p:attrName>
                                            </p:attrNameLst>
                                          </p:cBhvr>
                                          <p:tavLst>
                                            <p:tav tm="0">
                                              <p:val>
                                                <p:fltVal val="0"/>
                                              </p:val>
                                            </p:tav>
                                            <p:tav tm="100000">
                                              <p:val>
                                                <p:strVal val="#ppt_w"/>
                                              </p:val>
                                            </p:tav>
                                          </p:tavLst>
                                        </p:anim>
                                        <p:anim calcmode="lin" valueType="num">
                                          <p:cBhvr>
                                            <p:cTn id="124" dur="1000" fill="hold"/>
                                            <p:tgtEl>
                                              <p:spTgt spid="199"/>
                                            </p:tgtEl>
                                            <p:attrNameLst>
                                              <p:attrName>ppt_h</p:attrName>
                                            </p:attrNameLst>
                                          </p:cBhvr>
                                          <p:tavLst>
                                            <p:tav tm="0">
                                              <p:val>
                                                <p:fltVal val="0"/>
                                              </p:val>
                                            </p:tav>
                                            <p:tav tm="100000">
                                              <p:val>
                                                <p:strVal val="#ppt_h"/>
                                              </p:val>
                                            </p:tav>
                                          </p:tavLst>
                                        </p:anim>
                                        <p:anim calcmode="lin" valueType="num">
                                          <p:cBhvr>
                                            <p:cTn id="125" dur="1000" fill="hold"/>
                                            <p:tgtEl>
                                              <p:spTgt spid="199"/>
                                            </p:tgtEl>
                                            <p:attrNameLst>
                                              <p:attrName>style.rotation</p:attrName>
                                            </p:attrNameLst>
                                          </p:cBhvr>
                                          <p:tavLst>
                                            <p:tav tm="0">
                                              <p:val>
                                                <p:fltVal val="90"/>
                                              </p:val>
                                            </p:tav>
                                            <p:tav tm="100000">
                                              <p:val>
                                                <p:fltVal val="0"/>
                                              </p:val>
                                            </p:tav>
                                          </p:tavLst>
                                        </p:anim>
                                        <p:animEffect transition="in" filter="fade">
                                          <p:cBhvr>
                                            <p:cTn id="126" dur="1000"/>
                                            <p:tgtEl>
                                              <p:spTgt spid="199"/>
                                            </p:tgtEl>
                                          </p:cBhvr>
                                        </p:animEffect>
                                      </p:childTnLst>
                                    </p:cTn>
                                  </p:par>
                                  <p:par>
                                    <p:cTn id="127" presetID="31" presetClass="entr" presetSubtype="0" fill="hold" nodeType="withEffect">
                                      <p:stCondLst>
                                        <p:cond delay="1500"/>
                                      </p:stCondLst>
                                      <p:childTnLst>
                                        <p:set>
                                          <p:cBhvr>
                                            <p:cTn id="128" dur="1" fill="hold">
                                              <p:stCondLst>
                                                <p:cond delay="0"/>
                                              </p:stCondLst>
                                            </p:cTn>
                                            <p:tgtEl>
                                              <p:spTgt spid="195"/>
                                            </p:tgtEl>
                                            <p:attrNameLst>
                                              <p:attrName>style.visibility</p:attrName>
                                            </p:attrNameLst>
                                          </p:cBhvr>
                                          <p:to>
                                            <p:strVal val="visible"/>
                                          </p:to>
                                        </p:set>
                                        <p:anim calcmode="lin" valueType="num">
                                          <p:cBhvr>
                                            <p:cTn id="129" dur="1000" fill="hold"/>
                                            <p:tgtEl>
                                              <p:spTgt spid="195"/>
                                            </p:tgtEl>
                                            <p:attrNameLst>
                                              <p:attrName>ppt_w</p:attrName>
                                            </p:attrNameLst>
                                          </p:cBhvr>
                                          <p:tavLst>
                                            <p:tav tm="0">
                                              <p:val>
                                                <p:fltVal val="0"/>
                                              </p:val>
                                            </p:tav>
                                            <p:tav tm="100000">
                                              <p:val>
                                                <p:strVal val="#ppt_w"/>
                                              </p:val>
                                            </p:tav>
                                          </p:tavLst>
                                        </p:anim>
                                        <p:anim calcmode="lin" valueType="num">
                                          <p:cBhvr>
                                            <p:cTn id="130" dur="1000" fill="hold"/>
                                            <p:tgtEl>
                                              <p:spTgt spid="195"/>
                                            </p:tgtEl>
                                            <p:attrNameLst>
                                              <p:attrName>ppt_h</p:attrName>
                                            </p:attrNameLst>
                                          </p:cBhvr>
                                          <p:tavLst>
                                            <p:tav tm="0">
                                              <p:val>
                                                <p:fltVal val="0"/>
                                              </p:val>
                                            </p:tav>
                                            <p:tav tm="100000">
                                              <p:val>
                                                <p:strVal val="#ppt_h"/>
                                              </p:val>
                                            </p:tav>
                                          </p:tavLst>
                                        </p:anim>
                                        <p:anim calcmode="lin" valueType="num">
                                          <p:cBhvr>
                                            <p:cTn id="131" dur="1000" fill="hold"/>
                                            <p:tgtEl>
                                              <p:spTgt spid="195"/>
                                            </p:tgtEl>
                                            <p:attrNameLst>
                                              <p:attrName>style.rotation</p:attrName>
                                            </p:attrNameLst>
                                          </p:cBhvr>
                                          <p:tavLst>
                                            <p:tav tm="0">
                                              <p:val>
                                                <p:fltVal val="90"/>
                                              </p:val>
                                            </p:tav>
                                            <p:tav tm="100000">
                                              <p:val>
                                                <p:fltVal val="0"/>
                                              </p:val>
                                            </p:tav>
                                          </p:tavLst>
                                        </p:anim>
                                        <p:animEffect transition="in" filter="fade">
                                          <p:cBhvr>
                                            <p:cTn id="132" dur="1000"/>
                                            <p:tgtEl>
                                              <p:spTgt spid="195"/>
                                            </p:tgtEl>
                                          </p:cBhvr>
                                        </p:animEffect>
                                      </p:childTnLst>
                                    </p:cTn>
                                  </p:par>
                                  <p:par>
                                    <p:cTn id="133" presetID="47" presetClass="entr" presetSubtype="0" fill="hold" grpId="0" nodeType="withEffect">
                                      <p:stCondLst>
                                        <p:cond delay="0"/>
                                      </p:stCondLst>
                                      <p:childTnLst>
                                        <p:set>
                                          <p:cBhvr>
                                            <p:cTn id="134" dur="1" fill="hold">
                                              <p:stCondLst>
                                                <p:cond delay="0"/>
                                              </p:stCondLst>
                                            </p:cTn>
                                            <p:tgtEl>
                                              <p:spTgt spid="151"/>
                                            </p:tgtEl>
                                            <p:attrNameLst>
                                              <p:attrName>style.visibility</p:attrName>
                                            </p:attrNameLst>
                                          </p:cBhvr>
                                          <p:to>
                                            <p:strVal val="visible"/>
                                          </p:to>
                                        </p:set>
                                        <p:animEffect transition="in" filter="fade">
                                          <p:cBhvr>
                                            <p:cTn id="135" dur="1000"/>
                                            <p:tgtEl>
                                              <p:spTgt spid="151"/>
                                            </p:tgtEl>
                                          </p:cBhvr>
                                        </p:animEffect>
                                        <p:anim calcmode="lin" valueType="num">
                                          <p:cBhvr>
                                            <p:cTn id="136" dur="1000" fill="hold"/>
                                            <p:tgtEl>
                                              <p:spTgt spid="151"/>
                                            </p:tgtEl>
                                            <p:attrNameLst>
                                              <p:attrName>ppt_x</p:attrName>
                                            </p:attrNameLst>
                                          </p:cBhvr>
                                          <p:tavLst>
                                            <p:tav tm="0">
                                              <p:val>
                                                <p:strVal val="#ppt_x"/>
                                              </p:val>
                                            </p:tav>
                                            <p:tav tm="100000">
                                              <p:val>
                                                <p:strVal val="#ppt_x"/>
                                              </p:val>
                                            </p:tav>
                                          </p:tavLst>
                                        </p:anim>
                                        <p:anim calcmode="lin" valueType="num">
                                          <p:cBhvr>
                                            <p:cTn id="137" dur="1000" fill="hold"/>
                                            <p:tgtEl>
                                              <p:spTgt spid="1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animBg="1"/>
          <p:bldP spid="143" grpId="0" animBg="1"/>
          <p:bldP spid="144" grpId="0"/>
          <p:bldP spid="145" grpId="0"/>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7" grpId="0" animBg="1"/>
          <p:bldP spid="158" grpId="0" animBg="1"/>
          <p:bldP spid="159" grpId="0"/>
          <p:bldP spid="160" grpId="0"/>
          <p:bldP spid="161" grpId="0"/>
          <p:bldP spid="162" grpId="0"/>
          <p:bldP spid="163" grpId="0" animBg="1"/>
          <p:bldP spid="164" grpId="0" animBg="1"/>
          <p:bldP spid="190" grpId="0"/>
          <p:bldP spid="191" grpId="0"/>
          <p:bldP spid="192" grpId="0" animBg="1"/>
          <p:bldP spid="193" grpId="0" animBg="1"/>
          <p:bldP spid="194" grpId="0"/>
          <p:bldP spid="209"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lumMod val="90000"/>
            <a:lumOff val="10000"/>
          </a:schemeClr>
        </a:solidFill>
        <a:effectLst/>
      </p:bgPr>
    </p:bg>
    <p:spTree>
      <p:nvGrpSpPr>
        <p:cNvPr id="1" name=""/>
        <p:cNvGrpSpPr/>
        <p:nvPr/>
      </p:nvGrpSpPr>
      <p:grpSpPr>
        <a:xfrm>
          <a:off x="0" y="0"/>
          <a:ext cx="0" cy="0"/>
          <a:chOff x="0" y="0"/>
          <a:chExt cx="0" cy="0"/>
        </a:xfrm>
      </p:grpSpPr>
      <p:sp>
        <p:nvSpPr>
          <p:cNvPr id="81" name="!!BG2">
            <a:extLst>
              <a:ext uri="{FF2B5EF4-FFF2-40B4-BE49-F238E27FC236}">
                <a16:creationId xmlns:a16="http://schemas.microsoft.com/office/drawing/2014/main" id="{9A3D9BDE-EE93-CBF7-DDDC-8F9A734E263B}"/>
              </a:ext>
            </a:extLst>
          </p:cNvPr>
          <p:cNvSpPr/>
          <p:nvPr/>
        </p:nvSpPr>
        <p:spPr>
          <a:xfrm flipH="1">
            <a:off x="4089542" y="2498250"/>
            <a:ext cx="6328701" cy="2631276"/>
          </a:xfrm>
          <a:prstGeom prst="rect">
            <a:avLst/>
          </a:prstGeom>
          <a:gradFill flip="none" rotWithShape="1">
            <a:gsLst>
              <a:gs pos="100000">
                <a:schemeClr val="accent2">
                  <a:alpha val="80000"/>
                </a:schemeClr>
              </a:gs>
              <a:gs pos="57000">
                <a:srgbClr val="5E56CC">
                  <a:alpha val="30000"/>
                </a:srgbClr>
              </a:gs>
              <a:gs pos="14000">
                <a:schemeClr val="accent2">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Circle_2a">
            <a:extLst>
              <a:ext uri="{FF2B5EF4-FFF2-40B4-BE49-F238E27FC236}">
                <a16:creationId xmlns:a16="http://schemas.microsoft.com/office/drawing/2014/main" id="{D2327DFF-3811-0FF4-D732-FC4B14FD507A}"/>
              </a:ext>
            </a:extLst>
          </p:cNvPr>
          <p:cNvSpPr>
            <a:spLocks noChangeAspect="1"/>
          </p:cNvSpPr>
          <p:nvPr/>
        </p:nvSpPr>
        <p:spPr>
          <a:xfrm flipH="1">
            <a:off x="2262985" y="2205488"/>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TextBox 83">
            <a:extLst>
              <a:ext uri="{FF2B5EF4-FFF2-40B4-BE49-F238E27FC236}">
                <a16:creationId xmlns:a16="http://schemas.microsoft.com/office/drawing/2014/main" id="{7C4860C2-7FD2-F6B9-0A64-988A62A54B74}"/>
              </a:ext>
            </a:extLst>
          </p:cNvPr>
          <p:cNvSpPr txBox="1"/>
          <p:nvPr/>
        </p:nvSpPr>
        <p:spPr>
          <a:xfrm rot="10800000" flipH="1" flipV="1">
            <a:off x="6147554" y="3579478"/>
            <a:ext cx="4267557" cy="1200329"/>
          </a:xfrm>
          <a:prstGeom prst="rect">
            <a:avLst/>
          </a:prstGeom>
          <a:noFill/>
        </p:spPr>
        <p:txBody>
          <a:bodyPr wrap="square" rtlCol="0" anchor="t">
            <a:spAutoFit/>
          </a:bodyPr>
          <a:lstStyle/>
          <a:p>
            <a:pPr lvl="0"/>
            <a:r>
              <a:rPr lang="vi-VN" sz="2400" dirty="0">
                <a:solidFill>
                  <a:schemeClr val="tx2"/>
                </a:solidFill>
              </a:rPr>
              <a:t>Nhạy bén nhận diện xu hướng, thay đổi từ môi trường bên ngoài.</a:t>
            </a:r>
          </a:p>
        </p:txBody>
      </p:sp>
      <p:sp>
        <p:nvSpPr>
          <p:cNvPr id="87" name="TextBox 86">
            <a:extLst>
              <a:ext uri="{FF2B5EF4-FFF2-40B4-BE49-F238E27FC236}">
                <a16:creationId xmlns:a16="http://schemas.microsoft.com/office/drawing/2014/main" id="{ACE0AFF5-B51C-1DBC-A33A-98C37F5E631B}"/>
              </a:ext>
            </a:extLst>
          </p:cNvPr>
          <p:cNvSpPr txBox="1"/>
          <p:nvPr/>
        </p:nvSpPr>
        <p:spPr>
          <a:xfrm rot="10800000" flipH="1" flipV="1">
            <a:off x="6147554" y="2905950"/>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SENSE</a:t>
            </a:r>
            <a:endParaRPr kumimoji="0" lang="en-US" sz="3200" b="1" i="0" u="none" strike="noStrike" kern="1200" cap="none" spc="0" normalizeH="0" baseline="0" noProof="0" dirty="0">
              <a:ln>
                <a:noFill/>
              </a:ln>
              <a:solidFill>
                <a:schemeClr val="tx2"/>
              </a:solidFill>
              <a:uLnTx/>
              <a:uFillTx/>
              <a:latin typeface="+mj-lt"/>
            </a:endParaRPr>
          </a:p>
        </p:txBody>
      </p:sp>
      <p:sp>
        <p:nvSpPr>
          <p:cNvPr id="88" name="!!BG2">
            <a:extLst>
              <a:ext uri="{FF2B5EF4-FFF2-40B4-BE49-F238E27FC236}">
                <a16:creationId xmlns:a16="http://schemas.microsoft.com/office/drawing/2014/main" id="{B8837518-A94E-4345-9F9F-7247FC262762}"/>
              </a:ext>
            </a:extLst>
          </p:cNvPr>
          <p:cNvSpPr/>
          <p:nvPr/>
        </p:nvSpPr>
        <p:spPr>
          <a:xfrm flipH="1">
            <a:off x="4507287" y="5066656"/>
            <a:ext cx="6328701" cy="2631276"/>
          </a:xfrm>
          <a:prstGeom prst="rect">
            <a:avLst/>
          </a:prstGeom>
          <a:gradFill flip="none" rotWithShape="1">
            <a:gsLst>
              <a:gs pos="100000">
                <a:schemeClr val="accent3"/>
              </a:gs>
              <a:gs pos="57000">
                <a:schemeClr val="accent3">
                  <a:alpha val="30000"/>
                </a:schemeClr>
              </a:gs>
              <a:gs pos="14000">
                <a:schemeClr val="accent3">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Circle_2a">
            <a:extLst>
              <a:ext uri="{FF2B5EF4-FFF2-40B4-BE49-F238E27FC236}">
                <a16:creationId xmlns:a16="http://schemas.microsoft.com/office/drawing/2014/main" id="{D551DBAD-51C9-091C-76BC-9F84E1E8BFD9}"/>
              </a:ext>
            </a:extLst>
          </p:cNvPr>
          <p:cNvSpPr>
            <a:spLocks noChangeAspect="1"/>
          </p:cNvSpPr>
          <p:nvPr/>
        </p:nvSpPr>
        <p:spPr>
          <a:xfrm flipH="1">
            <a:off x="3122089" y="4773894"/>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BG1">
            <a:extLst>
              <a:ext uri="{FF2B5EF4-FFF2-40B4-BE49-F238E27FC236}">
                <a16:creationId xmlns:a16="http://schemas.microsoft.com/office/drawing/2014/main" id="{21DD7C2E-EAC9-0E3D-D309-26AAD3E233B2}"/>
              </a:ext>
            </a:extLst>
          </p:cNvPr>
          <p:cNvSpPr/>
          <p:nvPr/>
        </p:nvSpPr>
        <p:spPr>
          <a:xfrm flipH="1">
            <a:off x="5751859" y="7629522"/>
            <a:ext cx="6328701" cy="2631276"/>
          </a:xfrm>
          <a:prstGeom prst="rect">
            <a:avLst/>
          </a:prstGeom>
          <a:gradFill flip="none" rotWithShape="1">
            <a:gsLst>
              <a:gs pos="100000">
                <a:schemeClr val="accent6"/>
              </a:gs>
              <a:gs pos="57000">
                <a:schemeClr val="accent6">
                  <a:alpha val="30000"/>
                </a:schemeClr>
              </a:gs>
              <a:gs pos="14000">
                <a:schemeClr val="accent6">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Circle_1a">
            <a:extLst>
              <a:ext uri="{FF2B5EF4-FFF2-40B4-BE49-F238E27FC236}">
                <a16:creationId xmlns:a16="http://schemas.microsoft.com/office/drawing/2014/main" id="{2429A3A1-5D15-3F0D-9947-2CC28E072761}"/>
              </a:ext>
            </a:extLst>
          </p:cNvPr>
          <p:cNvSpPr>
            <a:spLocks noChangeAspect="1"/>
          </p:cNvSpPr>
          <p:nvPr/>
        </p:nvSpPr>
        <p:spPr>
          <a:xfrm flipH="1">
            <a:off x="3954515" y="7336760"/>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ACCC540F-AA58-FF85-85AF-9C4B7DCB2D13}"/>
              </a:ext>
            </a:extLst>
          </p:cNvPr>
          <p:cNvSpPr/>
          <p:nvPr/>
        </p:nvSpPr>
        <p:spPr>
          <a:xfrm>
            <a:off x="898720" y="11727156"/>
            <a:ext cx="5860948" cy="1191096"/>
          </a:xfrm>
          <a:prstGeom prst="ellipse">
            <a:avLst/>
          </a:prstGeom>
          <a:gradFill flip="none" rotWithShape="1">
            <a:gsLst>
              <a:gs pos="100000">
                <a:schemeClr val="bg2">
                  <a:alpha val="0"/>
                </a:schemeClr>
              </a:gs>
              <a:gs pos="0">
                <a:schemeClr val="bg2">
                  <a:lumMod val="75000"/>
                  <a:lumOff val="25000"/>
                </a:schemeClr>
              </a:gs>
            </a:gsLst>
            <a:path path="shap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Freeform: Shape 103">
            <a:extLst>
              <a:ext uri="{FF2B5EF4-FFF2-40B4-BE49-F238E27FC236}">
                <a16:creationId xmlns:a16="http://schemas.microsoft.com/office/drawing/2014/main" id="{5E5573F3-B287-230C-2DBA-E12D6EA63BB5}"/>
              </a:ext>
            </a:extLst>
          </p:cNvPr>
          <p:cNvSpPr/>
          <p:nvPr/>
        </p:nvSpPr>
        <p:spPr>
          <a:xfrm>
            <a:off x="2717176" y="10708938"/>
            <a:ext cx="2227480" cy="1308966"/>
          </a:xfrm>
          <a:custGeom>
            <a:avLst/>
            <a:gdLst>
              <a:gd name="connsiteX0" fmla="*/ 138628 w 2227480"/>
              <a:gd name="connsiteY0" fmla="*/ 0 h 1308966"/>
              <a:gd name="connsiteX1" fmla="*/ 2084424 w 2227480"/>
              <a:gd name="connsiteY1" fmla="*/ 0 h 1308966"/>
              <a:gd name="connsiteX2" fmla="*/ 2100816 w 2227480"/>
              <a:gd name="connsiteY2" fmla="*/ 81189 h 1308966"/>
              <a:gd name="connsiteX3" fmla="*/ 2208843 w 2227480"/>
              <a:gd name="connsiteY3" fmla="*/ 212374 h 1308966"/>
              <a:gd name="connsiteX4" fmla="*/ 2227480 w 2227480"/>
              <a:gd name="connsiteY4" fmla="*/ 222489 h 1308966"/>
              <a:gd name="connsiteX5" fmla="*/ 1115948 w 2227480"/>
              <a:gd name="connsiteY5" fmla="*/ 1308966 h 1308966"/>
              <a:gd name="connsiteX6" fmla="*/ 0 w 2227480"/>
              <a:gd name="connsiteY6" fmla="*/ 218173 h 1308966"/>
              <a:gd name="connsiteX7" fmla="*/ 10684 w 2227480"/>
              <a:gd name="connsiteY7" fmla="*/ 212374 h 1308966"/>
              <a:gd name="connsiteX8" fmla="*/ 136085 w 2227480"/>
              <a:gd name="connsiteY8" fmla="*/ 25220 h 130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7480" h="1308966">
                <a:moveTo>
                  <a:pt x="138628" y="0"/>
                </a:moveTo>
                <a:lnTo>
                  <a:pt x="2084424" y="0"/>
                </a:lnTo>
                <a:lnTo>
                  <a:pt x="2100816" y="81189"/>
                </a:lnTo>
                <a:cubicBezTo>
                  <a:pt x="2123448" y="134697"/>
                  <a:pt x="2161256" y="180224"/>
                  <a:pt x="2208843" y="212374"/>
                </a:cubicBezTo>
                <a:lnTo>
                  <a:pt x="2227480" y="222489"/>
                </a:lnTo>
                <a:lnTo>
                  <a:pt x="1115948" y="1308966"/>
                </a:lnTo>
                <a:lnTo>
                  <a:pt x="0" y="218173"/>
                </a:lnTo>
                <a:lnTo>
                  <a:pt x="10684" y="212374"/>
                </a:lnTo>
                <a:cubicBezTo>
                  <a:pt x="74134" y="169508"/>
                  <a:pt x="120198" y="102860"/>
                  <a:pt x="136085" y="25220"/>
                </a:cubicBezTo>
                <a:close/>
              </a:path>
            </a:pathLst>
          </a:custGeom>
          <a:gradFill>
            <a:gsLst>
              <a:gs pos="50000">
                <a:srgbClr val="F5CDBB"/>
              </a:gs>
              <a:gs pos="50000">
                <a:srgbClr val="ECBA9C"/>
              </a:gs>
            </a:gsLst>
            <a:lin ang="108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Tip">
            <a:extLst>
              <a:ext uri="{FF2B5EF4-FFF2-40B4-BE49-F238E27FC236}">
                <a16:creationId xmlns:a16="http://schemas.microsoft.com/office/drawing/2014/main" id="{9FD6DC30-5C72-FC0C-C7DB-156F5CDCAC3A}"/>
              </a:ext>
            </a:extLst>
          </p:cNvPr>
          <p:cNvSpPr/>
          <p:nvPr/>
        </p:nvSpPr>
        <p:spPr>
          <a:xfrm rot="10800000">
            <a:off x="3486150" y="11696941"/>
            <a:ext cx="692378" cy="336870"/>
          </a:xfrm>
          <a:prstGeom prst="triangl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Pillar3">
            <a:extLst>
              <a:ext uri="{FF2B5EF4-FFF2-40B4-BE49-F238E27FC236}">
                <a16:creationId xmlns:a16="http://schemas.microsoft.com/office/drawing/2014/main" id="{E82A593D-A973-0354-6E80-C69DEFC22927}"/>
              </a:ext>
            </a:extLst>
          </p:cNvPr>
          <p:cNvSpPr/>
          <p:nvPr/>
        </p:nvSpPr>
        <p:spPr>
          <a:xfrm rot="5400000">
            <a:off x="-816619" y="6780297"/>
            <a:ext cx="7624774" cy="857148"/>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Pillar2">
            <a:extLst>
              <a:ext uri="{FF2B5EF4-FFF2-40B4-BE49-F238E27FC236}">
                <a16:creationId xmlns:a16="http://schemas.microsoft.com/office/drawing/2014/main" id="{83F1FEE4-15FA-7AA5-4DFB-8736EBB225F6}"/>
              </a:ext>
            </a:extLst>
          </p:cNvPr>
          <p:cNvSpPr/>
          <p:nvPr/>
        </p:nvSpPr>
        <p:spPr>
          <a:xfrm rot="16200000" flipH="1">
            <a:off x="1327342" y="8093739"/>
            <a:ext cx="5016942" cy="857148"/>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Pillar1">
            <a:extLst>
              <a:ext uri="{FF2B5EF4-FFF2-40B4-BE49-F238E27FC236}">
                <a16:creationId xmlns:a16="http://schemas.microsoft.com/office/drawing/2014/main" id="{940A9DF1-3A5D-16DA-BFE8-D830D230D083}"/>
              </a:ext>
            </a:extLst>
          </p:cNvPr>
          <p:cNvSpPr/>
          <p:nvPr/>
        </p:nvSpPr>
        <p:spPr>
          <a:xfrm rot="16200000" flipH="1">
            <a:off x="3522356" y="9439186"/>
            <a:ext cx="2306996" cy="857148"/>
          </a:xfrm>
          <a:prstGeom prst="roundRect">
            <a:avLst>
              <a:gd name="adj" fmla="val 50000"/>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SlideOcean">
            <a:extLst>
              <a:ext uri="{FF2B5EF4-FFF2-40B4-BE49-F238E27FC236}">
                <a16:creationId xmlns:a16="http://schemas.microsoft.com/office/drawing/2014/main" id="{AB1048CD-6A07-28FF-6649-C581AF5FAB22}"/>
              </a:ext>
            </a:extLst>
          </p:cNvPr>
          <p:cNvSpPr txBox="1"/>
          <p:nvPr/>
        </p:nvSpPr>
        <p:spPr>
          <a:xfrm>
            <a:off x="6492389" y="10467461"/>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000" b="1" u="none" dirty="0">
                <a:solidFill>
                  <a:schemeClr val="bg2">
                    <a:lumMod val="50000"/>
                    <a:lumOff val="50000"/>
                  </a:schemeClr>
                </a:solidFill>
                <a:latin typeface="+mj-lt"/>
              </a:rPr>
              <a:t>slideocean</a:t>
            </a:r>
            <a:r>
              <a:rPr lang="en-US" sz="2000" b="1" u="none" dirty="0">
                <a:solidFill>
                  <a:schemeClr val="bg2">
                    <a:lumMod val="50000"/>
                    <a:lumOff val="50000"/>
                  </a:schemeClr>
                </a:solidFill>
                <a:latin typeface="+mn-lt"/>
              </a:rPr>
              <a:t>.net</a:t>
            </a:r>
          </a:p>
        </p:txBody>
      </p:sp>
      <p:sp>
        <p:nvSpPr>
          <p:cNvPr id="119" name="!!Circle_1b">
            <a:extLst>
              <a:ext uri="{FF2B5EF4-FFF2-40B4-BE49-F238E27FC236}">
                <a16:creationId xmlns:a16="http://schemas.microsoft.com/office/drawing/2014/main" id="{B13905B6-9B4A-6A8E-4181-BF2CD802F3F1}"/>
              </a:ext>
            </a:extLst>
          </p:cNvPr>
          <p:cNvSpPr>
            <a:spLocks noChangeAspect="1"/>
          </p:cNvSpPr>
          <p:nvPr/>
        </p:nvSpPr>
        <p:spPr>
          <a:xfrm flipH="1">
            <a:off x="4247279" y="7629522"/>
            <a:ext cx="2631276" cy="2631276"/>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Circle_1c">
            <a:extLst>
              <a:ext uri="{FF2B5EF4-FFF2-40B4-BE49-F238E27FC236}">
                <a16:creationId xmlns:a16="http://schemas.microsoft.com/office/drawing/2014/main" id="{BF5AE3E5-B613-8EAB-0F3A-2C4E5AC1121E}"/>
              </a:ext>
            </a:extLst>
          </p:cNvPr>
          <p:cNvSpPr>
            <a:spLocks noChangeAspect="1"/>
          </p:cNvSpPr>
          <p:nvPr/>
        </p:nvSpPr>
        <p:spPr>
          <a:xfrm flipH="1">
            <a:off x="4462395" y="7844638"/>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TextBox 123">
            <a:extLst>
              <a:ext uri="{FF2B5EF4-FFF2-40B4-BE49-F238E27FC236}">
                <a16:creationId xmlns:a16="http://schemas.microsoft.com/office/drawing/2014/main" id="{6CAD807A-EE40-E5EC-8B4C-5A720BBAFCE9}"/>
              </a:ext>
            </a:extLst>
          </p:cNvPr>
          <p:cNvSpPr txBox="1"/>
          <p:nvPr/>
        </p:nvSpPr>
        <p:spPr>
          <a:xfrm rot="10800000" flipH="1" flipV="1">
            <a:off x="7809871" y="8737926"/>
            <a:ext cx="4267557" cy="830997"/>
          </a:xfrm>
          <a:prstGeom prst="rect">
            <a:avLst/>
          </a:prstGeom>
          <a:noFill/>
        </p:spPr>
        <p:txBody>
          <a:bodyPr wrap="square" rtlCol="0" anchor="t">
            <a:spAutoFit/>
          </a:bodyPr>
          <a:lstStyle/>
          <a:p>
            <a:pPr lvl="0"/>
            <a:r>
              <a:rPr lang="en-US" sz="2400" dirty="0" err="1"/>
              <a:t>Thúc</a:t>
            </a:r>
            <a:r>
              <a:rPr lang="en-US" sz="2400" dirty="0"/>
              <a:t> </a:t>
            </a:r>
            <a:r>
              <a:rPr lang="en-US" sz="2400" dirty="0" err="1"/>
              <a:t>đẩy</a:t>
            </a:r>
            <a:r>
              <a:rPr lang="en-US" sz="2400" dirty="0"/>
              <a:t> </a:t>
            </a:r>
            <a:r>
              <a:rPr lang="en-US" sz="2400" dirty="0" err="1"/>
              <a:t>sự</a:t>
            </a:r>
            <a:r>
              <a:rPr lang="en-US" sz="2400" dirty="0"/>
              <a:t> </a:t>
            </a:r>
            <a:r>
              <a:rPr lang="en-US" sz="2400" dirty="0" err="1"/>
              <a:t>thay</a:t>
            </a:r>
            <a:r>
              <a:rPr lang="en-US" sz="2400" dirty="0"/>
              <a:t> </a:t>
            </a:r>
            <a:r>
              <a:rPr lang="en-US" sz="2400" dirty="0" err="1"/>
              <a:t>đổi</a:t>
            </a:r>
            <a:r>
              <a:rPr lang="en-US" sz="2400" dirty="0"/>
              <a:t> </a:t>
            </a:r>
            <a:r>
              <a:rPr lang="en-US" sz="2400" dirty="0" err="1"/>
              <a:t>và</a:t>
            </a:r>
            <a:r>
              <a:rPr lang="en-US" sz="2400" dirty="0"/>
              <a:t> </a:t>
            </a:r>
            <a:r>
              <a:rPr lang="en-US" sz="2400" dirty="0" err="1"/>
              <a:t>chuyển</a:t>
            </a:r>
            <a:r>
              <a:rPr lang="en-US" sz="2400" dirty="0"/>
              <a:t> </a:t>
            </a:r>
            <a:r>
              <a:rPr lang="en-US" sz="2400" dirty="0" err="1"/>
              <a:t>dịch</a:t>
            </a:r>
            <a:r>
              <a:rPr lang="en-US" sz="2400" dirty="0"/>
              <a:t> </a:t>
            </a:r>
            <a:r>
              <a:rPr lang="en-US" sz="2400" dirty="0" err="1"/>
              <a:t>toàn</a:t>
            </a:r>
            <a:r>
              <a:rPr lang="en-US" sz="2400" dirty="0"/>
              <a:t> </a:t>
            </a:r>
            <a:r>
              <a:rPr lang="en-US" sz="2400" dirty="0" err="1"/>
              <a:t>tổ</a:t>
            </a:r>
            <a:r>
              <a:rPr lang="en-US" sz="2400" dirty="0"/>
              <a:t> </a:t>
            </a:r>
            <a:r>
              <a:rPr lang="en-US" sz="2400" dirty="0" err="1"/>
              <a:t>chức</a:t>
            </a:r>
            <a:r>
              <a:rPr lang="en-US" sz="2400" dirty="0"/>
              <a:t>.</a:t>
            </a:r>
            <a:endParaRPr lang="vi-VN" sz="2400" dirty="0">
              <a:solidFill>
                <a:schemeClr val="tx2"/>
              </a:solidFill>
            </a:endParaRPr>
          </a:p>
        </p:txBody>
      </p:sp>
      <p:sp>
        <p:nvSpPr>
          <p:cNvPr id="125" name="TextBox 124">
            <a:extLst>
              <a:ext uri="{FF2B5EF4-FFF2-40B4-BE49-F238E27FC236}">
                <a16:creationId xmlns:a16="http://schemas.microsoft.com/office/drawing/2014/main" id="{AD6036B9-8D01-D8A1-053E-1BB980B8F4D5}"/>
              </a:ext>
            </a:extLst>
          </p:cNvPr>
          <p:cNvSpPr txBox="1"/>
          <p:nvPr/>
        </p:nvSpPr>
        <p:spPr>
          <a:xfrm rot="10800000" flipH="1" flipV="1">
            <a:off x="7809871" y="8037222"/>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SHIFT</a:t>
            </a:r>
            <a:endParaRPr kumimoji="0" lang="en-US" sz="3200" b="1" i="0" u="none" strike="noStrike" kern="1200" cap="none" spc="0" normalizeH="0" baseline="0" noProof="0" dirty="0">
              <a:ln>
                <a:noFill/>
              </a:ln>
              <a:solidFill>
                <a:schemeClr val="tx2"/>
              </a:solidFill>
              <a:uLnTx/>
              <a:uFillTx/>
              <a:latin typeface="+mj-lt"/>
            </a:endParaRPr>
          </a:p>
        </p:txBody>
      </p:sp>
      <p:sp>
        <p:nvSpPr>
          <p:cNvPr id="126" name="TextBox 125">
            <a:extLst>
              <a:ext uri="{FF2B5EF4-FFF2-40B4-BE49-F238E27FC236}">
                <a16:creationId xmlns:a16="http://schemas.microsoft.com/office/drawing/2014/main" id="{C26BD6BB-C4C7-51DE-9258-C2B912CBFE00}"/>
              </a:ext>
            </a:extLst>
          </p:cNvPr>
          <p:cNvSpPr txBox="1"/>
          <p:nvPr/>
        </p:nvSpPr>
        <p:spPr>
          <a:xfrm rot="10800000" flipH="1" flipV="1">
            <a:off x="7006658" y="6147884"/>
            <a:ext cx="4267557" cy="1200329"/>
          </a:xfrm>
          <a:prstGeom prst="rect">
            <a:avLst/>
          </a:prstGeom>
          <a:noFill/>
        </p:spPr>
        <p:txBody>
          <a:bodyPr wrap="square" rtlCol="0" anchor="t">
            <a:spAutoFit/>
          </a:bodyPr>
          <a:lstStyle/>
          <a:p>
            <a:pPr lvl="0"/>
            <a:r>
              <a:rPr lang="vi-VN" sz="2400" dirty="0">
                <a:solidFill>
                  <a:schemeClr val="tx2"/>
                </a:solidFill>
              </a:rPr>
              <a:t>Định hình chiến lược và mô hình kinh doanh để thích nghi.</a:t>
            </a:r>
          </a:p>
        </p:txBody>
      </p:sp>
      <p:sp>
        <p:nvSpPr>
          <p:cNvPr id="127" name="TextBox 126">
            <a:extLst>
              <a:ext uri="{FF2B5EF4-FFF2-40B4-BE49-F238E27FC236}">
                <a16:creationId xmlns:a16="http://schemas.microsoft.com/office/drawing/2014/main" id="{0F302175-8A3A-05DD-D753-4AABF0395BA1}"/>
              </a:ext>
            </a:extLst>
          </p:cNvPr>
          <p:cNvSpPr txBox="1"/>
          <p:nvPr/>
        </p:nvSpPr>
        <p:spPr>
          <a:xfrm rot="10800000" flipH="1" flipV="1">
            <a:off x="7006658" y="5474356"/>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SHAPE</a:t>
            </a:r>
            <a:endParaRPr kumimoji="0" lang="en-US" sz="3200" b="1" i="0" u="none" strike="noStrike" kern="1200" cap="none" spc="0" normalizeH="0" baseline="0" noProof="0" dirty="0">
              <a:ln>
                <a:noFill/>
              </a:ln>
              <a:solidFill>
                <a:schemeClr val="tx2"/>
              </a:solidFill>
              <a:uLnTx/>
              <a:uFillTx/>
              <a:latin typeface="+mj-lt"/>
            </a:endParaRPr>
          </a:p>
        </p:txBody>
      </p:sp>
      <p:sp>
        <p:nvSpPr>
          <p:cNvPr id="128" name="!!Circle_2b">
            <a:extLst>
              <a:ext uri="{FF2B5EF4-FFF2-40B4-BE49-F238E27FC236}">
                <a16:creationId xmlns:a16="http://schemas.microsoft.com/office/drawing/2014/main" id="{40CFB940-0936-625F-634E-FD7126F68B63}"/>
              </a:ext>
            </a:extLst>
          </p:cNvPr>
          <p:cNvSpPr>
            <a:spLocks noChangeAspect="1"/>
          </p:cNvSpPr>
          <p:nvPr/>
        </p:nvSpPr>
        <p:spPr>
          <a:xfrm flipH="1">
            <a:off x="3414853" y="5066656"/>
            <a:ext cx="2631276" cy="2631276"/>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Circle_2c">
            <a:extLst>
              <a:ext uri="{FF2B5EF4-FFF2-40B4-BE49-F238E27FC236}">
                <a16:creationId xmlns:a16="http://schemas.microsoft.com/office/drawing/2014/main" id="{31D53776-1C48-73BC-54A8-349DA578CD25}"/>
              </a:ext>
            </a:extLst>
          </p:cNvPr>
          <p:cNvSpPr>
            <a:spLocks noChangeAspect="1"/>
          </p:cNvSpPr>
          <p:nvPr/>
        </p:nvSpPr>
        <p:spPr>
          <a:xfrm flipH="1">
            <a:off x="3629969" y="5281772"/>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 name="!!SubTitle">
            <a:extLst>
              <a:ext uri="{FF2B5EF4-FFF2-40B4-BE49-F238E27FC236}">
                <a16:creationId xmlns:a16="http://schemas.microsoft.com/office/drawing/2014/main" id="{FC3595E3-46EB-F54E-C3CE-84BE91CB65AF}"/>
              </a:ext>
            </a:extLst>
          </p:cNvPr>
          <p:cNvSpPr txBox="1"/>
          <p:nvPr/>
        </p:nvSpPr>
        <p:spPr>
          <a:xfrm>
            <a:off x="17130910" y="11312482"/>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bg2">
                    <a:lumMod val="50000"/>
                    <a:lumOff val="50000"/>
                  </a:schemeClr>
                </a:solidFill>
                <a:effectLst/>
                <a:uLnTx/>
                <a:uFillTx/>
                <a:latin typeface="Open Sans Light"/>
                <a:ea typeface="+mn-ea"/>
                <a:cs typeface="+mn-cs"/>
              </a:rPr>
              <a:t>we sell CONFIDENCE not templates</a:t>
            </a:r>
          </a:p>
        </p:txBody>
      </p:sp>
      <p:sp>
        <p:nvSpPr>
          <p:cNvPr id="131" name="!!MainTitle1">
            <a:extLst>
              <a:ext uri="{FF2B5EF4-FFF2-40B4-BE49-F238E27FC236}">
                <a16:creationId xmlns:a16="http://schemas.microsoft.com/office/drawing/2014/main" id="{91AE49C9-C5C9-7DE9-1A55-F71062AC281F}"/>
              </a:ext>
            </a:extLst>
          </p:cNvPr>
          <p:cNvSpPr txBox="1"/>
          <p:nvPr/>
        </p:nvSpPr>
        <p:spPr>
          <a:xfrm>
            <a:off x="14737884" y="8910095"/>
            <a:ext cx="7417415" cy="243143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r">
              <a:defRPr/>
            </a:pPr>
            <a:r>
              <a:rPr lang="en-US" sz="7600" b="1" dirty="0">
                <a:solidFill>
                  <a:schemeClr val="accent6"/>
                </a:solidFill>
                <a:effectLst>
                  <a:outerShdw blurRad="127000" dist="101600" dir="5400000" algn="t" rotWithShape="0">
                    <a:prstClr val="black">
                      <a:alpha val="20000"/>
                    </a:prstClr>
                  </a:outerShdw>
                </a:effectLst>
                <a:latin typeface="+mj-lt"/>
              </a:rPr>
              <a:t>3S ADAPTIVE</a:t>
            </a:r>
          </a:p>
          <a:p>
            <a:pPr lvl="0" algn="r">
              <a:defRPr/>
            </a:pPr>
            <a:r>
              <a:rPr lang="en-US" sz="7600" dirty="0">
                <a:solidFill>
                  <a:schemeClr val="tx2"/>
                </a:solidFill>
                <a:effectLst>
                  <a:outerShdw blurRad="127000" dist="101600" dir="5400000" algn="t" rotWithShape="0">
                    <a:prstClr val="black">
                      <a:alpha val="20000"/>
                    </a:prstClr>
                  </a:outerShdw>
                </a:effectLst>
                <a:latin typeface="+mj-lt"/>
              </a:rPr>
              <a:t>Change Model</a:t>
            </a:r>
            <a:endParaRPr kumimoji="0" lang="en-US" sz="7600" i="0" u="none" strike="noStrike" kern="1200" cap="none" spc="0" normalizeH="0" baseline="0" noProof="0" dirty="0">
              <a:ln>
                <a:noFill/>
              </a:ln>
              <a:solidFill>
                <a:schemeClr val="tx2"/>
              </a:solidFill>
              <a:effectLst>
                <a:outerShdw blurRad="127000" dist="101600" dir="5400000" algn="t" rotWithShape="0">
                  <a:prstClr val="black">
                    <a:alpha val="20000"/>
                  </a:prstClr>
                </a:outerShdw>
              </a:effectLst>
              <a:uLnTx/>
              <a:uFillTx/>
              <a:latin typeface="+mj-lt"/>
            </a:endParaRPr>
          </a:p>
        </p:txBody>
      </p:sp>
      <p:sp>
        <p:nvSpPr>
          <p:cNvPr id="132" name="!!Circle_2b">
            <a:extLst>
              <a:ext uri="{FF2B5EF4-FFF2-40B4-BE49-F238E27FC236}">
                <a16:creationId xmlns:a16="http://schemas.microsoft.com/office/drawing/2014/main" id="{13A10E2C-1811-DF61-4A36-2BF01C8399AD}"/>
              </a:ext>
            </a:extLst>
          </p:cNvPr>
          <p:cNvSpPr>
            <a:spLocks noChangeAspect="1"/>
          </p:cNvSpPr>
          <p:nvPr/>
        </p:nvSpPr>
        <p:spPr>
          <a:xfrm flipH="1">
            <a:off x="2555749" y="2498250"/>
            <a:ext cx="2631276" cy="263127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Circle_2c">
            <a:extLst>
              <a:ext uri="{FF2B5EF4-FFF2-40B4-BE49-F238E27FC236}">
                <a16:creationId xmlns:a16="http://schemas.microsoft.com/office/drawing/2014/main" id="{D233B6FD-FD56-3AC4-9B4E-16E3820E4AD8}"/>
              </a:ext>
            </a:extLst>
          </p:cNvPr>
          <p:cNvSpPr>
            <a:spLocks noChangeAspect="1"/>
          </p:cNvSpPr>
          <p:nvPr/>
        </p:nvSpPr>
        <p:spPr>
          <a:xfrm flipH="1">
            <a:off x="2770865" y="2713366"/>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TextBox 133">
            <a:extLst>
              <a:ext uri="{FF2B5EF4-FFF2-40B4-BE49-F238E27FC236}">
                <a16:creationId xmlns:a16="http://schemas.microsoft.com/office/drawing/2014/main" id="{7C25D941-BE62-9545-9C73-8F5C43332758}"/>
              </a:ext>
            </a:extLst>
          </p:cNvPr>
          <p:cNvSpPr txBox="1"/>
          <p:nvPr/>
        </p:nvSpPr>
        <p:spPr>
          <a:xfrm rot="10800000" flipV="1">
            <a:off x="15354300" y="2403518"/>
            <a:ext cx="6800999" cy="3539430"/>
          </a:xfrm>
          <a:prstGeom prst="rect">
            <a:avLst/>
          </a:prstGeom>
          <a:noFill/>
        </p:spPr>
        <p:txBody>
          <a:bodyPr wrap="square" rtlCol="0" anchor="t">
            <a:spAutoFit/>
          </a:bodyPr>
          <a:lstStyle/>
          <a:p>
            <a:pPr lvl="0" algn="r"/>
            <a:r>
              <a:rPr lang="vi-VN" sz="3200" dirty="0"/>
              <a:t>3S </a:t>
            </a:r>
            <a:r>
              <a:rPr lang="en-US" sz="3200" dirty="0"/>
              <a:t>Adaptive Change Model </a:t>
            </a:r>
            <a:r>
              <a:rPr lang="vi-VN" sz="3200" dirty="0"/>
              <a:t>giúp tổ chức nhanh nhạy nhận diện xu hướng, định hình chiến lược phù hợp, và thúc đẩy sự chuyển dịch toàn diện nhằm duy trì lợi thế cạnh tranh trong môi trường kinh doanh biến động.</a:t>
            </a:r>
            <a:endParaRPr lang="vi-VN" sz="3200" dirty="0">
              <a:solidFill>
                <a:schemeClr val="tx2"/>
              </a:solidFill>
            </a:endParaRPr>
          </a:p>
        </p:txBody>
      </p:sp>
      <p:grpSp>
        <p:nvGrpSpPr>
          <p:cNvPr id="135" name="Group 4">
            <a:extLst>
              <a:ext uri="{FF2B5EF4-FFF2-40B4-BE49-F238E27FC236}">
                <a16:creationId xmlns:a16="http://schemas.microsoft.com/office/drawing/2014/main" id="{03D9033E-357C-0FDD-88D3-22645E2B4D30}"/>
              </a:ext>
            </a:extLst>
          </p:cNvPr>
          <p:cNvGrpSpPr>
            <a:grpSpLocks/>
          </p:cNvGrpSpPr>
          <p:nvPr/>
        </p:nvGrpSpPr>
        <p:grpSpPr bwMode="auto">
          <a:xfrm>
            <a:off x="5179473" y="8701060"/>
            <a:ext cx="766888" cy="488200"/>
            <a:chOff x="3651250" y="1906588"/>
            <a:chExt cx="615950" cy="392112"/>
          </a:xfrm>
          <a:solidFill>
            <a:schemeClr val="tx2"/>
          </a:solidFill>
        </p:grpSpPr>
        <p:sp>
          <p:nvSpPr>
            <p:cNvPr id="136" name="Freeform 22">
              <a:extLst>
                <a:ext uri="{FF2B5EF4-FFF2-40B4-BE49-F238E27FC236}">
                  <a16:creationId xmlns:a16="http://schemas.microsoft.com/office/drawing/2014/main" id="{23E5F9F3-159F-55FD-B002-529E7E026880}"/>
                </a:ext>
              </a:extLst>
            </p:cNvPr>
            <p:cNvSpPr>
              <a:spLocks noChangeArrowheads="1"/>
            </p:cNvSpPr>
            <p:nvPr/>
          </p:nvSpPr>
          <p:spPr bwMode="auto">
            <a:xfrm>
              <a:off x="3875088" y="1941513"/>
              <a:ext cx="168275" cy="322262"/>
            </a:xfrm>
            <a:custGeom>
              <a:avLst/>
              <a:gdLst>
                <a:gd name="T0" fmla="*/ 2147483646 w 468"/>
                <a:gd name="T1" fmla="*/ 2147483646 h 894"/>
                <a:gd name="T2" fmla="*/ 2147483646 w 468"/>
                <a:gd name="T3" fmla="*/ 2147483646 h 894"/>
                <a:gd name="T4" fmla="*/ 2147483646 w 468"/>
                <a:gd name="T5" fmla="*/ 0 h 894"/>
                <a:gd name="T6" fmla="*/ 0 w 468"/>
                <a:gd name="T7" fmla="*/ 2147483646 h 894"/>
                <a:gd name="T8" fmla="*/ 2147483646 w 468"/>
                <a:gd name="T9" fmla="*/ 2147483646 h 8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894">
                  <a:moveTo>
                    <a:pt x="233" y="893"/>
                  </a:moveTo>
                  <a:cubicBezTo>
                    <a:pt x="363" y="893"/>
                    <a:pt x="467" y="693"/>
                    <a:pt x="467" y="447"/>
                  </a:cubicBezTo>
                  <a:cubicBezTo>
                    <a:pt x="467" y="201"/>
                    <a:pt x="362" y="0"/>
                    <a:pt x="233" y="0"/>
                  </a:cubicBezTo>
                  <a:cubicBezTo>
                    <a:pt x="103" y="0"/>
                    <a:pt x="0" y="201"/>
                    <a:pt x="0" y="447"/>
                  </a:cubicBezTo>
                  <a:cubicBezTo>
                    <a:pt x="0" y="693"/>
                    <a:pt x="104" y="893"/>
                    <a:pt x="233" y="89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37" name="Freeform 23">
              <a:extLst>
                <a:ext uri="{FF2B5EF4-FFF2-40B4-BE49-F238E27FC236}">
                  <a16:creationId xmlns:a16="http://schemas.microsoft.com/office/drawing/2014/main" id="{B284D5EA-1CE2-0A2D-C9A7-1D3AD17B3CAD}"/>
                </a:ext>
              </a:extLst>
            </p:cNvPr>
            <p:cNvSpPr>
              <a:spLocks noChangeArrowheads="1"/>
            </p:cNvSpPr>
            <p:nvPr/>
          </p:nvSpPr>
          <p:spPr bwMode="auto">
            <a:xfrm>
              <a:off x="4000500" y="1906588"/>
              <a:ext cx="266700" cy="392112"/>
            </a:xfrm>
            <a:custGeom>
              <a:avLst/>
              <a:gdLst>
                <a:gd name="T0" fmla="*/ 2147483646 w 740"/>
                <a:gd name="T1" fmla="*/ 2147483646 h 1087"/>
                <a:gd name="T2" fmla="*/ 0 w 740"/>
                <a:gd name="T3" fmla="*/ 2147483646 h 1087"/>
                <a:gd name="T4" fmla="*/ 2147483646 w 740"/>
                <a:gd name="T5" fmla="*/ 2147483646 h 1087"/>
                <a:gd name="T6" fmla="*/ 2147483646 w 740"/>
                <a:gd name="T7" fmla="*/ 2147483646 h 1087"/>
                <a:gd name="T8" fmla="*/ 2147483646 w 740"/>
                <a:gd name="T9" fmla="*/ 0 h 1087"/>
                <a:gd name="T10" fmla="*/ 0 w 740"/>
                <a:gd name="T11" fmla="*/ 1783755365 h 1087"/>
                <a:gd name="T12" fmla="*/ 2147483646 w 740"/>
                <a:gd name="T13" fmla="*/ 2147483646 h 10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 h="1087">
                  <a:moveTo>
                    <a:pt x="236" y="543"/>
                  </a:moveTo>
                  <a:cubicBezTo>
                    <a:pt x="236" y="619"/>
                    <a:pt x="219" y="865"/>
                    <a:pt x="0" y="1048"/>
                  </a:cubicBezTo>
                  <a:cubicBezTo>
                    <a:pt x="61" y="1071"/>
                    <a:pt x="127" y="1086"/>
                    <a:pt x="196" y="1086"/>
                  </a:cubicBezTo>
                  <a:cubicBezTo>
                    <a:pt x="495" y="1086"/>
                    <a:pt x="739" y="842"/>
                    <a:pt x="739" y="543"/>
                  </a:cubicBezTo>
                  <a:cubicBezTo>
                    <a:pt x="739" y="243"/>
                    <a:pt x="495" y="0"/>
                    <a:pt x="196" y="0"/>
                  </a:cubicBezTo>
                  <a:cubicBezTo>
                    <a:pt x="125" y="0"/>
                    <a:pt x="59" y="15"/>
                    <a:pt x="0" y="38"/>
                  </a:cubicBezTo>
                  <a:cubicBezTo>
                    <a:pt x="219" y="221"/>
                    <a:pt x="236" y="469"/>
                    <a:pt x="236" y="54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38" name="Freeform 24">
              <a:extLst>
                <a:ext uri="{FF2B5EF4-FFF2-40B4-BE49-F238E27FC236}">
                  <a16:creationId xmlns:a16="http://schemas.microsoft.com/office/drawing/2014/main" id="{C6FF8154-0DCC-274B-EE47-204A85688DC3}"/>
                </a:ext>
              </a:extLst>
            </p:cNvPr>
            <p:cNvSpPr>
              <a:spLocks noChangeArrowheads="1"/>
            </p:cNvSpPr>
            <p:nvPr/>
          </p:nvSpPr>
          <p:spPr bwMode="auto">
            <a:xfrm>
              <a:off x="3651250" y="1906588"/>
              <a:ext cx="266700" cy="392112"/>
            </a:xfrm>
            <a:custGeom>
              <a:avLst/>
              <a:gdLst>
                <a:gd name="T0" fmla="*/ 2147483646 w 742"/>
                <a:gd name="T1" fmla="*/ 2147483646 h 1087"/>
                <a:gd name="T2" fmla="*/ 2147483646 w 742"/>
                <a:gd name="T3" fmla="*/ 2147483646 h 1087"/>
                <a:gd name="T4" fmla="*/ 2147483646 w 742"/>
                <a:gd name="T5" fmla="*/ 2147483646 h 1087"/>
                <a:gd name="T6" fmla="*/ 2147483646 w 742"/>
                <a:gd name="T7" fmla="*/ 2147483646 h 1087"/>
                <a:gd name="T8" fmla="*/ 2147483646 w 742"/>
                <a:gd name="T9" fmla="*/ 2147483646 h 1087"/>
                <a:gd name="T10" fmla="*/ 2147483646 w 742"/>
                <a:gd name="T11" fmla="*/ 2147483646 h 1087"/>
                <a:gd name="T12" fmla="*/ 2147483646 w 742"/>
                <a:gd name="T13" fmla="*/ 2147483646 h 1087"/>
                <a:gd name="T14" fmla="*/ 2147483646 w 742"/>
                <a:gd name="T15" fmla="*/ 1783755365 h 1087"/>
                <a:gd name="T16" fmla="*/ 2147483646 w 742"/>
                <a:gd name="T17" fmla="*/ 0 h 1087"/>
                <a:gd name="T18" fmla="*/ 139269877 w 742"/>
                <a:gd name="T19" fmla="*/ 2147483646 h 1087"/>
                <a:gd name="T20" fmla="*/ 2147483646 w 742"/>
                <a:gd name="T21" fmla="*/ 2147483646 h 10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42" h="1087">
                  <a:moveTo>
                    <a:pt x="546" y="1086"/>
                  </a:moveTo>
                  <a:cubicBezTo>
                    <a:pt x="617" y="1086"/>
                    <a:pt x="683" y="1071"/>
                    <a:pt x="741" y="1048"/>
                  </a:cubicBezTo>
                  <a:cubicBezTo>
                    <a:pt x="693" y="1008"/>
                    <a:pt x="655" y="964"/>
                    <a:pt x="624" y="921"/>
                  </a:cubicBezTo>
                  <a:cubicBezTo>
                    <a:pt x="599" y="926"/>
                    <a:pt x="571" y="932"/>
                    <a:pt x="543" y="932"/>
                  </a:cubicBezTo>
                  <a:cubicBezTo>
                    <a:pt x="327" y="932"/>
                    <a:pt x="155" y="756"/>
                    <a:pt x="155" y="543"/>
                  </a:cubicBezTo>
                  <a:cubicBezTo>
                    <a:pt x="155" y="328"/>
                    <a:pt x="330" y="155"/>
                    <a:pt x="543" y="155"/>
                  </a:cubicBezTo>
                  <a:cubicBezTo>
                    <a:pt x="571" y="155"/>
                    <a:pt x="599" y="160"/>
                    <a:pt x="624" y="165"/>
                  </a:cubicBezTo>
                  <a:cubicBezTo>
                    <a:pt x="655" y="122"/>
                    <a:pt x="693" y="79"/>
                    <a:pt x="741" y="38"/>
                  </a:cubicBezTo>
                  <a:cubicBezTo>
                    <a:pt x="680" y="16"/>
                    <a:pt x="614" y="0"/>
                    <a:pt x="546" y="0"/>
                  </a:cubicBezTo>
                  <a:cubicBezTo>
                    <a:pt x="246" y="0"/>
                    <a:pt x="3" y="244"/>
                    <a:pt x="3" y="543"/>
                  </a:cubicBezTo>
                  <a:cubicBezTo>
                    <a:pt x="0" y="843"/>
                    <a:pt x="244" y="1086"/>
                    <a:pt x="546" y="108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grpSp>
      <p:grpSp>
        <p:nvGrpSpPr>
          <p:cNvPr id="139" name="Group 12">
            <a:extLst>
              <a:ext uri="{FF2B5EF4-FFF2-40B4-BE49-F238E27FC236}">
                <a16:creationId xmlns:a16="http://schemas.microsoft.com/office/drawing/2014/main" id="{263AF30D-1990-754A-76DB-940688ECC7EC}"/>
              </a:ext>
            </a:extLst>
          </p:cNvPr>
          <p:cNvGrpSpPr>
            <a:grpSpLocks/>
          </p:cNvGrpSpPr>
          <p:nvPr/>
        </p:nvGrpSpPr>
        <p:grpSpPr bwMode="auto">
          <a:xfrm>
            <a:off x="4382624" y="6035416"/>
            <a:ext cx="695736" cy="693758"/>
            <a:chOff x="7707313" y="5849938"/>
            <a:chExt cx="558800" cy="557212"/>
          </a:xfrm>
          <a:solidFill>
            <a:schemeClr val="tx2"/>
          </a:solidFill>
        </p:grpSpPr>
        <p:sp>
          <p:nvSpPr>
            <p:cNvPr id="140" name="Freeform 68">
              <a:extLst>
                <a:ext uri="{FF2B5EF4-FFF2-40B4-BE49-F238E27FC236}">
                  <a16:creationId xmlns:a16="http://schemas.microsoft.com/office/drawing/2014/main" id="{58F3D40F-889C-38E0-0AF7-7AD379880B75}"/>
                </a:ext>
              </a:extLst>
            </p:cNvPr>
            <p:cNvSpPr>
              <a:spLocks noChangeArrowheads="1"/>
            </p:cNvSpPr>
            <p:nvPr/>
          </p:nvSpPr>
          <p:spPr bwMode="auto">
            <a:xfrm>
              <a:off x="7707313" y="6156325"/>
              <a:ext cx="103187" cy="149225"/>
            </a:xfrm>
            <a:custGeom>
              <a:avLst/>
              <a:gdLst>
                <a:gd name="T0" fmla="*/ 2147483646 w 286"/>
                <a:gd name="T1" fmla="*/ 0 h 415"/>
                <a:gd name="T2" fmla="*/ 0 w 286"/>
                <a:gd name="T3" fmla="*/ 0 h 415"/>
                <a:gd name="T4" fmla="*/ 2147483646 w 286"/>
                <a:gd name="T5" fmla="*/ 2147483646 h 415"/>
                <a:gd name="T6" fmla="*/ 2147483646 w 286"/>
                <a:gd name="T7" fmla="*/ 2147483646 h 415"/>
                <a:gd name="T8" fmla="*/ 2147483646 w 286"/>
                <a:gd name="T9" fmla="*/ 0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415">
                  <a:moveTo>
                    <a:pt x="158" y="0"/>
                  </a:moveTo>
                  <a:lnTo>
                    <a:pt x="0" y="0"/>
                  </a:lnTo>
                  <a:cubicBezTo>
                    <a:pt x="16" y="158"/>
                    <a:pt x="79" y="300"/>
                    <a:pt x="173" y="414"/>
                  </a:cubicBezTo>
                  <a:lnTo>
                    <a:pt x="285" y="302"/>
                  </a:lnTo>
                  <a:cubicBezTo>
                    <a:pt x="216" y="216"/>
                    <a:pt x="173" y="115"/>
                    <a:pt x="158"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1" name="Freeform 69">
              <a:extLst>
                <a:ext uri="{FF2B5EF4-FFF2-40B4-BE49-F238E27FC236}">
                  <a16:creationId xmlns:a16="http://schemas.microsoft.com/office/drawing/2014/main" id="{33F7EB63-504B-B5B2-8505-E1FEA72A946E}"/>
                </a:ext>
              </a:extLst>
            </p:cNvPr>
            <p:cNvSpPr>
              <a:spLocks noChangeArrowheads="1"/>
            </p:cNvSpPr>
            <p:nvPr/>
          </p:nvSpPr>
          <p:spPr bwMode="auto">
            <a:xfrm>
              <a:off x="7707313" y="5951538"/>
              <a:ext cx="103187" cy="149225"/>
            </a:xfrm>
            <a:custGeom>
              <a:avLst/>
              <a:gdLst>
                <a:gd name="T0" fmla="*/ 2147483646 w 286"/>
                <a:gd name="T1" fmla="*/ 2147483646 h 414"/>
                <a:gd name="T2" fmla="*/ 2147483646 w 286"/>
                <a:gd name="T3" fmla="*/ 0 h 414"/>
                <a:gd name="T4" fmla="*/ 0 w 286"/>
                <a:gd name="T5" fmla="*/ 2147483646 h 414"/>
                <a:gd name="T6" fmla="*/ 2147483646 w 286"/>
                <a:gd name="T7" fmla="*/ 2147483646 h 414"/>
                <a:gd name="T8" fmla="*/ 2147483646 w 286"/>
                <a:gd name="T9" fmla="*/ 2147483646 h 4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414">
                  <a:moveTo>
                    <a:pt x="285" y="111"/>
                  </a:moveTo>
                  <a:lnTo>
                    <a:pt x="173" y="0"/>
                  </a:lnTo>
                  <a:cubicBezTo>
                    <a:pt x="79" y="116"/>
                    <a:pt x="16" y="258"/>
                    <a:pt x="0" y="413"/>
                  </a:cubicBezTo>
                  <a:lnTo>
                    <a:pt x="158" y="413"/>
                  </a:lnTo>
                  <a:cubicBezTo>
                    <a:pt x="173" y="301"/>
                    <a:pt x="216" y="197"/>
                    <a:pt x="285" y="11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2" name="Freeform 70">
              <a:extLst>
                <a:ext uri="{FF2B5EF4-FFF2-40B4-BE49-F238E27FC236}">
                  <a16:creationId xmlns:a16="http://schemas.microsoft.com/office/drawing/2014/main" id="{79D9BB9F-B725-79E2-1A1D-B241480C7479}"/>
                </a:ext>
              </a:extLst>
            </p:cNvPr>
            <p:cNvSpPr>
              <a:spLocks noChangeArrowheads="1"/>
            </p:cNvSpPr>
            <p:nvPr/>
          </p:nvSpPr>
          <p:spPr bwMode="auto">
            <a:xfrm>
              <a:off x="7808913" y="5849938"/>
              <a:ext cx="149225" cy="103187"/>
            </a:xfrm>
            <a:custGeom>
              <a:avLst/>
              <a:gdLst>
                <a:gd name="T0" fmla="*/ 2147483646 w 415"/>
                <a:gd name="T1" fmla="*/ 2147483646 h 285"/>
                <a:gd name="T2" fmla="*/ 2147483646 w 415"/>
                <a:gd name="T3" fmla="*/ 0 h 285"/>
                <a:gd name="T4" fmla="*/ 0 w 415"/>
                <a:gd name="T5" fmla="*/ 2147483646 h 285"/>
                <a:gd name="T6" fmla="*/ 2147483646 w 415"/>
                <a:gd name="T7" fmla="*/ 2147483646 h 285"/>
                <a:gd name="T8" fmla="*/ 2147483646 w 415"/>
                <a:gd name="T9" fmla="*/ 2147483646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5">
                  <a:moveTo>
                    <a:pt x="414" y="157"/>
                  </a:moveTo>
                  <a:lnTo>
                    <a:pt x="414" y="0"/>
                  </a:lnTo>
                  <a:cubicBezTo>
                    <a:pt x="256" y="15"/>
                    <a:pt x="114" y="79"/>
                    <a:pt x="0" y="172"/>
                  </a:cubicBezTo>
                  <a:lnTo>
                    <a:pt x="112" y="284"/>
                  </a:lnTo>
                  <a:cubicBezTo>
                    <a:pt x="198" y="218"/>
                    <a:pt x="299" y="172"/>
                    <a:pt x="414" y="157"/>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3" name="Freeform 71">
              <a:extLst>
                <a:ext uri="{FF2B5EF4-FFF2-40B4-BE49-F238E27FC236}">
                  <a16:creationId xmlns:a16="http://schemas.microsoft.com/office/drawing/2014/main" id="{8132835E-3361-F91D-F7D8-5731A0C662AF}"/>
                </a:ext>
              </a:extLst>
            </p:cNvPr>
            <p:cNvSpPr>
              <a:spLocks noChangeArrowheads="1"/>
            </p:cNvSpPr>
            <p:nvPr/>
          </p:nvSpPr>
          <p:spPr bwMode="auto">
            <a:xfrm>
              <a:off x="8015288" y="5849938"/>
              <a:ext cx="149225" cy="103187"/>
            </a:xfrm>
            <a:custGeom>
              <a:avLst/>
              <a:gdLst>
                <a:gd name="T0" fmla="*/ 2147483646 w 414"/>
                <a:gd name="T1" fmla="*/ 2147483646 h 285"/>
                <a:gd name="T2" fmla="*/ 0 w 414"/>
                <a:gd name="T3" fmla="*/ 0 h 285"/>
                <a:gd name="T4" fmla="*/ 0 w 414"/>
                <a:gd name="T5" fmla="*/ 2147483646 h 285"/>
                <a:gd name="T6" fmla="*/ 2147483646 w 414"/>
                <a:gd name="T7" fmla="*/ 2147483646 h 285"/>
                <a:gd name="T8" fmla="*/ 2147483646 w 414"/>
                <a:gd name="T9" fmla="*/ 2147483646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4" h="285">
                  <a:moveTo>
                    <a:pt x="413" y="172"/>
                  </a:moveTo>
                  <a:cubicBezTo>
                    <a:pt x="297" y="79"/>
                    <a:pt x="155" y="15"/>
                    <a:pt x="0" y="0"/>
                  </a:cubicBezTo>
                  <a:lnTo>
                    <a:pt x="0" y="157"/>
                  </a:lnTo>
                  <a:cubicBezTo>
                    <a:pt x="114" y="172"/>
                    <a:pt x="216" y="216"/>
                    <a:pt x="302" y="284"/>
                  </a:cubicBezTo>
                  <a:lnTo>
                    <a:pt x="413" y="17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4" name="Freeform 72">
              <a:extLst>
                <a:ext uri="{FF2B5EF4-FFF2-40B4-BE49-F238E27FC236}">
                  <a16:creationId xmlns:a16="http://schemas.microsoft.com/office/drawing/2014/main" id="{FA23DFFB-6EA8-390D-237F-75BFAEF4FA8C}"/>
                </a:ext>
              </a:extLst>
            </p:cNvPr>
            <p:cNvSpPr>
              <a:spLocks noChangeArrowheads="1"/>
            </p:cNvSpPr>
            <p:nvPr/>
          </p:nvSpPr>
          <p:spPr bwMode="auto">
            <a:xfrm>
              <a:off x="8162925" y="6156325"/>
              <a:ext cx="103188" cy="149225"/>
            </a:xfrm>
            <a:custGeom>
              <a:avLst/>
              <a:gdLst>
                <a:gd name="T0" fmla="*/ 0 w 285"/>
                <a:gd name="T1" fmla="*/ 2147483646 h 415"/>
                <a:gd name="T2" fmla="*/ 2147483646 w 285"/>
                <a:gd name="T3" fmla="*/ 2147483646 h 415"/>
                <a:gd name="T4" fmla="*/ 2147483646 w 285"/>
                <a:gd name="T5" fmla="*/ 0 h 415"/>
                <a:gd name="T6" fmla="*/ 2147483646 w 285"/>
                <a:gd name="T7" fmla="*/ 0 h 415"/>
                <a:gd name="T8" fmla="*/ 0 w 285"/>
                <a:gd name="T9" fmla="*/ 2147483646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415">
                  <a:moveTo>
                    <a:pt x="0" y="302"/>
                  </a:moveTo>
                  <a:lnTo>
                    <a:pt x="112" y="414"/>
                  </a:lnTo>
                  <a:cubicBezTo>
                    <a:pt x="205" y="300"/>
                    <a:pt x="269" y="155"/>
                    <a:pt x="284" y="0"/>
                  </a:cubicBezTo>
                  <a:lnTo>
                    <a:pt x="127" y="0"/>
                  </a:lnTo>
                  <a:cubicBezTo>
                    <a:pt x="112" y="115"/>
                    <a:pt x="66" y="216"/>
                    <a:pt x="0" y="302"/>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5" name="Freeform 73">
              <a:extLst>
                <a:ext uri="{FF2B5EF4-FFF2-40B4-BE49-F238E27FC236}">
                  <a16:creationId xmlns:a16="http://schemas.microsoft.com/office/drawing/2014/main" id="{1FF670B6-0A9B-3323-A994-C346BF56A976}"/>
                </a:ext>
              </a:extLst>
            </p:cNvPr>
            <p:cNvSpPr>
              <a:spLocks noChangeArrowheads="1"/>
            </p:cNvSpPr>
            <p:nvPr/>
          </p:nvSpPr>
          <p:spPr bwMode="auto">
            <a:xfrm>
              <a:off x="8162925" y="5951538"/>
              <a:ext cx="103188" cy="149225"/>
            </a:xfrm>
            <a:custGeom>
              <a:avLst/>
              <a:gdLst>
                <a:gd name="T0" fmla="*/ 2147483646 w 285"/>
                <a:gd name="T1" fmla="*/ 2147483646 h 415"/>
                <a:gd name="T2" fmla="*/ 2147483646 w 285"/>
                <a:gd name="T3" fmla="*/ 2147483646 h 415"/>
                <a:gd name="T4" fmla="*/ 2147483646 w 285"/>
                <a:gd name="T5" fmla="*/ 0 h 415"/>
                <a:gd name="T6" fmla="*/ 0 w 285"/>
                <a:gd name="T7" fmla="*/ 2147483646 h 415"/>
                <a:gd name="T8" fmla="*/ 2147483646 w 285"/>
                <a:gd name="T9" fmla="*/ 2147483646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415">
                  <a:moveTo>
                    <a:pt x="127" y="414"/>
                  </a:moveTo>
                  <a:lnTo>
                    <a:pt x="284" y="414"/>
                  </a:lnTo>
                  <a:cubicBezTo>
                    <a:pt x="269" y="256"/>
                    <a:pt x="205" y="114"/>
                    <a:pt x="112" y="0"/>
                  </a:cubicBezTo>
                  <a:lnTo>
                    <a:pt x="0" y="112"/>
                  </a:lnTo>
                  <a:cubicBezTo>
                    <a:pt x="66" y="195"/>
                    <a:pt x="112" y="299"/>
                    <a:pt x="127" y="41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6" name="Freeform 74">
              <a:extLst>
                <a:ext uri="{FF2B5EF4-FFF2-40B4-BE49-F238E27FC236}">
                  <a16:creationId xmlns:a16="http://schemas.microsoft.com/office/drawing/2014/main" id="{AFFFC605-2D25-5719-5F6B-829FD6426BB3}"/>
                </a:ext>
              </a:extLst>
            </p:cNvPr>
            <p:cNvSpPr>
              <a:spLocks noChangeArrowheads="1"/>
            </p:cNvSpPr>
            <p:nvPr/>
          </p:nvSpPr>
          <p:spPr bwMode="auto">
            <a:xfrm>
              <a:off x="8013700" y="6303963"/>
              <a:ext cx="149225" cy="103187"/>
            </a:xfrm>
            <a:custGeom>
              <a:avLst/>
              <a:gdLst>
                <a:gd name="T0" fmla="*/ 0 w 415"/>
                <a:gd name="T1" fmla="*/ 2147483646 h 286"/>
                <a:gd name="T2" fmla="*/ 0 w 415"/>
                <a:gd name="T3" fmla="*/ 2147483646 h 286"/>
                <a:gd name="T4" fmla="*/ 2147483646 w 415"/>
                <a:gd name="T5" fmla="*/ 2147483646 h 286"/>
                <a:gd name="T6" fmla="*/ 2147483646 w 415"/>
                <a:gd name="T7" fmla="*/ 0 h 286"/>
                <a:gd name="T8" fmla="*/ 0 w 415"/>
                <a:gd name="T9" fmla="*/ 2147483646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6">
                  <a:moveTo>
                    <a:pt x="0" y="127"/>
                  </a:moveTo>
                  <a:lnTo>
                    <a:pt x="0" y="285"/>
                  </a:lnTo>
                  <a:cubicBezTo>
                    <a:pt x="158" y="269"/>
                    <a:pt x="300" y="206"/>
                    <a:pt x="414" y="112"/>
                  </a:cubicBezTo>
                  <a:lnTo>
                    <a:pt x="302" y="0"/>
                  </a:lnTo>
                  <a:cubicBezTo>
                    <a:pt x="219" y="69"/>
                    <a:pt x="115" y="112"/>
                    <a:pt x="0" y="127"/>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7" name="Freeform 75">
              <a:extLst>
                <a:ext uri="{FF2B5EF4-FFF2-40B4-BE49-F238E27FC236}">
                  <a16:creationId xmlns:a16="http://schemas.microsoft.com/office/drawing/2014/main" id="{2492D2A4-1C07-FCC8-CDE9-A3C2A02CF105}"/>
                </a:ext>
              </a:extLst>
            </p:cNvPr>
            <p:cNvSpPr>
              <a:spLocks noChangeArrowheads="1"/>
            </p:cNvSpPr>
            <p:nvPr/>
          </p:nvSpPr>
          <p:spPr bwMode="auto">
            <a:xfrm>
              <a:off x="7808913" y="6303963"/>
              <a:ext cx="149225" cy="103187"/>
            </a:xfrm>
            <a:custGeom>
              <a:avLst/>
              <a:gdLst>
                <a:gd name="T0" fmla="*/ 0 w 415"/>
                <a:gd name="T1" fmla="*/ 2147483646 h 286"/>
                <a:gd name="T2" fmla="*/ 2147483646 w 415"/>
                <a:gd name="T3" fmla="*/ 2147483646 h 286"/>
                <a:gd name="T4" fmla="*/ 2147483646 w 415"/>
                <a:gd name="T5" fmla="*/ 2147483646 h 286"/>
                <a:gd name="T6" fmla="*/ 2147483646 w 415"/>
                <a:gd name="T7" fmla="*/ 0 h 286"/>
                <a:gd name="T8" fmla="*/ 0 w 415"/>
                <a:gd name="T9" fmla="*/ 2147483646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6">
                  <a:moveTo>
                    <a:pt x="0" y="112"/>
                  </a:moveTo>
                  <a:cubicBezTo>
                    <a:pt x="114" y="206"/>
                    <a:pt x="259" y="269"/>
                    <a:pt x="414" y="285"/>
                  </a:cubicBezTo>
                  <a:lnTo>
                    <a:pt x="414" y="127"/>
                  </a:lnTo>
                  <a:cubicBezTo>
                    <a:pt x="299" y="112"/>
                    <a:pt x="198" y="69"/>
                    <a:pt x="112" y="0"/>
                  </a:cubicBezTo>
                  <a:lnTo>
                    <a:pt x="0" y="11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8" name="Freeform 76">
              <a:extLst>
                <a:ext uri="{FF2B5EF4-FFF2-40B4-BE49-F238E27FC236}">
                  <a16:creationId xmlns:a16="http://schemas.microsoft.com/office/drawing/2014/main" id="{40EA78F2-2E49-FAD6-431C-3AFF4BB2A18E}"/>
                </a:ext>
              </a:extLst>
            </p:cNvPr>
            <p:cNvSpPr>
              <a:spLocks noChangeArrowheads="1"/>
            </p:cNvSpPr>
            <p:nvPr/>
          </p:nvSpPr>
          <p:spPr bwMode="auto">
            <a:xfrm>
              <a:off x="7847013" y="5989638"/>
              <a:ext cx="279400" cy="279400"/>
            </a:xfrm>
            <a:custGeom>
              <a:avLst/>
              <a:gdLst>
                <a:gd name="T0" fmla="*/ 2147483646 w 777"/>
                <a:gd name="T1" fmla="*/ 2147483646 h 777"/>
                <a:gd name="T2" fmla="*/ 2147483646 w 777"/>
                <a:gd name="T3" fmla="*/ 2147483646 h 777"/>
                <a:gd name="T4" fmla="*/ 2147483646 w 777"/>
                <a:gd name="T5" fmla="*/ 0 h 777"/>
                <a:gd name="T6" fmla="*/ 0 w 777"/>
                <a:gd name="T7" fmla="*/ 2147483646 h 777"/>
                <a:gd name="T8" fmla="*/ 2147483646 w 777"/>
                <a:gd name="T9" fmla="*/ 2147483646 h 7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7" h="777">
                  <a:moveTo>
                    <a:pt x="388" y="776"/>
                  </a:moveTo>
                  <a:cubicBezTo>
                    <a:pt x="604" y="776"/>
                    <a:pt x="776" y="601"/>
                    <a:pt x="776" y="388"/>
                  </a:cubicBezTo>
                  <a:cubicBezTo>
                    <a:pt x="776" y="172"/>
                    <a:pt x="601" y="0"/>
                    <a:pt x="388" y="0"/>
                  </a:cubicBezTo>
                  <a:cubicBezTo>
                    <a:pt x="173" y="0"/>
                    <a:pt x="0" y="175"/>
                    <a:pt x="0" y="388"/>
                  </a:cubicBezTo>
                  <a:cubicBezTo>
                    <a:pt x="0" y="603"/>
                    <a:pt x="173" y="776"/>
                    <a:pt x="388" y="77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grpSp>
      <p:sp>
        <p:nvSpPr>
          <p:cNvPr id="149" name="Freeform 88">
            <a:extLst>
              <a:ext uri="{FF2B5EF4-FFF2-40B4-BE49-F238E27FC236}">
                <a16:creationId xmlns:a16="http://schemas.microsoft.com/office/drawing/2014/main" id="{5A7CDBAD-B1D2-F7FF-1192-A94EBAA0271D}"/>
              </a:ext>
            </a:extLst>
          </p:cNvPr>
          <p:cNvSpPr>
            <a:spLocks noChangeArrowheads="1"/>
          </p:cNvSpPr>
          <p:nvPr/>
        </p:nvSpPr>
        <p:spPr bwMode="auto">
          <a:xfrm>
            <a:off x="3522532" y="3567811"/>
            <a:ext cx="697712" cy="492154"/>
          </a:xfrm>
          <a:custGeom>
            <a:avLst/>
            <a:gdLst>
              <a:gd name="T0" fmla="*/ 2147483646 w 1556"/>
              <a:gd name="T1" fmla="*/ 2147483646 h 1097"/>
              <a:gd name="T2" fmla="*/ 2147483646 w 1556"/>
              <a:gd name="T3" fmla="*/ 2147483646 h 1097"/>
              <a:gd name="T4" fmla="*/ 2147483646 w 1556"/>
              <a:gd name="T5" fmla="*/ 2147483646 h 1097"/>
              <a:gd name="T6" fmla="*/ 2147483646 w 1556"/>
              <a:gd name="T7" fmla="*/ 2147483646 h 1097"/>
              <a:gd name="T8" fmla="*/ 2147483646 w 1556"/>
              <a:gd name="T9" fmla="*/ 2147483646 h 1097"/>
              <a:gd name="T10" fmla="*/ 2147483646 w 1556"/>
              <a:gd name="T11" fmla="*/ 2147483646 h 1097"/>
              <a:gd name="T12" fmla="*/ 2147483646 w 1556"/>
              <a:gd name="T13" fmla="*/ 2147483646 h 1097"/>
              <a:gd name="T14" fmla="*/ 2147483646 w 1556"/>
              <a:gd name="T15" fmla="*/ 2147483646 h 1097"/>
              <a:gd name="T16" fmla="*/ 2147483646 w 1556"/>
              <a:gd name="T17" fmla="*/ 2147483646 h 1097"/>
              <a:gd name="T18" fmla="*/ 2147483646 w 1556"/>
              <a:gd name="T19" fmla="*/ 2147483646 h 1097"/>
              <a:gd name="T20" fmla="*/ 2147483646 w 1556"/>
              <a:gd name="T21" fmla="*/ 2147483646 h 1097"/>
              <a:gd name="T22" fmla="*/ 2147483646 w 1556"/>
              <a:gd name="T23" fmla="*/ 2147483646 h 1097"/>
              <a:gd name="T24" fmla="*/ 2147483646 w 1556"/>
              <a:gd name="T25" fmla="*/ 0 h 1097"/>
              <a:gd name="T26" fmla="*/ 2147483646 w 1556"/>
              <a:gd name="T27" fmla="*/ 2147483646 h 1097"/>
              <a:gd name="T28" fmla="*/ 2147483646 w 1556"/>
              <a:gd name="T29" fmla="*/ 2147483646 h 1097"/>
              <a:gd name="T30" fmla="*/ 2147483646 w 1556"/>
              <a:gd name="T31" fmla="*/ 2147483646 h 1097"/>
              <a:gd name="T32" fmla="*/ 2147483646 w 1556"/>
              <a:gd name="T33" fmla="*/ 2147483646 h 1097"/>
              <a:gd name="T34" fmla="*/ 2147483646 w 1556"/>
              <a:gd name="T35" fmla="*/ 2147483646 h 1097"/>
              <a:gd name="T36" fmla="*/ 2147483646 w 1556"/>
              <a:gd name="T37" fmla="*/ 2147483646 h 1097"/>
              <a:gd name="T38" fmla="*/ 2147483646 w 1556"/>
              <a:gd name="T39" fmla="*/ 2147483646 h 1097"/>
              <a:gd name="T40" fmla="*/ 2147483646 w 1556"/>
              <a:gd name="T41" fmla="*/ 0 h 1097"/>
              <a:gd name="T42" fmla="*/ 0 w 1556"/>
              <a:gd name="T43" fmla="*/ 2147483646 h 1097"/>
              <a:gd name="T44" fmla="*/ 2147483646 w 1556"/>
              <a:gd name="T45" fmla="*/ 2147483646 h 1097"/>
              <a:gd name="T46" fmla="*/ 2147483646 w 1556"/>
              <a:gd name="T47" fmla="*/ 2147483646 h 1097"/>
              <a:gd name="T48" fmla="*/ 2147483646 w 1556"/>
              <a:gd name="T49" fmla="*/ 2147483646 h 1097"/>
              <a:gd name="T50" fmla="*/ 2147483646 w 1556"/>
              <a:gd name="T51" fmla="*/ 2147483646 h 1097"/>
              <a:gd name="T52" fmla="*/ 2147483646 w 1556"/>
              <a:gd name="T53" fmla="*/ 2147483646 h 1097"/>
              <a:gd name="T54" fmla="*/ 2147483646 w 1556"/>
              <a:gd name="T55" fmla="*/ 2147483646 h 1097"/>
              <a:gd name="T56" fmla="*/ 2147483646 w 1556"/>
              <a:gd name="T57" fmla="*/ 2147483646 h 1097"/>
              <a:gd name="T58" fmla="*/ 2147483646 w 1556"/>
              <a:gd name="T59" fmla="*/ 2147483646 h 1097"/>
              <a:gd name="T60" fmla="*/ 2147483646 w 1556"/>
              <a:gd name="T61" fmla="*/ 2147483646 h 1097"/>
              <a:gd name="T62" fmla="*/ 2147483646 w 1556"/>
              <a:gd name="T63" fmla="*/ 2147483646 h 1097"/>
              <a:gd name="T64" fmla="*/ 2147483646 w 1556"/>
              <a:gd name="T65" fmla="*/ 2147483646 h 1097"/>
              <a:gd name="T66" fmla="*/ 2147483646 w 1556"/>
              <a:gd name="T67" fmla="*/ 2147483646 h 1097"/>
              <a:gd name="T68" fmla="*/ 2147483646 w 1556"/>
              <a:gd name="T69" fmla="*/ 2147483646 h 1097"/>
              <a:gd name="T70" fmla="*/ 2147483646 w 1556"/>
              <a:gd name="T71" fmla="*/ 2147483646 h 1097"/>
              <a:gd name="T72" fmla="*/ 2147483646 w 1556"/>
              <a:gd name="T73" fmla="*/ 2147483646 h 1097"/>
              <a:gd name="T74" fmla="*/ 2147483646 w 1556"/>
              <a:gd name="T75" fmla="*/ 2147483646 h 1097"/>
              <a:gd name="T76" fmla="*/ 2147483646 w 1556"/>
              <a:gd name="T77" fmla="*/ 2147483646 h 109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556" h="1097">
                <a:moveTo>
                  <a:pt x="1050" y="508"/>
                </a:moveTo>
                <a:cubicBezTo>
                  <a:pt x="1050" y="662"/>
                  <a:pt x="855" y="779"/>
                  <a:pt x="855" y="896"/>
                </a:cubicBezTo>
                <a:lnTo>
                  <a:pt x="700" y="896"/>
                </a:lnTo>
                <a:cubicBezTo>
                  <a:pt x="700" y="779"/>
                  <a:pt x="505" y="662"/>
                  <a:pt x="505" y="508"/>
                </a:cubicBezTo>
                <a:cubicBezTo>
                  <a:pt x="505" y="358"/>
                  <a:pt x="627" y="236"/>
                  <a:pt x="776" y="236"/>
                </a:cubicBezTo>
                <a:cubicBezTo>
                  <a:pt x="928" y="236"/>
                  <a:pt x="1050" y="358"/>
                  <a:pt x="1050" y="508"/>
                </a:cubicBezTo>
                <a:close/>
                <a:moveTo>
                  <a:pt x="855" y="974"/>
                </a:moveTo>
                <a:lnTo>
                  <a:pt x="700" y="974"/>
                </a:lnTo>
                <a:lnTo>
                  <a:pt x="700" y="1091"/>
                </a:lnTo>
                <a:lnTo>
                  <a:pt x="855" y="1091"/>
                </a:lnTo>
                <a:lnTo>
                  <a:pt x="855" y="974"/>
                </a:lnTo>
                <a:close/>
                <a:moveTo>
                  <a:pt x="1555" y="548"/>
                </a:moveTo>
                <a:cubicBezTo>
                  <a:pt x="1555" y="333"/>
                  <a:pt x="1469" y="140"/>
                  <a:pt x="1327" y="0"/>
                </a:cubicBezTo>
                <a:lnTo>
                  <a:pt x="1246" y="81"/>
                </a:lnTo>
                <a:cubicBezTo>
                  <a:pt x="1365" y="201"/>
                  <a:pt x="1438" y="366"/>
                  <a:pt x="1438" y="548"/>
                </a:cubicBezTo>
                <a:cubicBezTo>
                  <a:pt x="1438" y="731"/>
                  <a:pt x="1365" y="896"/>
                  <a:pt x="1246" y="1015"/>
                </a:cubicBezTo>
                <a:lnTo>
                  <a:pt x="1327" y="1096"/>
                </a:lnTo>
                <a:cubicBezTo>
                  <a:pt x="1466" y="957"/>
                  <a:pt x="1555" y="761"/>
                  <a:pt x="1555" y="548"/>
                </a:cubicBezTo>
                <a:close/>
                <a:moveTo>
                  <a:pt x="117" y="548"/>
                </a:moveTo>
                <a:cubicBezTo>
                  <a:pt x="117" y="366"/>
                  <a:pt x="190" y="201"/>
                  <a:pt x="309" y="81"/>
                </a:cubicBezTo>
                <a:lnTo>
                  <a:pt x="228" y="0"/>
                </a:lnTo>
                <a:cubicBezTo>
                  <a:pt x="89" y="140"/>
                  <a:pt x="0" y="335"/>
                  <a:pt x="0" y="548"/>
                </a:cubicBezTo>
                <a:cubicBezTo>
                  <a:pt x="0" y="764"/>
                  <a:pt x="86" y="957"/>
                  <a:pt x="228" y="1096"/>
                </a:cubicBezTo>
                <a:lnTo>
                  <a:pt x="309" y="1015"/>
                </a:lnTo>
                <a:cubicBezTo>
                  <a:pt x="190" y="896"/>
                  <a:pt x="117" y="728"/>
                  <a:pt x="117" y="548"/>
                </a:cubicBezTo>
                <a:close/>
                <a:moveTo>
                  <a:pt x="1205" y="548"/>
                </a:moveTo>
                <a:cubicBezTo>
                  <a:pt x="1205" y="667"/>
                  <a:pt x="1157" y="771"/>
                  <a:pt x="1081" y="850"/>
                </a:cubicBezTo>
                <a:lnTo>
                  <a:pt x="1162" y="931"/>
                </a:lnTo>
                <a:cubicBezTo>
                  <a:pt x="1261" y="832"/>
                  <a:pt x="1322" y="698"/>
                  <a:pt x="1322" y="546"/>
                </a:cubicBezTo>
                <a:cubicBezTo>
                  <a:pt x="1322" y="396"/>
                  <a:pt x="1261" y="259"/>
                  <a:pt x="1162" y="160"/>
                </a:cubicBezTo>
                <a:lnTo>
                  <a:pt x="1081" y="241"/>
                </a:lnTo>
                <a:cubicBezTo>
                  <a:pt x="1157" y="322"/>
                  <a:pt x="1205" y="429"/>
                  <a:pt x="1205" y="548"/>
                </a:cubicBezTo>
                <a:close/>
                <a:moveTo>
                  <a:pt x="393" y="931"/>
                </a:moveTo>
                <a:lnTo>
                  <a:pt x="474" y="850"/>
                </a:lnTo>
                <a:cubicBezTo>
                  <a:pt x="396" y="771"/>
                  <a:pt x="350" y="665"/>
                  <a:pt x="350" y="548"/>
                </a:cubicBezTo>
                <a:cubicBezTo>
                  <a:pt x="350" y="432"/>
                  <a:pt x="398" y="325"/>
                  <a:pt x="474" y="246"/>
                </a:cubicBezTo>
                <a:lnTo>
                  <a:pt x="393" y="165"/>
                </a:lnTo>
                <a:cubicBezTo>
                  <a:pt x="294" y="264"/>
                  <a:pt x="233" y="399"/>
                  <a:pt x="233" y="551"/>
                </a:cubicBezTo>
                <a:cubicBezTo>
                  <a:pt x="233" y="698"/>
                  <a:pt x="294" y="832"/>
                  <a:pt x="393" y="931"/>
                </a:cubicBezTo>
                <a:close/>
              </a:path>
            </a:pathLst>
          </a:custGeom>
          <a:solidFill>
            <a:schemeClr val="tx2"/>
          </a:solidFill>
          <a:ln>
            <a:noFill/>
          </a:ln>
          <a:effectLst/>
        </p:spPr>
        <p:txBody>
          <a:bodyPr wrap="none" anchor="ctr"/>
          <a:lstStyle/>
          <a:p>
            <a:endParaRPr lang="en-UA" sz="5998"/>
          </a:p>
        </p:txBody>
      </p:sp>
    </p:spTree>
    <p:extLst>
      <p:ext uri="{BB962C8B-B14F-4D97-AF65-F5344CB8AC3E}">
        <p14:creationId xmlns:p14="http://schemas.microsoft.com/office/powerpoint/2010/main" val="518005261"/>
      </p:ext>
    </p:extLst>
  </p:cSld>
  <p:clrMapOvr>
    <a:masterClrMapping/>
  </p:clrMapOvr>
  <mc:AlternateContent xmlns:mc="http://schemas.openxmlformats.org/markup-compatibility/2006" xmlns:p14="http://schemas.microsoft.com/office/powerpoint/2010/main">
    <mc:Choice Requires="p14">
      <p:transition p14:dur="0" advClick="0" advTm="4600"/>
    </mc:Choice>
    <mc:Fallback xmlns="">
      <p:transition advClick="0" advTm="46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50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1000"/>
                                            <p:tgtEl>
                                              <p:spTgt spid="93"/>
                                            </p:tgtEl>
                                          </p:cBhvr>
                                        </p:animEffect>
                                        <p:anim calcmode="lin" valueType="num">
                                          <p:cBhvr>
                                            <p:cTn id="8" dur="1000" fill="hold"/>
                                            <p:tgtEl>
                                              <p:spTgt spid="93"/>
                                            </p:tgtEl>
                                            <p:attrNameLst>
                                              <p:attrName>ppt_x</p:attrName>
                                            </p:attrNameLst>
                                          </p:cBhvr>
                                          <p:tavLst>
                                            <p:tav tm="0">
                                              <p:val>
                                                <p:strVal val="#ppt_x"/>
                                              </p:val>
                                            </p:tav>
                                            <p:tav tm="100000">
                                              <p:val>
                                                <p:strVal val="#ppt_x"/>
                                              </p:val>
                                            </p:tav>
                                          </p:tavLst>
                                        </p:anim>
                                        <p:anim calcmode="lin" valueType="num">
                                          <p:cBhvr>
                                            <p:cTn id="9" dur="1000" fill="hold"/>
                                            <p:tgtEl>
                                              <p:spTgt spid="93"/>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90"/>
                                            </p:tgtEl>
                                            <p:attrNameLst>
                                              <p:attrName>style.visibility</p:attrName>
                                            </p:attrNameLst>
                                          </p:cBhvr>
                                          <p:to>
                                            <p:strVal val="visible"/>
                                          </p:to>
                                        </p:set>
                                        <p:animEffect transition="in" filter="wipe(left)">
                                          <p:cBhvr>
                                            <p:cTn id="12" dur="500"/>
                                            <p:tgtEl>
                                              <p:spTgt spid="90"/>
                                            </p:tgtEl>
                                          </p:cBhvr>
                                        </p:animEffect>
                                      </p:childTnLst>
                                    </p:cTn>
                                  </p:par>
                                  <p:par>
                                    <p:cTn id="13" presetID="22" presetClass="entr" presetSubtype="8" fill="hold" grpId="0" nodeType="withEffect">
                                      <p:stCondLst>
                                        <p:cond delay="1250"/>
                                      </p:stCondLst>
                                      <p:childTnLst>
                                        <p:set>
                                          <p:cBhvr>
                                            <p:cTn id="14" dur="1" fill="hold">
                                              <p:stCondLst>
                                                <p:cond delay="0"/>
                                              </p:stCondLst>
                                            </p:cTn>
                                            <p:tgtEl>
                                              <p:spTgt spid="88"/>
                                            </p:tgtEl>
                                            <p:attrNameLst>
                                              <p:attrName>style.visibility</p:attrName>
                                            </p:attrNameLst>
                                          </p:cBhvr>
                                          <p:to>
                                            <p:strVal val="visible"/>
                                          </p:to>
                                        </p:set>
                                        <p:animEffect transition="in" filter="wipe(left)">
                                          <p:cBhvr>
                                            <p:cTn id="15" dur="500"/>
                                            <p:tgtEl>
                                              <p:spTgt spid="88"/>
                                            </p:tgtEl>
                                          </p:cBhvr>
                                        </p:animEffect>
                                      </p:childTnLst>
                                    </p:cTn>
                                  </p:par>
                                  <p:par>
                                    <p:cTn id="16" presetID="2" presetClass="entr" presetSubtype="2" decel="50000" fill="hold" grpId="0" nodeType="withEffect">
                                      <p:stCondLst>
                                        <p:cond delay="1250"/>
                                      </p:stCondLst>
                                      <p:childTnLst>
                                        <p:set>
                                          <p:cBhvr>
                                            <p:cTn id="17" dur="1" fill="hold">
                                              <p:stCondLst>
                                                <p:cond delay="0"/>
                                              </p:stCondLst>
                                            </p:cTn>
                                            <p:tgtEl>
                                              <p:spTgt spid="125"/>
                                            </p:tgtEl>
                                            <p:attrNameLst>
                                              <p:attrName>style.visibility</p:attrName>
                                            </p:attrNameLst>
                                          </p:cBhvr>
                                          <p:to>
                                            <p:strVal val="visible"/>
                                          </p:to>
                                        </p:set>
                                        <p:anim calcmode="lin" valueType="num">
                                          <p:cBhvr additive="base">
                                            <p:cTn id="18" dur="1000" fill="hold"/>
                                            <p:tgtEl>
                                              <p:spTgt spid="125"/>
                                            </p:tgtEl>
                                            <p:attrNameLst>
                                              <p:attrName>ppt_x</p:attrName>
                                            </p:attrNameLst>
                                          </p:cBhvr>
                                          <p:tavLst>
                                            <p:tav tm="0">
                                              <p:val>
                                                <p:strVal val="1+#ppt_w/2"/>
                                              </p:val>
                                            </p:tav>
                                            <p:tav tm="100000">
                                              <p:val>
                                                <p:strVal val="#ppt_x"/>
                                              </p:val>
                                            </p:tav>
                                          </p:tavLst>
                                        </p:anim>
                                        <p:anim calcmode="lin" valueType="num">
                                          <p:cBhvr additive="base">
                                            <p:cTn id="19" dur="1000" fill="hold"/>
                                            <p:tgtEl>
                                              <p:spTgt spid="125"/>
                                            </p:tgtEl>
                                            <p:attrNameLst>
                                              <p:attrName>ppt_y</p:attrName>
                                            </p:attrNameLst>
                                          </p:cBhvr>
                                          <p:tavLst>
                                            <p:tav tm="0">
                                              <p:val>
                                                <p:strVal val="#ppt_y"/>
                                              </p:val>
                                            </p:tav>
                                            <p:tav tm="100000">
                                              <p:val>
                                                <p:strVal val="#ppt_y"/>
                                              </p:val>
                                            </p:tav>
                                          </p:tavLst>
                                        </p:anim>
                                      </p:childTnLst>
                                    </p:cTn>
                                  </p:par>
                                  <p:par>
                                    <p:cTn id="20" presetID="2" presetClass="entr" presetSubtype="2" decel="50000" fill="hold" grpId="0" nodeType="withEffect">
                                      <p:stCondLst>
                                        <p:cond delay="1250"/>
                                      </p:stCondLst>
                                      <p:childTnLst>
                                        <p:set>
                                          <p:cBhvr>
                                            <p:cTn id="21" dur="1" fill="hold">
                                              <p:stCondLst>
                                                <p:cond delay="0"/>
                                              </p:stCondLst>
                                            </p:cTn>
                                            <p:tgtEl>
                                              <p:spTgt spid="124"/>
                                            </p:tgtEl>
                                            <p:attrNameLst>
                                              <p:attrName>style.visibility</p:attrName>
                                            </p:attrNameLst>
                                          </p:cBhvr>
                                          <p:to>
                                            <p:strVal val="visible"/>
                                          </p:to>
                                        </p:set>
                                        <p:anim calcmode="lin" valueType="num">
                                          <p:cBhvr additive="base">
                                            <p:cTn id="22" dur="1000" fill="hold"/>
                                            <p:tgtEl>
                                              <p:spTgt spid="124"/>
                                            </p:tgtEl>
                                            <p:attrNameLst>
                                              <p:attrName>ppt_x</p:attrName>
                                            </p:attrNameLst>
                                          </p:cBhvr>
                                          <p:tavLst>
                                            <p:tav tm="0">
                                              <p:val>
                                                <p:strVal val="1+#ppt_w/2"/>
                                              </p:val>
                                            </p:tav>
                                            <p:tav tm="100000">
                                              <p:val>
                                                <p:strVal val="#ppt_x"/>
                                              </p:val>
                                            </p:tav>
                                          </p:tavLst>
                                        </p:anim>
                                        <p:anim calcmode="lin" valueType="num">
                                          <p:cBhvr additive="base">
                                            <p:cTn id="23" dur="1000" fill="hold"/>
                                            <p:tgtEl>
                                              <p:spTgt spid="124"/>
                                            </p:tgtEl>
                                            <p:attrNameLst>
                                              <p:attrName>ppt_y</p:attrName>
                                            </p:attrNameLst>
                                          </p:cBhvr>
                                          <p:tavLst>
                                            <p:tav tm="0">
                                              <p:val>
                                                <p:strVal val="#ppt_y"/>
                                              </p:val>
                                            </p:tav>
                                            <p:tav tm="100000">
                                              <p:val>
                                                <p:strVal val="#ppt_y"/>
                                              </p:val>
                                            </p:tav>
                                          </p:tavLst>
                                        </p:anim>
                                      </p:childTnLst>
                                    </p:cTn>
                                  </p:par>
                                  <p:par>
                                    <p:cTn id="24" presetID="2" presetClass="entr" presetSubtype="2" decel="50000" fill="hold" grpId="0" nodeType="withEffect">
                                      <p:stCondLst>
                                        <p:cond delay="1750"/>
                                      </p:stCondLst>
                                      <p:childTnLst>
                                        <p:set>
                                          <p:cBhvr>
                                            <p:cTn id="25" dur="1" fill="hold">
                                              <p:stCondLst>
                                                <p:cond delay="0"/>
                                              </p:stCondLst>
                                            </p:cTn>
                                            <p:tgtEl>
                                              <p:spTgt spid="127"/>
                                            </p:tgtEl>
                                            <p:attrNameLst>
                                              <p:attrName>style.visibility</p:attrName>
                                            </p:attrNameLst>
                                          </p:cBhvr>
                                          <p:to>
                                            <p:strVal val="visible"/>
                                          </p:to>
                                        </p:set>
                                        <p:anim calcmode="lin" valueType="num">
                                          <p:cBhvr additive="base">
                                            <p:cTn id="26" dur="1000" fill="hold"/>
                                            <p:tgtEl>
                                              <p:spTgt spid="127"/>
                                            </p:tgtEl>
                                            <p:attrNameLst>
                                              <p:attrName>ppt_x</p:attrName>
                                            </p:attrNameLst>
                                          </p:cBhvr>
                                          <p:tavLst>
                                            <p:tav tm="0">
                                              <p:val>
                                                <p:strVal val="1+#ppt_w/2"/>
                                              </p:val>
                                            </p:tav>
                                            <p:tav tm="100000">
                                              <p:val>
                                                <p:strVal val="#ppt_x"/>
                                              </p:val>
                                            </p:tav>
                                          </p:tavLst>
                                        </p:anim>
                                        <p:anim calcmode="lin" valueType="num">
                                          <p:cBhvr additive="base">
                                            <p:cTn id="27" dur="1000" fill="hold"/>
                                            <p:tgtEl>
                                              <p:spTgt spid="127"/>
                                            </p:tgtEl>
                                            <p:attrNameLst>
                                              <p:attrName>ppt_y</p:attrName>
                                            </p:attrNameLst>
                                          </p:cBhvr>
                                          <p:tavLst>
                                            <p:tav tm="0">
                                              <p:val>
                                                <p:strVal val="#ppt_y"/>
                                              </p:val>
                                            </p:tav>
                                            <p:tav tm="100000">
                                              <p:val>
                                                <p:strVal val="#ppt_y"/>
                                              </p:val>
                                            </p:tav>
                                          </p:tavLst>
                                        </p:anim>
                                      </p:childTnLst>
                                    </p:cTn>
                                  </p:par>
                                  <p:par>
                                    <p:cTn id="28" presetID="2" presetClass="entr" presetSubtype="2" decel="50000" fill="hold" grpId="0" nodeType="withEffect">
                                      <p:stCondLst>
                                        <p:cond delay="1750"/>
                                      </p:stCondLst>
                                      <p:childTnLst>
                                        <p:set>
                                          <p:cBhvr>
                                            <p:cTn id="29" dur="1" fill="hold">
                                              <p:stCondLst>
                                                <p:cond delay="0"/>
                                              </p:stCondLst>
                                            </p:cTn>
                                            <p:tgtEl>
                                              <p:spTgt spid="126"/>
                                            </p:tgtEl>
                                            <p:attrNameLst>
                                              <p:attrName>style.visibility</p:attrName>
                                            </p:attrNameLst>
                                          </p:cBhvr>
                                          <p:to>
                                            <p:strVal val="visible"/>
                                          </p:to>
                                        </p:set>
                                        <p:anim calcmode="lin" valueType="num">
                                          <p:cBhvr additive="base">
                                            <p:cTn id="30" dur="1000" fill="hold"/>
                                            <p:tgtEl>
                                              <p:spTgt spid="126"/>
                                            </p:tgtEl>
                                            <p:attrNameLst>
                                              <p:attrName>ppt_x</p:attrName>
                                            </p:attrNameLst>
                                          </p:cBhvr>
                                          <p:tavLst>
                                            <p:tav tm="0">
                                              <p:val>
                                                <p:strVal val="1+#ppt_w/2"/>
                                              </p:val>
                                            </p:tav>
                                            <p:tav tm="100000">
                                              <p:val>
                                                <p:strVal val="#ppt_x"/>
                                              </p:val>
                                            </p:tav>
                                          </p:tavLst>
                                        </p:anim>
                                        <p:anim calcmode="lin" valueType="num">
                                          <p:cBhvr additive="base">
                                            <p:cTn id="31" dur="1000" fill="hold"/>
                                            <p:tgtEl>
                                              <p:spTgt spid="126"/>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0"/>
                                      </p:stCondLst>
                                      <p:childTnLst>
                                        <p:set>
                                          <p:cBhvr>
                                            <p:cTn id="33" dur="1" fill="hold">
                                              <p:stCondLst>
                                                <p:cond delay="0"/>
                                              </p:stCondLst>
                                            </p:cTn>
                                            <p:tgtEl>
                                              <p:spTgt spid="92"/>
                                            </p:tgtEl>
                                            <p:attrNameLst>
                                              <p:attrName>style.visibility</p:attrName>
                                            </p:attrNameLst>
                                          </p:cBhvr>
                                          <p:to>
                                            <p:strVal val="visible"/>
                                          </p:to>
                                        </p:set>
                                        <p:anim calcmode="lin" valueType="num">
                                          <p:cBhvr>
                                            <p:cTn id="34" dur="500" fill="hold"/>
                                            <p:tgtEl>
                                              <p:spTgt spid="92"/>
                                            </p:tgtEl>
                                            <p:attrNameLst>
                                              <p:attrName>ppt_w</p:attrName>
                                            </p:attrNameLst>
                                          </p:cBhvr>
                                          <p:tavLst>
                                            <p:tav tm="0">
                                              <p:val>
                                                <p:fltVal val="0"/>
                                              </p:val>
                                            </p:tav>
                                            <p:tav tm="100000">
                                              <p:val>
                                                <p:strVal val="#ppt_w"/>
                                              </p:val>
                                            </p:tav>
                                          </p:tavLst>
                                        </p:anim>
                                        <p:anim calcmode="lin" valueType="num">
                                          <p:cBhvr>
                                            <p:cTn id="35" dur="500" fill="hold"/>
                                            <p:tgtEl>
                                              <p:spTgt spid="92"/>
                                            </p:tgtEl>
                                            <p:attrNameLst>
                                              <p:attrName>ppt_h</p:attrName>
                                            </p:attrNameLst>
                                          </p:cBhvr>
                                          <p:tavLst>
                                            <p:tav tm="0">
                                              <p:val>
                                                <p:fltVal val="0"/>
                                              </p:val>
                                            </p:tav>
                                            <p:tav tm="100000">
                                              <p:val>
                                                <p:strVal val="#ppt_h"/>
                                              </p:val>
                                            </p:tav>
                                          </p:tavLst>
                                        </p:anim>
                                        <p:animEffect transition="in" filter="fade">
                                          <p:cBhvr>
                                            <p:cTn id="36" dur="500"/>
                                            <p:tgtEl>
                                              <p:spTgt spid="92"/>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119"/>
                                            </p:tgtEl>
                                            <p:attrNameLst>
                                              <p:attrName>style.visibility</p:attrName>
                                            </p:attrNameLst>
                                          </p:cBhvr>
                                          <p:to>
                                            <p:strVal val="visible"/>
                                          </p:to>
                                        </p:set>
                                        <p:anim calcmode="lin" valueType="num">
                                          <p:cBhvr>
                                            <p:cTn id="39" dur="500" fill="hold"/>
                                            <p:tgtEl>
                                              <p:spTgt spid="119"/>
                                            </p:tgtEl>
                                            <p:attrNameLst>
                                              <p:attrName>ppt_w</p:attrName>
                                            </p:attrNameLst>
                                          </p:cBhvr>
                                          <p:tavLst>
                                            <p:tav tm="0">
                                              <p:val>
                                                <p:fltVal val="0"/>
                                              </p:val>
                                            </p:tav>
                                            <p:tav tm="100000">
                                              <p:val>
                                                <p:strVal val="#ppt_w"/>
                                              </p:val>
                                            </p:tav>
                                          </p:tavLst>
                                        </p:anim>
                                        <p:anim calcmode="lin" valueType="num">
                                          <p:cBhvr>
                                            <p:cTn id="40" dur="500" fill="hold"/>
                                            <p:tgtEl>
                                              <p:spTgt spid="119"/>
                                            </p:tgtEl>
                                            <p:attrNameLst>
                                              <p:attrName>ppt_h</p:attrName>
                                            </p:attrNameLst>
                                          </p:cBhvr>
                                          <p:tavLst>
                                            <p:tav tm="0">
                                              <p:val>
                                                <p:fltVal val="0"/>
                                              </p:val>
                                            </p:tav>
                                            <p:tav tm="100000">
                                              <p:val>
                                                <p:strVal val="#ppt_h"/>
                                              </p:val>
                                            </p:tav>
                                          </p:tavLst>
                                        </p:anim>
                                        <p:animEffect transition="in" filter="fade">
                                          <p:cBhvr>
                                            <p:cTn id="41" dur="500"/>
                                            <p:tgtEl>
                                              <p:spTgt spid="119"/>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22"/>
                                            </p:tgtEl>
                                            <p:attrNameLst>
                                              <p:attrName>style.visibility</p:attrName>
                                            </p:attrNameLst>
                                          </p:cBhvr>
                                          <p:to>
                                            <p:strVal val="visible"/>
                                          </p:to>
                                        </p:set>
                                        <p:anim calcmode="lin" valueType="num">
                                          <p:cBhvr>
                                            <p:cTn id="44" dur="500" fill="hold"/>
                                            <p:tgtEl>
                                              <p:spTgt spid="122"/>
                                            </p:tgtEl>
                                            <p:attrNameLst>
                                              <p:attrName>ppt_w</p:attrName>
                                            </p:attrNameLst>
                                          </p:cBhvr>
                                          <p:tavLst>
                                            <p:tav tm="0">
                                              <p:val>
                                                <p:fltVal val="0"/>
                                              </p:val>
                                            </p:tav>
                                            <p:tav tm="100000">
                                              <p:val>
                                                <p:strVal val="#ppt_w"/>
                                              </p:val>
                                            </p:tav>
                                          </p:tavLst>
                                        </p:anim>
                                        <p:anim calcmode="lin" valueType="num">
                                          <p:cBhvr>
                                            <p:cTn id="45" dur="500" fill="hold"/>
                                            <p:tgtEl>
                                              <p:spTgt spid="122"/>
                                            </p:tgtEl>
                                            <p:attrNameLst>
                                              <p:attrName>ppt_h</p:attrName>
                                            </p:attrNameLst>
                                          </p:cBhvr>
                                          <p:tavLst>
                                            <p:tav tm="0">
                                              <p:val>
                                                <p:fltVal val="0"/>
                                              </p:val>
                                            </p:tav>
                                            <p:tav tm="100000">
                                              <p:val>
                                                <p:strVal val="#ppt_h"/>
                                              </p:val>
                                            </p:tav>
                                          </p:tavLst>
                                        </p:anim>
                                        <p:animEffect transition="in" filter="fade">
                                          <p:cBhvr>
                                            <p:cTn id="46" dur="500"/>
                                            <p:tgtEl>
                                              <p:spTgt spid="122"/>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89"/>
                                            </p:tgtEl>
                                            <p:attrNameLst>
                                              <p:attrName>style.visibility</p:attrName>
                                            </p:attrNameLst>
                                          </p:cBhvr>
                                          <p:to>
                                            <p:strVal val="visible"/>
                                          </p:to>
                                        </p:set>
                                        <p:anim calcmode="lin" valueType="num">
                                          <p:cBhvr>
                                            <p:cTn id="49" dur="500" fill="hold"/>
                                            <p:tgtEl>
                                              <p:spTgt spid="89"/>
                                            </p:tgtEl>
                                            <p:attrNameLst>
                                              <p:attrName>ppt_w</p:attrName>
                                            </p:attrNameLst>
                                          </p:cBhvr>
                                          <p:tavLst>
                                            <p:tav tm="0">
                                              <p:val>
                                                <p:fltVal val="0"/>
                                              </p:val>
                                            </p:tav>
                                            <p:tav tm="100000">
                                              <p:val>
                                                <p:strVal val="#ppt_w"/>
                                              </p:val>
                                            </p:tav>
                                          </p:tavLst>
                                        </p:anim>
                                        <p:anim calcmode="lin" valueType="num">
                                          <p:cBhvr>
                                            <p:cTn id="50" dur="500" fill="hold"/>
                                            <p:tgtEl>
                                              <p:spTgt spid="89"/>
                                            </p:tgtEl>
                                            <p:attrNameLst>
                                              <p:attrName>ppt_h</p:attrName>
                                            </p:attrNameLst>
                                          </p:cBhvr>
                                          <p:tavLst>
                                            <p:tav tm="0">
                                              <p:val>
                                                <p:fltVal val="0"/>
                                              </p:val>
                                            </p:tav>
                                            <p:tav tm="100000">
                                              <p:val>
                                                <p:strVal val="#ppt_h"/>
                                              </p:val>
                                            </p:tav>
                                          </p:tavLst>
                                        </p:anim>
                                        <p:animEffect transition="in" filter="fade">
                                          <p:cBhvr>
                                            <p:cTn id="51" dur="500"/>
                                            <p:tgtEl>
                                              <p:spTgt spid="89"/>
                                            </p:tgtEl>
                                          </p:cBhvr>
                                        </p:animEffect>
                                      </p:childTnLst>
                                    </p:cTn>
                                  </p:par>
                                  <p:par>
                                    <p:cTn id="52" presetID="53" presetClass="entr" presetSubtype="16" fill="hold" grpId="0" nodeType="withEffect">
                                      <p:stCondLst>
                                        <p:cond delay="750"/>
                                      </p:stCondLst>
                                      <p:childTnLst>
                                        <p:set>
                                          <p:cBhvr>
                                            <p:cTn id="53" dur="1" fill="hold">
                                              <p:stCondLst>
                                                <p:cond delay="0"/>
                                              </p:stCondLst>
                                            </p:cTn>
                                            <p:tgtEl>
                                              <p:spTgt spid="128"/>
                                            </p:tgtEl>
                                            <p:attrNameLst>
                                              <p:attrName>style.visibility</p:attrName>
                                            </p:attrNameLst>
                                          </p:cBhvr>
                                          <p:to>
                                            <p:strVal val="visible"/>
                                          </p:to>
                                        </p:set>
                                        <p:anim calcmode="lin" valueType="num">
                                          <p:cBhvr>
                                            <p:cTn id="54" dur="500" fill="hold"/>
                                            <p:tgtEl>
                                              <p:spTgt spid="128"/>
                                            </p:tgtEl>
                                            <p:attrNameLst>
                                              <p:attrName>ppt_w</p:attrName>
                                            </p:attrNameLst>
                                          </p:cBhvr>
                                          <p:tavLst>
                                            <p:tav tm="0">
                                              <p:val>
                                                <p:fltVal val="0"/>
                                              </p:val>
                                            </p:tav>
                                            <p:tav tm="100000">
                                              <p:val>
                                                <p:strVal val="#ppt_w"/>
                                              </p:val>
                                            </p:tav>
                                          </p:tavLst>
                                        </p:anim>
                                        <p:anim calcmode="lin" valueType="num">
                                          <p:cBhvr>
                                            <p:cTn id="55" dur="500" fill="hold"/>
                                            <p:tgtEl>
                                              <p:spTgt spid="128"/>
                                            </p:tgtEl>
                                            <p:attrNameLst>
                                              <p:attrName>ppt_h</p:attrName>
                                            </p:attrNameLst>
                                          </p:cBhvr>
                                          <p:tavLst>
                                            <p:tav tm="0">
                                              <p:val>
                                                <p:fltVal val="0"/>
                                              </p:val>
                                            </p:tav>
                                            <p:tav tm="100000">
                                              <p:val>
                                                <p:strVal val="#ppt_h"/>
                                              </p:val>
                                            </p:tav>
                                          </p:tavLst>
                                        </p:anim>
                                        <p:animEffect transition="in" filter="fade">
                                          <p:cBhvr>
                                            <p:cTn id="56" dur="500"/>
                                            <p:tgtEl>
                                              <p:spTgt spid="128"/>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29"/>
                                            </p:tgtEl>
                                            <p:attrNameLst>
                                              <p:attrName>style.visibility</p:attrName>
                                            </p:attrNameLst>
                                          </p:cBhvr>
                                          <p:to>
                                            <p:strVal val="visible"/>
                                          </p:to>
                                        </p:set>
                                        <p:anim calcmode="lin" valueType="num">
                                          <p:cBhvr>
                                            <p:cTn id="59" dur="500" fill="hold"/>
                                            <p:tgtEl>
                                              <p:spTgt spid="129"/>
                                            </p:tgtEl>
                                            <p:attrNameLst>
                                              <p:attrName>ppt_w</p:attrName>
                                            </p:attrNameLst>
                                          </p:cBhvr>
                                          <p:tavLst>
                                            <p:tav tm="0">
                                              <p:val>
                                                <p:fltVal val="0"/>
                                              </p:val>
                                            </p:tav>
                                            <p:tav tm="100000">
                                              <p:val>
                                                <p:strVal val="#ppt_w"/>
                                              </p:val>
                                            </p:tav>
                                          </p:tavLst>
                                        </p:anim>
                                        <p:anim calcmode="lin" valueType="num">
                                          <p:cBhvr>
                                            <p:cTn id="60" dur="500" fill="hold"/>
                                            <p:tgtEl>
                                              <p:spTgt spid="129"/>
                                            </p:tgtEl>
                                            <p:attrNameLst>
                                              <p:attrName>ppt_h</p:attrName>
                                            </p:attrNameLst>
                                          </p:cBhvr>
                                          <p:tavLst>
                                            <p:tav tm="0">
                                              <p:val>
                                                <p:fltVal val="0"/>
                                              </p:val>
                                            </p:tav>
                                            <p:tav tm="100000">
                                              <p:val>
                                                <p:strVal val="#ppt_h"/>
                                              </p:val>
                                            </p:tav>
                                          </p:tavLst>
                                        </p:anim>
                                        <p:animEffect transition="in" filter="fade">
                                          <p:cBhvr>
                                            <p:cTn id="61" dur="500"/>
                                            <p:tgtEl>
                                              <p:spTgt spid="129"/>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81"/>
                                            </p:tgtEl>
                                            <p:attrNameLst>
                                              <p:attrName>style.visibility</p:attrName>
                                            </p:attrNameLst>
                                          </p:cBhvr>
                                          <p:to>
                                            <p:strVal val="visible"/>
                                          </p:to>
                                        </p:set>
                                        <p:animEffect transition="in" filter="wipe(left)">
                                          <p:cBhvr>
                                            <p:cTn id="64" dur="500"/>
                                            <p:tgtEl>
                                              <p:spTgt spid="81"/>
                                            </p:tgtEl>
                                          </p:cBhvr>
                                        </p:animEffect>
                                      </p:childTnLst>
                                    </p:cTn>
                                  </p:par>
                                  <p:par>
                                    <p:cTn id="65" presetID="2" presetClass="entr" presetSubtype="2" decel="50000" fill="hold" grpId="0" nodeType="withEffect">
                                      <p:stCondLst>
                                        <p:cond delay="2000"/>
                                      </p:stCondLst>
                                      <p:childTnLst>
                                        <p:set>
                                          <p:cBhvr>
                                            <p:cTn id="66" dur="1" fill="hold">
                                              <p:stCondLst>
                                                <p:cond delay="0"/>
                                              </p:stCondLst>
                                            </p:cTn>
                                            <p:tgtEl>
                                              <p:spTgt spid="87"/>
                                            </p:tgtEl>
                                            <p:attrNameLst>
                                              <p:attrName>style.visibility</p:attrName>
                                            </p:attrNameLst>
                                          </p:cBhvr>
                                          <p:to>
                                            <p:strVal val="visible"/>
                                          </p:to>
                                        </p:set>
                                        <p:anim calcmode="lin" valueType="num">
                                          <p:cBhvr additive="base">
                                            <p:cTn id="67" dur="1000" fill="hold"/>
                                            <p:tgtEl>
                                              <p:spTgt spid="87"/>
                                            </p:tgtEl>
                                            <p:attrNameLst>
                                              <p:attrName>ppt_x</p:attrName>
                                            </p:attrNameLst>
                                          </p:cBhvr>
                                          <p:tavLst>
                                            <p:tav tm="0">
                                              <p:val>
                                                <p:strVal val="1+#ppt_w/2"/>
                                              </p:val>
                                            </p:tav>
                                            <p:tav tm="100000">
                                              <p:val>
                                                <p:strVal val="#ppt_x"/>
                                              </p:val>
                                            </p:tav>
                                          </p:tavLst>
                                        </p:anim>
                                        <p:anim calcmode="lin" valueType="num">
                                          <p:cBhvr additive="base">
                                            <p:cTn id="68" dur="1000" fill="hold"/>
                                            <p:tgtEl>
                                              <p:spTgt spid="87"/>
                                            </p:tgtEl>
                                            <p:attrNameLst>
                                              <p:attrName>ppt_y</p:attrName>
                                            </p:attrNameLst>
                                          </p:cBhvr>
                                          <p:tavLst>
                                            <p:tav tm="0">
                                              <p:val>
                                                <p:strVal val="#ppt_y"/>
                                              </p:val>
                                            </p:tav>
                                            <p:tav tm="100000">
                                              <p:val>
                                                <p:strVal val="#ppt_y"/>
                                              </p:val>
                                            </p:tav>
                                          </p:tavLst>
                                        </p:anim>
                                      </p:childTnLst>
                                    </p:cTn>
                                  </p:par>
                                  <p:par>
                                    <p:cTn id="69" presetID="2" presetClass="entr" presetSubtype="2" decel="50000" fill="hold" grpId="0" nodeType="withEffect">
                                      <p:stCondLst>
                                        <p:cond delay="2000"/>
                                      </p:stCondLst>
                                      <p:childTnLst>
                                        <p:set>
                                          <p:cBhvr>
                                            <p:cTn id="70" dur="1" fill="hold">
                                              <p:stCondLst>
                                                <p:cond delay="0"/>
                                              </p:stCondLst>
                                            </p:cTn>
                                            <p:tgtEl>
                                              <p:spTgt spid="84"/>
                                            </p:tgtEl>
                                            <p:attrNameLst>
                                              <p:attrName>style.visibility</p:attrName>
                                            </p:attrNameLst>
                                          </p:cBhvr>
                                          <p:to>
                                            <p:strVal val="visible"/>
                                          </p:to>
                                        </p:set>
                                        <p:anim calcmode="lin" valueType="num">
                                          <p:cBhvr additive="base">
                                            <p:cTn id="71" dur="1000" fill="hold"/>
                                            <p:tgtEl>
                                              <p:spTgt spid="84"/>
                                            </p:tgtEl>
                                            <p:attrNameLst>
                                              <p:attrName>ppt_x</p:attrName>
                                            </p:attrNameLst>
                                          </p:cBhvr>
                                          <p:tavLst>
                                            <p:tav tm="0">
                                              <p:val>
                                                <p:strVal val="1+#ppt_w/2"/>
                                              </p:val>
                                            </p:tav>
                                            <p:tav tm="100000">
                                              <p:val>
                                                <p:strVal val="#ppt_x"/>
                                              </p:val>
                                            </p:tav>
                                          </p:tavLst>
                                        </p:anim>
                                        <p:anim calcmode="lin" valueType="num">
                                          <p:cBhvr additive="base">
                                            <p:cTn id="72" dur="1000" fill="hold"/>
                                            <p:tgtEl>
                                              <p:spTgt spid="84"/>
                                            </p:tgtEl>
                                            <p:attrNameLst>
                                              <p:attrName>ppt_y</p:attrName>
                                            </p:attrNameLst>
                                          </p:cBhvr>
                                          <p:tavLst>
                                            <p:tav tm="0">
                                              <p:val>
                                                <p:strVal val="#ppt_y"/>
                                              </p:val>
                                            </p:tav>
                                            <p:tav tm="100000">
                                              <p:val>
                                                <p:strVal val="#ppt_y"/>
                                              </p:val>
                                            </p:tav>
                                          </p:tavLst>
                                        </p:anim>
                                      </p:childTnLst>
                                    </p:cTn>
                                  </p:par>
                                  <p:par>
                                    <p:cTn id="73" presetID="53" presetClass="entr" presetSubtype="16" fill="hold" grpId="0" nodeType="withEffect">
                                      <p:stCondLst>
                                        <p:cond delay="750"/>
                                      </p:stCondLst>
                                      <p:childTnLst>
                                        <p:set>
                                          <p:cBhvr>
                                            <p:cTn id="74" dur="1" fill="hold">
                                              <p:stCondLst>
                                                <p:cond delay="0"/>
                                              </p:stCondLst>
                                            </p:cTn>
                                            <p:tgtEl>
                                              <p:spTgt spid="83"/>
                                            </p:tgtEl>
                                            <p:attrNameLst>
                                              <p:attrName>style.visibility</p:attrName>
                                            </p:attrNameLst>
                                          </p:cBhvr>
                                          <p:to>
                                            <p:strVal val="visible"/>
                                          </p:to>
                                        </p:set>
                                        <p:anim calcmode="lin" valueType="num">
                                          <p:cBhvr>
                                            <p:cTn id="75" dur="500" fill="hold"/>
                                            <p:tgtEl>
                                              <p:spTgt spid="83"/>
                                            </p:tgtEl>
                                            <p:attrNameLst>
                                              <p:attrName>ppt_w</p:attrName>
                                            </p:attrNameLst>
                                          </p:cBhvr>
                                          <p:tavLst>
                                            <p:tav tm="0">
                                              <p:val>
                                                <p:fltVal val="0"/>
                                              </p:val>
                                            </p:tav>
                                            <p:tav tm="100000">
                                              <p:val>
                                                <p:strVal val="#ppt_w"/>
                                              </p:val>
                                            </p:tav>
                                          </p:tavLst>
                                        </p:anim>
                                        <p:anim calcmode="lin" valueType="num">
                                          <p:cBhvr>
                                            <p:cTn id="76" dur="500" fill="hold"/>
                                            <p:tgtEl>
                                              <p:spTgt spid="83"/>
                                            </p:tgtEl>
                                            <p:attrNameLst>
                                              <p:attrName>ppt_h</p:attrName>
                                            </p:attrNameLst>
                                          </p:cBhvr>
                                          <p:tavLst>
                                            <p:tav tm="0">
                                              <p:val>
                                                <p:fltVal val="0"/>
                                              </p:val>
                                            </p:tav>
                                            <p:tav tm="100000">
                                              <p:val>
                                                <p:strVal val="#ppt_h"/>
                                              </p:val>
                                            </p:tav>
                                          </p:tavLst>
                                        </p:anim>
                                        <p:animEffect transition="in" filter="fade">
                                          <p:cBhvr>
                                            <p:cTn id="77" dur="500"/>
                                            <p:tgtEl>
                                              <p:spTgt spid="83"/>
                                            </p:tgtEl>
                                          </p:cBhvr>
                                        </p:animEffect>
                                      </p:childTnLst>
                                    </p:cTn>
                                  </p:par>
                                  <p:par>
                                    <p:cTn id="78" presetID="53" presetClass="entr" presetSubtype="16" fill="hold" grpId="0" nodeType="withEffect">
                                      <p:stCondLst>
                                        <p:cond delay="1000"/>
                                      </p:stCondLst>
                                      <p:childTnLst>
                                        <p:set>
                                          <p:cBhvr>
                                            <p:cTn id="79" dur="1" fill="hold">
                                              <p:stCondLst>
                                                <p:cond delay="0"/>
                                              </p:stCondLst>
                                            </p:cTn>
                                            <p:tgtEl>
                                              <p:spTgt spid="132"/>
                                            </p:tgtEl>
                                            <p:attrNameLst>
                                              <p:attrName>style.visibility</p:attrName>
                                            </p:attrNameLst>
                                          </p:cBhvr>
                                          <p:to>
                                            <p:strVal val="visible"/>
                                          </p:to>
                                        </p:set>
                                        <p:anim calcmode="lin" valueType="num">
                                          <p:cBhvr>
                                            <p:cTn id="80" dur="500" fill="hold"/>
                                            <p:tgtEl>
                                              <p:spTgt spid="132"/>
                                            </p:tgtEl>
                                            <p:attrNameLst>
                                              <p:attrName>ppt_w</p:attrName>
                                            </p:attrNameLst>
                                          </p:cBhvr>
                                          <p:tavLst>
                                            <p:tav tm="0">
                                              <p:val>
                                                <p:fltVal val="0"/>
                                              </p:val>
                                            </p:tav>
                                            <p:tav tm="100000">
                                              <p:val>
                                                <p:strVal val="#ppt_w"/>
                                              </p:val>
                                            </p:tav>
                                          </p:tavLst>
                                        </p:anim>
                                        <p:anim calcmode="lin" valueType="num">
                                          <p:cBhvr>
                                            <p:cTn id="81" dur="500" fill="hold"/>
                                            <p:tgtEl>
                                              <p:spTgt spid="132"/>
                                            </p:tgtEl>
                                            <p:attrNameLst>
                                              <p:attrName>ppt_h</p:attrName>
                                            </p:attrNameLst>
                                          </p:cBhvr>
                                          <p:tavLst>
                                            <p:tav tm="0">
                                              <p:val>
                                                <p:fltVal val="0"/>
                                              </p:val>
                                            </p:tav>
                                            <p:tav tm="100000">
                                              <p:val>
                                                <p:strVal val="#ppt_h"/>
                                              </p:val>
                                            </p:tav>
                                          </p:tavLst>
                                        </p:anim>
                                        <p:animEffect transition="in" filter="fade">
                                          <p:cBhvr>
                                            <p:cTn id="82" dur="500"/>
                                            <p:tgtEl>
                                              <p:spTgt spid="132"/>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133"/>
                                            </p:tgtEl>
                                            <p:attrNameLst>
                                              <p:attrName>style.visibility</p:attrName>
                                            </p:attrNameLst>
                                          </p:cBhvr>
                                          <p:to>
                                            <p:strVal val="visible"/>
                                          </p:to>
                                        </p:set>
                                        <p:anim calcmode="lin" valueType="num">
                                          <p:cBhvr>
                                            <p:cTn id="85" dur="500" fill="hold"/>
                                            <p:tgtEl>
                                              <p:spTgt spid="133"/>
                                            </p:tgtEl>
                                            <p:attrNameLst>
                                              <p:attrName>ppt_w</p:attrName>
                                            </p:attrNameLst>
                                          </p:cBhvr>
                                          <p:tavLst>
                                            <p:tav tm="0">
                                              <p:val>
                                                <p:fltVal val="0"/>
                                              </p:val>
                                            </p:tav>
                                            <p:tav tm="100000">
                                              <p:val>
                                                <p:strVal val="#ppt_w"/>
                                              </p:val>
                                            </p:tav>
                                          </p:tavLst>
                                        </p:anim>
                                        <p:anim calcmode="lin" valueType="num">
                                          <p:cBhvr>
                                            <p:cTn id="86" dur="500" fill="hold"/>
                                            <p:tgtEl>
                                              <p:spTgt spid="133"/>
                                            </p:tgtEl>
                                            <p:attrNameLst>
                                              <p:attrName>ppt_h</p:attrName>
                                            </p:attrNameLst>
                                          </p:cBhvr>
                                          <p:tavLst>
                                            <p:tav tm="0">
                                              <p:val>
                                                <p:fltVal val="0"/>
                                              </p:val>
                                            </p:tav>
                                            <p:tav tm="100000">
                                              <p:val>
                                                <p:strVal val="#ppt_h"/>
                                              </p:val>
                                            </p:tav>
                                          </p:tavLst>
                                        </p:anim>
                                        <p:animEffect transition="in" filter="fade">
                                          <p:cBhvr>
                                            <p:cTn id="87" dur="500"/>
                                            <p:tgtEl>
                                              <p:spTgt spid="133"/>
                                            </p:tgtEl>
                                          </p:cBhvr>
                                        </p:animEffect>
                                      </p:childTnLst>
                                    </p:cTn>
                                  </p:par>
                                  <p:par>
                                    <p:cTn id="88" presetID="2" presetClass="entr" presetSubtype="1" fill="hold" grpId="0" nodeType="withEffect" p14:presetBounceEnd="50000">
                                      <p:stCondLst>
                                        <p:cond delay="750"/>
                                      </p:stCondLst>
                                      <p:childTnLst>
                                        <p:set>
                                          <p:cBhvr>
                                            <p:cTn id="89" dur="1" fill="hold">
                                              <p:stCondLst>
                                                <p:cond delay="0"/>
                                              </p:stCondLst>
                                            </p:cTn>
                                            <p:tgtEl>
                                              <p:spTgt spid="105"/>
                                            </p:tgtEl>
                                            <p:attrNameLst>
                                              <p:attrName>style.visibility</p:attrName>
                                            </p:attrNameLst>
                                          </p:cBhvr>
                                          <p:to>
                                            <p:strVal val="visible"/>
                                          </p:to>
                                        </p:set>
                                        <p:anim calcmode="lin" valueType="num" p14:bounceEnd="50000">
                                          <p:cBhvr additive="base">
                                            <p:cTn id="90" dur="1000" fill="hold"/>
                                            <p:tgtEl>
                                              <p:spTgt spid="105"/>
                                            </p:tgtEl>
                                            <p:attrNameLst>
                                              <p:attrName>ppt_x</p:attrName>
                                            </p:attrNameLst>
                                          </p:cBhvr>
                                          <p:tavLst>
                                            <p:tav tm="0">
                                              <p:val>
                                                <p:strVal val="#ppt_x"/>
                                              </p:val>
                                            </p:tav>
                                            <p:tav tm="100000">
                                              <p:val>
                                                <p:strVal val="#ppt_x"/>
                                              </p:val>
                                            </p:tav>
                                          </p:tavLst>
                                        </p:anim>
                                        <p:anim calcmode="lin" valueType="num" p14:bounceEnd="50000">
                                          <p:cBhvr additive="base">
                                            <p:cTn id="91" dur="1000" fill="hold"/>
                                            <p:tgtEl>
                                              <p:spTgt spid="105"/>
                                            </p:tgtEl>
                                            <p:attrNameLst>
                                              <p:attrName>ppt_y</p:attrName>
                                            </p:attrNameLst>
                                          </p:cBhvr>
                                          <p:tavLst>
                                            <p:tav tm="0">
                                              <p:val>
                                                <p:strVal val="0-#ppt_h/2"/>
                                              </p:val>
                                            </p:tav>
                                            <p:tav tm="100000">
                                              <p:val>
                                                <p:strVal val="#ppt_y"/>
                                              </p:val>
                                            </p:tav>
                                          </p:tavLst>
                                        </p:anim>
                                      </p:childTnLst>
                                    </p:cTn>
                                  </p:par>
                                  <p:par>
                                    <p:cTn id="92" presetID="2" presetClass="entr" presetSubtype="1" fill="hold" grpId="0" nodeType="withEffect" p14:presetBounceEnd="50000">
                                      <p:stCondLst>
                                        <p:cond delay="750"/>
                                      </p:stCondLst>
                                      <p:childTnLst>
                                        <p:set>
                                          <p:cBhvr>
                                            <p:cTn id="93" dur="1" fill="hold">
                                              <p:stCondLst>
                                                <p:cond delay="0"/>
                                              </p:stCondLst>
                                            </p:cTn>
                                            <p:tgtEl>
                                              <p:spTgt spid="113"/>
                                            </p:tgtEl>
                                            <p:attrNameLst>
                                              <p:attrName>style.visibility</p:attrName>
                                            </p:attrNameLst>
                                          </p:cBhvr>
                                          <p:to>
                                            <p:strVal val="visible"/>
                                          </p:to>
                                        </p:set>
                                        <p:anim calcmode="lin" valueType="num" p14:bounceEnd="50000">
                                          <p:cBhvr additive="base">
                                            <p:cTn id="94" dur="1000" fill="hold"/>
                                            <p:tgtEl>
                                              <p:spTgt spid="113"/>
                                            </p:tgtEl>
                                            <p:attrNameLst>
                                              <p:attrName>ppt_x</p:attrName>
                                            </p:attrNameLst>
                                          </p:cBhvr>
                                          <p:tavLst>
                                            <p:tav tm="0">
                                              <p:val>
                                                <p:strVal val="#ppt_x"/>
                                              </p:val>
                                            </p:tav>
                                            <p:tav tm="100000">
                                              <p:val>
                                                <p:strVal val="#ppt_x"/>
                                              </p:val>
                                            </p:tav>
                                          </p:tavLst>
                                        </p:anim>
                                        <p:anim calcmode="lin" valueType="num" p14:bounceEnd="50000">
                                          <p:cBhvr additive="base">
                                            <p:cTn id="95" dur="1000" fill="hold"/>
                                            <p:tgtEl>
                                              <p:spTgt spid="113"/>
                                            </p:tgtEl>
                                            <p:attrNameLst>
                                              <p:attrName>ppt_y</p:attrName>
                                            </p:attrNameLst>
                                          </p:cBhvr>
                                          <p:tavLst>
                                            <p:tav tm="0">
                                              <p:val>
                                                <p:strVal val="0-#ppt_h/2"/>
                                              </p:val>
                                            </p:tav>
                                            <p:tav tm="100000">
                                              <p:val>
                                                <p:strVal val="#ppt_y"/>
                                              </p:val>
                                            </p:tav>
                                          </p:tavLst>
                                        </p:anim>
                                      </p:childTnLst>
                                    </p:cTn>
                                  </p:par>
                                  <p:par>
                                    <p:cTn id="96" presetID="2" presetClass="entr" presetSubtype="1" fill="hold" grpId="0" nodeType="withEffect" p14:presetBounceEnd="50000">
                                      <p:stCondLst>
                                        <p:cond delay="500"/>
                                      </p:stCondLst>
                                      <p:childTnLst>
                                        <p:set>
                                          <p:cBhvr>
                                            <p:cTn id="97" dur="1" fill="hold">
                                              <p:stCondLst>
                                                <p:cond delay="0"/>
                                              </p:stCondLst>
                                            </p:cTn>
                                            <p:tgtEl>
                                              <p:spTgt spid="108"/>
                                            </p:tgtEl>
                                            <p:attrNameLst>
                                              <p:attrName>style.visibility</p:attrName>
                                            </p:attrNameLst>
                                          </p:cBhvr>
                                          <p:to>
                                            <p:strVal val="visible"/>
                                          </p:to>
                                        </p:set>
                                        <p:anim calcmode="lin" valueType="num" p14:bounceEnd="50000">
                                          <p:cBhvr additive="base">
                                            <p:cTn id="98" dur="1000" fill="hold"/>
                                            <p:tgtEl>
                                              <p:spTgt spid="108"/>
                                            </p:tgtEl>
                                            <p:attrNameLst>
                                              <p:attrName>ppt_x</p:attrName>
                                            </p:attrNameLst>
                                          </p:cBhvr>
                                          <p:tavLst>
                                            <p:tav tm="0">
                                              <p:val>
                                                <p:strVal val="#ppt_x"/>
                                              </p:val>
                                            </p:tav>
                                            <p:tav tm="100000">
                                              <p:val>
                                                <p:strVal val="#ppt_x"/>
                                              </p:val>
                                            </p:tav>
                                          </p:tavLst>
                                        </p:anim>
                                        <p:anim calcmode="lin" valueType="num" p14:bounceEnd="50000">
                                          <p:cBhvr additive="base">
                                            <p:cTn id="99" dur="1000" fill="hold"/>
                                            <p:tgtEl>
                                              <p:spTgt spid="108"/>
                                            </p:tgtEl>
                                            <p:attrNameLst>
                                              <p:attrName>ppt_y</p:attrName>
                                            </p:attrNameLst>
                                          </p:cBhvr>
                                          <p:tavLst>
                                            <p:tav tm="0">
                                              <p:val>
                                                <p:strVal val="0-#ppt_h/2"/>
                                              </p:val>
                                            </p:tav>
                                            <p:tav tm="100000">
                                              <p:val>
                                                <p:strVal val="#ppt_y"/>
                                              </p:val>
                                            </p:tav>
                                          </p:tavLst>
                                        </p:anim>
                                      </p:childTnLst>
                                    </p:cTn>
                                  </p:par>
                                  <p:par>
                                    <p:cTn id="100" presetID="2" presetClass="entr" presetSubtype="1" fill="hold" grpId="0" nodeType="withEffect" p14:presetBounceEnd="50000">
                                      <p:stCondLst>
                                        <p:cond delay="250"/>
                                      </p:stCondLst>
                                      <p:childTnLst>
                                        <p:set>
                                          <p:cBhvr>
                                            <p:cTn id="101" dur="1" fill="hold">
                                              <p:stCondLst>
                                                <p:cond delay="0"/>
                                              </p:stCondLst>
                                            </p:cTn>
                                            <p:tgtEl>
                                              <p:spTgt spid="107"/>
                                            </p:tgtEl>
                                            <p:attrNameLst>
                                              <p:attrName>style.visibility</p:attrName>
                                            </p:attrNameLst>
                                          </p:cBhvr>
                                          <p:to>
                                            <p:strVal val="visible"/>
                                          </p:to>
                                        </p:set>
                                        <p:anim calcmode="lin" valueType="num" p14:bounceEnd="50000">
                                          <p:cBhvr additive="base">
                                            <p:cTn id="102" dur="1000" fill="hold"/>
                                            <p:tgtEl>
                                              <p:spTgt spid="107"/>
                                            </p:tgtEl>
                                            <p:attrNameLst>
                                              <p:attrName>ppt_x</p:attrName>
                                            </p:attrNameLst>
                                          </p:cBhvr>
                                          <p:tavLst>
                                            <p:tav tm="0">
                                              <p:val>
                                                <p:strVal val="#ppt_x"/>
                                              </p:val>
                                            </p:tav>
                                            <p:tav tm="100000">
                                              <p:val>
                                                <p:strVal val="#ppt_x"/>
                                              </p:val>
                                            </p:tav>
                                          </p:tavLst>
                                        </p:anim>
                                        <p:anim calcmode="lin" valueType="num" p14:bounceEnd="50000">
                                          <p:cBhvr additive="base">
                                            <p:cTn id="103" dur="1000" fill="hold"/>
                                            <p:tgtEl>
                                              <p:spTgt spid="107"/>
                                            </p:tgtEl>
                                            <p:attrNameLst>
                                              <p:attrName>ppt_y</p:attrName>
                                            </p:attrNameLst>
                                          </p:cBhvr>
                                          <p:tavLst>
                                            <p:tav tm="0">
                                              <p:val>
                                                <p:strVal val="0-#ppt_h/2"/>
                                              </p:val>
                                            </p:tav>
                                            <p:tav tm="100000">
                                              <p:val>
                                                <p:strVal val="#ppt_y"/>
                                              </p:val>
                                            </p:tav>
                                          </p:tavLst>
                                        </p:anim>
                                      </p:childTnLst>
                                    </p:cTn>
                                  </p:par>
                                  <p:par>
                                    <p:cTn id="104" presetID="12" presetClass="entr" presetSubtype="4" fill="hold" grpId="0" nodeType="withEffect">
                                      <p:stCondLst>
                                        <p:cond delay="2500"/>
                                      </p:stCondLst>
                                      <p:childTnLst>
                                        <p:set>
                                          <p:cBhvr>
                                            <p:cTn id="105" dur="1" fill="hold">
                                              <p:stCondLst>
                                                <p:cond delay="0"/>
                                              </p:stCondLst>
                                            </p:cTn>
                                            <p:tgtEl>
                                              <p:spTgt spid="134"/>
                                            </p:tgtEl>
                                            <p:attrNameLst>
                                              <p:attrName>style.visibility</p:attrName>
                                            </p:attrNameLst>
                                          </p:cBhvr>
                                          <p:to>
                                            <p:strVal val="visible"/>
                                          </p:to>
                                        </p:set>
                                        <p:anim calcmode="lin" valueType="num">
                                          <p:cBhvr additive="base">
                                            <p:cTn id="106" dur="500"/>
                                            <p:tgtEl>
                                              <p:spTgt spid="134"/>
                                            </p:tgtEl>
                                            <p:attrNameLst>
                                              <p:attrName>ppt_y</p:attrName>
                                            </p:attrNameLst>
                                          </p:cBhvr>
                                          <p:tavLst>
                                            <p:tav tm="0">
                                              <p:val>
                                                <p:strVal val="#ppt_y+#ppt_h*1.125000"/>
                                              </p:val>
                                            </p:tav>
                                            <p:tav tm="100000">
                                              <p:val>
                                                <p:strVal val="#ppt_y"/>
                                              </p:val>
                                            </p:tav>
                                          </p:tavLst>
                                        </p:anim>
                                        <p:animEffect transition="in" filter="wipe(up)">
                                          <p:cBhvr>
                                            <p:cTn id="107" dur="500"/>
                                            <p:tgtEl>
                                              <p:spTgt spid="134"/>
                                            </p:tgtEl>
                                          </p:cBhvr>
                                        </p:animEffect>
                                      </p:childTnLst>
                                    </p:cTn>
                                  </p:par>
                                  <p:par>
                                    <p:cTn id="108" presetID="2" presetClass="entr" presetSubtype="4" fill="hold" grpId="0" nodeType="withEffect" p14:presetBounceEnd="67000">
                                      <p:stCondLst>
                                        <p:cond delay="0"/>
                                      </p:stCondLst>
                                      <p:childTnLst>
                                        <p:set>
                                          <p:cBhvr>
                                            <p:cTn id="109" dur="1" fill="hold">
                                              <p:stCondLst>
                                                <p:cond delay="0"/>
                                              </p:stCondLst>
                                            </p:cTn>
                                            <p:tgtEl>
                                              <p:spTgt spid="131"/>
                                            </p:tgtEl>
                                            <p:attrNameLst>
                                              <p:attrName>style.visibility</p:attrName>
                                            </p:attrNameLst>
                                          </p:cBhvr>
                                          <p:to>
                                            <p:strVal val="visible"/>
                                          </p:to>
                                        </p:set>
                                        <p:anim calcmode="lin" valueType="num" p14:bounceEnd="67000">
                                          <p:cBhvr additive="base">
                                            <p:cTn id="110" dur="1000" fill="hold"/>
                                            <p:tgtEl>
                                              <p:spTgt spid="131"/>
                                            </p:tgtEl>
                                            <p:attrNameLst>
                                              <p:attrName>ppt_x</p:attrName>
                                            </p:attrNameLst>
                                          </p:cBhvr>
                                          <p:tavLst>
                                            <p:tav tm="0">
                                              <p:val>
                                                <p:strVal val="#ppt_x"/>
                                              </p:val>
                                            </p:tav>
                                            <p:tav tm="100000">
                                              <p:val>
                                                <p:strVal val="#ppt_x"/>
                                              </p:val>
                                            </p:tav>
                                          </p:tavLst>
                                        </p:anim>
                                        <p:anim calcmode="lin" valueType="num" p14:bounceEnd="67000">
                                          <p:cBhvr additive="base">
                                            <p:cTn id="111" dur="1000" fill="hold"/>
                                            <p:tgtEl>
                                              <p:spTgt spid="131"/>
                                            </p:tgtEl>
                                            <p:attrNameLst>
                                              <p:attrName>ppt_y</p:attrName>
                                            </p:attrNameLst>
                                          </p:cBhvr>
                                          <p:tavLst>
                                            <p:tav tm="0">
                                              <p:val>
                                                <p:strVal val="1+#ppt_h/2"/>
                                              </p:val>
                                            </p:tav>
                                            <p:tav tm="100000">
                                              <p:val>
                                                <p:strVal val="#ppt_y"/>
                                              </p:val>
                                            </p:tav>
                                          </p:tavLst>
                                        </p:anim>
                                      </p:childTnLst>
                                    </p:cTn>
                                  </p:par>
                                  <p:par>
                                    <p:cTn id="112" presetID="22" presetClass="entr" presetSubtype="2" fill="hold" grpId="0" nodeType="withEffect">
                                      <p:stCondLst>
                                        <p:cond delay="500"/>
                                      </p:stCondLst>
                                      <p:childTnLst>
                                        <p:set>
                                          <p:cBhvr>
                                            <p:cTn id="113" dur="1" fill="hold">
                                              <p:stCondLst>
                                                <p:cond delay="0"/>
                                              </p:stCondLst>
                                            </p:cTn>
                                            <p:tgtEl>
                                              <p:spTgt spid="130"/>
                                            </p:tgtEl>
                                            <p:attrNameLst>
                                              <p:attrName>style.visibility</p:attrName>
                                            </p:attrNameLst>
                                          </p:cBhvr>
                                          <p:to>
                                            <p:strVal val="visible"/>
                                          </p:to>
                                        </p:set>
                                        <p:animEffect transition="in" filter="wipe(right)">
                                          <p:cBhvr>
                                            <p:cTn id="114" dur="500"/>
                                            <p:tgtEl>
                                              <p:spTgt spid="130"/>
                                            </p:tgtEl>
                                          </p:cBhvr>
                                        </p:animEffect>
                                      </p:childTnLst>
                                    </p:cTn>
                                  </p:par>
                                  <p:par>
                                    <p:cTn id="115" presetID="31" presetClass="entr" presetSubtype="0" fill="hold" grpId="0" nodeType="withEffect">
                                      <p:stCondLst>
                                        <p:cond delay="2250"/>
                                      </p:stCondLst>
                                      <p:childTnLst>
                                        <p:set>
                                          <p:cBhvr>
                                            <p:cTn id="116" dur="1" fill="hold">
                                              <p:stCondLst>
                                                <p:cond delay="0"/>
                                              </p:stCondLst>
                                            </p:cTn>
                                            <p:tgtEl>
                                              <p:spTgt spid="149"/>
                                            </p:tgtEl>
                                            <p:attrNameLst>
                                              <p:attrName>style.visibility</p:attrName>
                                            </p:attrNameLst>
                                          </p:cBhvr>
                                          <p:to>
                                            <p:strVal val="visible"/>
                                          </p:to>
                                        </p:set>
                                        <p:anim calcmode="lin" valueType="num">
                                          <p:cBhvr>
                                            <p:cTn id="117" dur="1000" fill="hold"/>
                                            <p:tgtEl>
                                              <p:spTgt spid="149"/>
                                            </p:tgtEl>
                                            <p:attrNameLst>
                                              <p:attrName>ppt_w</p:attrName>
                                            </p:attrNameLst>
                                          </p:cBhvr>
                                          <p:tavLst>
                                            <p:tav tm="0">
                                              <p:val>
                                                <p:fltVal val="0"/>
                                              </p:val>
                                            </p:tav>
                                            <p:tav tm="100000">
                                              <p:val>
                                                <p:strVal val="#ppt_w"/>
                                              </p:val>
                                            </p:tav>
                                          </p:tavLst>
                                        </p:anim>
                                        <p:anim calcmode="lin" valueType="num">
                                          <p:cBhvr>
                                            <p:cTn id="118" dur="1000" fill="hold"/>
                                            <p:tgtEl>
                                              <p:spTgt spid="149"/>
                                            </p:tgtEl>
                                            <p:attrNameLst>
                                              <p:attrName>ppt_h</p:attrName>
                                            </p:attrNameLst>
                                          </p:cBhvr>
                                          <p:tavLst>
                                            <p:tav tm="0">
                                              <p:val>
                                                <p:fltVal val="0"/>
                                              </p:val>
                                            </p:tav>
                                            <p:tav tm="100000">
                                              <p:val>
                                                <p:strVal val="#ppt_h"/>
                                              </p:val>
                                            </p:tav>
                                          </p:tavLst>
                                        </p:anim>
                                        <p:anim calcmode="lin" valueType="num">
                                          <p:cBhvr>
                                            <p:cTn id="119" dur="1000" fill="hold"/>
                                            <p:tgtEl>
                                              <p:spTgt spid="149"/>
                                            </p:tgtEl>
                                            <p:attrNameLst>
                                              <p:attrName>style.rotation</p:attrName>
                                            </p:attrNameLst>
                                          </p:cBhvr>
                                          <p:tavLst>
                                            <p:tav tm="0">
                                              <p:val>
                                                <p:fltVal val="90"/>
                                              </p:val>
                                            </p:tav>
                                            <p:tav tm="100000">
                                              <p:val>
                                                <p:fltVal val="0"/>
                                              </p:val>
                                            </p:tav>
                                          </p:tavLst>
                                        </p:anim>
                                        <p:animEffect transition="in" filter="fade">
                                          <p:cBhvr>
                                            <p:cTn id="120" dur="1000"/>
                                            <p:tgtEl>
                                              <p:spTgt spid="149"/>
                                            </p:tgtEl>
                                          </p:cBhvr>
                                        </p:animEffect>
                                      </p:childTnLst>
                                    </p:cTn>
                                  </p:par>
                                  <p:par>
                                    <p:cTn id="121" presetID="31" presetClass="entr" presetSubtype="0" fill="hold" nodeType="withEffect">
                                      <p:stCondLst>
                                        <p:cond delay="2000"/>
                                      </p:stCondLst>
                                      <p:childTnLst>
                                        <p:set>
                                          <p:cBhvr>
                                            <p:cTn id="122" dur="1" fill="hold">
                                              <p:stCondLst>
                                                <p:cond delay="0"/>
                                              </p:stCondLst>
                                            </p:cTn>
                                            <p:tgtEl>
                                              <p:spTgt spid="139"/>
                                            </p:tgtEl>
                                            <p:attrNameLst>
                                              <p:attrName>style.visibility</p:attrName>
                                            </p:attrNameLst>
                                          </p:cBhvr>
                                          <p:to>
                                            <p:strVal val="visible"/>
                                          </p:to>
                                        </p:set>
                                        <p:anim calcmode="lin" valueType="num">
                                          <p:cBhvr>
                                            <p:cTn id="123" dur="1000" fill="hold"/>
                                            <p:tgtEl>
                                              <p:spTgt spid="139"/>
                                            </p:tgtEl>
                                            <p:attrNameLst>
                                              <p:attrName>ppt_w</p:attrName>
                                            </p:attrNameLst>
                                          </p:cBhvr>
                                          <p:tavLst>
                                            <p:tav tm="0">
                                              <p:val>
                                                <p:fltVal val="0"/>
                                              </p:val>
                                            </p:tav>
                                            <p:tav tm="100000">
                                              <p:val>
                                                <p:strVal val="#ppt_w"/>
                                              </p:val>
                                            </p:tav>
                                          </p:tavLst>
                                        </p:anim>
                                        <p:anim calcmode="lin" valueType="num">
                                          <p:cBhvr>
                                            <p:cTn id="124" dur="1000" fill="hold"/>
                                            <p:tgtEl>
                                              <p:spTgt spid="139"/>
                                            </p:tgtEl>
                                            <p:attrNameLst>
                                              <p:attrName>ppt_h</p:attrName>
                                            </p:attrNameLst>
                                          </p:cBhvr>
                                          <p:tavLst>
                                            <p:tav tm="0">
                                              <p:val>
                                                <p:fltVal val="0"/>
                                              </p:val>
                                            </p:tav>
                                            <p:tav tm="100000">
                                              <p:val>
                                                <p:strVal val="#ppt_h"/>
                                              </p:val>
                                            </p:tav>
                                          </p:tavLst>
                                        </p:anim>
                                        <p:anim calcmode="lin" valueType="num">
                                          <p:cBhvr>
                                            <p:cTn id="125" dur="1000" fill="hold"/>
                                            <p:tgtEl>
                                              <p:spTgt spid="139"/>
                                            </p:tgtEl>
                                            <p:attrNameLst>
                                              <p:attrName>style.rotation</p:attrName>
                                            </p:attrNameLst>
                                          </p:cBhvr>
                                          <p:tavLst>
                                            <p:tav tm="0">
                                              <p:val>
                                                <p:fltVal val="90"/>
                                              </p:val>
                                            </p:tav>
                                            <p:tav tm="100000">
                                              <p:val>
                                                <p:fltVal val="0"/>
                                              </p:val>
                                            </p:tav>
                                          </p:tavLst>
                                        </p:anim>
                                        <p:animEffect transition="in" filter="fade">
                                          <p:cBhvr>
                                            <p:cTn id="126" dur="1000"/>
                                            <p:tgtEl>
                                              <p:spTgt spid="139"/>
                                            </p:tgtEl>
                                          </p:cBhvr>
                                        </p:animEffect>
                                      </p:childTnLst>
                                    </p:cTn>
                                  </p:par>
                                  <p:par>
                                    <p:cTn id="127" presetID="31" presetClass="entr" presetSubtype="0" fill="hold" nodeType="withEffect">
                                      <p:stCondLst>
                                        <p:cond delay="1500"/>
                                      </p:stCondLst>
                                      <p:childTnLst>
                                        <p:set>
                                          <p:cBhvr>
                                            <p:cTn id="128" dur="1" fill="hold">
                                              <p:stCondLst>
                                                <p:cond delay="0"/>
                                              </p:stCondLst>
                                            </p:cTn>
                                            <p:tgtEl>
                                              <p:spTgt spid="135"/>
                                            </p:tgtEl>
                                            <p:attrNameLst>
                                              <p:attrName>style.visibility</p:attrName>
                                            </p:attrNameLst>
                                          </p:cBhvr>
                                          <p:to>
                                            <p:strVal val="visible"/>
                                          </p:to>
                                        </p:set>
                                        <p:anim calcmode="lin" valueType="num">
                                          <p:cBhvr>
                                            <p:cTn id="129" dur="1000" fill="hold"/>
                                            <p:tgtEl>
                                              <p:spTgt spid="135"/>
                                            </p:tgtEl>
                                            <p:attrNameLst>
                                              <p:attrName>ppt_w</p:attrName>
                                            </p:attrNameLst>
                                          </p:cBhvr>
                                          <p:tavLst>
                                            <p:tav tm="0">
                                              <p:val>
                                                <p:fltVal val="0"/>
                                              </p:val>
                                            </p:tav>
                                            <p:tav tm="100000">
                                              <p:val>
                                                <p:strVal val="#ppt_w"/>
                                              </p:val>
                                            </p:tav>
                                          </p:tavLst>
                                        </p:anim>
                                        <p:anim calcmode="lin" valueType="num">
                                          <p:cBhvr>
                                            <p:cTn id="130" dur="1000" fill="hold"/>
                                            <p:tgtEl>
                                              <p:spTgt spid="135"/>
                                            </p:tgtEl>
                                            <p:attrNameLst>
                                              <p:attrName>ppt_h</p:attrName>
                                            </p:attrNameLst>
                                          </p:cBhvr>
                                          <p:tavLst>
                                            <p:tav tm="0">
                                              <p:val>
                                                <p:fltVal val="0"/>
                                              </p:val>
                                            </p:tav>
                                            <p:tav tm="100000">
                                              <p:val>
                                                <p:strVal val="#ppt_h"/>
                                              </p:val>
                                            </p:tav>
                                          </p:tavLst>
                                        </p:anim>
                                        <p:anim calcmode="lin" valueType="num">
                                          <p:cBhvr>
                                            <p:cTn id="131" dur="1000" fill="hold"/>
                                            <p:tgtEl>
                                              <p:spTgt spid="135"/>
                                            </p:tgtEl>
                                            <p:attrNameLst>
                                              <p:attrName>style.rotation</p:attrName>
                                            </p:attrNameLst>
                                          </p:cBhvr>
                                          <p:tavLst>
                                            <p:tav tm="0">
                                              <p:val>
                                                <p:fltVal val="90"/>
                                              </p:val>
                                            </p:tav>
                                            <p:tav tm="100000">
                                              <p:val>
                                                <p:fltVal val="0"/>
                                              </p:val>
                                            </p:tav>
                                          </p:tavLst>
                                        </p:anim>
                                        <p:animEffect transition="in" filter="fade">
                                          <p:cBhvr>
                                            <p:cTn id="132" dur="1000"/>
                                            <p:tgtEl>
                                              <p:spTgt spid="135"/>
                                            </p:tgtEl>
                                          </p:cBhvr>
                                        </p:animEffect>
                                      </p:childTnLst>
                                    </p:cTn>
                                  </p:par>
                                  <p:par>
                                    <p:cTn id="133" presetID="47" presetClass="entr" presetSubtype="0" fill="hold" grpId="0" nodeType="withEffect">
                                      <p:stCondLst>
                                        <p:cond delay="0"/>
                                      </p:stCondLst>
                                      <p:childTnLst>
                                        <p:set>
                                          <p:cBhvr>
                                            <p:cTn id="134" dur="1" fill="hold">
                                              <p:stCondLst>
                                                <p:cond delay="0"/>
                                              </p:stCondLst>
                                            </p:cTn>
                                            <p:tgtEl>
                                              <p:spTgt spid="104"/>
                                            </p:tgtEl>
                                            <p:attrNameLst>
                                              <p:attrName>style.visibility</p:attrName>
                                            </p:attrNameLst>
                                          </p:cBhvr>
                                          <p:to>
                                            <p:strVal val="visible"/>
                                          </p:to>
                                        </p:set>
                                        <p:animEffect transition="in" filter="fade">
                                          <p:cBhvr>
                                            <p:cTn id="135" dur="1000"/>
                                            <p:tgtEl>
                                              <p:spTgt spid="104"/>
                                            </p:tgtEl>
                                          </p:cBhvr>
                                        </p:animEffect>
                                        <p:anim calcmode="lin" valueType="num">
                                          <p:cBhvr>
                                            <p:cTn id="136" dur="1000" fill="hold"/>
                                            <p:tgtEl>
                                              <p:spTgt spid="104"/>
                                            </p:tgtEl>
                                            <p:attrNameLst>
                                              <p:attrName>ppt_x</p:attrName>
                                            </p:attrNameLst>
                                          </p:cBhvr>
                                          <p:tavLst>
                                            <p:tav tm="0">
                                              <p:val>
                                                <p:strVal val="#ppt_x"/>
                                              </p:val>
                                            </p:tav>
                                            <p:tav tm="100000">
                                              <p:val>
                                                <p:strVal val="#ppt_x"/>
                                              </p:val>
                                            </p:tav>
                                          </p:tavLst>
                                        </p:anim>
                                        <p:anim calcmode="lin" valueType="num">
                                          <p:cBhvr>
                                            <p:cTn id="137" dur="1000" fill="hold"/>
                                            <p:tgtEl>
                                              <p:spTgt spid="10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3" grpId="0" animBg="1"/>
          <p:bldP spid="84" grpId="0"/>
          <p:bldP spid="87" grpId="0"/>
          <p:bldP spid="88" grpId="0" animBg="1"/>
          <p:bldP spid="89" grpId="0" animBg="1"/>
          <p:bldP spid="90" grpId="0" animBg="1"/>
          <p:bldP spid="92" grpId="0" animBg="1"/>
          <p:bldP spid="93" grpId="0" animBg="1"/>
          <p:bldP spid="104" grpId="0" animBg="1"/>
          <p:bldP spid="105" grpId="0" animBg="1"/>
          <p:bldP spid="107" grpId="0" animBg="1"/>
          <p:bldP spid="108" grpId="0" animBg="1"/>
          <p:bldP spid="113" grpId="0" animBg="1"/>
          <p:bldP spid="119" grpId="0" animBg="1"/>
          <p:bldP spid="122" grpId="0" animBg="1"/>
          <p:bldP spid="124" grpId="0"/>
          <p:bldP spid="125" grpId="0"/>
          <p:bldP spid="126" grpId="0"/>
          <p:bldP spid="127" grpId="0"/>
          <p:bldP spid="128" grpId="0" animBg="1"/>
          <p:bldP spid="129" grpId="0" animBg="1"/>
          <p:bldP spid="130" grpId="0"/>
          <p:bldP spid="131" grpId="0"/>
          <p:bldP spid="132" grpId="0" animBg="1"/>
          <p:bldP spid="133" grpId="0" animBg="1"/>
          <p:bldP spid="134" grpId="0"/>
          <p:bldP spid="14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50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1000"/>
                                            <p:tgtEl>
                                              <p:spTgt spid="93"/>
                                            </p:tgtEl>
                                          </p:cBhvr>
                                        </p:animEffect>
                                        <p:anim calcmode="lin" valueType="num">
                                          <p:cBhvr>
                                            <p:cTn id="8" dur="1000" fill="hold"/>
                                            <p:tgtEl>
                                              <p:spTgt spid="93"/>
                                            </p:tgtEl>
                                            <p:attrNameLst>
                                              <p:attrName>ppt_x</p:attrName>
                                            </p:attrNameLst>
                                          </p:cBhvr>
                                          <p:tavLst>
                                            <p:tav tm="0">
                                              <p:val>
                                                <p:strVal val="#ppt_x"/>
                                              </p:val>
                                            </p:tav>
                                            <p:tav tm="100000">
                                              <p:val>
                                                <p:strVal val="#ppt_x"/>
                                              </p:val>
                                            </p:tav>
                                          </p:tavLst>
                                        </p:anim>
                                        <p:anim calcmode="lin" valueType="num">
                                          <p:cBhvr>
                                            <p:cTn id="9" dur="1000" fill="hold"/>
                                            <p:tgtEl>
                                              <p:spTgt spid="93"/>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90"/>
                                            </p:tgtEl>
                                            <p:attrNameLst>
                                              <p:attrName>style.visibility</p:attrName>
                                            </p:attrNameLst>
                                          </p:cBhvr>
                                          <p:to>
                                            <p:strVal val="visible"/>
                                          </p:to>
                                        </p:set>
                                        <p:animEffect transition="in" filter="wipe(left)">
                                          <p:cBhvr>
                                            <p:cTn id="12" dur="500"/>
                                            <p:tgtEl>
                                              <p:spTgt spid="90"/>
                                            </p:tgtEl>
                                          </p:cBhvr>
                                        </p:animEffect>
                                      </p:childTnLst>
                                    </p:cTn>
                                  </p:par>
                                  <p:par>
                                    <p:cTn id="13" presetID="22" presetClass="entr" presetSubtype="8" fill="hold" grpId="0" nodeType="withEffect">
                                      <p:stCondLst>
                                        <p:cond delay="1250"/>
                                      </p:stCondLst>
                                      <p:childTnLst>
                                        <p:set>
                                          <p:cBhvr>
                                            <p:cTn id="14" dur="1" fill="hold">
                                              <p:stCondLst>
                                                <p:cond delay="0"/>
                                              </p:stCondLst>
                                            </p:cTn>
                                            <p:tgtEl>
                                              <p:spTgt spid="88"/>
                                            </p:tgtEl>
                                            <p:attrNameLst>
                                              <p:attrName>style.visibility</p:attrName>
                                            </p:attrNameLst>
                                          </p:cBhvr>
                                          <p:to>
                                            <p:strVal val="visible"/>
                                          </p:to>
                                        </p:set>
                                        <p:animEffect transition="in" filter="wipe(left)">
                                          <p:cBhvr>
                                            <p:cTn id="15" dur="500"/>
                                            <p:tgtEl>
                                              <p:spTgt spid="88"/>
                                            </p:tgtEl>
                                          </p:cBhvr>
                                        </p:animEffect>
                                      </p:childTnLst>
                                    </p:cTn>
                                  </p:par>
                                  <p:par>
                                    <p:cTn id="16" presetID="2" presetClass="entr" presetSubtype="2" decel="50000" fill="hold" grpId="0" nodeType="withEffect">
                                      <p:stCondLst>
                                        <p:cond delay="1250"/>
                                      </p:stCondLst>
                                      <p:childTnLst>
                                        <p:set>
                                          <p:cBhvr>
                                            <p:cTn id="17" dur="1" fill="hold">
                                              <p:stCondLst>
                                                <p:cond delay="0"/>
                                              </p:stCondLst>
                                            </p:cTn>
                                            <p:tgtEl>
                                              <p:spTgt spid="125"/>
                                            </p:tgtEl>
                                            <p:attrNameLst>
                                              <p:attrName>style.visibility</p:attrName>
                                            </p:attrNameLst>
                                          </p:cBhvr>
                                          <p:to>
                                            <p:strVal val="visible"/>
                                          </p:to>
                                        </p:set>
                                        <p:anim calcmode="lin" valueType="num">
                                          <p:cBhvr additive="base">
                                            <p:cTn id="18" dur="1000" fill="hold"/>
                                            <p:tgtEl>
                                              <p:spTgt spid="125"/>
                                            </p:tgtEl>
                                            <p:attrNameLst>
                                              <p:attrName>ppt_x</p:attrName>
                                            </p:attrNameLst>
                                          </p:cBhvr>
                                          <p:tavLst>
                                            <p:tav tm="0">
                                              <p:val>
                                                <p:strVal val="1+#ppt_w/2"/>
                                              </p:val>
                                            </p:tav>
                                            <p:tav tm="100000">
                                              <p:val>
                                                <p:strVal val="#ppt_x"/>
                                              </p:val>
                                            </p:tav>
                                          </p:tavLst>
                                        </p:anim>
                                        <p:anim calcmode="lin" valueType="num">
                                          <p:cBhvr additive="base">
                                            <p:cTn id="19" dur="1000" fill="hold"/>
                                            <p:tgtEl>
                                              <p:spTgt spid="125"/>
                                            </p:tgtEl>
                                            <p:attrNameLst>
                                              <p:attrName>ppt_y</p:attrName>
                                            </p:attrNameLst>
                                          </p:cBhvr>
                                          <p:tavLst>
                                            <p:tav tm="0">
                                              <p:val>
                                                <p:strVal val="#ppt_y"/>
                                              </p:val>
                                            </p:tav>
                                            <p:tav tm="100000">
                                              <p:val>
                                                <p:strVal val="#ppt_y"/>
                                              </p:val>
                                            </p:tav>
                                          </p:tavLst>
                                        </p:anim>
                                      </p:childTnLst>
                                    </p:cTn>
                                  </p:par>
                                  <p:par>
                                    <p:cTn id="20" presetID="2" presetClass="entr" presetSubtype="2" decel="50000" fill="hold" grpId="0" nodeType="withEffect">
                                      <p:stCondLst>
                                        <p:cond delay="1250"/>
                                      </p:stCondLst>
                                      <p:childTnLst>
                                        <p:set>
                                          <p:cBhvr>
                                            <p:cTn id="21" dur="1" fill="hold">
                                              <p:stCondLst>
                                                <p:cond delay="0"/>
                                              </p:stCondLst>
                                            </p:cTn>
                                            <p:tgtEl>
                                              <p:spTgt spid="124"/>
                                            </p:tgtEl>
                                            <p:attrNameLst>
                                              <p:attrName>style.visibility</p:attrName>
                                            </p:attrNameLst>
                                          </p:cBhvr>
                                          <p:to>
                                            <p:strVal val="visible"/>
                                          </p:to>
                                        </p:set>
                                        <p:anim calcmode="lin" valueType="num">
                                          <p:cBhvr additive="base">
                                            <p:cTn id="22" dur="1000" fill="hold"/>
                                            <p:tgtEl>
                                              <p:spTgt spid="124"/>
                                            </p:tgtEl>
                                            <p:attrNameLst>
                                              <p:attrName>ppt_x</p:attrName>
                                            </p:attrNameLst>
                                          </p:cBhvr>
                                          <p:tavLst>
                                            <p:tav tm="0">
                                              <p:val>
                                                <p:strVal val="1+#ppt_w/2"/>
                                              </p:val>
                                            </p:tav>
                                            <p:tav tm="100000">
                                              <p:val>
                                                <p:strVal val="#ppt_x"/>
                                              </p:val>
                                            </p:tav>
                                          </p:tavLst>
                                        </p:anim>
                                        <p:anim calcmode="lin" valueType="num">
                                          <p:cBhvr additive="base">
                                            <p:cTn id="23" dur="1000" fill="hold"/>
                                            <p:tgtEl>
                                              <p:spTgt spid="124"/>
                                            </p:tgtEl>
                                            <p:attrNameLst>
                                              <p:attrName>ppt_y</p:attrName>
                                            </p:attrNameLst>
                                          </p:cBhvr>
                                          <p:tavLst>
                                            <p:tav tm="0">
                                              <p:val>
                                                <p:strVal val="#ppt_y"/>
                                              </p:val>
                                            </p:tav>
                                            <p:tav tm="100000">
                                              <p:val>
                                                <p:strVal val="#ppt_y"/>
                                              </p:val>
                                            </p:tav>
                                          </p:tavLst>
                                        </p:anim>
                                      </p:childTnLst>
                                    </p:cTn>
                                  </p:par>
                                  <p:par>
                                    <p:cTn id="24" presetID="2" presetClass="entr" presetSubtype="2" decel="50000" fill="hold" grpId="0" nodeType="withEffect">
                                      <p:stCondLst>
                                        <p:cond delay="1750"/>
                                      </p:stCondLst>
                                      <p:childTnLst>
                                        <p:set>
                                          <p:cBhvr>
                                            <p:cTn id="25" dur="1" fill="hold">
                                              <p:stCondLst>
                                                <p:cond delay="0"/>
                                              </p:stCondLst>
                                            </p:cTn>
                                            <p:tgtEl>
                                              <p:spTgt spid="127"/>
                                            </p:tgtEl>
                                            <p:attrNameLst>
                                              <p:attrName>style.visibility</p:attrName>
                                            </p:attrNameLst>
                                          </p:cBhvr>
                                          <p:to>
                                            <p:strVal val="visible"/>
                                          </p:to>
                                        </p:set>
                                        <p:anim calcmode="lin" valueType="num">
                                          <p:cBhvr additive="base">
                                            <p:cTn id="26" dur="1000" fill="hold"/>
                                            <p:tgtEl>
                                              <p:spTgt spid="127"/>
                                            </p:tgtEl>
                                            <p:attrNameLst>
                                              <p:attrName>ppt_x</p:attrName>
                                            </p:attrNameLst>
                                          </p:cBhvr>
                                          <p:tavLst>
                                            <p:tav tm="0">
                                              <p:val>
                                                <p:strVal val="1+#ppt_w/2"/>
                                              </p:val>
                                            </p:tav>
                                            <p:tav tm="100000">
                                              <p:val>
                                                <p:strVal val="#ppt_x"/>
                                              </p:val>
                                            </p:tav>
                                          </p:tavLst>
                                        </p:anim>
                                        <p:anim calcmode="lin" valueType="num">
                                          <p:cBhvr additive="base">
                                            <p:cTn id="27" dur="1000" fill="hold"/>
                                            <p:tgtEl>
                                              <p:spTgt spid="127"/>
                                            </p:tgtEl>
                                            <p:attrNameLst>
                                              <p:attrName>ppt_y</p:attrName>
                                            </p:attrNameLst>
                                          </p:cBhvr>
                                          <p:tavLst>
                                            <p:tav tm="0">
                                              <p:val>
                                                <p:strVal val="#ppt_y"/>
                                              </p:val>
                                            </p:tav>
                                            <p:tav tm="100000">
                                              <p:val>
                                                <p:strVal val="#ppt_y"/>
                                              </p:val>
                                            </p:tav>
                                          </p:tavLst>
                                        </p:anim>
                                      </p:childTnLst>
                                    </p:cTn>
                                  </p:par>
                                  <p:par>
                                    <p:cTn id="28" presetID="2" presetClass="entr" presetSubtype="2" decel="50000" fill="hold" grpId="0" nodeType="withEffect">
                                      <p:stCondLst>
                                        <p:cond delay="1750"/>
                                      </p:stCondLst>
                                      <p:childTnLst>
                                        <p:set>
                                          <p:cBhvr>
                                            <p:cTn id="29" dur="1" fill="hold">
                                              <p:stCondLst>
                                                <p:cond delay="0"/>
                                              </p:stCondLst>
                                            </p:cTn>
                                            <p:tgtEl>
                                              <p:spTgt spid="126"/>
                                            </p:tgtEl>
                                            <p:attrNameLst>
                                              <p:attrName>style.visibility</p:attrName>
                                            </p:attrNameLst>
                                          </p:cBhvr>
                                          <p:to>
                                            <p:strVal val="visible"/>
                                          </p:to>
                                        </p:set>
                                        <p:anim calcmode="lin" valueType="num">
                                          <p:cBhvr additive="base">
                                            <p:cTn id="30" dur="1000" fill="hold"/>
                                            <p:tgtEl>
                                              <p:spTgt spid="126"/>
                                            </p:tgtEl>
                                            <p:attrNameLst>
                                              <p:attrName>ppt_x</p:attrName>
                                            </p:attrNameLst>
                                          </p:cBhvr>
                                          <p:tavLst>
                                            <p:tav tm="0">
                                              <p:val>
                                                <p:strVal val="1+#ppt_w/2"/>
                                              </p:val>
                                            </p:tav>
                                            <p:tav tm="100000">
                                              <p:val>
                                                <p:strVal val="#ppt_x"/>
                                              </p:val>
                                            </p:tav>
                                          </p:tavLst>
                                        </p:anim>
                                        <p:anim calcmode="lin" valueType="num">
                                          <p:cBhvr additive="base">
                                            <p:cTn id="31" dur="1000" fill="hold"/>
                                            <p:tgtEl>
                                              <p:spTgt spid="126"/>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0"/>
                                      </p:stCondLst>
                                      <p:childTnLst>
                                        <p:set>
                                          <p:cBhvr>
                                            <p:cTn id="33" dur="1" fill="hold">
                                              <p:stCondLst>
                                                <p:cond delay="0"/>
                                              </p:stCondLst>
                                            </p:cTn>
                                            <p:tgtEl>
                                              <p:spTgt spid="92"/>
                                            </p:tgtEl>
                                            <p:attrNameLst>
                                              <p:attrName>style.visibility</p:attrName>
                                            </p:attrNameLst>
                                          </p:cBhvr>
                                          <p:to>
                                            <p:strVal val="visible"/>
                                          </p:to>
                                        </p:set>
                                        <p:anim calcmode="lin" valueType="num">
                                          <p:cBhvr>
                                            <p:cTn id="34" dur="500" fill="hold"/>
                                            <p:tgtEl>
                                              <p:spTgt spid="92"/>
                                            </p:tgtEl>
                                            <p:attrNameLst>
                                              <p:attrName>ppt_w</p:attrName>
                                            </p:attrNameLst>
                                          </p:cBhvr>
                                          <p:tavLst>
                                            <p:tav tm="0">
                                              <p:val>
                                                <p:fltVal val="0"/>
                                              </p:val>
                                            </p:tav>
                                            <p:tav tm="100000">
                                              <p:val>
                                                <p:strVal val="#ppt_w"/>
                                              </p:val>
                                            </p:tav>
                                          </p:tavLst>
                                        </p:anim>
                                        <p:anim calcmode="lin" valueType="num">
                                          <p:cBhvr>
                                            <p:cTn id="35" dur="500" fill="hold"/>
                                            <p:tgtEl>
                                              <p:spTgt spid="92"/>
                                            </p:tgtEl>
                                            <p:attrNameLst>
                                              <p:attrName>ppt_h</p:attrName>
                                            </p:attrNameLst>
                                          </p:cBhvr>
                                          <p:tavLst>
                                            <p:tav tm="0">
                                              <p:val>
                                                <p:fltVal val="0"/>
                                              </p:val>
                                            </p:tav>
                                            <p:tav tm="100000">
                                              <p:val>
                                                <p:strVal val="#ppt_h"/>
                                              </p:val>
                                            </p:tav>
                                          </p:tavLst>
                                        </p:anim>
                                        <p:animEffect transition="in" filter="fade">
                                          <p:cBhvr>
                                            <p:cTn id="36" dur="500"/>
                                            <p:tgtEl>
                                              <p:spTgt spid="92"/>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119"/>
                                            </p:tgtEl>
                                            <p:attrNameLst>
                                              <p:attrName>style.visibility</p:attrName>
                                            </p:attrNameLst>
                                          </p:cBhvr>
                                          <p:to>
                                            <p:strVal val="visible"/>
                                          </p:to>
                                        </p:set>
                                        <p:anim calcmode="lin" valueType="num">
                                          <p:cBhvr>
                                            <p:cTn id="39" dur="500" fill="hold"/>
                                            <p:tgtEl>
                                              <p:spTgt spid="119"/>
                                            </p:tgtEl>
                                            <p:attrNameLst>
                                              <p:attrName>ppt_w</p:attrName>
                                            </p:attrNameLst>
                                          </p:cBhvr>
                                          <p:tavLst>
                                            <p:tav tm="0">
                                              <p:val>
                                                <p:fltVal val="0"/>
                                              </p:val>
                                            </p:tav>
                                            <p:tav tm="100000">
                                              <p:val>
                                                <p:strVal val="#ppt_w"/>
                                              </p:val>
                                            </p:tav>
                                          </p:tavLst>
                                        </p:anim>
                                        <p:anim calcmode="lin" valueType="num">
                                          <p:cBhvr>
                                            <p:cTn id="40" dur="500" fill="hold"/>
                                            <p:tgtEl>
                                              <p:spTgt spid="119"/>
                                            </p:tgtEl>
                                            <p:attrNameLst>
                                              <p:attrName>ppt_h</p:attrName>
                                            </p:attrNameLst>
                                          </p:cBhvr>
                                          <p:tavLst>
                                            <p:tav tm="0">
                                              <p:val>
                                                <p:fltVal val="0"/>
                                              </p:val>
                                            </p:tav>
                                            <p:tav tm="100000">
                                              <p:val>
                                                <p:strVal val="#ppt_h"/>
                                              </p:val>
                                            </p:tav>
                                          </p:tavLst>
                                        </p:anim>
                                        <p:animEffect transition="in" filter="fade">
                                          <p:cBhvr>
                                            <p:cTn id="41" dur="500"/>
                                            <p:tgtEl>
                                              <p:spTgt spid="119"/>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22"/>
                                            </p:tgtEl>
                                            <p:attrNameLst>
                                              <p:attrName>style.visibility</p:attrName>
                                            </p:attrNameLst>
                                          </p:cBhvr>
                                          <p:to>
                                            <p:strVal val="visible"/>
                                          </p:to>
                                        </p:set>
                                        <p:anim calcmode="lin" valueType="num">
                                          <p:cBhvr>
                                            <p:cTn id="44" dur="500" fill="hold"/>
                                            <p:tgtEl>
                                              <p:spTgt spid="122"/>
                                            </p:tgtEl>
                                            <p:attrNameLst>
                                              <p:attrName>ppt_w</p:attrName>
                                            </p:attrNameLst>
                                          </p:cBhvr>
                                          <p:tavLst>
                                            <p:tav tm="0">
                                              <p:val>
                                                <p:fltVal val="0"/>
                                              </p:val>
                                            </p:tav>
                                            <p:tav tm="100000">
                                              <p:val>
                                                <p:strVal val="#ppt_w"/>
                                              </p:val>
                                            </p:tav>
                                          </p:tavLst>
                                        </p:anim>
                                        <p:anim calcmode="lin" valueType="num">
                                          <p:cBhvr>
                                            <p:cTn id="45" dur="500" fill="hold"/>
                                            <p:tgtEl>
                                              <p:spTgt spid="122"/>
                                            </p:tgtEl>
                                            <p:attrNameLst>
                                              <p:attrName>ppt_h</p:attrName>
                                            </p:attrNameLst>
                                          </p:cBhvr>
                                          <p:tavLst>
                                            <p:tav tm="0">
                                              <p:val>
                                                <p:fltVal val="0"/>
                                              </p:val>
                                            </p:tav>
                                            <p:tav tm="100000">
                                              <p:val>
                                                <p:strVal val="#ppt_h"/>
                                              </p:val>
                                            </p:tav>
                                          </p:tavLst>
                                        </p:anim>
                                        <p:animEffect transition="in" filter="fade">
                                          <p:cBhvr>
                                            <p:cTn id="46" dur="500"/>
                                            <p:tgtEl>
                                              <p:spTgt spid="122"/>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89"/>
                                            </p:tgtEl>
                                            <p:attrNameLst>
                                              <p:attrName>style.visibility</p:attrName>
                                            </p:attrNameLst>
                                          </p:cBhvr>
                                          <p:to>
                                            <p:strVal val="visible"/>
                                          </p:to>
                                        </p:set>
                                        <p:anim calcmode="lin" valueType="num">
                                          <p:cBhvr>
                                            <p:cTn id="49" dur="500" fill="hold"/>
                                            <p:tgtEl>
                                              <p:spTgt spid="89"/>
                                            </p:tgtEl>
                                            <p:attrNameLst>
                                              <p:attrName>ppt_w</p:attrName>
                                            </p:attrNameLst>
                                          </p:cBhvr>
                                          <p:tavLst>
                                            <p:tav tm="0">
                                              <p:val>
                                                <p:fltVal val="0"/>
                                              </p:val>
                                            </p:tav>
                                            <p:tav tm="100000">
                                              <p:val>
                                                <p:strVal val="#ppt_w"/>
                                              </p:val>
                                            </p:tav>
                                          </p:tavLst>
                                        </p:anim>
                                        <p:anim calcmode="lin" valueType="num">
                                          <p:cBhvr>
                                            <p:cTn id="50" dur="500" fill="hold"/>
                                            <p:tgtEl>
                                              <p:spTgt spid="89"/>
                                            </p:tgtEl>
                                            <p:attrNameLst>
                                              <p:attrName>ppt_h</p:attrName>
                                            </p:attrNameLst>
                                          </p:cBhvr>
                                          <p:tavLst>
                                            <p:tav tm="0">
                                              <p:val>
                                                <p:fltVal val="0"/>
                                              </p:val>
                                            </p:tav>
                                            <p:tav tm="100000">
                                              <p:val>
                                                <p:strVal val="#ppt_h"/>
                                              </p:val>
                                            </p:tav>
                                          </p:tavLst>
                                        </p:anim>
                                        <p:animEffect transition="in" filter="fade">
                                          <p:cBhvr>
                                            <p:cTn id="51" dur="500"/>
                                            <p:tgtEl>
                                              <p:spTgt spid="89"/>
                                            </p:tgtEl>
                                          </p:cBhvr>
                                        </p:animEffect>
                                      </p:childTnLst>
                                    </p:cTn>
                                  </p:par>
                                  <p:par>
                                    <p:cTn id="52" presetID="53" presetClass="entr" presetSubtype="16" fill="hold" grpId="0" nodeType="withEffect">
                                      <p:stCondLst>
                                        <p:cond delay="750"/>
                                      </p:stCondLst>
                                      <p:childTnLst>
                                        <p:set>
                                          <p:cBhvr>
                                            <p:cTn id="53" dur="1" fill="hold">
                                              <p:stCondLst>
                                                <p:cond delay="0"/>
                                              </p:stCondLst>
                                            </p:cTn>
                                            <p:tgtEl>
                                              <p:spTgt spid="128"/>
                                            </p:tgtEl>
                                            <p:attrNameLst>
                                              <p:attrName>style.visibility</p:attrName>
                                            </p:attrNameLst>
                                          </p:cBhvr>
                                          <p:to>
                                            <p:strVal val="visible"/>
                                          </p:to>
                                        </p:set>
                                        <p:anim calcmode="lin" valueType="num">
                                          <p:cBhvr>
                                            <p:cTn id="54" dur="500" fill="hold"/>
                                            <p:tgtEl>
                                              <p:spTgt spid="128"/>
                                            </p:tgtEl>
                                            <p:attrNameLst>
                                              <p:attrName>ppt_w</p:attrName>
                                            </p:attrNameLst>
                                          </p:cBhvr>
                                          <p:tavLst>
                                            <p:tav tm="0">
                                              <p:val>
                                                <p:fltVal val="0"/>
                                              </p:val>
                                            </p:tav>
                                            <p:tav tm="100000">
                                              <p:val>
                                                <p:strVal val="#ppt_w"/>
                                              </p:val>
                                            </p:tav>
                                          </p:tavLst>
                                        </p:anim>
                                        <p:anim calcmode="lin" valueType="num">
                                          <p:cBhvr>
                                            <p:cTn id="55" dur="500" fill="hold"/>
                                            <p:tgtEl>
                                              <p:spTgt spid="128"/>
                                            </p:tgtEl>
                                            <p:attrNameLst>
                                              <p:attrName>ppt_h</p:attrName>
                                            </p:attrNameLst>
                                          </p:cBhvr>
                                          <p:tavLst>
                                            <p:tav tm="0">
                                              <p:val>
                                                <p:fltVal val="0"/>
                                              </p:val>
                                            </p:tav>
                                            <p:tav tm="100000">
                                              <p:val>
                                                <p:strVal val="#ppt_h"/>
                                              </p:val>
                                            </p:tav>
                                          </p:tavLst>
                                        </p:anim>
                                        <p:animEffect transition="in" filter="fade">
                                          <p:cBhvr>
                                            <p:cTn id="56" dur="500"/>
                                            <p:tgtEl>
                                              <p:spTgt spid="128"/>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29"/>
                                            </p:tgtEl>
                                            <p:attrNameLst>
                                              <p:attrName>style.visibility</p:attrName>
                                            </p:attrNameLst>
                                          </p:cBhvr>
                                          <p:to>
                                            <p:strVal val="visible"/>
                                          </p:to>
                                        </p:set>
                                        <p:anim calcmode="lin" valueType="num">
                                          <p:cBhvr>
                                            <p:cTn id="59" dur="500" fill="hold"/>
                                            <p:tgtEl>
                                              <p:spTgt spid="129"/>
                                            </p:tgtEl>
                                            <p:attrNameLst>
                                              <p:attrName>ppt_w</p:attrName>
                                            </p:attrNameLst>
                                          </p:cBhvr>
                                          <p:tavLst>
                                            <p:tav tm="0">
                                              <p:val>
                                                <p:fltVal val="0"/>
                                              </p:val>
                                            </p:tav>
                                            <p:tav tm="100000">
                                              <p:val>
                                                <p:strVal val="#ppt_w"/>
                                              </p:val>
                                            </p:tav>
                                          </p:tavLst>
                                        </p:anim>
                                        <p:anim calcmode="lin" valueType="num">
                                          <p:cBhvr>
                                            <p:cTn id="60" dur="500" fill="hold"/>
                                            <p:tgtEl>
                                              <p:spTgt spid="129"/>
                                            </p:tgtEl>
                                            <p:attrNameLst>
                                              <p:attrName>ppt_h</p:attrName>
                                            </p:attrNameLst>
                                          </p:cBhvr>
                                          <p:tavLst>
                                            <p:tav tm="0">
                                              <p:val>
                                                <p:fltVal val="0"/>
                                              </p:val>
                                            </p:tav>
                                            <p:tav tm="100000">
                                              <p:val>
                                                <p:strVal val="#ppt_h"/>
                                              </p:val>
                                            </p:tav>
                                          </p:tavLst>
                                        </p:anim>
                                        <p:animEffect transition="in" filter="fade">
                                          <p:cBhvr>
                                            <p:cTn id="61" dur="500"/>
                                            <p:tgtEl>
                                              <p:spTgt spid="129"/>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81"/>
                                            </p:tgtEl>
                                            <p:attrNameLst>
                                              <p:attrName>style.visibility</p:attrName>
                                            </p:attrNameLst>
                                          </p:cBhvr>
                                          <p:to>
                                            <p:strVal val="visible"/>
                                          </p:to>
                                        </p:set>
                                        <p:animEffect transition="in" filter="wipe(left)">
                                          <p:cBhvr>
                                            <p:cTn id="64" dur="500"/>
                                            <p:tgtEl>
                                              <p:spTgt spid="81"/>
                                            </p:tgtEl>
                                          </p:cBhvr>
                                        </p:animEffect>
                                      </p:childTnLst>
                                    </p:cTn>
                                  </p:par>
                                  <p:par>
                                    <p:cTn id="65" presetID="2" presetClass="entr" presetSubtype="2" decel="50000" fill="hold" grpId="0" nodeType="withEffect">
                                      <p:stCondLst>
                                        <p:cond delay="2000"/>
                                      </p:stCondLst>
                                      <p:childTnLst>
                                        <p:set>
                                          <p:cBhvr>
                                            <p:cTn id="66" dur="1" fill="hold">
                                              <p:stCondLst>
                                                <p:cond delay="0"/>
                                              </p:stCondLst>
                                            </p:cTn>
                                            <p:tgtEl>
                                              <p:spTgt spid="87"/>
                                            </p:tgtEl>
                                            <p:attrNameLst>
                                              <p:attrName>style.visibility</p:attrName>
                                            </p:attrNameLst>
                                          </p:cBhvr>
                                          <p:to>
                                            <p:strVal val="visible"/>
                                          </p:to>
                                        </p:set>
                                        <p:anim calcmode="lin" valueType="num">
                                          <p:cBhvr additive="base">
                                            <p:cTn id="67" dur="1000" fill="hold"/>
                                            <p:tgtEl>
                                              <p:spTgt spid="87"/>
                                            </p:tgtEl>
                                            <p:attrNameLst>
                                              <p:attrName>ppt_x</p:attrName>
                                            </p:attrNameLst>
                                          </p:cBhvr>
                                          <p:tavLst>
                                            <p:tav tm="0">
                                              <p:val>
                                                <p:strVal val="1+#ppt_w/2"/>
                                              </p:val>
                                            </p:tav>
                                            <p:tav tm="100000">
                                              <p:val>
                                                <p:strVal val="#ppt_x"/>
                                              </p:val>
                                            </p:tav>
                                          </p:tavLst>
                                        </p:anim>
                                        <p:anim calcmode="lin" valueType="num">
                                          <p:cBhvr additive="base">
                                            <p:cTn id="68" dur="1000" fill="hold"/>
                                            <p:tgtEl>
                                              <p:spTgt spid="87"/>
                                            </p:tgtEl>
                                            <p:attrNameLst>
                                              <p:attrName>ppt_y</p:attrName>
                                            </p:attrNameLst>
                                          </p:cBhvr>
                                          <p:tavLst>
                                            <p:tav tm="0">
                                              <p:val>
                                                <p:strVal val="#ppt_y"/>
                                              </p:val>
                                            </p:tav>
                                            <p:tav tm="100000">
                                              <p:val>
                                                <p:strVal val="#ppt_y"/>
                                              </p:val>
                                            </p:tav>
                                          </p:tavLst>
                                        </p:anim>
                                      </p:childTnLst>
                                    </p:cTn>
                                  </p:par>
                                  <p:par>
                                    <p:cTn id="69" presetID="2" presetClass="entr" presetSubtype="2" decel="50000" fill="hold" grpId="0" nodeType="withEffect">
                                      <p:stCondLst>
                                        <p:cond delay="2000"/>
                                      </p:stCondLst>
                                      <p:childTnLst>
                                        <p:set>
                                          <p:cBhvr>
                                            <p:cTn id="70" dur="1" fill="hold">
                                              <p:stCondLst>
                                                <p:cond delay="0"/>
                                              </p:stCondLst>
                                            </p:cTn>
                                            <p:tgtEl>
                                              <p:spTgt spid="84"/>
                                            </p:tgtEl>
                                            <p:attrNameLst>
                                              <p:attrName>style.visibility</p:attrName>
                                            </p:attrNameLst>
                                          </p:cBhvr>
                                          <p:to>
                                            <p:strVal val="visible"/>
                                          </p:to>
                                        </p:set>
                                        <p:anim calcmode="lin" valueType="num">
                                          <p:cBhvr additive="base">
                                            <p:cTn id="71" dur="1000" fill="hold"/>
                                            <p:tgtEl>
                                              <p:spTgt spid="84"/>
                                            </p:tgtEl>
                                            <p:attrNameLst>
                                              <p:attrName>ppt_x</p:attrName>
                                            </p:attrNameLst>
                                          </p:cBhvr>
                                          <p:tavLst>
                                            <p:tav tm="0">
                                              <p:val>
                                                <p:strVal val="1+#ppt_w/2"/>
                                              </p:val>
                                            </p:tav>
                                            <p:tav tm="100000">
                                              <p:val>
                                                <p:strVal val="#ppt_x"/>
                                              </p:val>
                                            </p:tav>
                                          </p:tavLst>
                                        </p:anim>
                                        <p:anim calcmode="lin" valueType="num">
                                          <p:cBhvr additive="base">
                                            <p:cTn id="72" dur="1000" fill="hold"/>
                                            <p:tgtEl>
                                              <p:spTgt spid="84"/>
                                            </p:tgtEl>
                                            <p:attrNameLst>
                                              <p:attrName>ppt_y</p:attrName>
                                            </p:attrNameLst>
                                          </p:cBhvr>
                                          <p:tavLst>
                                            <p:tav tm="0">
                                              <p:val>
                                                <p:strVal val="#ppt_y"/>
                                              </p:val>
                                            </p:tav>
                                            <p:tav tm="100000">
                                              <p:val>
                                                <p:strVal val="#ppt_y"/>
                                              </p:val>
                                            </p:tav>
                                          </p:tavLst>
                                        </p:anim>
                                      </p:childTnLst>
                                    </p:cTn>
                                  </p:par>
                                  <p:par>
                                    <p:cTn id="73" presetID="53" presetClass="entr" presetSubtype="16" fill="hold" grpId="0" nodeType="withEffect">
                                      <p:stCondLst>
                                        <p:cond delay="750"/>
                                      </p:stCondLst>
                                      <p:childTnLst>
                                        <p:set>
                                          <p:cBhvr>
                                            <p:cTn id="74" dur="1" fill="hold">
                                              <p:stCondLst>
                                                <p:cond delay="0"/>
                                              </p:stCondLst>
                                            </p:cTn>
                                            <p:tgtEl>
                                              <p:spTgt spid="83"/>
                                            </p:tgtEl>
                                            <p:attrNameLst>
                                              <p:attrName>style.visibility</p:attrName>
                                            </p:attrNameLst>
                                          </p:cBhvr>
                                          <p:to>
                                            <p:strVal val="visible"/>
                                          </p:to>
                                        </p:set>
                                        <p:anim calcmode="lin" valueType="num">
                                          <p:cBhvr>
                                            <p:cTn id="75" dur="500" fill="hold"/>
                                            <p:tgtEl>
                                              <p:spTgt spid="83"/>
                                            </p:tgtEl>
                                            <p:attrNameLst>
                                              <p:attrName>ppt_w</p:attrName>
                                            </p:attrNameLst>
                                          </p:cBhvr>
                                          <p:tavLst>
                                            <p:tav tm="0">
                                              <p:val>
                                                <p:fltVal val="0"/>
                                              </p:val>
                                            </p:tav>
                                            <p:tav tm="100000">
                                              <p:val>
                                                <p:strVal val="#ppt_w"/>
                                              </p:val>
                                            </p:tav>
                                          </p:tavLst>
                                        </p:anim>
                                        <p:anim calcmode="lin" valueType="num">
                                          <p:cBhvr>
                                            <p:cTn id="76" dur="500" fill="hold"/>
                                            <p:tgtEl>
                                              <p:spTgt spid="83"/>
                                            </p:tgtEl>
                                            <p:attrNameLst>
                                              <p:attrName>ppt_h</p:attrName>
                                            </p:attrNameLst>
                                          </p:cBhvr>
                                          <p:tavLst>
                                            <p:tav tm="0">
                                              <p:val>
                                                <p:fltVal val="0"/>
                                              </p:val>
                                            </p:tav>
                                            <p:tav tm="100000">
                                              <p:val>
                                                <p:strVal val="#ppt_h"/>
                                              </p:val>
                                            </p:tav>
                                          </p:tavLst>
                                        </p:anim>
                                        <p:animEffect transition="in" filter="fade">
                                          <p:cBhvr>
                                            <p:cTn id="77" dur="500"/>
                                            <p:tgtEl>
                                              <p:spTgt spid="83"/>
                                            </p:tgtEl>
                                          </p:cBhvr>
                                        </p:animEffect>
                                      </p:childTnLst>
                                    </p:cTn>
                                  </p:par>
                                  <p:par>
                                    <p:cTn id="78" presetID="53" presetClass="entr" presetSubtype="16" fill="hold" grpId="0" nodeType="withEffect">
                                      <p:stCondLst>
                                        <p:cond delay="1000"/>
                                      </p:stCondLst>
                                      <p:childTnLst>
                                        <p:set>
                                          <p:cBhvr>
                                            <p:cTn id="79" dur="1" fill="hold">
                                              <p:stCondLst>
                                                <p:cond delay="0"/>
                                              </p:stCondLst>
                                            </p:cTn>
                                            <p:tgtEl>
                                              <p:spTgt spid="132"/>
                                            </p:tgtEl>
                                            <p:attrNameLst>
                                              <p:attrName>style.visibility</p:attrName>
                                            </p:attrNameLst>
                                          </p:cBhvr>
                                          <p:to>
                                            <p:strVal val="visible"/>
                                          </p:to>
                                        </p:set>
                                        <p:anim calcmode="lin" valueType="num">
                                          <p:cBhvr>
                                            <p:cTn id="80" dur="500" fill="hold"/>
                                            <p:tgtEl>
                                              <p:spTgt spid="132"/>
                                            </p:tgtEl>
                                            <p:attrNameLst>
                                              <p:attrName>ppt_w</p:attrName>
                                            </p:attrNameLst>
                                          </p:cBhvr>
                                          <p:tavLst>
                                            <p:tav tm="0">
                                              <p:val>
                                                <p:fltVal val="0"/>
                                              </p:val>
                                            </p:tav>
                                            <p:tav tm="100000">
                                              <p:val>
                                                <p:strVal val="#ppt_w"/>
                                              </p:val>
                                            </p:tav>
                                          </p:tavLst>
                                        </p:anim>
                                        <p:anim calcmode="lin" valueType="num">
                                          <p:cBhvr>
                                            <p:cTn id="81" dur="500" fill="hold"/>
                                            <p:tgtEl>
                                              <p:spTgt spid="132"/>
                                            </p:tgtEl>
                                            <p:attrNameLst>
                                              <p:attrName>ppt_h</p:attrName>
                                            </p:attrNameLst>
                                          </p:cBhvr>
                                          <p:tavLst>
                                            <p:tav tm="0">
                                              <p:val>
                                                <p:fltVal val="0"/>
                                              </p:val>
                                            </p:tav>
                                            <p:tav tm="100000">
                                              <p:val>
                                                <p:strVal val="#ppt_h"/>
                                              </p:val>
                                            </p:tav>
                                          </p:tavLst>
                                        </p:anim>
                                        <p:animEffect transition="in" filter="fade">
                                          <p:cBhvr>
                                            <p:cTn id="82" dur="500"/>
                                            <p:tgtEl>
                                              <p:spTgt spid="132"/>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133"/>
                                            </p:tgtEl>
                                            <p:attrNameLst>
                                              <p:attrName>style.visibility</p:attrName>
                                            </p:attrNameLst>
                                          </p:cBhvr>
                                          <p:to>
                                            <p:strVal val="visible"/>
                                          </p:to>
                                        </p:set>
                                        <p:anim calcmode="lin" valueType="num">
                                          <p:cBhvr>
                                            <p:cTn id="85" dur="500" fill="hold"/>
                                            <p:tgtEl>
                                              <p:spTgt spid="133"/>
                                            </p:tgtEl>
                                            <p:attrNameLst>
                                              <p:attrName>ppt_w</p:attrName>
                                            </p:attrNameLst>
                                          </p:cBhvr>
                                          <p:tavLst>
                                            <p:tav tm="0">
                                              <p:val>
                                                <p:fltVal val="0"/>
                                              </p:val>
                                            </p:tav>
                                            <p:tav tm="100000">
                                              <p:val>
                                                <p:strVal val="#ppt_w"/>
                                              </p:val>
                                            </p:tav>
                                          </p:tavLst>
                                        </p:anim>
                                        <p:anim calcmode="lin" valueType="num">
                                          <p:cBhvr>
                                            <p:cTn id="86" dur="500" fill="hold"/>
                                            <p:tgtEl>
                                              <p:spTgt spid="133"/>
                                            </p:tgtEl>
                                            <p:attrNameLst>
                                              <p:attrName>ppt_h</p:attrName>
                                            </p:attrNameLst>
                                          </p:cBhvr>
                                          <p:tavLst>
                                            <p:tav tm="0">
                                              <p:val>
                                                <p:fltVal val="0"/>
                                              </p:val>
                                            </p:tav>
                                            <p:tav tm="100000">
                                              <p:val>
                                                <p:strVal val="#ppt_h"/>
                                              </p:val>
                                            </p:tav>
                                          </p:tavLst>
                                        </p:anim>
                                        <p:animEffect transition="in" filter="fade">
                                          <p:cBhvr>
                                            <p:cTn id="87" dur="500"/>
                                            <p:tgtEl>
                                              <p:spTgt spid="133"/>
                                            </p:tgtEl>
                                          </p:cBhvr>
                                        </p:animEffect>
                                      </p:childTnLst>
                                    </p:cTn>
                                  </p:par>
                                  <p:par>
                                    <p:cTn id="88" presetID="2" presetClass="entr" presetSubtype="1" fill="hold" grpId="0" nodeType="withEffect">
                                      <p:stCondLst>
                                        <p:cond delay="750"/>
                                      </p:stCondLst>
                                      <p:childTnLst>
                                        <p:set>
                                          <p:cBhvr>
                                            <p:cTn id="89" dur="1" fill="hold">
                                              <p:stCondLst>
                                                <p:cond delay="0"/>
                                              </p:stCondLst>
                                            </p:cTn>
                                            <p:tgtEl>
                                              <p:spTgt spid="105"/>
                                            </p:tgtEl>
                                            <p:attrNameLst>
                                              <p:attrName>style.visibility</p:attrName>
                                            </p:attrNameLst>
                                          </p:cBhvr>
                                          <p:to>
                                            <p:strVal val="visible"/>
                                          </p:to>
                                        </p:set>
                                        <p:anim calcmode="lin" valueType="num">
                                          <p:cBhvr additive="base">
                                            <p:cTn id="90" dur="1000" fill="hold"/>
                                            <p:tgtEl>
                                              <p:spTgt spid="105"/>
                                            </p:tgtEl>
                                            <p:attrNameLst>
                                              <p:attrName>ppt_x</p:attrName>
                                            </p:attrNameLst>
                                          </p:cBhvr>
                                          <p:tavLst>
                                            <p:tav tm="0">
                                              <p:val>
                                                <p:strVal val="#ppt_x"/>
                                              </p:val>
                                            </p:tav>
                                            <p:tav tm="100000">
                                              <p:val>
                                                <p:strVal val="#ppt_x"/>
                                              </p:val>
                                            </p:tav>
                                          </p:tavLst>
                                        </p:anim>
                                        <p:anim calcmode="lin" valueType="num">
                                          <p:cBhvr additive="base">
                                            <p:cTn id="91" dur="1000" fill="hold"/>
                                            <p:tgtEl>
                                              <p:spTgt spid="105"/>
                                            </p:tgtEl>
                                            <p:attrNameLst>
                                              <p:attrName>ppt_y</p:attrName>
                                            </p:attrNameLst>
                                          </p:cBhvr>
                                          <p:tavLst>
                                            <p:tav tm="0">
                                              <p:val>
                                                <p:strVal val="0-#ppt_h/2"/>
                                              </p:val>
                                            </p:tav>
                                            <p:tav tm="100000">
                                              <p:val>
                                                <p:strVal val="#ppt_y"/>
                                              </p:val>
                                            </p:tav>
                                          </p:tavLst>
                                        </p:anim>
                                      </p:childTnLst>
                                    </p:cTn>
                                  </p:par>
                                  <p:par>
                                    <p:cTn id="92" presetID="2" presetClass="entr" presetSubtype="1" fill="hold" grpId="0" nodeType="withEffect">
                                      <p:stCondLst>
                                        <p:cond delay="750"/>
                                      </p:stCondLst>
                                      <p:childTnLst>
                                        <p:set>
                                          <p:cBhvr>
                                            <p:cTn id="93" dur="1" fill="hold">
                                              <p:stCondLst>
                                                <p:cond delay="0"/>
                                              </p:stCondLst>
                                            </p:cTn>
                                            <p:tgtEl>
                                              <p:spTgt spid="113"/>
                                            </p:tgtEl>
                                            <p:attrNameLst>
                                              <p:attrName>style.visibility</p:attrName>
                                            </p:attrNameLst>
                                          </p:cBhvr>
                                          <p:to>
                                            <p:strVal val="visible"/>
                                          </p:to>
                                        </p:set>
                                        <p:anim calcmode="lin" valueType="num">
                                          <p:cBhvr additive="base">
                                            <p:cTn id="94" dur="1000" fill="hold"/>
                                            <p:tgtEl>
                                              <p:spTgt spid="113"/>
                                            </p:tgtEl>
                                            <p:attrNameLst>
                                              <p:attrName>ppt_x</p:attrName>
                                            </p:attrNameLst>
                                          </p:cBhvr>
                                          <p:tavLst>
                                            <p:tav tm="0">
                                              <p:val>
                                                <p:strVal val="#ppt_x"/>
                                              </p:val>
                                            </p:tav>
                                            <p:tav tm="100000">
                                              <p:val>
                                                <p:strVal val="#ppt_x"/>
                                              </p:val>
                                            </p:tav>
                                          </p:tavLst>
                                        </p:anim>
                                        <p:anim calcmode="lin" valueType="num">
                                          <p:cBhvr additive="base">
                                            <p:cTn id="95" dur="1000" fill="hold"/>
                                            <p:tgtEl>
                                              <p:spTgt spid="113"/>
                                            </p:tgtEl>
                                            <p:attrNameLst>
                                              <p:attrName>ppt_y</p:attrName>
                                            </p:attrNameLst>
                                          </p:cBhvr>
                                          <p:tavLst>
                                            <p:tav tm="0">
                                              <p:val>
                                                <p:strVal val="0-#ppt_h/2"/>
                                              </p:val>
                                            </p:tav>
                                            <p:tav tm="100000">
                                              <p:val>
                                                <p:strVal val="#ppt_y"/>
                                              </p:val>
                                            </p:tav>
                                          </p:tavLst>
                                        </p:anim>
                                      </p:childTnLst>
                                    </p:cTn>
                                  </p:par>
                                  <p:par>
                                    <p:cTn id="96" presetID="2" presetClass="entr" presetSubtype="1" fill="hold" grpId="0" nodeType="withEffect">
                                      <p:stCondLst>
                                        <p:cond delay="500"/>
                                      </p:stCondLst>
                                      <p:childTnLst>
                                        <p:set>
                                          <p:cBhvr>
                                            <p:cTn id="97" dur="1" fill="hold">
                                              <p:stCondLst>
                                                <p:cond delay="0"/>
                                              </p:stCondLst>
                                            </p:cTn>
                                            <p:tgtEl>
                                              <p:spTgt spid="108"/>
                                            </p:tgtEl>
                                            <p:attrNameLst>
                                              <p:attrName>style.visibility</p:attrName>
                                            </p:attrNameLst>
                                          </p:cBhvr>
                                          <p:to>
                                            <p:strVal val="visible"/>
                                          </p:to>
                                        </p:set>
                                        <p:anim calcmode="lin" valueType="num">
                                          <p:cBhvr additive="base">
                                            <p:cTn id="98" dur="1000" fill="hold"/>
                                            <p:tgtEl>
                                              <p:spTgt spid="108"/>
                                            </p:tgtEl>
                                            <p:attrNameLst>
                                              <p:attrName>ppt_x</p:attrName>
                                            </p:attrNameLst>
                                          </p:cBhvr>
                                          <p:tavLst>
                                            <p:tav tm="0">
                                              <p:val>
                                                <p:strVal val="#ppt_x"/>
                                              </p:val>
                                            </p:tav>
                                            <p:tav tm="100000">
                                              <p:val>
                                                <p:strVal val="#ppt_x"/>
                                              </p:val>
                                            </p:tav>
                                          </p:tavLst>
                                        </p:anim>
                                        <p:anim calcmode="lin" valueType="num">
                                          <p:cBhvr additive="base">
                                            <p:cTn id="99" dur="1000" fill="hold"/>
                                            <p:tgtEl>
                                              <p:spTgt spid="108"/>
                                            </p:tgtEl>
                                            <p:attrNameLst>
                                              <p:attrName>ppt_y</p:attrName>
                                            </p:attrNameLst>
                                          </p:cBhvr>
                                          <p:tavLst>
                                            <p:tav tm="0">
                                              <p:val>
                                                <p:strVal val="0-#ppt_h/2"/>
                                              </p:val>
                                            </p:tav>
                                            <p:tav tm="100000">
                                              <p:val>
                                                <p:strVal val="#ppt_y"/>
                                              </p:val>
                                            </p:tav>
                                          </p:tavLst>
                                        </p:anim>
                                      </p:childTnLst>
                                    </p:cTn>
                                  </p:par>
                                  <p:par>
                                    <p:cTn id="100" presetID="2" presetClass="entr" presetSubtype="1" fill="hold" grpId="0" nodeType="withEffect">
                                      <p:stCondLst>
                                        <p:cond delay="250"/>
                                      </p:stCondLst>
                                      <p:childTnLst>
                                        <p:set>
                                          <p:cBhvr>
                                            <p:cTn id="101" dur="1" fill="hold">
                                              <p:stCondLst>
                                                <p:cond delay="0"/>
                                              </p:stCondLst>
                                            </p:cTn>
                                            <p:tgtEl>
                                              <p:spTgt spid="107"/>
                                            </p:tgtEl>
                                            <p:attrNameLst>
                                              <p:attrName>style.visibility</p:attrName>
                                            </p:attrNameLst>
                                          </p:cBhvr>
                                          <p:to>
                                            <p:strVal val="visible"/>
                                          </p:to>
                                        </p:set>
                                        <p:anim calcmode="lin" valueType="num">
                                          <p:cBhvr additive="base">
                                            <p:cTn id="102" dur="1000" fill="hold"/>
                                            <p:tgtEl>
                                              <p:spTgt spid="107"/>
                                            </p:tgtEl>
                                            <p:attrNameLst>
                                              <p:attrName>ppt_x</p:attrName>
                                            </p:attrNameLst>
                                          </p:cBhvr>
                                          <p:tavLst>
                                            <p:tav tm="0">
                                              <p:val>
                                                <p:strVal val="#ppt_x"/>
                                              </p:val>
                                            </p:tav>
                                            <p:tav tm="100000">
                                              <p:val>
                                                <p:strVal val="#ppt_x"/>
                                              </p:val>
                                            </p:tav>
                                          </p:tavLst>
                                        </p:anim>
                                        <p:anim calcmode="lin" valueType="num">
                                          <p:cBhvr additive="base">
                                            <p:cTn id="103" dur="1000" fill="hold"/>
                                            <p:tgtEl>
                                              <p:spTgt spid="107"/>
                                            </p:tgtEl>
                                            <p:attrNameLst>
                                              <p:attrName>ppt_y</p:attrName>
                                            </p:attrNameLst>
                                          </p:cBhvr>
                                          <p:tavLst>
                                            <p:tav tm="0">
                                              <p:val>
                                                <p:strVal val="0-#ppt_h/2"/>
                                              </p:val>
                                            </p:tav>
                                            <p:tav tm="100000">
                                              <p:val>
                                                <p:strVal val="#ppt_y"/>
                                              </p:val>
                                            </p:tav>
                                          </p:tavLst>
                                        </p:anim>
                                      </p:childTnLst>
                                    </p:cTn>
                                  </p:par>
                                  <p:par>
                                    <p:cTn id="104" presetID="12" presetClass="entr" presetSubtype="4" fill="hold" grpId="0" nodeType="withEffect">
                                      <p:stCondLst>
                                        <p:cond delay="2500"/>
                                      </p:stCondLst>
                                      <p:childTnLst>
                                        <p:set>
                                          <p:cBhvr>
                                            <p:cTn id="105" dur="1" fill="hold">
                                              <p:stCondLst>
                                                <p:cond delay="0"/>
                                              </p:stCondLst>
                                            </p:cTn>
                                            <p:tgtEl>
                                              <p:spTgt spid="134"/>
                                            </p:tgtEl>
                                            <p:attrNameLst>
                                              <p:attrName>style.visibility</p:attrName>
                                            </p:attrNameLst>
                                          </p:cBhvr>
                                          <p:to>
                                            <p:strVal val="visible"/>
                                          </p:to>
                                        </p:set>
                                        <p:anim calcmode="lin" valueType="num">
                                          <p:cBhvr additive="base">
                                            <p:cTn id="106" dur="500"/>
                                            <p:tgtEl>
                                              <p:spTgt spid="134"/>
                                            </p:tgtEl>
                                            <p:attrNameLst>
                                              <p:attrName>ppt_y</p:attrName>
                                            </p:attrNameLst>
                                          </p:cBhvr>
                                          <p:tavLst>
                                            <p:tav tm="0">
                                              <p:val>
                                                <p:strVal val="#ppt_y+#ppt_h*1.125000"/>
                                              </p:val>
                                            </p:tav>
                                            <p:tav tm="100000">
                                              <p:val>
                                                <p:strVal val="#ppt_y"/>
                                              </p:val>
                                            </p:tav>
                                          </p:tavLst>
                                        </p:anim>
                                        <p:animEffect transition="in" filter="wipe(up)">
                                          <p:cBhvr>
                                            <p:cTn id="107" dur="500"/>
                                            <p:tgtEl>
                                              <p:spTgt spid="134"/>
                                            </p:tgtEl>
                                          </p:cBhvr>
                                        </p:animEffect>
                                      </p:childTnLst>
                                    </p:cTn>
                                  </p:par>
                                  <p:par>
                                    <p:cTn id="108" presetID="2" presetClass="entr" presetSubtype="4" fill="hold" grpId="0" nodeType="withEffect">
                                      <p:stCondLst>
                                        <p:cond delay="0"/>
                                      </p:stCondLst>
                                      <p:childTnLst>
                                        <p:set>
                                          <p:cBhvr>
                                            <p:cTn id="109" dur="1" fill="hold">
                                              <p:stCondLst>
                                                <p:cond delay="0"/>
                                              </p:stCondLst>
                                            </p:cTn>
                                            <p:tgtEl>
                                              <p:spTgt spid="131"/>
                                            </p:tgtEl>
                                            <p:attrNameLst>
                                              <p:attrName>style.visibility</p:attrName>
                                            </p:attrNameLst>
                                          </p:cBhvr>
                                          <p:to>
                                            <p:strVal val="visible"/>
                                          </p:to>
                                        </p:set>
                                        <p:anim calcmode="lin" valueType="num">
                                          <p:cBhvr additive="base">
                                            <p:cTn id="110" dur="1000" fill="hold"/>
                                            <p:tgtEl>
                                              <p:spTgt spid="131"/>
                                            </p:tgtEl>
                                            <p:attrNameLst>
                                              <p:attrName>ppt_x</p:attrName>
                                            </p:attrNameLst>
                                          </p:cBhvr>
                                          <p:tavLst>
                                            <p:tav tm="0">
                                              <p:val>
                                                <p:strVal val="#ppt_x"/>
                                              </p:val>
                                            </p:tav>
                                            <p:tav tm="100000">
                                              <p:val>
                                                <p:strVal val="#ppt_x"/>
                                              </p:val>
                                            </p:tav>
                                          </p:tavLst>
                                        </p:anim>
                                        <p:anim calcmode="lin" valueType="num">
                                          <p:cBhvr additive="base">
                                            <p:cTn id="111" dur="1000" fill="hold"/>
                                            <p:tgtEl>
                                              <p:spTgt spid="131"/>
                                            </p:tgtEl>
                                            <p:attrNameLst>
                                              <p:attrName>ppt_y</p:attrName>
                                            </p:attrNameLst>
                                          </p:cBhvr>
                                          <p:tavLst>
                                            <p:tav tm="0">
                                              <p:val>
                                                <p:strVal val="1+#ppt_h/2"/>
                                              </p:val>
                                            </p:tav>
                                            <p:tav tm="100000">
                                              <p:val>
                                                <p:strVal val="#ppt_y"/>
                                              </p:val>
                                            </p:tav>
                                          </p:tavLst>
                                        </p:anim>
                                      </p:childTnLst>
                                    </p:cTn>
                                  </p:par>
                                  <p:par>
                                    <p:cTn id="112" presetID="22" presetClass="entr" presetSubtype="2" fill="hold" grpId="0" nodeType="withEffect">
                                      <p:stCondLst>
                                        <p:cond delay="500"/>
                                      </p:stCondLst>
                                      <p:childTnLst>
                                        <p:set>
                                          <p:cBhvr>
                                            <p:cTn id="113" dur="1" fill="hold">
                                              <p:stCondLst>
                                                <p:cond delay="0"/>
                                              </p:stCondLst>
                                            </p:cTn>
                                            <p:tgtEl>
                                              <p:spTgt spid="130"/>
                                            </p:tgtEl>
                                            <p:attrNameLst>
                                              <p:attrName>style.visibility</p:attrName>
                                            </p:attrNameLst>
                                          </p:cBhvr>
                                          <p:to>
                                            <p:strVal val="visible"/>
                                          </p:to>
                                        </p:set>
                                        <p:animEffect transition="in" filter="wipe(right)">
                                          <p:cBhvr>
                                            <p:cTn id="114" dur="500"/>
                                            <p:tgtEl>
                                              <p:spTgt spid="130"/>
                                            </p:tgtEl>
                                          </p:cBhvr>
                                        </p:animEffect>
                                      </p:childTnLst>
                                    </p:cTn>
                                  </p:par>
                                  <p:par>
                                    <p:cTn id="115" presetID="31" presetClass="entr" presetSubtype="0" fill="hold" grpId="0" nodeType="withEffect">
                                      <p:stCondLst>
                                        <p:cond delay="2250"/>
                                      </p:stCondLst>
                                      <p:childTnLst>
                                        <p:set>
                                          <p:cBhvr>
                                            <p:cTn id="116" dur="1" fill="hold">
                                              <p:stCondLst>
                                                <p:cond delay="0"/>
                                              </p:stCondLst>
                                            </p:cTn>
                                            <p:tgtEl>
                                              <p:spTgt spid="149"/>
                                            </p:tgtEl>
                                            <p:attrNameLst>
                                              <p:attrName>style.visibility</p:attrName>
                                            </p:attrNameLst>
                                          </p:cBhvr>
                                          <p:to>
                                            <p:strVal val="visible"/>
                                          </p:to>
                                        </p:set>
                                        <p:anim calcmode="lin" valueType="num">
                                          <p:cBhvr>
                                            <p:cTn id="117" dur="1000" fill="hold"/>
                                            <p:tgtEl>
                                              <p:spTgt spid="149"/>
                                            </p:tgtEl>
                                            <p:attrNameLst>
                                              <p:attrName>ppt_w</p:attrName>
                                            </p:attrNameLst>
                                          </p:cBhvr>
                                          <p:tavLst>
                                            <p:tav tm="0">
                                              <p:val>
                                                <p:fltVal val="0"/>
                                              </p:val>
                                            </p:tav>
                                            <p:tav tm="100000">
                                              <p:val>
                                                <p:strVal val="#ppt_w"/>
                                              </p:val>
                                            </p:tav>
                                          </p:tavLst>
                                        </p:anim>
                                        <p:anim calcmode="lin" valueType="num">
                                          <p:cBhvr>
                                            <p:cTn id="118" dur="1000" fill="hold"/>
                                            <p:tgtEl>
                                              <p:spTgt spid="149"/>
                                            </p:tgtEl>
                                            <p:attrNameLst>
                                              <p:attrName>ppt_h</p:attrName>
                                            </p:attrNameLst>
                                          </p:cBhvr>
                                          <p:tavLst>
                                            <p:tav tm="0">
                                              <p:val>
                                                <p:fltVal val="0"/>
                                              </p:val>
                                            </p:tav>
                                            <p:tav tm="100000">
                                              <p:val>
                                                <p:strVal val="#ppt_h"/>
                                              </p:val>
                                            </p:tav>
                                          </p:tavLst>
                                        </p:anim>
                                        <p:anim calcmode="lin" valueType="num">
                                          <p:cBhvr>
                                            <p:cTn id="119" dur="1000" fill="hold"/>
                                            <p:tgtEl>
                                              <p:spTgt spid="149"/>
                                            </p:tgtEl>
                                            <p:attrNameLst>
                                              <p:attrName>style.rotation</p:attrName>
                                            </p:attrNameLst>
                                          </p:cBhvr>
                                          <p:tavLst>
                                            <p:tav tm="0">
                                              <p:val>
                                                <p:fltVal val="90"/>
                                              </p:val>
                                            </p:tav>
                                            <p:tav tm="100000">
                                              <p:val>
                                                <p:fltVal val="0"/>
                                              </p:val>
                                            </p:tav>
                                          </p:tavLst>
                                        </p:anim>
                                        <p:animEffect transition="in" filter="fade">
                                          <p:cBhvr>
                                            <p:cTn id="120" dur="1000"/>
                                            <p:tgtEl>
                                              <p:spTgt spid="149"/>
                                            </p:tgtEl>
                                          </p:cBhvr>
                                        </p:animEffect>
                                      </p:childTnLst>
                                    </p:cTn>
                                  </p:par>
                                  <p:par>
                                    <p:cTn id="121" presetID="31" presetClass="entr" presetSubtype="0" fill="hold" nodeType="withEffect">
                                      <p:stCondLst>
                                        <p:cond delay="2000"/>
                                      </p:stCondLst>
                                      <p:childTnLst>
                                        <p:set>
                                          <p:cBhvr>
                                            <p:cTn id="122" dur="1" fill="hold">
                                              <p:stCondLst>
                                                <p:cond delay="0"/>
                                              </p:stCondLst>
                                            </p:cTn>
                                            <p:tgtEl>
                                              <p:spTgt spid="139"/>
                                            </p:tgtEl>
                                            <p:attrNameLst>
                                              <p:attrName>style.visibility</p:attrName>
                                            </p:attrNameLst>
                                          </p:cBhvr>
                                          <p:to>
                                            <p:strVal val="visible"/>
                                          </p:to>
                                        </p:set>
                                        <p:anim calcmode="lin" valueType="num">
                                          <p:cBhvr>
                                            <p:cTn id="123" dur="1000" fill="hold"/>
                                            <p:tgtEl>
                                              <p:spTgt spid="139"/>
                                            </p:tgtEl>
                                            <p:attrNameLst>
                                              <p:attrName>ppt_w</p:attrName>
                                            </p:attrNameLst>
                                          </p:cBhvr>
                                          <p:tavLst>
                                            <p:tav tm="0">
                                              <p:val>
                                                <p:fltVal val="0"/>
                                              </p:val>
                                            </p:tav>
                                            <p:tav tm="100000">
                                              <p:val>
                                                <p:strVal val="#ppt_w"/>
                                              </p:val>
                                            </p:tav>
                                          </p:tavLst>
                                        </p:anim>
                                        <p:anim calcmode="lin" valueType="num">
                                          <p:cBhvr>
                                            <p:cTn id="124" dur="1000" fill="hold"/>
                                            <p:tgtEl>
                                              <p:spTgt spid="139"/>
                                            </p:tgtEl>
                                            <p:attrNameLst>
                                              <p:attrName>ppt_h</p:attrName>
                                            </p:attrNameLst>
                                          </p:cBhvr>
                                          <p:tavLst>
                                            <p:tav tm="0">
                                              <p:val>
                                                <p:fltVal val="0"/>
                                              </p:val>
                                            </p:tav>
                                            <p:tav tm="100000">
                                              <p:val>
                                                <p:strVal val="#ppt_h"/>
                                              </p:val>
                                            </p:tav>
                                          </p:tavLst>
                                        </p:anim>
                                        <p:anim calcmode="lin" valueType="num">
                                          <p:cBhvr>
                                            <p:cTn id="125" dur="1000" fill="hold"/>
                                            <p:tgtEl>
                                              <p:spTgt spid="139"/>
                                            </p:tgtEl>
                                            <p:attrNameLst>
                                              <p:attrName>style.rotation</p:attrName>
                                            </p:attrNameLst>
                                          </p:cBhvr>
                                          <p:tavLst>
                                            <p:tav tm="0">
                                              <p:val>
                                                <p:fltVal val="90"/>
                                              </p:val>
                                            </p:tav>
                                            <p:tav tm="100000">
                                              <p:val>
                                                <p:fltVal val="0"/>
                                              </p:val>
                                            </p:tav>
                                          </p:tavLst>
                                        </p:anim>
                                        <p:animEffect transition="in" filter="fade">
                                          <p:cBhvr>
                                            <p:cTn id="126" dur="1000"/>
                                            <p:tgtEl>
                                              <p:spTgt spid="139"/>
                                            </p:tgtEl>
                                          </p:cBhvr>
                                        </p:animEffect>
                                      </p:childTnLst>
                                    </p:cTn>
                                  </p:par>
                                  <p:par>
                                    <p:cTn id="127" presetID="31" presetClass="entr" presetSubtype="0" fill="hold" nodeType="withEffect">
                                      <p:stCondLst>
                                        <p:cond delay="1500"/>
                                      </p:stCondLst>
                                      <p:childTnLst>
                                        <p:set>
                                          <p:cBhvr>
                                            <p:cTn id="128" dur="1" fill="hold">
                                              <p:stCondLst>
                                                <p:cond delay="0"/>
                                              </p:stCondLst>
                                            </p:cTn>
                                            <p:tgtEl>
                                              <p:spTgt spid="135"/>
                                            </p:tgtEl>
                                            <p:attrNameLst>
                                              <p:attrName>style.visibility</p:attrName>
                                            </p:attrNameLst>
                                          </p:cBhvr>
                                          <p:to>
                                            <p:strVal val="visible"/>
                                          </p:to>
                                        </p:set>
                                        <p:anim calcmode="lin" valueType="num">
                                          <p:cBhvr>
                                            <p:cTn id="129" dur="1000" fill="hold"/>
                                            <p:tgtEl>
                                              <p:spTgt spid="135"/>
                                            </p:tgtEl>
                                            <p:attrNameLst>
                                              <p:attrName>ppt_w</p:attrName>
                                            </p:attrNameLst>
                                          </p:cBhvr>
                                          <p:tavLst>
                                            <p:tav tm="0">
                                              <p:val>
                                                <p:fltVal val="0"/>
                                              </p:val>
                                            </p:tav>
                                            <p:tav tm="100000">
                                              <p:val>
                                                <p:strVal val="#ppt_w"/>
                                              </p:val>
                                            </p:tav>
                                          </p:tavLst>
                                        </p:anim>
                                        <p:anim calcmode="lin" valueType="num">
                                          <p:cBhvr>
                                            <p:cTn id="130" dur="1000" fill="hold"/>
                                            <p:tgtEl>
                                              <p:spTgt spid="135"/>
                                            </p:tgtEl>
                                            <p:attrNameLst>
                                              <p:attrName>ppt_h</p:attrName>
                                            </p:attrNameLst>
                                          </p:cBhvr>
                                          <p:tavLst>
                                            <p:tav tm="0">
                                              <p:val>
                                                <p:fltVal val="0"/>
                                              </p:val>
                                            </p:tav>
                                            <p:tav tm="100000">
                                              <p:val>
                                                <p:strVal val="#ppt_h"/>
                                              </p:val>
                                            </p:tav>
                                          </p:tavLst>
                                        </p:anim>
                                        <p:anim calcmode="lin" valueType="num">
                                          <p:cBhvr>
                                            <p:cTn id="131" dur="1000" fill="hold"/>
                                            <p:tgtEl>
                                              <p:spTgt spid="135"/>
                                            </p:tgtEl>
                                            <p:attrNameLst>
                                              <p:attrName>style.rotation</p:attrName>
                                            </p:attrNameLst>
                                          </p:cBhvr>
                                          <p:tavLst>
                                            <p:tav tm="0">
                                              <p:val>
                                                <p:fltVal val="90"/>
                                              </p:val>
                                            </p:tav>
                                            <p:tav tm="100000">
                                              <p:val>
                                                <p:fltVal val="0"/>
                                              </p:val>
                                            </p:tav>
                                          </p:tavLst>
                                        </p:anim>
                                        <p:animEffect transition="in" filter="fade">
                                          <p:cBhvr>
                                            <p:cTn id="132" dur="1000"/>
                                            <p:tgtEl>
                                              <p:spTgt spid="135"/>
                                            </p:tgtEl>
                                          </p:cBhvr>
                                        </p:animEffect>
                                      </p:childTnLst>
                                    </p:cTn>
                                  </p:par>
                                  <p:par>
                                    <p:cTn id="133" presetID="47" presetClass="entr" presetSubtype="0" fill="hold" grpId="0" nodeType="withEffect">
                                      <p:stCondLst>
                                        <p:cond delay="0"/>
                                      </p:stCondLst>
                                      <p:childTnLst>
                                        <p:set>
                                          <p:cBhvr>
                                            <p:cTn id="134" dur="1" fill="hold">
                                              <p:stCondLst>
                                                <p:cond delay="0"/>
                                              </p:stCondLst>
                                            </p:cTn>
                                            <p:tgtEl>
                                              <p:spTgt spid="104"/>
                                            </p:tgtEl>
                                            <p:attrNameLst>
                                              <p:attrName>style.visibility</p:attrName>
                                            </p:attrNameLst>
                                          </p:cBhvr>
                                          <p:to>
                                            <p:strVal val="visible"/>
                                          </p:to>
                                        </p:set>
                                        <p:animEffect transition="in" filter="fade">
                                          <p:cBhvr>
                                            <p:cTn id="135" dur="1000"/>
                                            <p:tgtEl>
                                              <p:spTgt spid="104"/>
                                            </p:tgtEl>
                                          </p:cBhvr>
                                        </p:animEffect>
                                        <p:anim calcmode="lin" valueType="num">
                                          <p:cBhvr>
                                            <p:cTn id="136" dur="1000" fill="hold"/>
                                            <p:tgtEl>
                                              <p:spTgt spid="104"/>
                                            </p:tgtEl>
                                            <p:attrNameLst>
                                              <p:attrName>ppt_x</p:attrName>
                                            </p:attrNameLst>
                                          </p:cBhvr>
                                          <p:tavLst>
                                            <p:tav tm="0">
                                              <p:val>
                                                <p:strVal val="#ppt_x"/>
                                              </p:val>
                                            </p:tav>
                                            <p:tav tm="100000">
                                              <p:val>
                                                <p:strVal val="#ppt_x"/>
                                              </p:val>
                                            </p:tav>
                                          </p:tavLst>
                                        </p:anim>
                                        <p:anim calcmode="lin" valueType="num">
                                          <p:cBhvr>
                                            <p:cTn id="137" dur="1000" fill="hold"/>
                                            <p:tgtEl>
                                              <p:spTgt spid="10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3" grpId="0" animBg="1"/>
          <p:bldP spid="84" grpId="0"/>
          <p:bldP spid="87" grpId="0"/>
          <p:bldP spid="88" grpId="0" animBg="1"/>
          <p:bldP spid="89" grpId="0" animBg="1"/>
          <p:bldP spid="90" grpId="0" animBg="1"/>
          <p:bldP spid="92" grpId="0" animBg="1"/>
          <p:bldP spid="93" grpId="0" animBg="1"/>
          <p:bldP spid="104" grpId="0" animBg="1"/>
          <p:bldP spid="105" grpId="0" animBg="1"/>
          <p:bldP spid="107" grpId="0" animBg="1"/>
          <p:bldP spid="108" grpId="0" animBg="1"/>
          <p:bldP spid="113" grpId="0" animBg="1"/>
          <p:bldP spid="119" grpId="0" animBg="1"/>
          <p:bldP spid="122" grpId="0" animBg="1"/>
          <p:bldP spid="124" grpId="0"/>
          <p:bldP spid="125" grpId="0"/>
          <p:bldP spid="126" grpId="0"/>
          <p:bldP spid="127" grpId="0"/>
          <p:bldP spid="128" grpId="0" animBg="1"/>
          <p:bldP spid="129" grpId="0" animBg="1"/>
          <p:bldP spid="130" grpId="0"/>
          <p:bldP spid="131" grpId="0"/>
          <p:bldP spid="132" grpId="0" animBg="1"/>
          <p:bldP spid="133" grpId="0" animBg="1"/>
          <p:bldP spid="134" grpId="0"/>
          <p:bldP spid="149"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46" name="!!BG2">
            <a:extLst>
              <a:ext uri="{FF2B5EF4-FFF2-40B4-BE49-F238E27FC236}">
                <a16:creationId xmlns:a16="http://schemas.microsoft.com/office/drawing/2014/main" id="{37D7B1C9-2B93-148F-498B-AF0E34C2B906}"/>
              </a:ext>
            </a:extLst>
          </p:cNvPr>
          <p:cNvSpPr/>
          <p:nvPr/>
        </p:nvSpPr>
        <p:spPr>
          <a:xfrm flipH="1">
            <a:off x="4089542" y="2498250"/>
            <a:ext cx="6328701" cy="2631276"/>
          </a:xfrm>
          <a:prstGeom prst="rect">
            <a:avLst/>
          </a:prstGeom>
          <a:gradFill flip="none" rotWithShape="1">
            <a:gsLst>
              <a:gs pos="100000">
                <a:schemeClr val="accent2">
                  <a:alpha val="80000"/>
                </a:schemeClr>
              </a:gs>
              <a:gs pos="57000">
                <a:srgbClr val="5E56CC">
                  <a:alpha val="30000"/>
                </a:srgbClr>
              </a:gs>
              <a:gs pos="14000">
                <a:schemeClr val="accent2">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Circle_2a">
            <a:extLst>
              <a:ext uri="{FF2B5EF4-FFF2-40B4-BE49-F238E27FC236}">
                <a16:creationId xmlns:a16="http://schemas.microsoft.com/office/drawing/2014/main" id="{CAE41D1E-4C48-FE80-9A82-DF42149516B6}"/>
              </a:ext>
            </a:extLst>
          </p:cNvPr>
          <p:cNvSpPr>
            <a:spLocks noChangeAspect="1"/>
          </p:cNvSpPr>
          <p:nvPr/>
        </p:nvSpPr>
        <p:spPr>
          <a:xfrm flipH="1">
            <a:off x="2262985" y="2205488"/>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TextBox 147">
            <a:extLst>
              <a:ext uri="{FF2B5EF4-FFF2-40B4-BE49-F238E27FC236}">
                <a16:creationId xmlns:a16="http://schemas.microsoft.com/office/drawing/2014/main" id="{4FADBF2B-211E-AB80-BC35-FB6EFD6F179E}"/>
              </a:ext>
            </a:extLst>
          </p:cNvPr>
          <p:cNvSpPr txBox="1"/>
          <p:nvPr/>
        </p:nvSpPr>
        <p:spPr>
          <a:xfrm rot="10800000" flipH="1" flipV="1">
            <a:off x="6147554" y="3579478"/>
            <a:ext cx="4267557" cy="1200329"/>
          </a:xfrm>
          <a:prstGeom prst="rect">
            <a:avLst/>
          </a:prstGeom>
          <a:noFill/>
        </p:spPr>
        <p:txBody>
          <a:bodyPr wrap="square" rtlCol="0" anchor="t">
            <a:spAutoFit/>
          </a:bodyPr>
          <a:lstStyle/>
          <a:p>
            <a:pPr lvl="0"/>
            <a:r>
              <a:rPr lang="vi-VN" sz="2400" dirty="0">
                <a:solidFill>
                  <a:schemeClr val="tx2"/>
                </a:solidFill>
              </a:rPr>
              <a:t>Nhạy bén nhận diện xu hướng, thay đổi từ môi trường bên ngoài.</a:t>
            </a:r>
          </a:p>
        </p:txBody>
      </p:sp>
      <p:sp>
        <p:nvSpPr>
          <p:cNvPr id="149" name="TextBox 148">
            <a:extLst>
              <a:ext uri="{FF2B5EF4-FFF2-40B4-BE49-F238E27FC236}">
                <a16:creationId xmlns:a16="http://schemas.microsoft.com/office/drawing/2014/main" id="{42652D74-3465-1945-6DA3-F3CB932BD1E7}"/>
              </a:ext>
            </a:extLst>
          </p:cNvPr>
          <p:cNvSpPr txBox="1"/>
          <p:nvPr/>
        </p:nvSpPr>
        <p:spPr>
          <a:xfrm rot="10800000" flipH="1" flipV="1">
            <a:off x="6147554" y="2905950"/>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SENSE</a:t>
            </a:r>
            <a:endParaRPr kumimoji="0" lang="en-US" sz="3200" b="1" i="0" u="none" strike="noStrike" kern="1200" cap="none" spc="0" normalizeH="0" baseline="0" noProof="0" dirty="0">
              <a:ln>
                <a:noFill/>
              </a:ln>
              <a:solidFill>
                <a:schemeClr val="tx2"/>
              </a:solidFill>
              <a:uLnTx/>
              <a:uFillTx/>
              <a:latin typeface="+mj-lt"/>
            </a:endParaRPr>
          </a:p>
        </p:txBody>
      </p:sp>
      <p:sp>
        <p:nvSpPr>
          <p:cNvPr id="150" name="!!BG2">
            <a:extLst>
              <a:ext uri="{FF2B5EF4-FFF2-40B4-BE49-F238E27FC236}">
                <a16:creationId xmlns:a16="http://schemas.microsoft.com/office/drawing/2014/main" id="{6F8186BC-CB0E-0334-C9F6-51A798BD4250}"/>
              </a:ext>
            </a:extLst>
          </p:cNvPr>
          <p:cNvSpPr/>
          <p:nvPr/>
        </p:nvSpPr>
        <p:spPr>
          <a:xfrm flipH="1">
            <a:off x="4507287" y="5066656"/>
            <a:ext cx="6328701" cy="2631276"/>
          </a:xfrm>
          <a:prstGeom prst="rect">
            <a:avLst/>
          </a:prstGeom>
          <a:gradFill flip="none" rotWithShape="1">
            <a:gsLst>
              <a:gs pos="100000">
                <a:schemeClr val="accent3"/>
              </a:gs>
              <a:gs pos="57000">
                <a:schemeClr val="accent3">
                  <a:alpha val="30000"/>
                </a:schemeClr>
              </a:gs>
              <a:gs pos="14000">
                <a:schemeClr val="accent3">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Circle_2a">
            <a:extLst>
              <a:ext uri="{FF2B5EF4-FFF2-40B4-BE49-F238E27FC236}">
                <a16:creationId xmlns:a16="http://schemas.microsoft.com/office/drawing/2014/main" id="{D74D2F80-A941-0F81-C5A0-8049143406B5}"/>
              </a:ext>
            </a:extLst>
          </p:cNvPr>
          <p:cNvSpPr>
            <a:spLocks noChangeAspect="1"/>
          </p:cNvSpPr>
          <p:nvPr/>
        </p:nvSpPr>
        <p:spPr>
          <a:xfrm flipH="1">
            <a:off x="3122089" y="4773894"/>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BG1">
            <a:extLst>
              <a:ext uri="{FF2B5EF4-FFF2-40B4-BE49-F238E27FC236}">
                <a16:creationId xmlns:a16="http://schemas.microsoft.com/office/drawing/2014/main" id="{3A2A634B-810A-47F6-858B-915FC6CA9326}"/>
              </a:ext>
            </a:extLst>
          </p:cNvPr>
          <p:cNvSpPr/>
          <p:nvPr/>
        </p:nvSpPr>
        <p:spPr>
          <a:xfrm flipH="1">
            <a:off x="5751859" y="7629522"/>
            <a:ext cx="6328701" cy="2631276"/>
          </a:xfrm>
          <a:prstGeom prst="rect">
            <a:avLst/>
          </a:prstGeom>
          <a:gradFill flip="none" rotWithShape="1">
            <a:gsLst>
              <a:gs pos="100000">
                <a:schemeClr val="accent6"/>
              </a:gs>
              <a:gs pos="57000">
                <a:schemeClr val="accent6">
                  <a:alpha val="30000"/>
                </a:schemeClr>
              </a:gs>
              <a:gs pos="14000">
                <a:schemeClr val="accent6">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Circle_1a">
            <a:extLst>
              <a:ext uri="{FF2B5EF4-FFF2-40B4-BE49-F238E27FC236}">
                <a16:creationId xmlns:a16="http://schemas.microsoft.com/office/drawing/2014/main" id="{D7B4AC43-3385-4BD5-6AAA-B47E3FAF4E20}"/>
              </a:ext>
            </a:extLst>
          </p:cNvPr>
          <p:cNvSpPr>
            <a:spLocks noChangeAspect="1"/>
          </p:cNvSpPr>
          <p:nvPr/>
        </p:nvSpPr>
        <p:spPr>
          <a:xfrm flipH="1">
            <a:off x="3954515" y="7336760"/>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Oval 153">
            <a:extLst>
              <a:ext uri="{FF2B5EF4-FFF2-40B4-BE49-F238E27FC236}">
                <a16:creationId xmlns:a16="http://schemas.microsoft.com/office/drawing/2014/main" id="{1BA04D2E-2DB6-FCE4-B089-E9247C1BB9FE}"/>
              </a:ext>
            </a:extLst>
          </p:cNvPr>
          <p:cNvSpPr/>
          <p:nvPr/>
        </p:nvSpPr>
        <p:spPr>
          <a:xfrm>
            <a:off x="898720" y="11727156"/>
            <a:ext cx="5860948" cy="1191096"/>
          </a:xfrm>
          <a:prstGeom prst="ellipse">
            <a:avLst/>
          </a:prstGeom>
          <a:gradFill flip="none" rotWithShape="1">
            <a:gsLst>
              <a:gs pos="100000">
                <a:schemeClr val="bg2">
                  <a:alpha val="0"/>
                </a:schemeClr>
              </a:gs>
              <a:gs pos="0">
                <a:schemeClr val="tx2">
                  <a:alpha val="40000"/>
                </a:schemeClr>
              </a:gs>
            </a:gsLst>
            <a:path path="shap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Freeform: Shape 154">
            <a:extLst>
              <a:ext uri="{FF2B5EF4-FFF2-40B4-BE49-F238E27FC236}">
                <a16:creationId xmlns:a16="http://schemas.microsoft.com/office/drawing/2014/main" id="{CC3C3F4D-15C8-AC81-70F7-64277CAA8D52}"/>
              </a:ext>
            </a:extLst>
          </p:cNvPr>
          <p:cNvSpPr/>
          <p:nvPr/>
        </p:nvSpPr>
        <p:spPr>
          <a:xfrm>
            <a:off x="2717176" y="10708938"/>
            <a:ext cx="2227480" cy="1308966"/>
          </a:xfrm>
          <a:custGeom>
            <a:avLst/>
            <a:gdLst>
              <a:gd name="connsiteX0" fmla="*/ 138628 w 2227480"/>
              <a:gd name="connsiteY0" fmla="*/ 0 h 1308966"/>
              <a:gd name="connsiteX1" fmla="*/ 2084424 w 2227480"/>
              <a:gd name="connsiteY1" fmla="*/ 0 h 1308966"/>
              <a:gd name="connsiteX2" fmla="*/ 2100816 w 2227480"/>
              <a:gd name="connsiteY2" fmla="*/ 81189 h 1308966"/>
              <a:gd name="connsiteX3" fmla="*/ 2208843 w 2227480"/>
              <a:gd name="connsiteY3" fmla="*/ 212374 h 1308966"/>
              <a:gd name="connsiteX4" fmla="*/ 2227480 w 2227480"/>
              <a:gd name="connsiteY4" fmla="*/ 222489 h 1308966"/>
              <a:gd name="connsiteX5" fmla="*/ 1115948 w 2227480"/>
              <a:gd name="connsiteY5" fmla="*/ 1308966 h 1308966"/>
              <a:gd name="connsiteX6" fmla="*/ 0 w 2227480"/>
              <a:gd name="connsiteY6" fmla="*/ 218173 h 1308966"/>
              <a:gd name="connsiteX7" fmla="*/ 10684 w 2227480"/>
              <a:gd name="connsiteY7" fmla="*/ 212374 h 1308966"/>
              <a:gd name="connsiteX8" fmla="*/ 136085 w 2227480"/>
              <a:gd name="connsiteY8" fmla="*/ 25220 h 130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7480" h="1308966">
                <a:moveTo>
                  <a:pt x="138628" y="0"/>
                </a:moveTo>
                <a:lnTo>
                  <a:pt x="2084424" y="0"/>
                </a:lnTo>
                <a:lnTo>
                  <a:pt x="2100816" y="81189"/>
                </a:lnTo>
                <a:cubicBezTo>
                  <a:pt x="2123448" y="134697"/>
                  <a:pt x="2161256" y="180224"/>
                  <a:pt x="2208843" y="212374"/>
                </a:cubicBezTo>
                <a:lnTo>
                  <a:pt x="2227480" y="222489"/>
                </a:lnTo>
                <a:lnTo>
                  <a:pt x="1115948" y="1308966"/>
                </a:lnTo>
                <a:lnTo>
                  <a:pt x="0" y="218173"/>
                </a:lnTo>
                <a:lnTo>
                  <a:pt x="10684" y="212374"/>
                </a:lnTo>
                <a:cubicBezTo>
                  <a:pt x="74134" y="169508"/>
                  <a:pt x="120198" y="102860"/>
                  <a:pt x="136085" y="25220"/>
                </a:cubicBezTo>
                <a:close/>
              </a:path>
            </a:pathLst>
          </a:custGeom>
          <a:gradFill>
            <a:gsLst>
              <a:gs pos="50000">
                <a:srgbClr val="F5CDBB"/>
              </a:gs>
              <a:gs pos="50000">
                <a:srgbClr val="ECBA9C"/>
              </a:gs>
            </a:gsLst>
            <a:lin ang="108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6" name="!!Tip">
            <a:extLst>
              <a:ext uri="{FF2B5EF4-FFF2-40B4-BE49-F238E27FC236}">
                <a16:creationId xmlns:a16="http://schemas.microsoft.com/office/drawing/2014/main" id="{2AB0AD70-ED67-D09C-44E2-FDD691C39107}"/>
              </a:ext>
            </a:extLst>
          </p:cNvPr>
          <p:cNvSpPr/>
          <p:nvPr/>
        </p:nvSpPr>
        <p:spPr>
          <a:xfrm rot="10800000">
            <a:off x="3486150" y="11696941"/>
            <a:ext cx="692378" cy="336870"/>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Pillar3">
            <a:extLst>
              <a:ext uri="{FF2B5EF4-FFF2-40B4-BE49-F238E27FC236}">
                <a16:creationId xmlns:a16="http://schemas.microsoft.com/office/drawing/2014/main" id="{9E9F151D-F004-218D-2FDC-56A45FB1EE5F}"/>
              </a:ext>
            </a:extLst>
          </p:cNvPr>
          <p:cNvSpPr/>
          <p:nvPr/>
        </p:nvSpPr>
        <p:spPr>
          <a:xfrm rot="5400000">
            <a:off x="-816619" y="6780297"/>
            <a:ext cx="7624774" cy="857148"/>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Pillar2">
            <a:extLst>
              <a:ext uri="{FF2B5EF4-FFF2-40B4-BE49-F238E27FC236}">
                <a16:creationId xmlns:a16="http://schemas.microsoft.com/office/drawing/2014/main" id="{98E162E2-CBAC-7999-1566-631DE09582B9}"/>
              </a:ext>
            </a:extLst>
          </p:cNvPr>
          <p:cNvSpPr/>
          <p:nvPr/>
        </p:nvSpPr>
        <p:spPr>
          <a:xfrm rot="16200000" flipH="1">
            <a:off x="1327342" y="8093739"/>
            <a:ext cx="5016942" cy="857148"/>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Pillar1">
            <a:extLst>
              <a:ext uri="{FF2B5EF4-FFF2-40B4-BE49-F238E27FC236}">
                <a16:creationId xmlns:a16="http://schemas.microsoft.com/office/drawing/2014/main" id="{1480522D-2CB6-5D5D-2A26-EE53FA901F15}"/>
              </a:ext>
            </a:extLst>
          </p:cNvPr>
          <p:cNvSpPr/>
          <p:nvPr/>
        </p:nvSpPr>
        <p:spPr>
          <a:xfrm rot="16200000" flipH="1">
            <a:off x="3522356" y="9439186"/>
            <a:ext cx="2306996" cy="857148"/>
          </a:xfrm>
          <a:prstGeom prst="roundRect">
            <a:avLst>
              <a:gd name="adj" fmla="val 50000"/>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SlideOcean">
            <a:extLst>
              <a:ext uri="{FF2B5EF4-FFF2-40B4-BE49-F238E27FC236}">
                <a16:creationId xmlns:a16="http://schemas.microsoft.com/office/drawing/2014/main" id="{A4BF5217-7EA0-A02E-FF60-99EFEAFE5751}"/>
              </a:ext>
            </a:extLst>
          </p:cNvPr>
          <p:cNvSpPr txBox="1"/>
          <p:nvPr/>
        </p:nvSpPr>
        <p:spPr>
          <a:xfrm>
            <a:off x="6492389" y="10467461"/>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000" b="1" u="none" dirty="0">
                <a:solidFill>
                  <a:schemeClr val="bg1">
                    <a:lumMod val="65000"/>
                  </a:schemeClr>
                </a:solidFill>
                <a:latin typeface="+mj-lt"/>
              </a:rPr>
              <a:t>slideocean</a:t>
            </a:r>
            <a:r>
              <a:rPr lang="en-US" sz="2000" b="1" u="none" dirty="0">
                <a:solidFill>
                  <a:schemeClr val="bg1">
                    <a:lumMod val="65000"/>
                  </a:schemeClr>
                </a:solidFill>
                <a:latin typeface="+mn-lt"/>
              </a:rPr>
              <a:t>.net</a:t>
            </a:r>
          </a:p>
        </p:txBody>
      </p:sp>
      <p:sp>
        <p:nvSpPr>
          <p:cNvPr id="161" name="!!Circle_1b">
            <a:extLst>
              <a:ext uri="{FF2B5EF4-FFF2-40B4-BE49-F238E27FC236}">
                <a16:creationId xmlns:a16="http://schemas.microsoft.com/office/drawing/2014/main" id="{F9D9E034-C996-217B-C31A-965350F93E2C}"/>
              </a:ext>
            </a:extLst>
          </p:cNvPr>
          <p:cNvSpPr>
            <a:spLocks noChangeAspect="1"/>
          </p:cNvSpPr>
          <p:nvPr/>
        </p:nvSpPr>
        <p:spPr>
          <a:xfrm flipH="1">
            <a:off x="4247279" y="7629522"/>
            <a:ext cx="2631276" cy="2631276"/>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Circle_1c">
            <a:extLst>
              <a:ext uri="{FF2B5EF4-FFF2-40B4-BE49-F238E27FC236}">
                <a16:creationId xmlns:a16="http://schemas.microsoft.com/office/drawing/2014/main" id="{F2B28A80-1962-DC88-CEC0-27096EB2FBAF}"/>
              </a:ext>
            </a:extLst>
          </p:cNvPr>
          <p:cNvSpPr>
            <a:spLocks noChangeAspect="1"/>
          </p:cNvSpPr>
          <p:nvPr/>
        </p:nvSpPr>
        <p:spPr>
          <a:xfrm flipH="1">
            <a:off x="4462395" y="7844638"/>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TextBox 162">
            <a:extLst>
              <a:ext uri="{FF2B5EF4-FFF2-40B4-BE49-F238E27FC236}">
                <a16:creationId xmlns:a16="http://schemas.microsoft.com/office/drawing/2014/main" id="{70B11790-7781-2F2E-2425-44DC34753DE3}"/>
              </a:ext>
            </a:extLst>
          </p:cNvPr>
          <p:cNvSpPr txBox="1"/>
          <p:nvPr/>
        </p:nvSpPr>
        <p:spPr>
          <a:xfrm rot="10800000" flipH="1" flipV="1">
            <a:off x="7809871" y="8737926"/>
            <a:ext cx="4267557" cy="830997"/>
          </a:xfrm>
          <a:prstGeom prst="rect">
            <a:avLst/>
          </a:prstGeom>
          <a:noFill/>
        </p:spPr>
        <p:txBody>
          <a:bodyPr wrap="square" rtlCol="0" anchor="t">
            <a:spAutoFit/>
          </a:bodyPr>
          <a:lstStyle/>
          <a:p>
            <a:pPr lvl="0"/>
            <a:r>
              <a:rPr lang="en-US" sz="2400" dirty="0" err="1"/>
              <a:t>Thúc</a:t>
            </a:r>
            <a:r>
              <a:rPr lang="en-US" sz="2400" dirty="0"/>
              <a:t> </a:t>
            </a:r>
            <a:r>
              <a:rPr lang="en-US" sz="2400" dirty="0" err="1"/>
              <a:t>đẩy</a:t>
            </a:r>
            <a:r>
              <a:rPr lang="en-US" sz="2400" dirty="0"/>
              <a:t> </a:t>
            </a:r>
            <a:r>
              <a:rPr lang="en-US" sz="2400" dirty="0" err="1"/>
              <a:t>sự</a:t>
            </a:r>
            <a:r>
              <a:rPr lang="en-US" sz="2400" dirty="0"/>
              <a:t> </a:t>
            </a:r>
            <a:r>
              <a:rPr lang="en-US" sz="2400" dirty="0" err="1"/>
              <a:t>thay</a:t>
            </a:r>
            <a:r>
              <a:rPr lang="en-US" sz="2400" dirty="0"/>
              <a:t> </a:t>
            </a:r>
            <a:r>
              <a:rPr lang="en-US" sz="2400" dirty="0" err="1"/>
              <a:t>đổi</a:t>
            </a:r>
            <a:r>
              <a:rPr lang="en-US" sz="2400" dirty="0"/>
              <a:t> </a:t>
            </a:r>
            <a:r>
              <a:rPr lang="en-US" sz="2400" dirty="0" err="1"/>
              <a:t>và</a:t>
            </a:r>
            <a:r>
              <a:rPr lang="en-US" sz="2400" dirty="0"/>
              <a:t> </a:t>
            </a:r>
            <a:r>
              <a:rPr lang="en-US" sz="2400" dirty="0" err="1"/>
              <a:t>chuyển</a:t>
            </a:r>
            <a:r>
              <a:rPr lang="en-US" sz="2400" dirty="0"/>
              <a:t> </a:t>
            </a:r>
            <a:r>
              <a:rPr lang="en-US" sz="2400" dirty="0" err="1"/>
              <a:t>dịch</a:t>
            </a:r>
            <a:r>
              <a:rPr lang="en-US" sz="2400" dirty="0"/>
              <a:t> </a:t>
            </a:r>
            <a:r>
              <a:rPr lang="en-US" sz="2400" dirty="0" err="1"/>
              <a:t>toàn</a:t>
            </a:r>
            <a:r>
              <a:rPr lang="en-US" sz="2400" dirty="0"/>
              <a:t> </a:t>
            </a:r>
            <a:r>
              <a:rPr lang="en-US" sz="2400" dirty="0" err="1"/>
              <a:t>tổ</a:t>
            </a:r>
            <a:r>
              <a:rPr lang="en-US" sz="2400" dirty="0"/>
              <a:t> </a:t>
            </a:r>
            <a:r>
              <a:rPr lang="en-US" sz="2400" dirty="0" err="1"/>
              <a:t>chức</a:t>
            </a:r>
            <a:r>
              <a:rPr lang="en-US" sz="2400" dirty="0"/>
              <a:t>.</a:t>
            </a:r>
            <a:endParaRPr lang="vi-VN" sz="2400" dirty="0">
              <a:solidFill>
                <a:schemeClr val="tx2"/>
              </a:solidFill>
            </a:endParaRPr>
          </a:p>
        </p:txBody>
      </p:sp>
      <p:sp>
        <p:nvSpPr>
          <p:cNvPr id="164" name="TextBox 163">
            <a:extLst>
              <a:ext uri="{FF2B5EF4-FFF2-40B4-BE49-F238E27FC236}">
                <a16:creationId xmlns:a16="http://schemas.microsoft.com/office/drawing/2014/main" id="{4DA050CE-862A-E91B-201F-9B1B46114419}"/>
              </a:ext>
            </a:extLst>
          </p:cNvPr>
          <p:cNvSpPr txBox="1"/>
          <p:nvPr/>
        </p:nvSpPr>
        <p:spPr>
          <a:xfrm rot="10800000" flipH="1" flipV="1">
            <a:off x="7809871" y="8037222"/>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SHIFT</a:t>
            </a:r>
            <a:endParaRPr kumimoji="0" lang="en-US" sz="3200" b="1" i="0" u="none" strike="noStrike" kern="1200" cap="none" spc="0" normalizeH="0" baseline="0" noProof="0" dirty="0">
              <a:ln>
                <a:noFill/>
              </a:ln>
              <a:solidFill>
                <a:schemeClr val="tx2"/>
              </a:solidFill>
              <a:uLnTx/>
              <a:uFillTx/>
              <a:latin typeface="+mj-lt"/>
            </a:endParaRPr>
          </a:p>
        </p:txBody>
      </p:sp>
      <p:sp>
        <p:nvSpPr>
          <p:cNvPr id="165" name="TextBox 164">
            <a:extLst>
              <a:ext uri="{FF2B5EF4-FFF2-40B4-BE49-F238E27FC236}">
                <a16:creationId xmlns:a16="http://schemas.microsoft.com/office/drawing/2014/main" id="{A564E040-A1C2-68FD-BEA5-4DB16BA6403A}"/>
              </a:ext>
            </a:extLst>
          </p:cNvPr>
          <p:cNvSpPr txBox="1"/>
          <p:nvPr/>
        </p:nvSpPr>
        <p:spPr>
          <a:xfrm rot="10800000" flipH="1" flipV="1">
            <a:off x="7006658" y="6147884"/>
            <a:ext cx="4267557" cy="1200329"/>
          </a:xfrm>
          <a:prstGeom prst="rect">
            <a:avLst/>
          </a:prstGeom>
          <a:noFill/>
        </p:spPr>
        <p:txBody>
          <a:bodyPr wrap="square" rtlCol="0" anchor="t">
            <a:spAutoFit/>
          </a:bodyPr>
          <a:lstStyle/>
          <a:p>
            <a:pPr lvl="0"/>
            <a:r>
              <a:rPr lang="vi-VN" sz="2400" dirty="0">
                <a:solidFill>
                  <a:schemeClr val="tx2"/>
                </a:solidFill>
              </a:rPr>
              <a:t>Định hình chiến lược và mô hình kinh doanh để thích nghi.</a:t>
            </a:r>
          </a:p>
        </p:txBody>
      </p:sp>
      <p:sp>
        <p:nvSpPr>
          <p:cNvPr id="166" name="TextBox 165">
            <a:extLst>
              <a:ext uri="{FF2B5EF4-FFF2-40B4-BE49-F238E27FC236}">
                <a16:creationId xmlns:a16="http://schemas.microsoft.com/office/drawing/2014/main" id="{91B57E28-3C96-4A37-0CAC-428F55BFE6A7}"/>
              </a:ext>
            </a:extLst>
          </p:cNvPr>
          <p:cNvSpPr txBox="1"/>
          <p:nvPr/>
        </p:nvSpPr>
        <p:spPr>
          <a:xfrm rot="10800000" flipH="1" flipV="1">
            <a:off x="7006658" y="5474356"/>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SHAPE</a:t>
            </a:r>
            <a:endParaRPr kumimoji="0" lang="en-US" sz="3200" b="1" i="0" u="none" strike="noStrike" kern="1200" cap="none" spc="0" normalizeH="0" baseline="0" noProof="0" dirty="0">
              <a:ln>
                <a:noFill/>
              </a:ln>
              <a:solidFill>
                <a:schemeClr val="tx2"/>
              </a:solidFill>
              <a:uLnTx/>
              <a:uFillTx/>
              <a:latin typeface="+mj-lt"/>
            </a:endParaRPr>
          </a:p>
        </p:txBody>
      </p:sp>
      <p:sp>
        <p:nvSpPr>
          <p:cNvPr id="167" name="!!Circle_2b">
            <a:extLst>
              <a:ext uri="{FF2B5EF4-FFF2-40B4-BE49-F238E27FC236}">
                <a16:creationId xmlns:a16="http://schemas.microsoft.com/office/drawing/2014/main" id="{4BAE58B1-A5D2-10BD-D36C-A4BACDBBA82C}"/>
              </a:ext>
            </a:extLst>
          </p:cNvPr>
          <p:cNvSpPr>
            <a:spLocks noChangeAspect="1"/>
          </p:cNvSpPr>
          <p:nvPr/>
        </p:nvSpPr>
        <p:spPr>
          <a:xfrm flipH="1">
            <a:off x="3414853" y="5066656"/>
            <a:ext cx="2631276" cy="2631276"/>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Circle_2c">
            <a:extLst>
              <a:ext uri="{FF2B5EF4-FFF2-40B4-BE49-F238E27FC236}">
                <a16:creationId xmlns:a16="http://schemas.microsoft.com/office/drawing/2014/main" id="{1FBCD003-DE04-F7EF-2883-B2B4B7A43DBC}"/>
              </a:ext>
            </a:extLst>
          </p:cNvPr>
          <p:cNvSpPr>
            <a:spLocks noChangeAspect="1"/>
          </p:cNvSpPr>
          <p:nvPr/>
        </p:nvSpPr>
        <p:spPr>
          <a:xfrm flipH="1">
            <a:off x="3629969" y="5281772"/>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9" name="!!SubTitle">
            <a:extLst>
              <a:ext uri="{FF2B5EF4-FFF2-40B4-BE49-F238E27FC236}">
                <a16:creationId xmlns:a16="http://schemas.microsoft.com/office/drawing/2014/main" id="{E8D56005-A0A5-453F-1664-905BA8F88E91}"/>
              </a:ext>
            </a:extLst>
          </p:cNvPr>
          <p:cNvSpPr txBox="1"/>
          <p:nvPr/>
        </p:nvSpPr>
        <p:spPr>
          <a:xfrm>
            <a:off x="17130910" y="11312482"/>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bg1">
                    <a:lumMod val="65000"/>
                  </a:schemeClr>
                </a:solidFill>
                <a:effectLst/>
                <a:uLnTx/>
                <a:uFillTx/>
                <a:latin typeface="Open Sans Light"/>
                <a:ea typeface="+mn-ea"/>
                <a:cs typeface="+mn-cs"/>
              </a:rPr>
              <a:t>we sell CONFIDENCE not templates</a:t>
            </a:r>
          </a:p>
        </p:txBody>
      </p:sp>
      <p:sp>
        <p:nvSpPr>
          <p:cNvPr id="170" name="!!MainTitle1">
            <a:extLst>
              <a:ext uri="{FF2B5EF4-FFF2-40B4-BE49-F238E27FC236}">
                <a16:creationId xmlns:a16="http://schemas.microsoft.com/office/drawing/2014/main" id="{09760955-20B0-17B4-4882-928E2394D786}"/>
              </a:ext>
            </a:extLst>
          </p:cNvPr>
          <p:cNvSpPr txBox="1"/>
          <p:nvPr/>
        </p:nvSpPr>
        <p:spPr>
          <a:xfrm>
            <a:off x="14737884" y="8910095"/>
            <a:ext cx="7417415" cy="243143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r">
              <a:defRPr/>
            </a:pPr>
            <a:r>
              <a:rPr lang="en-US" sz="7600" b="1" dirty="0">
                <a:solidFill>
                  <a:schemeClr val="accent2"/>
                </a:solidFill>
                <a:effectLst>
                  <a:outerShdw blurRad="127000" dist="101600" dir="5400000" algn="t" rotWithShape="0">
                    <a:prstClr val="black">
                      <a:alpha val="20000"/>
                    </a:prstClr>
                  </a:outerShdw>
                </a:effectLst>
                <a:latin typeface="+mj-lt"/>
              </a:rPr>
              <a:t>3S ADAPTIVE</a:t>
            </a:r>
          </a:p>
          <a:p>
            <a:pPr lvl="0" algn="r">
              <a:defRPr/>
            </a:pPr>
            <a:r>
              <a:rPr lang="en-US" sz="7600" dirty="0">
                <a:solidFill>
                  <a:schemeClr val="accent1"/>
                </a:solidFill>
                <a:effectLst>
                  <a:outerShdw blurRad="127000" dist="101600" dir="5400000" algn="t" rotWithShape="0">
                    <a:prstClr val="black">
                      <a:alpha val="20000"/>
                    </a:prstClr>
                  </a:outerShdw>
                </a:effectLst>
                <a:latin typeface="+mj-lt"/>
              </a:rPr>
              <a:t>Change Model</a:t>
            </a:r>
            <a:endParaRPr kumimoji="0" lang="en-US" sz="7600" i="0" u="none" strike="noStrike" kern="1200" cap="none" spc="0" normalizeH="0" baseline="0" noProof="0" dirty="0">
              <a:ln>
                <a:noFill/>
              </a:ln>
              <a:solidFill>
                <a:schemeClr val="accent1"/>
              </a:solidFill>
              <a:effectLst>
                <a:outerShdw blurRad="127000" dist="101600" dir="5400000" algn="t" rotWithShape="0">
                  <a:prstClr val="black">
                    <a:alpha val="20000"/>
                  </a:prstClr>
                </a:outerShdw>
              </a:effectLst>
              <a:uLnTx/>
              <a:uFillTx/>
              <a:latin typeface="+mj-lt"/>
            </a:endParaRPr>
          </a:p>
        </p:txBody>
      </p:sp>
      <p:sp>
        <p:nvSpPr>
          <p:cNvPr id="171" name="!!Circle_2b">
            <a:extLst>
              <a:ext uri="{FF2B5EF4-FFF2-40B4-BE49-F238E27FC236}">
                <a16:creationId xmlns:a16="http://schemas.microsoft.com/office/drawing/2014/main" id="{F56E334C-82A1-5094-EABD-C9D9557A60D0}"/>
              </a:ext>
            </a:extLst>
          </p:cNvPr>
          <p:cNvSpPr>
            <a:spLocks noChangeAspect="1"/>
          </p:cNvSpPr>
          <p:nvPr/>
        </p:nvSpPr>
        <p:spPr>
          <a:xfrm flipH="1">
            <a:off x="2555749" y="2498250"/>
            <a:ext cx="2631276" cy="263127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Circle_2c">
            <a:extLst>
              <a:ext uri="{FF2B5EF4-FFF2-40B4-BE49-F238E27FC236}">
                <a16:creationId xmlns:a16="http://schemas.microsoft.com/office/drawing/2014/main" id="{E3584BAD-D7C0-8E28-B607-DA584184A703}"/>
              </a:ext>
            </a:extLst>
          </p:cNvPr>
          <p:cNvSpPr>
            <a:spLocks noChangeAspect="1"/>
          </p:cNvSpPr>
          <p:nvPr/>
        </p:nvSpPr>
        <p:spPr>
          <a:xfrm flipH="1">
            <a:off x="2770865" y="2713366"/>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TextBox 172">
            <a:extLst>
              <a:ext uri="{FF2B5EF4-FFF2-40B4-BE49-F238E27FC236}">
                <a16:creationId xmlns:a16="http://schemas.microsoft.com/office/drawing/2014/main" id="{2E39B92E-E46C-1D42-092C-80CEF78AD681}"/>
              </a:ext>
            </a:extLst>
          </p:cNvPr>
          <p:cNvSpPr txBox="1"/>
          <p:nvPr/>
        </p:nvSpPr>
        <p:spPr>
          <a:xfrm rot="10800000" flipV="1">
            <a:off x="15354300" y="2403518"/>
            <a:ext cx="6800999" cy="3539430"/>
          </a:xfrm>
          <a:prstGeom prst="rect">
            <a:avLst/>
          </a:prstGeom>
          <a:noFill/>
        </p:spPr>
        <p:txBody>
          <a:bodyPr wrap="square" rtlCol="0" anchor="t">
            <a:spAutoFit/>
          </a:bodyPr>
          <a:lstStyle/>
          <a:p>
            <a:pPr lvl="0" algn="r"/>
            <a:r>
              <a:rPr lang="vi-VN" sz="3200" dirty="0"/>
              <a:t>3S </a:t>
            </a:r>
            <a:r>
              <a:rPr lang="en-US" sz="3200" dirty="0"/>
              <a:t>Adaptive Change Model </a:t>
            </a:r>
            <a:r>
              <a:rPr lang="vi-VN" sz="3200" dirty="0"/>
              <a:t>giúp tổ chức nhanh nhạy nhận diện xu hướng, định hình chiến lược phù hợp, và thúc đẩy sự chuyển dịch toàn diện nhằm duy trì lợi thế cạnh tranh trong môi trường kinh doanh biến động.</a:t>
            </a:r>
            <a:endParaRPr lang="vi-VN" sz="3200" dirty="0">
              <a:solidFill>
                <a:schemeClr val="tx2"/>
              </a:solidFill>
            </a:endParaRPr>
          </a:p>
        </p:txBody>
      </p:sp>
      <p:grpSp>
        <p:nvGrpSpPr>
          <p:cNvPr id="174" name="Group 4">
            <a:extLst>
              <a:ext uri="{FF2B5EF4-FFF2-40B4-BE49-F238E27FC236}">
                <a16:creationId xmlns:a16="http://schemas.microsoft.com/office/drawing/2014/main" id="{1090AD5B-B1D9-CD57-E5FC-6D29E807530D}"/>
              </a:ext>
            </a:extLst>
          </p:cNvPr>
          <p:cNvGrpSpPr>
            <a:grpSpLocks/>
          </p:cNvGrpSpPr>
          <p:nvPr/>
        </p:nvGrpSpPr>
        <p:grpSpPr bwMode="auto">
          <a:xfrm>
            <a:off x="5179473" y="8701060"/>
            <a:ext cx="766888" cy="488200"/>
            <a:chOff x="3651250" y="1906588"/>
            <a:chExt cx="615950" cy="392112"/>
          </a:xfrm>
          <a:solidFill>
            <a:schemeClr val="tx2"/>
          </a:solidFill>
        </p:grpSpPr>
        <p:sp>
          <p:nvSpPr>
            <p:cNvPr id="175" name="Freeform 22">
              <a:extLst>
                <a:ext uri="{FF2B5EF4-FFF2-40B4-BE49-F238E27FC236}">
                  <a16:creationId xmlns:a16="http://schemas.microsoft.com/office/drawing/2014/main" id="{0EF9FD42-98F9-97C9-0BDA-CD5E50D5DF1E}"/>
                </a:ext>
              </a:extLst>
            </p:cNvPr>
            <p:cNvSpPr>
              <a:spLocks noChangeArrowheads="1"/>
            </p:cNvSpPr>
            <p:nvPr/>
          </p:nvSpPr>
          <p:spPr bwMode="auto">
            <a:xfrm>
              <a:off x="3875088" y="1941513"/>
              <a:ext cx="168275" cy="322262"/>
            </a:xfrm>
            <a:custGeom>
              <a:avLst/>
              <a:gdLst>
                <a:gd name="T0" fmla="*/ 2147483646 w 468"/>
                <a:gd name="T1" fmla="*/ 2147483646 h 894"/>
                <a:gd name="T2" fmla="*/ 2147483646 w 468"/>
                <a:gd name="T3" fmla="*/ 2147483646 h 894"/>
                <a:gd name="T4" fmla="*/ 2147483646 w 468"/>
                <a:gd name="T5" fmla="*/ 0 h 894"/>
                <a:gd name="T6" fmla="*/ 0 w 468"/>
                <a:gd name="T7" fmla="*/ 2147483646 h 894"/>
                <a:gd name="T8" fmla="*/ 2147483646 w 468"/>
                <a:gd name="T9" fmla="*/ 2147483646 h 8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894">
                  <a:moveTo>
                    <a:pt x="233" y="893"/>
                  </a:moveTo>
                  <a:cubicBezTo>
                    <a:pt x="363" y="893"/>
                    <a:pt x="467" y="693"/>
                    <a:pt x="467" y="447"/>
                  </a:cubicBezTo>
                  <a:cubicBezTo>
                    <a:pt x="467" y="201"/>
                    <a:pt x="362" y="0"/>
                    <a:pt x="233" y="0"/>
                  </a:cubicBezTo>
                  <a:cubicBezTo>
                    <a:pt x="103" y="0"/>
                    <a:pt x="0" y="201"/>
                    <a:pt x="0" y="447"/>
                  </a:cubicBezTo>
                  <a:cubicBezTo>
                    <a:pt x="0" y="693"/>
                    <a:pt x="104" y="893"/>
                    <a:pt x="233" y="89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76" name="Freeform 23">
              <a:extLst>
                <a:ext uri="{FF2B5EF4-FFF2-40B4-BE49-F238E27FC236}">
                  <a16:creationId xmlns:a16="http://schemas.microsoft.com/office/drawing/2014/main" id="{117BBA68-FE45-F7DF-7DB1-9C2F63E46029}"/>
                </a:ext>
              </a:extLst>
            </p:cNvPr>
            <p:cNvSpPr>
              <a:spLocks noChangeArrowheads="1"/>
            </p:cNvSpPr>
            <p:nvPr/>
          </p:nvSpPr>
          <p:spPr bwMode="auto">
            <a:xfrm>
              <a:off x="4000500" y="1906588"/>
              <a:ext cx="266700" cy="392112"/>
            </a:xfrm>
            <a:custGeom>
              <a:avLst/>
              <a:gdLst>
                <a:gd name="T0" fmla="*/ 2147483646 w 740"/>
                <a:gd name="T1" fmla="*/ 2147483646 h 1087"/>
                <a:gd name="T2" fmla="*/ 0 w 740"/>
                <a:gd name="T3" fmla="*/ 2147483646 h 1087"/>
                <a:gd name="T4" fmla="*/ 2147483646 w 740"/>
                <a:gd name="T5" fmla="*/ 2147483646 h 1087"/>
                <a:gd name="T6" fmla="*/ 2147483646 w 740"/>
                <a:gd name="T7" fmla="*/ 2147483646 h 1087"/>
                <a:gd name="T8" fmla="*/ 2147483646 w 740"/>
                <a:gd name="T9" fmla="*/ 0 h 1087"/>
                <a:gd name="T10" fmla="*/ 0 w 740"/>
                <a:gd name="T11" fmla="*/ 1783755365 h 1087"/>
                <a:gd name="T12" fmla="*/ 2147483646 w 740"/>
                <a:gd name="T13" fmla="*/ 2147483646 h 10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 h="1087">
                  <a:moveTo>
                    <a:pt x="236" y="543"/>
                  </a:moveTo>
                  <a:cubicBezTo>
                    <a:pt x="236" y="619"/>
                    <a:pt x="219" y="865"/>
                    <a:pt x="0" y="1048"/>
                  </a:cubicBezTo>
                  <a:cubicBezTo>
                    <a:pt x="61" y="1071"/>
                    <a:pt x="127" y="1086"/>
                    <a:pt x="196" y="1086"/>
                  </a:cubicBezTo>
                  <a:cubicBezTo>
                    <a:pt x="495" y="1086"/>
                    <a:pt x="739" y="842"/>
                    <a:pt x="739" y="543"/>
                  </a:cubicBezTo>
                  <a:cubicBezTo>
                    <a:pt x="739" y="243"/>
                    <a:pt x="495" y="0"/>
                    <a:pt x="196" y="0"/>
                  </a:cubicBezTo>
                  <a:cubicBezTo>
                    <a:pt x="125" y="0"/>
                    <a:pt x="59" y="15"/>
                    <a:pt x="0" y="38"/>
                  </a:cubicBezTo>
                  <a:cubicBezTo>
                    <a:pt x="219" y="221"/>
                    <a:pt x="236" y="469"/>
                    <a:pt x="236" y="54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77" name="Freeform 24">
              <a:extLst>
                <a:ext uri="{FF2B5EF4-FFF2-40B4-BE49-F238E27FC236}">
                  <a16:creationId xmlns:a16="http://schemas.microsoft.com/office/drawing/2014/main" id="{D72C992B-C6D7-4655-B3B9-BE20A50AA46A}"/>
                </a:ext>
              </a:extLst>
            </p:cNvPr>
            <p:cNvSpPr>
              <a:spLocks noChangeArrowheads="1"/>
            </p:cNvSpPr>
            <p:nvPr/>
          </p:nvSpPr>
          <p:spPr bwMode="auto">
            <a:xfrm>
              <a:off x="3651250" y="1906588"/>
              <a:ext cx="266700" cy="392112"/>
            </a:xfrm>
            <a:custGeom>
              <a:avLst/>
              <a:gdLst>
                <a:gd name="T0" fmla="*/ 2147483646 w 742"/>
                <a:gd name="T1" fmla="*/ 2147483646 h 1087"/>
                <a:gd name="T2" fmla="*/ 2147483646 w 742"/>
                <a:gd name="T3" fmla="*/ 2147483646 h 1087"/>
                <a:gd name="T4" fmla="*/ 2147483646 w 742"/>
                <a:gd name="T5" fmla="*/ 2147483646 h 1087"/>
                <a:gd name="T6" fmla="*/ 2147483646 w 742"/>
                <a:gd name="T7" fmla="*/ 2147483646 h 1087"/>
                <a:gd name="T8" fmla="*/ 2147483646 w 742"/>
                <a:gd name="T9" fmla="*/ 2147483646 h 1087"/>
                <a:gd name="T10" fmla="*/ 2147483646 w 742"/>
                <a:gd name="T11" fmla="*/ 2147483646 h 1087"/>
                <a:gd name="T12" fmla="*/ 2147483646 w 742"/>
                <a:gd name="T13" fmla="*/ 2147483646 h 1087"/>
                <a:gd name="T14" fmla="*/ 2147483646 w 742"/>
                <a:gd name="T15" fmla="*/ 1783755365 h 1087"/>
                <a:gd name="T16" fmla="*/ 2147483646 w 742"/>
                <a:gd name="T17" fmla="*/ 0 h 1087"/>
                <a:gd name="T18" fmla="*/ 139269877 w 742"/>
                <a:gd name="T19" fmla="*/ 2147483646 h 1087"/>
                <a:gd name="T20" fmla="*/ 2147483646 w 742"/>
                <a:gd name="T21" fmla="*/ 2147483646 h 10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42" h="1087">
                  <a:moveTo>
                    <a:pt x="546" y="1086"/>
                  </a:moveTo>
                  <a:cubicBezTo>
                    <a:pt x="617" y="1086"/>
                    <a:pt x="683" y="1071"/>
                    <a:pt x="741" y="1048"/>
                  </a:cubicBezTo>
                  <a:cubicBezTo>
                    <a:pt x="693" y="1008"/>
                    <a:pt x="655" y="964"/>
                    <a:pt x="624" y="921"/>
                  </a:cubicBezTo>
                  <a:cubicBezTo>
                    <a:pt x="599" y="926"/>
                    <a:pt x="571" y="932"/>
                    <a:pt x="543" y="932"/>
                  </a:cubicBezTo>
                  <a:cubicBezTo>
                    <a:pt x="327" y="932"/>
                    <a:pt x="155" y="756"/>
                    <a:pt x="155" y="543"/>
                  </a:cubicBezTo>
                  <a:cubicBezTo>
                    <a:pt x="155" y="328"/>
                    <a:pt x="330" y="155"/>
                    <a:pt x="543" y="155"/>
                  </a:cubicBezTo>
                  <a:cubicBezTo>
                    <a:pt x="571" y="155"/>
                    <a:pt x="599" y="160"/>
                    <a:pt x="624" y="165"/>
                  </a:cubicBezTo>
                  <a:cubicBezTo>
                    <a:pt x="655" y="122"/>
                    <a:pt x="693" y="79"/>
                    <a:pt x="741" y="38"/>
                  </a:cubicBezTo>
                  <a:cubicBezTo>
                    <a:pt x="680" y="16"/>
                    <a:pt x="614" y="0"/>
                    <a:pt x="546" y="0"/>
                  </a:cubicBezTo>
                  <a:cubicBezTo>
                    <a:pt x="246" y="0"/>
                    <a:pt x="3" y="244"/>
                    <a:pt x="3" y="543"/>
                  </a:cubicBezTo>
                  <a:cubicBezTo>
                    <a:pt x="0" y="843"/>
                    <a:pt x="244" y="1086"/>
                    <a:pt x="546" y="108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grpSp>
      <p:grpSp>
        <p:nvGrpSpPr>
          <p:cNvPr id="178" name="Group 12">
            <a:extLst>
              <a:ext uri="{FF2B5EF4-FFF2-40B4-BE49-F238E27FC236}">
                <a16:creationId xmlns:a16="http://schemas.microsoft.com/office/drawing/2014/main" id="{273E5809-E91F-6A8D-FDE5-6BFE27841FF6}"/>
              </a:ext>
            </a:extLst>
          </p:cNvPr>
          <p:cNvGrpSpPr>
            <a:grpSpLocks/>
          </p:cNvGrpSpPr>
          <p:nvPr/>
        </p:nvGrpSpPr>
        <p:grpSpPr bwMode="auto">
          <a:xfrm>
            <a:off x="4382624" y="6035416"/>
            <a:ext cx="695736" cy="693758"/>
            <a:chOff x="7707313" y="5849938"/>
            <a:chExt cx="558800" cy="557212"/>
          </a:xfrm>
          <a:solidFill>
            <a:schemeClr val="tx2"/>
          </a:solidFill>
        </p:grpSpPr>
        <p:sp>
          <p:nvSpPr>
            <p:cNvPr id="179" name="Freeform 68">
              <a:extLst>
                <a:ext uri="{FF2B5EF4-FFF2-40B4-BE49-F238E27FC236}">
                  <a16:creationId xmlns:a16="http://schemas.microsoft.com/office/drawing/2014/main" id="{47A6FEFF-7FA3-2A44-87DE-0F97FF698CA2}"/>
                </a:ext>
              </a:extLst>
            </p:cNvPr>
            <p:cNvSpPr>
              <a:spLocks noChangeArrowheads="1"/>
            </p:cNvSpPr>
            <p:nvPr/>
          </p:nvSpPr>
          <p:spPr bwMode="auto">
            <a:xfrm>
              <a:off x="7707313" y="6156325"/>
              <a:ext cx="103187" cy="149225"/>
            </a:xfrm>
            <a:custGeom>
              <a:avLst/>
              <a:gdLst>
                <a:gd name="T0" fmla="*/ 2147483646 w 286"/>
                <a:gd name="T1" fmla="*/ 0 h 415"/>
                <a:gd name="T2" fmla="*/ 0 w 286"/>
                <a:gd name="T3" fmla="*/ 0 h 415"/>
                <a:gd name="T4" fmla="*/ 2147483646 w 286"/>
                <a:gd name="T5" fmla="*/ 2147483646 h 415"/>
                <a:gd name="T6" fmla="*/ 2147483646 w 286"/>
                <a:gd name="T7" fmla="*/ 2147483646 h 415"/>
                <a:gd name="T8" fmla="*/ 2147483646 w 286"/>
                <a:gd name="T9" fmla="*/ 0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415">
                  <a:moveTo>
                    <a:pt x="158" y="0"/>
                  </a:moveTo>
                  <a:lnTo>
                    <a:pt x="0" y="0"/>
                  </a:lnTo>
                  <a:cubicBezTo>
                    <a:pt x="16" y="158"/>
                    <a:pt x="79" y="300"/>
                    <a:pt x="173" y="414"/>
                  </a:cubicBezTo>
                  <a:lnTo>
                    <a:pt x="285" y="302"/>
                  </a:lnTo>
                  <a:cubicBezTo>
                    <a:pt x="216" y="216"/>
                    <a:pt x="173" y="115"/>
                    <a:pt x="158"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80" name="Freeform 69">
              <a:extLst>
                <a:ext uri="{FF2B5EF4-FFF2-40B4-BE49-F238E27FC236}">
                  <a16:creationId xmlns:a16="http://schemas.microsoft.com/office/drawing/2014/main" id="{CF6CAC42-8751-255E-E38E-5EAE1BDF07BD}"/>
                </a:ext>
              </a:extLst>
            </p:cNvPr>
            <p:cNvSpPr>
              <a:spLocks noChangeArrowheads="1"/>
            </p:cNvSpPr>
            <p:nvPr/>
          </p:nvSpPr>
          <p:spPr bwMode="auto">
            <a:xfrm>
              <a:off x="7707313" y="5951538"/>
              <a:ext cx="103187" cy="149225"/>
            </a:xfrm>
            <a:custGeom>
              <a:avLst/>
              <a:gdLst>
                <a:gd name="T0" fmla="*/ 2147483646 w 286"/>
                <a:gd name="T1" fmla="*/ 2147483646 h 414"/>
                <a:gd name="T2" fmla="*/ 2147483646 w 286"/>
                <a:gd name="T3" fmla="*/ 0 h 414"/>
                <a:gd name="T4" fmla="*/ 0 w 286"/>
                <a:gd name="T5" fmla="*/ 2147483646 h 414"/>
                <a:gd name="T6" fmla="*/ 2147483646 w 286"/>
                <a:gd name="T7" fmla="*/ 2147483646 h 414"/>
                <a:gd name="T8" fmla="*/ 2147483646 w 286"/>
                <a:gd name="T9" fmla="*/ 2147483646 h 4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414">
                  <a:moveTo>
                    <a:pt x="285" y="111"/>
                  </a:moveTo>
                  <a:lnTo>
                    <a:pt x="173" y="0"/>
                  </a:lnTo>
                  <a:cubicBezTo>
                    <a:pt x="79" y="116"/>
                    <a:pt x="16" y="258"/>
                    <a:pt x="0" y="413"/>
                  </a:cubicBezTo>
                  <a:lnTo>
                    <a:pt x="158" y="413"/>
                  </a:lnTo>
                  <a:cubicBezTo>
                    <a:pt x="173" y="301"/>
                    <a:pt x="216" y="197"/>
                    <a:pt x="285" y="11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81" name="Freeform 70">
              <a:extLst>
                <a:ext uri="{FF2B5EF4-FFF2-40B4-BE49-F238E27FC236}">
                  <a16:creationId xmlns:a16="http://schemas.microsoft.com/office/drawing/2014/main" id="{F16F356B-4375-365A-C82F-EC6AD7BB3C52}"/>
                </a:ext>
              </a:extLst>
            </p:cNvPr>
            <p:cNvSpPr>
              <a:spLocks noChangeArrowheads="1"/>
            </p:cNvSpPr>
            <p:nvPr/>
          </p:nvSpPr>
          <p:spPr bwMode="auto">
            <a:xfrm>
              <a:off x="7808913" y="5849938"/>
              <a:ext cx="149225" cy="103187"/>
            </a:xfrm>
            <a:custGeom>
              <a:avLst/>
              <a:gdLst>
                <a:gd name="T0" fmla="*/ 2147483646 w 415"/>
                <a:gd name="T1" fmla="*/ 2147483646 h 285"/>
                <a:gd name="T2" fmla="*/ 2147483646 w 415"/>
                <a:gd name="T3" fmla="*/ 0 h 285"/>
                <a:gd name="T4" fmla="*/ 0 w 415"/>
                <a:gd name="T5" fmla="*/ 2147483646 h 285"/>
                <a:gd name="T6" fmla="*/ 2147483646 w 415"/>
                <a:gd name="T7" fmla="*/ 2147483646 h 285"/>
                <a:gd name="T8" fmla="*/ 2147483646 w 415"/>
                <a:gd name="T9" fmla="*/ 2147483646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5">
                  <a:moveTo>
                    <a:pt x="414" y="157"/>
                  </a:moveTo>
                  <a:lnTo>
                    <a:pt x="414" y="0"/>
                  </a:lnTo>
                  <a:cubicBezTo>
                    <a:pt x="256" y="15"/>
                    <a:pt x="114" y="79"/>
                    <a:pt x="0" y="172"/>
                  </a:cubicBezTo>
                  <a:lnTo>
                    <a:pt x="112" y="284"/>
                  </a:lnTo>
                  <a:cubicBezTo>
                    <a:pt x="198" y="218"/>
                    <a:pt x="299" y="172"/>
                    <a:pt x="414" y="157"/>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82" name="Freeform 71">
              <a:extLst>
                <a:ext uri="{FF2B5EF4-FFF2-40B4-BE49-F238E27FC236}">
                  <a16:creationId xmlns:a16="http://schemas.microsoft.com/office/drawing/2014/main" id="{0DE84734-BB7B-8448-F10A-6FA5B9183CBC}"/>
                </a:ext>
              </a:extLst>
            </p:cNvPr>
            <p:cNvSpPr>
              <a:spLocks noChangeArrowheads="1"/>
            </p:cNvSpPr>
            <p:nvPr/>
          </p:nvSpPr>
          <p:spPr bwMode="auto">
            <a:xfrm>
              <a:off x="8015288" y="5849938"/>
              <a:ext cx="149225" cy="103187"/>
            </a:xfrm>
            <a:custGeom>
              <a:avLst/>
              <a:gdLst>
                <a:gd name="T0" fmla="*/ 2147483646 w 414"/>
                <a:gd name="T1" fmla="*/ 2147483646 h 285"/>
                <a:gd name="T2" fmla="*/ 0 w 414"/>
                <a:gd name="T3" fmla="*/ 0 h 285"/>
                <a:gd name="T4" fmla="*/ 0 w 414"/>
                <a:gd name="T5" fmla="*/ 2147483646 h 285"/>
                <a:gd name="T6" fmla="*/ 2147483646 w 414"/>
                <a:gd name="T7" fmla="*/ 2147483646 h 285"/>
                <a:gd name="T8" fmla="*/ 2147483646 w 414"/>
                <a:gd name="T9" fmla="*/ 2147483646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4" h="285">
                  <a:moveTo>
                    <a:pt x="413" y="172"/>
                  </a:moveTo>
                  <a:cubicBezTo>
                    <a:pt x="297" y="79"/>
                    <a:pt x="155" y="15"/>
                    <a:pt x="0" y="0"/>
                  </a:cubicBezTo>
                  <a:lnTo>
                    <a:pt x="0" y="157"/>
                  </a:lnTo>
                  <a:cubicBezTo>
                    <a:pt x="114" y="172"/>
                    <a:pt x="216" y="216"/>
                    <a:pt x="302" y="284"/>
                  </a:cubicBezTo>
                  <a:lnTo>
                    <a:pt x="413" y="17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83" name="Freeform 72">
              <a:extLst>
                <a:ext uri="{FF2B5EF4-FFF2-40B4-BE49-F238E27FC236}">
                  <a16:creationId xmlns:a16="http://schemas.microsoft.com/office/drawing/2014/main" id="{44495ED7-7F47-6FAB-D5E4-033806149294}"/>
                </a:ext>
              </a:extLst>
            </p:cNvPr>
            <p:cNvSpPr>
              <a:spLocks noChangeArrowheads="1"/>
            </p:cNvSpPr>
            <p:nvPr/>
          </p:nvSpPr>
          <p:spPr bwMode="auto">
            <a:xfrm>
              <a:off x="8162925" y="6156325"/>
              <a:ext cx="103188" cy="149225"/>
            </a:xfrm>
            <a:custGeom>
              <a:avLst/>
              <a:gdLst>
                <a:gd name="T0" fmla="*/ 0 w 285"/>
                <a:gd name="T1" fmla="*/ 2147483646 h 415"/>
                <a:gd name="T2" fmla="*/ 2147483646 w 285"/>
                <a:gd name="T3" fmla="*/ 2147483646 h 415"/>
                <a:gd name="T4" fmla="*/ 2147483646 w 285"/>
                <a:gd name="T5" fmla="*/ 0 h 415"/>
                <a:gd name="T6" fmla="*/ 2147483646 w 285"/>
                <a:gd name="T7" fmla="*/ 0 h 415"/>
                <a:gd name="T8" fmla="*/ 0 w 285"/>
                <a:gd name="T9" fmla="*/ 2147483646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415">
                  <a:moveTo>
                    <a:pt x="0" y="302"/>
                  </a:moveTo>
                  <a:lnTo>
                    <a:pt x="112" y="414"/>
                  </a:lnTo>
                  <a:cubicBezTo>
                    <a:pt x="205" y="300"/>
                    <a:pt x="269" y="155"/>
                    <a:pt x="284" y="0"/>
                  </a:cubicBezTo>
                  <a:lnTo>
                    <a:pt x="127" y="0"/>
                  </a:lnTo>
                  <a:cubicBezTo>
                    <a:pt x="112" y="115"/>
                    <a:pt x="66" y="216"/>
                    <a:pt x="0" y="302"/>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84" name="Freeform 73">
              <a:extLst>
                <a:ext uri="{FF2B5EF4-FFF2-40B4-BE49-F238E27FC236}">
                  <a16:creationId xmlns:a16="http://schemas.microsoft.com/office/drawing/2014/main" id="{0361A1E0-515F-87F0-D08A-81183AE51B59}"/>
                </a:ext>
              </a:extLst>
            </p:cNvPr>
            <p:cNvSpPr>
              <a:spLocks noChangeArrowheads="1"/>
            </p:cNvSpPr>
            <p:nvPr/>
          </p:nvSpPr>
          <p:spPr bwMode="auto">
            <a:xfrm>
              <a:off x="8162925" y="5951538"/>
              <a:ext cx="103188" cy="149225"/>
            </a:xfrm>
            <a:custGeom>
              <a:avLst/>
              <a:gdLst>
                <a:gd name="T0" fmla="*/ 2147483646 w 285"/>
                <a:gd name="T1" fmla="*/ 2147483646 h 415"/>
                <a:gd name="T2" fmla="*/ 2147483646 w 285"/>
                <a:gd name="T3" fmla="*/ 2147483646 h 415"/>
                <a:gd name="T4" fmla="*/ 2147483646 w 285"/>
                <a:gd name="T5" fmla="*/ 0 h 415"/>
                <a:gd name="T6" fmla="*/ 0 w 285"/>
                <a:gd name="T7" fmla="*/ 2147483646 h 415"/>
                <a:gd name="T8" fmla="*/ 2147483646 w 285"/>
                <a:gd name="T9" fmla="*/ 2147483646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415">
                  <a:moveTo>
                    <a:pt x="127" y="414"/>
                  </a:moveTo>
                  <a:lnTo>
                    <a:pt x="284" y="414"/>
                  </a:lnTo>
                  <a:cubicBezTo>
                    <a:pt x="269" y="256"/>
                    <a:pt x="205" y="114"/>
                    <a:pt x="112" y="0"/>
                  </a:cubicBezTo>
                  <a:lnTo>
                    <a:pt x="0" y="112"/>
                  </a:lnTo>
                  <a:cubicBezTo>
                    <a:pt x="66" y="195"/>
                    <a:pt x="112" y="299"/>
                    <a:pt x="127" y="41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85" name="Freeform 74">
              <a:extLst>
                <a:ext uri="{FF2B5EF4-FFF2-40B4-BE49-F238E27FC236}">
                  <a16:creationId xmlns:a16="http://schemas.microsoft.com/office/drawing/2014/main" id="{01679DB0-3FA3-58FB-DA5D-E4F80B2D44BE}"/>
                </a:ext>
              </a:extLst>
            </p:cNvPr>
            <p:cNvSpPr>
              <a:spLocks noChangeArrowheads="1"/>
            </p:cNvSpPr>
            <p:nvPr/>
          </p:nvSpPr>
          <p:spPr bwMode="auto">
            <a:xfrm>
              <a:off x="8013700" y="6303963"/>
              <a:ext cx="149225" cy="103187"/>
            </a:xfrm>
            <a:custGeom>
              <a:avLst/>
              <a:gdLst>
                <a:gd name="T0" fmla="*/ 0 w 415"/>
                <a:gd name="T1" fmla="*/ 2147483646 h 286"/>
                <a:gd name="T2" fmla="*/ 0 w 415"/>
                <a:gd name="T3" fmla="*/ 2147483646 h 286"/>
                <a:gd name="T4" fmla="*/ 2147483646 w 415"/>
                <a:gd name="T5" fmla="*/ 2147483646 h 286"/>
                <a:gd name="T6" fmla="*/ 2147483646 w 415"/>
                <a:gd name="T7" fmla="*/ 0 h 286"/>
                <a:gd name="T8" fmla="*/ 0 w 415"/>
                <a:gd name="T9" fmla="*/ 2147483646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6">
                  <a:moveTo>
                    <a:pt x="0" y="127"/>
                  </a:moveTo>
                  <a:lnTo>
                    <a:pt x="0" y="285"/>
                  </a:lnTo>
                  <a:cubicBezTo>
                    <a:pt x="158" y="269"/>
                    <a:pt x="300" y="206"/>
                    <a:pt x="414" y="112"/>
                  </a:cubicBezTo>
                  <a:lnTo>
                    <a:pt x="302" y="0"/>
                  </a:lnTo>
                  <a:cubicBezTo>
                    <a:pt x="219" y="69"/>
                    <a:pt x="115" y="112"/>
                    <a:pt x="0" y="127"/>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86" name="Freeform 75">
              <a:extLst>
                <a:ext uri="{FF2B5EF4-FFF2-40B4-BE49-F238E27FC236}">
                  <a16:creationId xmlns:a16="http://schemas.microsoft.com/office/drawing/2014/main" id="{B6A7EA1A-D544-DD98-0075-3AAB4EFFA98D}"/>
                </a:ext>
              </a:extLst>
            </p:cNvPr>
            <p:cNvSpPr>
              <a:spLocks noChangeArrowheads="1"/>
            </p:cNvSpPr>
            <p:nvPr/>
          </p:nvSpPr>
          <p:spPr bwMode="auto">
            <a:xfrm>
              <a:off x="7808913" y="6303963"/>
              <a:ext cx="149225" cy="103187"/>
            </a:xfrm>
            <a:custGeom>
              <a:avLst/>
              <a:gdLst>
                <a:gd name="T0" fmla="*/ 0 w 415"/>
                <a:gd name="T1" fmla="*/ 2147483646 h 286"/>
                <a:gd name="T2" fmla="*/ 2147483646 w 415"/>
                <a:gd name="T3" fmla="*/ 2147483646 h 286"/>
                <a:gd name="T4" fmla="*/ 2147483646 w 415"/>
                <a:gd name="T5" fmla="*/ 2147483646 h 286"/>
                <a:gd name="T6" fmla="*/ 2147483646 w 415"/>
                <a:gd name="T7" fmla="*/ 0 h 286"/>
                <a:gd name="T8" fmla="*/ 0 w 415"/>
                <a:gd name="T9" fmla="*/ 2147483646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6">
                  <a:moveTo>
                    <a:pt x="0" y="112"/>
                  </a:moveTo>
                  <a:cubicBezTo>
                    <a:pt x="114" y="206"/>
                    <a:pt x="259" y="269"/>
                    <a:pt x="414" y="285"/>
                  </a:cubicBezTo>
                  <a:lnTo>
                    <a:pt x="414" y="127"/>
                  </a:lnTo>
                  <a:cubicBezTo>
                    <a:pt x="299" y="112"/>
                    <a:pt x="198" y="69"/>
                    <a:pt x="112" y="0"/>
                  </a:cubicBezTo>
                  <a:lnTo>
                    <a:pt x="0" y="11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87" name="Freeform 76">
              <a:extLst>
                <a:ext uri="{FF2B5EF4-FFF2-40B4-BE49-F238E27FC236}">
                  <a16:creationId xmlns:a16="http://schemas.microsoft.com/office/drawing/2014/main" id="{8A029724-1C40-45E4-4C79-09799BB37B07}"/>
                </a:ext>
              </a:extLst>
            </p:cNvPr>
            <p:cNvSpPr>
              <a:spLocks noChangeArrowheads="1"/>
            </p:cNvSpPr>
            <p:nvPr/>
          </p:nvSpPr>
          <p:spPr bwMode="auto">
            <a:xfrm>
              <a:off x="7847013" y="5989638"/>
              <a:ext cx="279400" cy="279400"/>
            </a:xfrm>
            <a:custGeom>
              <a:avLst/>
              <a:gdLst>
                <a:gd name="T0" fmla="*/ 2147483646 w 777"/>
                <a:gd name="T1" fmla="*/ 2147483646 h 777"/>
                <a:gd name="T2" fmla="*/ 2147483646 w 777"/>
                <a:gd name="T3" fmla="*/ 2147483646 h 777"/>
                <a:gd name="T4" fmla="*/ 2147483646 w 777"/>
                <a:gd name="T5" fmla="*/ 0 h 777"/>
                <a:gd name="T6" fmla="*/ 0 w 777"/>
                <a:gd name="T7" fmla="*/ 2147483646 h 777"/>
                <a:gd name="T8" fmla="*/ 2147483646 w 777"/>
                <a:gd name="T9" fmla="*/ 2147483646 h 7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7" h="777">
                  <a:moveTo>
                    <a:pt x="388" y="776"/>
                  </a:moveTo>
                  <a:cubicBezTo>
                    <a:pt x="604" y="776"/>
                    <a:pt x="776" y="601"/>
                    <a:pt x="776" y="388"/>
                  </a:cubicBezTo>
                  <a:cubicBezTo>
                    <a:pt x="776" y="172"/>
                    <a:pt x="601" y="0"/>
                    <a:pt x="388" y="0"/>
                  </a:cubicBezTo>
                  <a:cubicBezTo>
                    <a:pt x="173" y="0"/>
                    <a:pt x="0" y="175"/>
                    <a:pt x="0" y="388"/>
                  </a:cubicBezTo>
                  <a:cubicBezTo>
                    <a:pt x="0" y="603"/>
                    <a:pt x="173" y="776"/>
                    <a:pt x="388" y="77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grpSp>
      <p:sp>
        <p:nvSpPr>
          <p:cNvPr id="188" name="Freeform 88">
            <a:extLst>
              <a:ext uri="{FF2B5EF4-FFF2-40B4-BE49-F238E27FC236}">
                <a16:creationId xmlns:a16="http://schemas.microsoft.com/office/drawing/2014/main" id="{BCD23129-14C2-A030-81B4-61A03E99F52B}"/>
              </a:ext>
            </a:extLst>
          </p:cNvPr>
          <p:cNvSpPr>
            <a:spLocks noChangeArrowheads="1"/>
          </p:cNvSpPr>
          <p:nvPr/>
        </p:nvSpPr>
        <p:spPr bwMode="auto">
          <a:xfrm>
            <a:off x="3522532" y="3567811"/>
            <a:ext cx="697712" cy="492154"/>
          </a:xfrm>
          <a:custGeom>
            <a:avLst/>
            <a:gdLst>
              <a:gd name="T0" fmla="*/ 2147483646 w 1556"/>
              <a:gd name="T1" fmla="*/ 2147483646 h 1097"/>
              <a:gd name="T2" fmla="*/ 2147483646 w 1556"/>
              <a:gd name="T3" fmla="*/ 2147483646 h 1097"/>
              <a:gd name="T4" fmla="*/ 2147483646 w 1556"/>
              <a:gd name="T5" fmla="*/ 2147483646 h 1097"/>
              <a:gd name="T6" fmla="*/ 2147483646 w 1556"/>
              <a:gd name="T7" fmla="*/ 2147483646 h 1097"/>
              <a:gd name="T8" fmla="*/ 2147483646 w 1556"/>
              <a:gd name="T9" fmla="*/ 2147483646 h 1097"/>
              <a:gd name="T10" fmla="*/ 2147483646 w 1556"/>
              <a:gd name="T11" fmla="*/ 2147483646 h 1097"/>
              <a:gd name="T12" fmla="*/ 2147483646 w 1556"/>
              <a:gd name="T13" fmla="*/ 2147483646 h 1097"/>
              <a:gd name="T14" fmla="*/ 2147483646 w 1556"/>
              <a:gd name="T15" fmla="*/ 2147483646 h 1097"/>
              <a:gd name="T16" fmla="*/ 2147483646 w 1556"/>
              <a:gd name="T17" fmla="*/ 2147483646 h 1097"/>
              <a:gd name="T18" fmla="*/ 2147483646 w 1556"/>
              <a:gd name="T19" fmla="*/ 2147483646 h 1097"/>
              <a:gd name="T20" fmla="*/ 2147483646 w 1556"/>
              <a:gd name="T21" fmla="*/ 2147483646 h 1097"/>
              <a:gd name="T22" fmla="*/ 2147483646 w 1556"/>
              <a:gd name="T23" fmla="*/ 2147483646 h 1097"/>
              <a:gd name="T24" fmla="*/ 2147483646 w 1556"/>
              <a:gd name="T25" fmla="*/ 0 h 1097"/>
              <a:gd name="T26" fmla="*/ 2147483646 w 1556"/>
              <a:gd name="T27" fmla="*/ 2147483646 h 1097"/>
              <a:gd name="T28" fmla="*/ 2147483646 w 1556"/>
              <a:gd name="T29" fmla="*/ 2147483646 h 1097"/>
              <a:gd name="T30" fmla="*/ 2147483646 w 1556"/>
              <a:gd name="T31" fmla="*/ 2147483646 h 1097"/>
              <a:gd name="T32" fmla="*/ 2147483646 w 1556"/>
              <a:gd name="T33" fmla="*/ 2147483646 h 1097"/>
              <a:gd name="T34" fmla="*/ 2147483646 w 1556"/>
              <a:gd name="T35" fmla="*/ 2147483646 h 1097"/>
              <a:gd name="T36" fmla="*/ 2147483646 w 1556"/>
              <a:gd name="T37" fmla="*/ 2147483646 h 1097"/>
              <a:gd name="T38" fmla="*/ 2147483646 w 1556"/>
              <a:gd name="T39" fmla="*/ 2147483646 h 1097"/>
              <a:gd name="T40" fmla="*/ 2147483646 w 1556"/>
              <a:gd name="T41" fmla="*/ 0 h 1097"/>
              <a:gd name="T42" fmla="*/ 0 w 1556"/>
              <a:gd name="T43" fmla="*/ 2147483646 h 1097"/>
              <a:gd name="T44" fmla="*/ 2147483646 w 1556"/>
              <a:gd name="T45" fmla="*/ 2147483646 h 1097"/>
              <a:gd name="T46" fmla="*/ 2147483646 w 1556"/>
              <a:gd name="T47" fmla="*/ 2147483646 h 1097"/>
              <a:gd name="T48" fmla="*/ 2147483646 w 1556"/>
              <a:gd name="T49" fmla="*/ 2147483646 h 1097"/>
              <a:gd name="T50" fmla="*/ 2147483646 w 1556"/>
              <a:gd name="T51" fmla="*/ 2147483646 h 1097"/>
              <a:gd name="T52" fmla="*/ 2147483646 w 1556"/>
              <a:gd name="T53" fmla="*/ 2147483646 h 1097"/>
              <a:gd name="T54" fmla="*/ 2147483646 w 1556"/>
              <a:gd name="T55" fmla="*/ 2147483646 h 1097"/>
              <a:gd name="T56" fmla="*/ 2147483646 w 1556"/>
              <a:gd name="T57" fmla="*/ 2147483646 h 1097"/>
              <a:gd name="T58" fmla="*/ 2147483646 w 1556"/>
              <a:gd name="T59" fmla="*/ 2147483646 h 1097"/>
              <a:gd name="T60" fmla="*/ 2147483646 w 1556"/>
              <a:gd name="T61" fmla="*/ 2147483646 h 1097"/>
              <a:gd name="T62" fmla="*/ 2147483646 w 1556"/>
              <a:gd name="T63" fmla="*/ 2147483646 h 1097"/>
              <a:gd name="T64" fmla="*/ 2147483646 w 1556"/>
              <a:gd name="T65" fmla="*/ 2147483646 h 1097"/>
              <a:gd name="T66" fmla="*/ 2147483646 w 1556"/>
              <a:gd name="T67" fmla="*/ 2147483646 h 1097"/>
              <a:gd name="T68" fmla="*/ 2147483646 w 1556"/>
              <a:gd name="T69" fmla="*/ 2147483646 h 1097"/>
              <a:gd name="T70" fmla="*/ 2147483646 w 1556"/>
              <a:gd name="T71" fmla="*/ 2147483646 h 1097"/>
              <a:gd name="T72" fmla="*/ 2147483646 w 1556"/>
              <a:gd name="T73" fmla="*/ 2147483646 h 1097"/>
              <a:gd name="T74" fmla="*/ 2147483646 w 1556"/>
              <a:gd name="T75" fmla="*/ 2147483646 h 1097"/>
              <a:gd name="T76" fmla="*/ 2147483646 w 1556"/>
              <a:gd name="T77" fmla="*/ 2147483646 h 109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556" h="1097">
                <a:moveTo>
                  <a:pt x="1050" y="508"/>
                </a:moveTo>
                <a:cubicBezTo>
                  <a:pt x="1050" y="662"/>
                  <a:pt x="855" y="779"/>
                  <a:pt x="855" y="896"/>
                </a:cubicBezTo>
                <a:lnTo>
                  <a:pt x="700" y="896"/>
                </a:lnTo>
                <a:cubicBezTo>
                  <a:pt x="700" y="779"/>
                  <a:pt x="505" y="662"/>
                  <a:pt x="505" y="508"/>
                </a:cubicBezTo>
                <a:cubicBezTo>
                  <a:pt x="505" y="358"/>
                  <a:pt x="627" y="236"/>
                  <a:pt x="776" y="236"/>
                </a:cubicBezTo>
                <a:cubicBezTo>
                  <a:pt x="928" y="236"/>
                  <a:pt x="1050" y="358"/>
                  <a:pt x="1050" y="508"/>
                </a:cubicBezTo>
                <a:close/>
                <a:moveTo>
                  <a:pt x="855" y="974"/>
                </a:moveTo>
                <a:lnTo>
                  <a:pt x="700" y="974"/>
                </a:lnTo>
                <a:lnTo>
                  <a:pt x="700" y="1091"/>
                </a:lnTo>
                <a:lnTo>
                  <a:pt x="855" y="1091"/>
                </a:lnTo>
                <a:lnTo>
                  <a:pt x="855" y="974"/>
                </a:lnTo>
                <a:close/>
                <a:moveTo>
                  <a:pt x="1555" y="548"/>
                </a:moveTo>
                <a:cubicBezTo>
                  <a:pt x="1555" y="333"/>
                  <a:pt x="1469" y="140"/>
                  <a:pt x="1327" y="0"/>
                </a:cubicBezTo>
                <a:lnTo>
                  <a:pt x="1246" y="81"/>
                </a:lnTo>
                <a:cubicBezTo>
                  <a:pt x="1365" y="201"/>
                  <a:pt x="1438" y="366"/>
                  <a:pt x="1438" y="548"/>
                </a:cubicBezTo>
                <a:cubicBezTo>
                  <a:pt x="1438" y="731"/>
                  <a:pt x="1365" y="896"/>
                  <a:pt x="1246" y="1015"/>
                </a:cubicBezTo>
                <a:lnTo>
                  <a:pt x="1327" y="1096"/>
                </a:lnTo>
                <a:cubicBezTo>
                  <a:pt x="1466" y="957"/>
                  <a:pt x="1555" y="761"/>
                  <a:pt x="1555" y="548"/>
                </a:cubicBezTo>
                <a:close/>
                <a:moveTo>
                  <a:pt x="117" y="548"/>
                </a:moveTo>
                <a:cubicBezTo>
                  <a:pt x="117" y="366"/>
                  <a:pt x="190" y="201"/>
                  <a:pt x="309" y="81"/>
                </a:cubicBezTo>
                <a:lnTo>
                  <a:pt x="228" y="0"/>
                </a:lnTo>
                <a:cubicBezTo>
                  <a:pt x="89" y="140"/>
                  <a:pt x="0" y="335"/>
                  <a:pt x="0" y="548"/>
                </a:cubicBezTo>
                <a:cubicBezTo>
                  <a:pt x="0" y="764"/>
                  <a:pt x="86" y="957"/>
                  <a:pt x="228" y="1096"/>
                </a:cubicBezTo>
                <a:lnTo>
                  <a:pt x="309" y="1015"/>
                </a:lnTo>
                <a:cubicBezTo>
                  <a:pt x="190" y="896"/>
                  <a:pt x="117" y="728"/>
                  <a:pt x="117" y="548"/>
                </a:cubicBezTo>
                <a:close/>
                <a:moveTo>
                  <a:pt x="1205" y="548"/>
                </a:moveTo>
                <a:cubicBezTo>
                  <a:pt x="1205" y="667"/>
                  <a:pt x="1157" y="771"/>
                  <a:pt x="1081" y="850"/>
                </a:cubicBezTo>
                <a:lnTo>
                  <a:pt x="1162" y="931"/>
                </a:lnTo>
                <a:cubicBezTo>
                  <a:pt x="1261" y="832"/>
                  <a:pt x="1322" y="698"/>
                  <a:pt x="1322" y="546"/>
                </a:cubicBezTo>
                <a:cubicBezTo>
                  <a:pt x="1322" y="396"/>
                  <a:pt x="1261" y="259"/>
                  <a:pt x="1162" y="160"/>
                </a:cubicBezTo>
                <a:lnTo>
                  <a:pt x="1081" y="241"/>
                </a:lnTo>
                <a:cubicBezTo>
                  <a:pt x="1157" y="322"/>
                  <a:pt x="1205" y="429"/>
                  <a:pt x="1205" y="548"/>
                </a:cubicBezTo>
                <a:close/>
                <a:moveTo>
                  <a:pt x="393" y="931"/>
                </a:moveTo>
                <a:lnTo>
                  <a:pt x="474" y="850"/>
                </a:lnTo>
                <a:cubicBezTo>
                  <a:pt x="396" y="771"/>
                  <a:pt x="350" y="665"/>
                  <a:pt x="350" y="548"/>
                </a:cubicBezTo>
                <a:cubicBezTo>
                  <a:pt x="350" y="432"/>
                  <a:pt x="398" y="325"/>
                  <a:pt x="474" y="246"/>
                </a:cubicBezTo>
                <a:lnTo>
                  <a:pt x="393" y="165"/>
                </a:lnTo>
                <a:cubicBezTo>
                  <a:pt x="294" y="264"/>
                  <a:pt x="233" y="399"/>
                  <a:pt x="233" y="551"/>
                </a:cubicBezTo>
                <a:cubicBezTo>
                  <a:pt x="233" y="698"/>
                  <a:pt x="294" y="832"/>
                  <a:pt x="393" y="931"/>
                </a:cubicBezTo>
                <a:close/>
              </a:path>
            </a:pathLst>
          </a:custGeom>
          <a:solidFill>
            <a:schemeClr val="tx2"/>
          </a:solidFill>
          <a:ln>
            <a:noFill/>
          </a:ln>
          <a:effectLst/>
        </p:spPr>
        <p:txBody>
          <a:bodyPr wrap="none" anchor="ctr"/>
          <a:lstStyle/>
          <a:p>
            <a:endParaRPr lang="en-UA" sz="5998"/>
          </a:p>
        </p:txBody>
      </p:sp>
    </p:spTree>
    <p:extLst>
      <p:ext uri="{BB962C8B-B14F-4D97-AF65-F5344CB8AC3E}">
        <p14:creationId xmlns:p14="http://schemas.microsoft.com/office/powerpoint/2010/main" val="1711187176"/>
      </p:ext>
    </p:extLst>
  </p:cSld>
  <p:clrMapOvr>
    <a:masterClrMapping/>
  </p:clrMapOvr>
  <mc:AlternateContent xmlns:mc="http://schemas.openxmlformats.org/markup-compatibility/2006" xmlns:p14="http://schemas.microsoft.com/office/powerpoint/2010/main">
    <mc:Choice Requires="p14">
      <p:transition p14:dur="0" advClick="0" advTm="4600"/>
    </mc:Choice>
    <mc:Fallback xmlns="">
      <p:transition advClick="0" advTm="46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500"/>
                                      </p:stCondLst>
                                      <p:childTnLst>
                                        <p:set>
                                          <p:cBhvr>
                                            <p:cTn id="6" dur="1" fill="hold">
                                              <p:stCondLst>
                                                <p:cond delay="0"/>
                                              </p:stCondLst>
                                            </p:cTn>
                                            <p:tgtEl>
                                              <p:spTgt spid="154"/>
                                            </p:tgtEl>
                                            <p:attrNameLst>
                                              <p:attrName>style.visibility</p:attrName>
                                            </p:attrNameLst>
                                          </p:cBhvr>
                                          <p:to>
                                            <p:strVal val="visible"/>
                                          </p:to>
                                        </p:set>
                                        <p:animEffect transition="in" filter="fade">
                                          <p:cBhvr>
                                            <p:cTn id="7" dur="1000"/>
                                            <p:tgtEl>
                                              <p:spTgt spid="154"/>
                                            </p:tgtEl>
                                          </p:cBhvr>
                                        </p:animEffect>
                                        <p:anim calcmode="lin" valueType="num">
                                          <p:cBhvr>
                                            <p:cTn id="8" dur="1000" fill="hold"/>
                                            <p:tgtEl>
                                              <p:spTgt spid="154"/>
                                            </p:tgtEl>
                                            <p:attrNameLst>
                                              <p:attrName>ppt_x</p:attrName>
                                            </p:attrNameLst>
                                          </p:cBhvr>
                                          <p:tavLst>
                                            <p:tav tm="0">
                                              <p:val>
                                                <p:strVal val="#ppt_x"/>
                                              </p:val>
                                            </p:tav>
                                            <p:tav tm="100000">
                                              <p:val>
                                                <p:strVal val="#ppt_x"/>
                                              </p:val>
                                            </p:tav>
                                          </p:tavLst>
                                        </p:anim>
                                        <p:anim calcmode="lin" valueType="num">
                                          <p:cBhvr>
                                            <p:cTn id="9" dur="1000" fill="hold"/>
                                            <p:tgtEl>
                                              <p:spTgt spid="154"/>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152"/>
                                            </p:tgtEl>
                                            <p:attrNameLst>
                                              <p:attrName>style.visibility</p:attrName>
                                            </p:attrNameLst>
                                          </p:cBhvr>
                                          <p:to>
                                            <p:strVal val="visible"/>
                                          </p:to>
                                        </p:set>
                                        <p:animEffect transition="in" filter="wipe(left)">
                                          <p:cBhvr>
                                            <p:cTn id="12" dur="500"/>
                                            <p:tgtEl>
                                              <p:spTgt spid="152"/>
                                            </p:tgtEl>
                                          </p:cBhvr>
                                        </p:animEffect>
                                      </p:childTnLst>
                                    </p:cTn>
                                  </p:par>
                                  <p:par>
                                    <p:cTn id="13" presetID="22" presetClass="entr" presetSubtype="8" fill="hold" grpId="0" nodeType="withEffect">
                                      <p:stCondLst>
                                        <p:cond delay="1250"/>
                                      </p:stCondLst>
                                      <p:childTnLst>
                                        <p:set>
                                          <p:cBhvr>
                                            <p:cTn id="14" dur="1" fill="hold">
                                              <p:stCondLst>
                                                <p:cond delay="0"/>
                                              </p:stCondLst>
                                            </p:cTn>
                                            <p:tgtEl>
                                              <p:spTgt spid="150"/>
                                            </p:tgtEl>
                                            <p:attrNameLst>
                                              <p:attrName>style.visibility</p:attrName>
                                            </p:attrNameLst>
                                          </p:cBhvr>
                                          <p:to>
                                            <p:strVal val="visible"/>
                                          </p:to>
                                        </p:set>
                                        <p:animEffect transition="in" filter="wipe(left)">
                                          <p:cBhvr>
                                            <p:cTn id="15" dur="500"/>
                                            <p:tgtEl>
                                              <p:spTgt spid="150"/>
                                            </p:tgtEl>
                                          </p:cBhvr>
                                        </p:animEffect>
                                      </p:childTnLst>
                                    </p:cTn>
                                  </p:par>
                                  <p:par>
                                    <p:cTn id="16" presetID="2" presetClass="entr" presetSubtype="2" decel="50000" fill="hold" grpId="0" nodeType="withEffect">
                                      <p:stCondLst>
                                        <p:cond delay="1250"/>
                                      </p:stCondLst>
                                      <p:childTnLst>
                                        <p:set>
                                          <p:cBhvr>
                                            <p:cTn id="17" dur="1" fill="hold">
                                              <p:stCondLst>
                                                <p:cond delay="0"/>
                                              </p:stCondLst>
                                            </p:cTn>
                                            <p:tgtEl>
                                              <p:spTgt spid="164"/>
                                            </p:tgtEl>
                                            <p:attrNameLst>
                                              <p:attrName>style.visibility</p:attrName>
                                            </p:attrNameLst>
                                          </p:cBhvr>
                                          <p:to>
                                            <p:strVal val="visible"/>
                                          </p:to>
                                        </p:set>
                                        <p:anim calcmode="lin" valueType="num">
                                          <p:cBhvr additive="base">
                                            <p:cTn id="18" dur="1000" fill="hold"/>
                                            <p:tgtEl>
                                              <p:spTgt spid="164"/>
                                            </p:tgtEl>
                                            <p:attrNameLst>
                                              <p:attrName>ppt_x</p:attrName>
                                            </p:attrNameLst>
                                          </p:cBhvr>
                                          <p:tavLst>
                                            <p:tav tm="0">
                                              <p:val>
                                                <p:strVal val="1+#ppt_w/2"/>
                                              </p:val>
                                            </p:tav>
                                            <p:tav tm="100000">
                                              <p:val>
                                                <p:strVal val="#ppt_x"/>
                                              </p:val>
                                            </p:tav>
                                          </p:tavLst>
                                        </p:anim>
                                        <p:anim calcmode="lin" valueType="num">
                                          <p:cBhvr additive="base">
                                            <p:cTn id="19" dur="1000" fill="hold"/>
                                            <p:tgtEl>
                                              <p:spTgt spid="164"/>
                                            </p:tgtEl>
                                            <p:attrNameLst>
                                              <p:attrName>ppt_y</p:attrName>
                                            </p:attrNameLst>
                                          </p:cBhvr>
                                          <p:tavLst>
                                            <p:tav tm="0">
                                              <p:val>
                                                <p:strVal val="#ppt_y"/>
                                              </p:val>
                                            </p:tav>
                                            <p:tav tm="100000">
                                              <p:val>
                                                <p:strVal val="#ppt_y"/>
                                              </p:val>
                                            </p:tav>
                                          </p:tavLst>
                                        </p:anim>
                                      </p:childTnLst>
                                    </p:cTn>
                                  </p:par>
                                  <p:par>
                                    <p:cTn id="20" presetID="2" presetClass="entr" presetSubtype="2" decel="50000" fill="hold" grpId="0" nodeType="withEffect">
                                      <p:stCondLst>
                                        <p:cond delay="1250"/>
                                      </p:stCondLst>
                                      <p:childTnLst>
                                        <p:set>
                                          <p:cBhvr>
                                            <p:cTn id="21" dur="1" fill="hold">
                                              <p:stCondLst>
                                                <p:cond delay="0"/>
                                              </p:stCondLst>
                                            </p:cTn>
                                            <p:tgtEl>
                                              <p:spTgt spid="163"/>
                                            </p:tgtEl>
                                            <p:attrNameLst>
                                              <p:attrName>style.visibility</p:attrName>
                                            </p:attrNameLst>
                                          </p:cBhvr>
                                          <p:to>
                                            <p:strVal val="visible"/>
                                          </p:to>
                                        </p:set>
                                        <p:anim calcmode="lin" valueType="num">
                                          <p:cBhvr additive="base">
                                            <p:cTn id="22" dur="1000" fill="hold"/>
                                            <p:tgtEl>
                                              <p:spTgt spid="163"/>
                                            </p:tgtEl>
                                            <p:attrNameLst>
                                              <p:attrName>ppt_x</p:attrName>
                                            </p:attrNameLst>
                                          </p:cBhvr>
                                          <p:tavLst>
                                            <p:tav tm="0">
                                              <p:val>
                                                <p:strVal val="1+#ppt_w/2"/>
                                              </p:val>
                                            </p:tav>
                                            <p:tav tm="100000">
                                              <p:val>
                                                <p:strVal val="#ppt_x"/>
                                              </p:val>
                                            </p:tav>
                                          </p:tavLst>
                                        </p:anim>
                                        <p:anim calcmode="lin" valueType="num">
                                          <p:cBhvr additive="base">
                                            <p:cTn id="23" dur="1000" fill="hold"/>
                                            <p:tgtEl>
                                              <p:spTgt spid="163"/>
                                            </p:tgtEl>
                                            <p:attrNameLst>
                                              <p:attrName>ppt_y</p:attrName>
                                            </p:attrNameLst>
                                          </p:cBhvr>
                                          <p:tavLst>
                                            <p:tav tm="0">
                                              <p:val>
                                                <p:strVal val="#ppt_y"/>
                                              </p:val>
                                            </p:tav>
                                            <p:tav tm="100000">
                                              <p:val>
                                                <p:strVal val="#ppt_y"/>
                                              </p:val>
                                            </p:tav>
                                          </p:tavLst>
                                        </p:anim>
                                      </p:childTnLst>
                                    </p:cTn>
                                  </p:par>
                                  <p:par>
                                    <p:cTn id="24" presetID="2" presetClass="entr" presetSubtype="2" decel="50000" fill="hold" grpId="0" nodeType="withEffect">
                                      <p:stCondLst>
                                        <p:cond delay="1750"/>
                                      </p:stCondLst>
                                      <p:childTnLst>
                                        <p:set>
                                          <p:cBhvr>
                                            <p:cTn id="25" dur="1" fill="hold">
                                              <p:stCondLst>
                                                <p:cond delay="0"/>
                                              </p:stCondLst>
                                            </p:cTn>
                                            <p:tgtEl>
                                              <p:spTgt spid="166"/>
                                            </p:tgtEl>
                                            <p:attrNameLst>
                                              <p:attrName>style.visibility</p:attrName>
                                            </p:attrNameLst>
                                          </p:cBhvr>
                                          <p:to>
                                            <p:strVal val="visible"/>
                                          </p:to>
                                        </p:set>
                                        <p:anim calcmode="lin" valueType="num">
                                          <p:cBhvr additive="base">
                                            <p:cTn id="26" dur="1000" fill="hold"/>
                                            <p:tgtEl>
                                              <p:spTgt spid="166"/>
                                            </p:tgtEl>
                                            <p:attrNameLst>
                                              <p:attrName>ppt_x</p:attrName>
                                            </p:attrNameLst>
                                          </p:cBhvr>
                                          <p:tavLst>
                                            <p:tav tm="0">
                                              <p:val>
                                                <p:strVal val="1+#ppt_w/2"/>
                                              </p:val>
                                            </p:tav>
                                            <p:tav tm="100000">
                                              <p:val>
                                                <p:strVal val="#ppt_x"/>
                                              </p:val>
                                            </p:tav>
                                          </p:tavLst>
                                        </p:anim>
                                        <p:anim calcmode="lin" valueType="num">
                                          <p:cBhvr additive="base">
                                            <p:cTn id="27" dur="1000" fill="hold"/>
                                            <p:tgtEl>
                                              <p:spTgt spid="166"/>
                                            </p:tgtEl>
                                            <p:attrNameLst>
                                              <p:attrName>ppt_y</p:attrName>
                                            </p:attrNameLst>
                                          </p:cBhvr>
                                          <p:tavLst>
                                            <p:tav tm="0">
                                              <p:val>
                                                <p:strVal val="#ppt_y"/>
                                              </p:val>
                                            </p:tav>
                                            <p:tav tm="100000">
                                              <p:val>
                                                <p:strVal val="#ppt_y"/>
                                              </p:val>
                                            </p:tav>
                                          </p:tavLst>
                                        </p:anim>
                                      </p:childTnLst>
                                    </p:cTn>
                                  </p:par>
                                  <p:par>
                                    <p:cTn id="28" presetID="2" presetClass="entr" presetSubtype="2" decel="50000" fill="hold" grpId="0" nodeType="withEffect">
                                      <p:stCondLst>
                                        <p:cond delay="1750"/>
                                      </p:stCondLst>
                                      <p:childTnLst>
                                        <p:set>
                                          <p:cBhvr>
                                            <p:cTn id="29" dur="1" fill="hold">
                                              <p:stCondLst>
                                                <p:cond delay="0"/>
                                              </p:stCondLst>
                                            </p:cTn>
                                            <p:tgtEl>
                                              <p:spTgt spid="165"/>
                                            </p:tgtEl>
                                            <p:attrNameLst>
                                              <p:attrName>style.visibility</p:attrName>
                                            </p:attrNameLst>
                                          </p:cBhvr>
                                          <p:to>
                                            <p:strVal val="visible"/>
                                          </p:to>
                                        </p:set>
                                        <p:anim calcmode="lin" valueType="num">
                                          <p:cBhvr additive="base">
                                            <p:cTn id="30" dur="1000" fill="hold"/>
                                            <p:tgtEl>
                                              <p:spTgt spid="165"/>
                                            </p:tgtEl>
                                            <p:attrNameLst>
                                              <p:attrName>ppt_x</p:attrName>
                                            </p:attrNameLst>
                                          </p:cBhvr>
                                          <p:tavLst>
                                            <p:tav tm="0">
                                              <p:val>
                                                <p:strVal val="1+#ppt_w/2"/>
                                              </p:val>
                                            </p:tav>
                                            <p:tav tm="100000">
                                              <p:val>
                                                <p:strVal val="#ppt_x"/>
                                              </p:val>
                                            </p:tav>
                                          </p:tavLst>
                                        </p:anim>
                                        <p:anim calcmode="lin" valueType="num">
                                          <p:cBhvr additive="base">
                                            <p:cTn id="31" dur="1000" fill="hold"/>
                                            <p:tgtEl>
                                              <p:spTgt spid="165"/>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0"/>
                                      </p:stCondLst>
                                      <p:childTnLst>
                                        <p:set>
                                          <p:cBhvr>
                                            <p:cTn id="33" dur="1" fill="hold">
                                              <p:stCondLst>
                                                <p:cond delay="0"/>
                                              </p:stCondLst>
                                            </p:cTn>
                                            <p:tgtEl>
                                              <p:spTgt spid="153"/>
                                            </p:tgtEl>
                                            <p:attrNameLst>
                                              <p:attrName>style.visibility</p:attrName>
                                            </p:attrNameLst>
                                          </p:cBhvr>
                                          <p:to>
                                            <p:strVal val="visible"/>
                                          </p:to>
                                        </p:set>
                                        <p:anim calcmode="lin" valueType="num">
                                          <p:cBhvr>
                                            <p:cTn id="34" dur="500" fill="hold"/>
                                            <p:tgtEl>
                                              <p:spTgt spid="153"/>
                                            </p:tgtEl>
                                            <p:attrNameLst>
                                              <p:attrName>ppt_w</p:attrName>
                                            </p:attrNameLst>
                                          </p:cBhvr>
                                          <p:tavLst>
                                            <p:tav tm="0">
                                              <p:val>
                                                <p:fltVal val="0"/>
                                              </p:val>
                                            </p:tav>
                                            <p:tav tm="100000">
                                              <p:val>
                                                <p:strVal val="#ppt_w"/>
                                              </p:val>
                                            </p:tav>
                                          </p:tavLst>
                                        </p:anim>
                                        <p:anim calcmode="lin" valueType="num">
                                          <p:cBhvr>
                                            <p:cTn id="35" dur="500" fill="hold"/>
                                            <p:tgtEl>
                                              <p:spTgt spid="153"/>
                                            </p:tgtEl>
                                            <p:attrNameLst>
                                              <p:attrName>ppt_h</p:attrName>
                                            </p:attrNameLst>
                                          </p:cBhvr>
                                          <p:tavLst>
                                            <p:tav tm="0">
                                              <p:val>
                                                <p:fltVal val="0"/>
                                              </p:val>
                                            </p:tav>
                                            <p:tav tm="100000">
                                              <p:val>
                                                <p:strVal val="#ppt_h"/>
                                              </p:val>
                                            </p:tav>
                                          </p:tavLst>
                                        </p:anim>
                                        <p:animEffect transition="in" filter="fade">
                                          <p:cBhvr>
                                            <p:cTn id="36" dur="500"/>
                                            <p:tgtEl>
                                              <p:spTgt spid="153"/>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161"/>
                                            </p:tgtEl>
                                            <p:attrNameLst>
                                              <p:attrName>style.visibility</p:attrName>
                                            </p:attrNameLst>
                                          </p:cBhvr>
                                          <p:to>
                                            <p:strVal val="visible"/>
                                          </p:to>
                                        </p:set>
                                        <p:anim calcmode="lin" valueType="num">
                                          <p:cBhvr>
                                            <p:cTn id="39" dur="500" fill="hold"/>
                                            <p:tgtEl>
                                              <p:spTgt spid="161"/>
                                            </p:tgtEl>
                                            <p:attrNameLst>
                                              <p:attrName>ppt_w</p:attrName>
                                            </p:attrNameLst>
                                          </p:cBhvr>
                                          <p:tavLst>
                                            <p:tav tm="0">
                                              <p:val>
                                                <p:fltVal val="0"/>
                                              </p:val>
                                            </p:tav>
                                            <p:tav tm="100000">
                                              <p:val>
                                                <p:strVal val="#ppt_w"/>
                                              </p:val>
                                            </p:tav>
                                          </p:tavLst>
                                        </p:anim>
                                        <p:anim calcmode="lin" valueType="num">
                                          <p:cBhvr>
                                            <p:cTn id="40" dur="500" fill="hold"/>
                                            <p:tgtEl>
                                              <p:spTgt spid="161"/>
                                            </p:tgtEl>
                                            <p:attrNameLst>
                                              <p:attrName>ppt_h</p:attrName>
                                            </p:attrNameLst>
                                          </p:cBhvr>
                                          <p:tavLst>
                                            <p:tav tm="0">
                                              <p:val>
                                                <p:fltVal val="0"/>
                                              </p:val>
                                            </p:tav>
                                            <p:tav tm="100000">
                                              <p:val>
                                                <p:strVal val="#ppt_h"/>
                                              </p:val>
                                            </p:tav>
                                          </p:tavLst>
                                        </p:anim>
                                        <p:animEffect transition="in" filter="fade">
                                          <p:cBhvr>
                                            <p:cTn id="41" dur="500"/>
                                            <p:tgtEl>
                                              <p:spTgt spid="161"/>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62"/>
                                            </p:tgtEl>
                                            <p:attrNameLst>
                                              <p:attrName>style.visibility</p:attrName>
                                            </p:attrNameLst>
                                          </p:cBhvr>
                                          <p:to>
                                            <p:strVal val="visible"/>
                                          </p:to>
                                        </p:set>
                                        <p:anim calcmode="lin" valueType="num">
                                          <p:cBhvr>
                                            <p:cTn id="44" dur="500" fill="hold"/>
                                            <p:tgtEl>
                                              <p:spTgt spid="162"/>
                                            </p:tgtEl>
                                            <p:attrNameLst>
                                              <p:attrName>ppt_w</p:attrName>
                                            </p:attrNameLst>
                                          </p:cBhvr>
                                          <p:tavLst>
                                            <p:tav tm="0">
                                              <p:val>
                                                <p:fltVal val="0"/>
                                              </p:val>
                                            </p:tav>
                                            <p:tav tm="100000">
                                              <p:val>
                                                <p:strVal val="#ppt_w"/>
                                              </p:val>
                                            </p:tav>
                                          </p:tavLst>
                                        </p:anim>
                                        <p:anim calcmode="lin" valueType="num">
                                          <p:cBhvr>
                                            <p:cTn id="45" dur="500" fill="hold"/>
                                            <p:tgtEl>
                                              <p:spTgt spid="162"/>
                                            </p:tgtEl>
                                            <p:attrNameLst>
                                              <p:attrName>ppt_h</p:attrName>
                                            </p:attrNameLst>
                                          </p:cBhvr>
                                          <p:tavLst>
                                            <p:tav tm="0">
                                              <p:val>
                                                <p:fltVal val="0"/>
                                              </p:val>
                                            </p:tav>
                                            <p:tav tm="100000">
                                              <p:val>
                                                <p:strVal val="#ppt_h"/>
                                              </p:val>
                                            </p:tav>
                                          </p:tavLst>
                                        </p:anim>
                                        <p:animEffect transition="in" filter="fade">
                                          <p:cBhvr>
                                            <p:cTn id="46" dur="500"/>
                                            <p:tgtEl>
                                              <p:spTgt spid="162"/>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151"/>
                                            </p:tgtEl>
                                            <p:attrNameLst>
                                              <p:attrName>style.visibility</p:attrName>
                                            </p:attrNameLst>
                                          </p:cBhvr>
                                          <p:to>
                                            <p:strVal val="visible"/>
                                          </p:to>
                                        </p:set>
                                        <p:anim calcmode="lin" valueType="num">
                                          <p:cBhvr>
                                            <p:cTn id="49" dur="500" fill="hold"/>
                                            <p:tgtEl>
                                              <p:spTgt spid="151"/>
                                            </p:tgtEl>
                                            <p:attrNameLst>
                                              <p:attrName>ppt_w</p:attrName>
                                            </p:attrNameLst>
                                          </p:cBhvr>
                                          <p:tavLst>
                                            <p:tav tm="0">
                                              <p:val>
                                                <p:fltVal val="0"/>
                                              </p:val>
                                            </p:tav>
                                            <p:tav tm="100000">
                                              <p:val>
                                                <p:strVal val="#ppt_w"/>
                                              </p:val>
                                            </p:tav>
                                          </p:tavLst>
                                        </p:anim>
                                        <p:anim calcmode="lin" valueType="num">
                                          <p:cBhvr>
                                            <p:cTn id="50" dur="500" fill="hold"/>
                                            <p:tgtEl>
                                              <p:spTgt spid="151"/>
                                            </p:tgtEl>
                                            <p:attrNameLst>
                                              <p:attrName>ppt_h</p:attrName>
                                            </p:attrNameLst>
                                          </p:cBhvr>
                                          <p:tavLst>
                                            <p:tav tm="0">
                                              <p:val>
                                                <p:fltVal val="0"/>
                                              </p:val>
                                            </p:tav>
                                            <p:tav tm="100000">
                                              <p:val>
                                                <p:strVal val="#ppt_h"/>
                                              </p:val>
                                            </p:tav>
                                          </p:tavLst>
                                        </p:anim>
                                        <p:animEffect transition="in" filter="fade">
                                          <p:cBhvr>
                                            <p:cTn id="51" dur="500"/>
                                            <p:tgtEl>
                                              <p:spTgt spid="151"/>
                                            </p:tgtEl>
                                          </p:cBhvr>
                                        </p:animEffect>
                                      </p:childTnLst>
                                    </p:cTn>
                                  </p:par>
                                  <p:par>
                                    <p:cTn id="52" presetID="53" presetClass="entr" presetSubtype="16" fill="hold" grpId="0" nodeType="withEffect">
                                      <p:stCondLst>
                                        <p:cond delay="750"/>
                                      </p:stCondLst>
                                      <p:childTnLst>
                                        <p:set>
                                          <p:cBhvr>
                                            <p:cTn id="53" dur="1" fill="hold">
                                              <p:stCondLst>
                                                <p:cond delay="0"/>
                                              </p:stCondLst>
                                            </p:cTn>
                                            <p:tgtEl>
                                              <p:spTgt spid="167"/>
                                            </p:tgtEl>
                                            <p:attrNameLst>
                                              <p:attrName>style.visibility</p:attrName>
                                            </p:attrNameLst>
                                          </p:cBhvr>
                                          <p:to>
                                            <p:strVal val="visible"/>
                                          </p:to>
                                        </p:set>
                                        <p:anim calcmode="lin" valueType="num">
                                          <p:cBhvr>
                                            <p:cTn id="54" dur="500" fill="hold"/>
                                            <p:tgtEl>
                                              <p:spTgt spid="167"/>
                                            </p:tgtEl>
                                            <p:attrNameLst>
                                              <p:attrName>ppt_w</p:attrName>
                                            </p:attrNameLst>
                                          </p:cBhvr>
                                          <p:tavLst>
                                            <p:tav tm="0">
                                              <p:val>
                                                <p:fltVal val="0"/>
                                              </p:val>
                                            </p:tav>
                                            <p:tav tm="100000">
                                              <p:val>
                                                <p:strVal val="#ppt_w"/>
                                              </p:val>
                                            </p:tav>
                                          </p:tavLst>
                                        </p:anim>
                                        <p:anim calcmode="lin" valueType="num">
                                          <p:cBhvr>
                                            <p:cTn id="55" dur="500" fill="hold"/>
                                            <p:tgtEl>
                                              <p:spTgt spid="167"/>
                                            </p:tgtEl>
                                            <p:attrNameLst>
                                              <p:attrName>ppt_h</p:attrName>
                                            </p:attrNameLst>
                                          </p:cBhvr>
                                          <p:tavLst>
                                            <p:tav tm="0">
                                              <p:val>
                                                <p:fltVal val="0"/>
                                              </p:val>
                                            </p:tav>
                                            <p:tav tm="100000">
                                              <p:val>
                                                <p:strVal val="#ppt_h"/>
                                              </p:val>
                                            </p:tav>
                                          </p:tavLst>
                                        </p:anim>
                                        <p:animEffect transition="in" filter="fade">
                                          <p:cBhvr>
                                            <p:cTn id="56" dur="500"/>
                                            <p:tgtEl>
                                              <p:spTgt spid="167"/>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68"/>
                                            </p:tgtEl>
                                            <p:attrNameLst>
                                              <p:attrName>style.visibility</p:attrName>
                                            </p:attrNameLst>
                                          </p:cBhvr>
                                          <p:to>
                                            <p:strVal val="visible"/>
                                          </p:to>
                                        </p:set>
                                        <p:anim calcmode="lin" valueType="num">
                                          <p:cBhvr>
                                            <p:cTn id="59" dur="500" fill="hold"/>
                                            <p:tgtEl>
                                              <p:spTgt spid="168"/>
                                            </p:tgtEl>
                                            <p:attrNameLst>
                                              <p:attrName>ppt_w</p:attrName>
                                            </p:attrNameLst>
                                          </p:cBhvr>
                                          <p:tavLst>
                                            <p:tav tm="0">
                                              <p:val>
                                                <p:fltVal val="0"/>
                                              </p:val>
                                            </p:tav>
                                            <p:tav tm="100000">
                                              <p:val>
                                                <p:strVal val="#ppt_w"/>
                                              </p:val>
                                            </p:tav>
                                          </p:tavLst>
                                        </p:anim>
                                        <p:anim calcmode="lin" valueType="num">
                                          <p:cBhvr>
                                            <p:cTn id="60" dur="500" fill="hold"/>
                                            <p:tgtEl>
                                              <p:spTgt spid="168"/>
                                            </p:tgtEl>
                                            <p:attrNameLst>
                                              <p:attrName>ppt_h</p:attrName>
                                            </p:attrNameLst>
                                          </p:cBhvr>
                                          <p:tavLst>
                                            <p:tav tm="0">
                                              <p:val>
                                                <p:fltVal val="0"/>
                                              </p:val>
                                            </p:tav>
                                            <p:tav tm="100000">
                                              <p:val>
                                                <p:strVal val="#ppt_h"/>
                                              </p:val>
                                            </p:tav>
                                          </p:tavLst>
                                        </p:anim>
                                        <p:animEffect transition="in" filter="fade">
                                          <p:cBhvr>
                                            <p:cTn id="61" dur="500"/>
                                            <p:tgtEl>
                                              <p:spTgt spid="168"/>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146"/>
                                            </p:tgtEl>
                                            <p:attrNameLst>
                                              <p:attrName>style.visibility</p:attrName>
                                            </p:attrNameLst>
                                          </p:cBhvr>
                                          <p:to>
                                            <p:strVal val="visible"/>
                                          </p:to>
                                        </p:set>
                                        <p:animEffect transition="in" filter="wipe(left)">
                                          <p:cBhvr>
                                            <p:cTn id="64" dur="500"/>
                                            <p:tgtEl>
                                              <p:spTgt spid="146"/>
                                            </p:tgtEl>
                                          </p:cBhvr>
                                        </p:animEffect>
                                      </p:childTnLst>
                                    </p:cTn>
                                  </p:par>
                                  <p:par>
                                    <p:cTn id="65" presetID="2" presetClass="entr" presetSubtype="2" decel="50000" fill="hold" grpId="0" nodeType="withEffect">
                                      <p:stCondLst>
                                        <p:cond delay="2000"/>
                                      </p:stCondLst>
                                      <p:childTnLst>
                                        <p:set>
                                          <p:cBhvr>
                                            <p:cTn id="66" dur="1" fill="hold">
                                              <p:stCondLst>
                                                <p:cond delay="0"/>
                                              </p:stCondLst>
                                            </p:cTn>
                                            <p:tgtEl>
                                              <p:spTgt spid="149"/>
                                            </p:tgtEl>
                                            <p:attrNameLst>
                                              <p:attrName>style.visibility</p:attrName>
                                            </p:attrNameLst>
                                          </p:cBhvr>
                                          <p:to>
                                            <p:strVal val="visible"/>
                                          </p:to>
                                        </p:set>
                                        <p:anim calcmode="lin" valueType="num">
                                          <p:cBhvr additive="base">
                                            <p:cTn id="67" dur="1000" fill="hold"/>
                                            <p:tgtEl>
                                              <p:spTgt spid="149"/>
                                            </p:tgtEl>
                                            <p:attrNameLst>
                                              <p:attrName>ppt_x</p:attrName>
                                            </p:attrNameLst>
                                          </p:cBhvr>
                                          <p:tavLst>
                                            <p:tav tm="0">
                                              <p:val>
                                                <p:strVal val="1+#ppt_w/2"/>
                                              </p:val>
                                            </p:tav>
                                            <p:tav tm="100000">
                                              <p:val>
                                                <p:strVal val="#ppt_x"/>
                                              </p:val>
                                            </p:tav>
                                          </p:tavLst>
                                        </p:anim>
                                        <p:anim calcmode="lin" valueType="num">
                                          <p:cBhvr additive="base">
                                            <p:cTn id="68" dur="1000" fill="hold"/>
                                            <p:tgtEl>
                                              <p:spTgt spid="149"/>
                                            </p:tgtEl>
                                            <p:attrNameLst>
                                              <p:attrName>ppt_y</p:attrName>
                                            </p:attrNameLst>
                                          </p:cBhvr>
                                          <p:tavLst>
                                            <p:tav tm="0">
                                              <p:val>
                                                <p:strVal val="#ppt_y"/>
                                              </p:val>
                                            </p:tav>
                                            <p:tav tm="100000">
                                              <p:val>
                                                <p:strVal val="#ppt_y"/>
                                              </p:val>
                                            </p:tav>
                                          </p:tavLst>
                                        </p:anim>
                                      </p:childTnLst>
                                    </p:cTn>
                                  </p:par>
                                  <p:par>
                                    <p:cTn id="69" presetID="2" presetClass="entr" presetSubtype="2" decel="50000" fill="hold" grpId="0" nodeType="withEffect">
                                      <p:stCondLst>
                                        <p:cond delay="2000"/>
                                      </p:stCondLst>
                                      <p:childTnLst>
                                        <p:set>
                                          <p:cBhvr>
                                            <p:cTn id="70" dur="1" fill="hold">
                                              <p:stCondLst>
                                                <p:cond delay="0"/>
                                              </p:stCondLst>
                                            </p:cTn>
                                            <p:tgtEl>
                                              <p:spTgt spid="148"/>
                                            </p:tgtEl>
                                            <p:attrNameLst>
                                              <p:attrName>style.visibility</p:attrName>
                                            </p:attrNameLst>
                                          </p:cBhvr>
                                          <p:to>
                                            <p:strVal val="visible"/>
                                          </p:to>
                                        </p:set>
                                        <p:anim calcmode="lin" valueType="num">
                                          <p:cBhvr additive="base">
                                            <p:cTn id="71" dur="1000" fill="hold"/>
                                            <p:tgtEl>
                                              <p:spTgt spid="148"/>
                                            </p:tgtEl>
                                            <p:attrNameLst>
                                              <p:attrName>ppt_x</p:attrName>
                                            </p:attrNameLst>
                                          </p:cBhvr>
                                          <p:tavLst>
                                            <p:tav tm="0">
                                              <p:val>
                                                <p:strVal val="1+#ppt_w/2"/>
                                              </p:val>
                                            </p:tav>
                                            <p:tav tm="100000">
                                              <p:val>
                                                <p:strVal val="#ppt_x"/>
                                              </p:val>
                                            </p:tav>
                                          </p:tavLst>
                                        </p:anim>
                                        <p:anim calcmode="lin" valueType="num">
                                          <p:cBhvr additive="base">
                                            <p:cTn id="72" dur="1000" fill="hold"/>
                                            <p:tgtEl>
                                              <p:spTgt spid="148"/>
                                            </p:tgtEl>
                                            <p:attrNameLst>
                                              <p:attrName>ppt_y</p:attrName>
                                            </p:attrNameLst>
                                          </p:cBhvr>
                                          <p:tavLst>
                                            <p:tav tm="0">
                                              <p:val>
                                                <p:strVal val="#ppt_y"/>
                                              </p:val>
                                            </p:tav>
                                            <p:tav tm="100000">
                                              <p:val>
                                                <p:strVal val="#ppt_y"/>
                                              </p:val>
                                            </p:tav>
                                          </p:tavLst>
                                        </p:anim>
                                      </p:childTnLst>
                                    </p:cTn>
                                  </p:par>
                                  <p:par>
                                    <p:cTn id="73" presetID="53" presetClass="entr" presetSubtype="16" fill="hold" grpId="0" nodeType="withEffect">
                                      <p:stCondLst>
                                        <p:cond delay="750"/>
                                      </p:stCondLst>
                                      <p:childTnLst>
                                        <p:set>
                                          <p:cBhvr>
                                            <p:cTn id="74" dur="1" fill="hold">
                                              <p:stCondLst>
                                                <p:cond delay="0"/>
                                              </p:stCondLst>
                                            </p:cTn>
                                            <p:tgtEl>
                                              <p:spTgt spid="147"/>
                                            </p:tgtEl>
                                            <p:attrNameLst>
                                              <p:attrName>style.visibility</p:attrName>
                                            </p:attrNameLst>
                                          </p:cBhvr>
                                          <p:to>
                                            <p:strVal val="visible"/>
                                          </p:to>
                                        </p:set>
                                        <p:anim calcmode="lin" valueType="num">
                                          <p:cBhvr>
                                            <p:cTn id="75" dur="500" fill="hold"/>
                                            <p:tgtEl>
                                              <p:spTgt spid="147"/>
                                            </p:tgtEl>
                                            <p:attrNameLst>
                                              <p:attrName>ppt_w</p:attrName>
                                            </p:attrNameLst>
                                          </p:cBhvr>
                                          <p:tavLst>
                                            <p:tav tm="0">
                                              <p:val>
                                                <p:fltVal val="0"/>
                                              </p:val>
                                            </p:tav>
                                            <p:tav tm="100000">
                                              <p:val>
                                                <p:strVal val="#ppt_w"/>
                                              </p:val>
                                            </p:tav>
                                          </p:tavLst>
                                        </p:anim>
                                        <p:anim calcmode="lin" valueType="num">
                                          <p:cBhvr>
                                            <p:cTn id="76" dur="500" fill="hold"/>
                                            <p:tgtEl>
                                              <p:spTgt spid="147"/>
                                            </p:tgtEl>
                                            <p:attrNameLst>
                                              <p:attrName>ppt_h</p:attrName>
                                            </p:attrNameLst>
                                          </p:cBhvr>
                                          <p:tavLst>
                                            <p:tav tm="0">
                                              <p:val>
                                                <p:fltVal val="0"/>
                                              </p:val>
                                            </p:tav>
                                            <p:tav tm="100000">
                                              <p:val>
                                                <p:strVal val="#ppt_h"/>
                                              </p:val>
                                            </p:tav>
                                          </p:tavLst>
                                        </p:anim>
                                        <p:animEffect transition="in" filter="fade">
                                          <p:cBhvr>
                                            <p:cTn id="77" dur="500"/>
                                            <p:tgtEl>
                                              <p:spTgt spid="147"/>
                                            </p:tgtEl>
                                          </p:cBhvr>
                                        </p:animEffect>
                                      </p:childTnLst>
                                    </p:cTn>
                                  </p:par>
                                  <p:par>
                                    <p:cTn id="78" presetID="53" presetClass="entr" presetSubtype="16" fill="hold" grpId="0" nodeType="withEffect">
                                      <p:stCondLst>
                                        <p:cond delay="1000"/>
                                      </p:stCondLst>
                                      <p:childTnLst>
                                        <p:set>
                                          <p:cBhvr>
                                            <p:cTn id="79" dur="1" fill="hold">
                                              <p:stCondLst>
                                                <p:cond delay="0"/>
                                              </p:stCondLst>
                                            </p:cTn>
                                            <p:tgtEl>
                                              <p:spTgt spid="171"/>
                                            </p:tgtEl>
                                            <p:attrNameLst>
                                              <p:attrName>style.visibility</p:attrName>
                                            </p:attrNameLst>
                                          </p:cBhvr>
                                          <p:to>
                                            <p:strVal val="visible"/>
                                          </p:to>
                                        </p:set>
                                        <p:anim calcmode="lin" valueType="num">
                                          <p:cBhvr>
                                            <p:cTn id="80" dur="500" fill="hold"/>
                                            <p:tgtEl>
                                              <p:spTgt spid="171"/>
                                            </p:tgtEl>
                                            <p:attrNameLst>
                                              <p:attrName>ppt_w</p:attrName>
                                            </p:attrNameLst>
                                          </p:cBhvr>
                                          <p:tavLst>
                                            <p:tav tm="0">
                                              <p:val>
                                                <p:fltVal val="0"/>
                                              </p:val>
                                            </p:tav>
                                            <p:tav tm="100000">
                                              <p:val>
                                                <p:strVal val="#ppt_w"/>
                                              </p:val>
                                            </p:tav>
                                          </p:tavLst>
                                        </p:anim>
                                        <p:anim calcmode="lin" valueType="num">
                                          <p:cBhvr>
                                            <p:cTn id="81" dur="500" fill="hold"/>
                                            <p:tgtEl>
                                              <p:spTgt spid="171"/>
                                            </p:tgtEl>
                                            <p:attrNameLst>
                                              <p:attrName>ppt_h</p:attrName>
                                            </p:attrNameLst>
                                          </p:cBhvr>
                                          <p:tavLst>
                                            <p:tav tm="0">
                                              <p:val>
                                                <p:fltVal val="0"/>
                                              </p:val>
                                            </p:tav>
                                            <p:tav tm="100000">
                                              <p:val>
                                                <p:strVal val="#ppt_h"/>
                                              </p:val>
                                            </p:tav>
                                          </p:tavLst>
                                        </p:anim>
                                        <p:animEffect transition="in" filter="fade">
                                          <p:cBhvr>
                                            <p:cTn id="82" dur="500"/>
                                            <p:tgtEl>
                                              <p:spTgt spid="171"/>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172"/>
                                            </p:tgtEl>
                                            <p:attrNameLst>
                                              <p:attrName>style.visibility</p:attrName>
                                            </p:attrNameLst>
                                          </p:cBhvr>
                                          <p:to>
                                            <p:strVal val="visible"/>
                                          </p:to>
                                        </p:set>
                                        <p:anim calcmode="lin" valueType="num">
                                          <p:cBhvr>
                                            <p:cTn id="85" dur="500" fill="hold"/>
                                            <p:tgtEl>
                                              <p:spTgt spid="172"/>
                                            </p:tgtEl>
                                            <p:attrNameLst>
                                              <p:attrName>ppt_w</p:attrName>
                                            </p:attrNameLst>
                                          </p:cBhvr>
                                          <p:tavLst>
                                            <p:tav tm="0">
                                              <p:val>
                                                <p:fltVal val="0"/>
                                              </p:val>
                                            </p:tav>
                                            <p:tav tm="100000">
                                              <p:val>
                                                <p:strVal val="#ppt_w"/>
                                              </p:val>
                                            </p:tav>
                                          </p:tavLst>
                                        </p:anim>
                                        <p:anim calcmode="lin" valueType="num">
                                          <p:cBhvr>
                                            <p:cTn id="86" dur="500" fill="hold"/>
                                            <p:tgtEl>
                                              <p:spTgt spid="172"/>
                                            </p:tgtEl>
                                            <p:attrNameLst>
                                              <p:attrName>ppt_h</p:attrName>
                                            </p:attrNameLst>
                                          </p:cBhvr>
                                          <p:tavLst>
                                            <p:tav tm="0">
                                              <p:val>
                                                <p:fltVal val="0"/>
                                              </p:val>
                                            </p:tav>
                                            <p:tav tm="100000">
                                              <p:val>
                                                <p:strVal val="#ppt_h"/>
                                              </p:val>
                                            </p:tav>
                                          </p:tavLst>
                                        </p:anim>
                                        <p:animEffect transition="in" filter="fade">
                                          <p:cBhvr>
                                            <p:cTn id="87" dur="500"/>
                                            <p:tgtEl>
                                              <p:spTgt spid="172"/>
                                            </p:tgtEl>
                                          </p:cBhvr>
                                        </p:animEffect>
                                      </p:childTnLst>
                                    </p:cTn>
                                  </p:par>
                                  <p:par>
                                    <p:cTn id="88" presetID="2" presetClass="entr" presetSubtype="1" fill="hold" grpId="0" nodeType="withEffect" p14:presetBounceEnd="50000">
                                      <p:stCondLst>
                                        <p:cond delay="750"/>
                                      </p:stCondLst>
                                      <p:childTnLst>
                                        <p:set>
                                          <p:cBhvr>
                                            <p:cTn id="89" dur="1" fill="hold">
                                              <p:stCondLst>
                                                <p:cond delay="0"/>
                                              </p:stCondLst>
                                            </p:cTn>
                                            <p:tgtEl>
                                              <p:spTgt spid="156"/>
                                            </p:tgtEl>
                                            <p:attrNameLst>
                                              <p:attrName>style.visibility</p:attrName>
                                            </p:attrNameLst>
                                          </p:cBhvr>
                                          <p:to>
                                            <p:strVal val="visible"/>
                                          </p:to>
                                        </p:set>
                                        <p:anim calcmode="lin" valueType="num" p14:bounceEnd="50000">
                                          <p:cBhvr additive="base">
                                            <p:cTn id="90" dur="1000" fill="hold"/>
                                            <p:tgtEl>
                                              <p:spTgt spid="156"/>
                                            </p:tgtEl>
                                            <p:attrNameLst>
                                              <p:attrName>ppt_x</p:attrName>
                                            </p:attrNameLst>
                                          </p:cBhvr>
                                          <p:tavLst>
                                            <p:tav tm="0">
                                              <p:val>
                                                <p:strVal val="#ppt_x"/>
                                              </p:val>
                                            </p:tav>
                                            <p:tav tm="100000">
                                              <p:val>
                                                <p:strVal val="#ppt_x"/>
                                              </p:val>
                                            </p:tav>
                                          </p:tavLst>
                                        </p:anim>
                                        <p:anim calcmode="lin" valueType="num" p14:bounceEnd="50000">
                                          <p:cBhvr additive="base">
                                            <p:cTn id="91" dur="1000" fill="hold"/>
                                            <p:tgtEl>
                                              <p:spTgt spid="156"/>
                                            </p:tgtEl>
                                            <p:attrNameLst>
                                              <p:attrName>ppt_y</p:attrName>
                                            </p:attrNameLst>
                                          </p:cBhvr>
                                          <p:tavLst>
                                            <p:tav tm="0">
                                              <p:val>
                                                <p:strVal val="0-#ppt_h/2"/>
                                              </p:val>
                                            </p:tav>
                                            <p:tav tm="100000">
                                              <p:val>
                                                <p:strVal val="#ppt_y"/>
                                              </p:val>
                                            </p:tav>
                                          </p:tavLst>
                                        </p:anim>
                                      </p:childTnLst>
                                    </p:cTn>
                                  </p:par>
                                  <p:par>
                                    <p:cTn id="92" presetID="2" presetClass="entr" presetSubtype="1" fill="hold" grpId="0" nodeType="withEffect" p14:presetBounceEnd="50000">
                                      <p:stCondLst>
                                        <p:cond delay="750"/>
                                      </p:stCondLst>
                                      <p:childTnLst>
                                        <p:set>
                                          <p:cBhvr>
                                            <p:cTn id="93" dur="1" fill="hold">
                                              <p:stCondLst>
                                                <p:cond delay="0"/>
                                              </p:stCondLst>
                                            </p:cTn>
                                            <p:tgtEl>
                                              <p:spTgt spid="159"/>
                                            </p:tgtEl>
                                            <p:attrNameLst>
                                              <p:attrName>style.visibility</p:attrName>
                                            </p:attrNameLst>
                                          </p:cBhvr>
                                          <p:to>
                                            <p:strVal val="visible"/>
                                          </p:to>
                                        </p:set>
                                        <p:anim calcmode="lin" valueType="num" p14:bounceEnd="50000">
                                          <p:cBhvr additive="base">
                                            <p:cTn id="94" dur="1000" fill="hold"/>
                                            <p:tgtEl>
                                              <p:spTgt spid="159"/>
                                            </p:tgtEl>
                                            <p:attrNameLst>
                                              <p:attrName>ppt_x</p:attrName>
                                            </p:attrNameLst>
                                          </p:cBhvr>
                                          <p:tavLst>
                                            <p:tav tm="0">
                                              <p:val>
                                                <p:strVal val="#ppt_x"/>
                                              </p:val>
                                            </p:tav>
                                            <p:tav tm="100000">
                                              <p:val>
                                                <p:strVal val="#ppt_x"/>
                                              </p:val>
                                            </p:tav>
                                          </p:tavLst>
                                        </p:anim>
                                        <p:anim calcmode="lin" valueType="num" p14:bounceEnd="50000">
                                          <p:cBhvr additive="base">
                                            <p:cTn id="95" dur="1000" fill="hold"/>
                                            <p:tgtEl>
                                              <p:spTgt spid="159"/>
                                            </p:tgtEl>
                                            <p:attrNameLst>
                                              <p:attrName>ppt_y</p:attrName>
                                            </p:attrNameLst>
                                          </p:cBhvr>
                                          <p:tavLst>
                                            <p:tav tm="0">
                                              <p:val>
                                                <p:strVal val="0-#ppt_h/2"/>
                                              </p:val>
                                            </p:tav>
                                            <p:tav tm="100000">
                                              <p:val>
                                                <p:strVal val="#ppt_y"/>
                                              </p:val>
                                            </p:tav>
                                          </p:tavLst>
                                        </p:anim>
                                      </p:childTnLst>
                                    </p:cTn>
                                  </p:par>
                                  <p:par>
                                    <p:cTn id="96" presetID="2" presetClass="entr" presetSubtype="1" fill="hold" grpId="0" nodeType="withEffect" p14:presetBounceEnd="50000">
                                      <p:stCondLst>
                                        <p:cond delay="500"/>
                                      </p:stCondLst>
                                      <p:childTnLst>
                                        <p:set>
                                          <p:cBhvr>
                                            <p:cTn id="97" dur="1" fill="hold">
                                              <p:stCondLst>
                                                <p:cond delay="0"/>
                                              </p:stCondLst>
                                            </p:cTn>
                                            <p:tgtEl>
                                              <p:spTgt spid="158"/>
                                            </p:tgtEl>
                                            <p:attrNameLst>
                                              <p:attrName>style.visibility</p:attrName>
                                            </p:attrNameLst>
                                          </p:cBhvr>
                                          <p:to>
                                            <p:strVal val="visible"/>
                                          </p:to>
                                        </p:set>
                                        <p:anim calcmode="lin" valueType="num" p14:bounceEnd="50000">
                                          <p:cBhvr additive="base">
                                            <p:cTn id="98" dur="1000" fill="hold"/>
                                            <p:tgtEl>
                                              <p:spTgt spid="158"/>
                                            </p:tgtEl>
                                            <p:attrNameLst>
                                              <p:attrName>ppt_x</p:attrName>
                                            </p:attrNameLst>
                                          </p:cBhvr>
                                          <p:tavLst>
                                            <p:tav tm="0">
                                              <p:val>
                                                <p:strVal val="#ppt_x"/>
                                              </p:val>
                                            </p:tav>
                                            <p:tav tm="100000">
                                              <p:val>
                                                <p:strVal val="#ppt_x"/>
                                              </p:val>
                                            </p:tav>
                                          </p:tavLst>
                                        </p:anim>
                                        <p:anim calcmode="lin" valueType="num" p14:bounceEnd="50000">
                                          <p:cBhvr additive="base">
                                            <p:cTn id="99" dur="1000" fill="hold"/>
                                            <p:tgtEl>
                                              <p:spTgt spid="158"/>
                                            </p:tgtEl>
                                            <p:attrNameLst>
                                              <p:attrName>ppt_y</p:attrName>
                                            </p:attrNameLst>
                                          </p:cBhvr>
                                          <p:tavLst>
                                            <p:tav tm="0">
                                              <p:val>
                                                <p:strVal val="0-#ppt_h/2"/>
                                              </p:val>
                                            </p:tav>
                                            <p:tav tm="100000">
                                              <p:val>
                                                <p:strVal val="#ppt_y"/>
                                              </p:val>
                                            </p:tav>
                                          </p:tavLst>
                                        </p:anim>
                                      </p:childTnLst>
                                    </p:cTn>
                                  </p:par>
                                  <p:par>
                                    <p:cTn id="100" presetID="2" presetClass="entr" presetSubtype="1" fill="hold" grpId="0" nodeType="withEffect" p14:presetBounceEnd="50000">
                                      <p:stCondLst>
                                        <p:cond delay="250"/>
                                      </p:stCondLst>
                                      <p:childTnLst>
                                        <p:set>
                                          <p:cBhvr>
                                            <p:cTn id="101" dur="1" fill="hold">
                                              <p:stCondLst>
                                                <p:cond delay="0"/>
                                              </p:stCondLst>
                                            </p:cTn>
                                            <p:tgtEl>
                                              <p:spTgt spid="157"/>
                                            </p:tgtEl>
                                            <p:attrNameLst>
                                              <p:attrName>style.visibility</p:attrName>
                                            </p:attrNameLst>
                                          </p:cBhvr>
                                          <p:to>
                                            <p:strVal val="visible"/>
                                          </p:to>
                                        </p:set>
                                        <p:anim calcmode="lin" valueType="num" p14:bounceEnd="50000">
                                          <p:cBhvr additive="base">
                                            <p:cTn id="102" dur="1000" fill="hold"/>
                                            <p:tgtEl>
                                              <p:spTgt spid="157"/>
                                            </p:tgtEl>
                                            <p:attrNameLst>
                                              <p:attrName>ppt_x</p:attrName>
                                            </p:attrNameLst>
                                          </p:cBhvr>
                                          <p:tavLst>
                                            <p:tav tm="0">
                                              <p:val>
                                                <p:strVal val="#ppt_x"/>
                                              </p:val>
                                            </p:tav>
                                            <p:tav tm="100000">
                                              <p:val>
                                                <p:strVal val="#ppt_x"/>
                                              </p:val>
                                            </p:tav>
                                          </p:tavLst>
                                        </p:anim>
                                        <p:anim calcmode="lin" valueType="num" p14:bounceEnd="50000">
                                          <p:cBhvr additive="base">
                                            <p:cTn id="103" dur="1000" fill="hold"/>
                                            <p:tgtEl>
                                              <p:spTgt spid="157"/>
                                            </p:tgtEl>
                                            <p:attrNameLst>
                                              <p:attrName>ppt_y</p:attrName>
                                            </p:attrNameLst>
                                          </p:cBhvr>
                                          <p:tavLst>
                                            <p:tav tm="0">
                                              <p:val>
                                                <p:strVal val="0-#ppt_h/2"/>
                                              </p:val>
                                            </p:tav>
                                            <p:tav tm="100000">
                                              <p:val>
                                                <p:strVal val="#ppt_y"/>
                                              </p:val>
                                            </p:tav>
                                          </p:tavLst>
                                        </p:anim>
                                      </p:childTnLst>
                                    </p:cTn>
                                  </p:par>
                                  <p:par>
                                    <p:cTn id="104" presetID="12" presetClass="entr" presetSubtype="4" fill="hold" grpId="0" nodeType="withEffect">
                                      <p:stCondLst>
                                        <p:cond delay="2500"/>
                                      </p:stCondLst>
                                      <p:childTnLst>
                                        <p:set>
                                          <p:cBhvr>
                                            <p:cTn id="105" dur="1" fill="hold">
                                              <p:stCondLst>
                                                <p:cond delay="0"/>
                                              </p:stCondLst>
                                            </p:cTn>
                                            <p:tgtEl>
                                              <p:spTgt spid="173"/>
                                            </p:tgtEl>
                                            <p:attrNameLst>
                                              <p:attrName>style.visibility</p:attrName>
                                            </p:attrNameLst>
                                          </p:cBhvr>
                                          <p:to>
                                            <p:strVal val="visible"/>
                                          </p:to>
                                        </p:set>
                                        <p:anim calcmode="lin" valueType="num">
                                          <p:cBhvr additive="base">
                                            <p:cTn id="106" dur="500"/>
                                            <p:tgtEl>
                                              <p:spTgt spid="173"/>
                                            </p:tgtEl>
                                            <p:attrNameLst>
                                              <p:attrName>ppt_y</p:attrName>
                                            </p:attrNameLst>
                                          </p:cBhvr>
                                          <p:tavLst>
                                            <p:tav tm="0">
                                              <p:val>
                                                <p:strVal val="#ppt_y+#ppt_h*1.125000"/>
                                              </p:val>
                                            </p:tav>
                                            <p:tav tm="100000">
                                              <p:val>
                                                <p:strVal val="#ppt_y"/>
                                              </p:val>
                                            </p:tav>
                                          </p:tavLst>
                                        </p:anim>
                                        <p:animEffect transition="in" filter="wipe(up)">
                                          <p:cBhvr>
                                            <p:cTn id="107" dur="500"/>
                                            <p:tgtEl>
                                              <p:spTgt spid="173"/>
                                            </p:tgtEl>
                                          </p:cBhvr>
                                        </p:animEffect>
                                      </p:childTnLst>
                                    </p:cTn>
                                  </p:par>
                                  <p:par>
                                    <p:cTn id="108" presetID="2" presetClass="entr" presetSubtype="4" fill="hold" grpId="0" nodeType="withEffect" p14:presetBounceEnd="67000">
                                      <p:stCondLst>
                                        <p:cond delay="0"/>
                                      </p:stCondLst>
                                      <p:childTnLst>
                                        <p:set>
                                          <p:cBhvr>
                                            <p:cTn id="109" dur="1" fill="hold">
                                              <p:stCondLst>
                                                <p:cond delay="0"/>
                                              </p:stCondLst>
                                            </p:cTn>
                                            <p:tgtEl>
                                              <p:spTgt spid="170"/>
                                            </p:tgtEl>
                                            <p:attrNameLst>
                                              <p:attrName>style.visibility</p:attrName>
                                            </p:attrNameLst>
                                          </p:cBhvr>
                                          <p:to>
                                            <p:strVal val="visible"/>
                                          </p:to>
                                        </p:set>
                                        <p:anim calcmode="lin" valueType="num" p14:bounceEnd="67000">
                                          <p:cBhvr additive="base">
                                            <p:cTn id="110" dur="1000" fill="hold"/>
                                            <p:tgtEl>
                                              <p:spTgt spid="170"/>
                                            </p:tgtEl>
                                            <p:attrNameLst>
                                              <p:attrName>ppt_x</p:attrName>
                                            </p:attrNameLst>
                                          </p:cBhvr>
                                          <p:tavLst>
                                            <p:tav tm="0">
                                              <p:val>
                                                <p:strVal val="#ppt_x"/>
                                              </p:val>
                                            </p:tav>
                                            <p:tav tm="100000">
                                              <p:val>
                                                <p:strVal val="#ppt_x"/>
                                              </p:val>
                                            </p:tav>
                                          </p:tavLst>
                                        </p:anim>
                                        <p:anim calcmode="lin" valueType="num" p14:bounceEnd="67000">
                                          <p:cBhvr additive="base">
                                            <p:cTn id="111" dur="1000" fill="hold"/>
                                            <p:tgtEl>
                                              <p:spTgt spid="170"/>
                                            </p:tgtEl>
                                            <p:attrNameLst>
                                              <p:attrName>ppt_y</p:attrName>
                                            </p:attrNameLst>
                                          </p:cBhvr>
                                          <p:tavLst>
                                            <p:tav tm="0">
                                              <p:val>
                                                <p:strVal val="1+#ppt_h/2"/>
                                              </p:val>
                                            </p:tav>
                                            <p:tav tm="100000">
                                              <p:val>
                                                <p:strVal val="#ppt_y"/>
                                              </p:val>
                                            </p:tav>
                                          </p:tavLst>
                                        </p:anim>
                                      </p:childTnLst>
                                    </p:cTn>
                                  </p:par>
                                  <p:par>
                                    <p:cTn id="112" presetID="22" presetClass="entr" presetSubtype="2" fill="hold" grpId="0" nodeType="withEffect">
                                      <p:stCondLst>
                                        <p:cond delay="500"/>
                                      </p:stCondLst>
                                      <p:childTnLst>
                                        <p:set>
                                          <p:cBhvr>
                                            <p:cTn id="113" dur="1" fill="hold">
                                              <p:stCondLst>
                                                <p:cond delay="0"/>
                                              </p:stCondLst>
                                            </p:cTn>
                                            <p:tgtEl>
                                              <p:spTgt spid="169"/>
                                            </p:tgtEl>
                                            <p:attrNameLst>
                                              <p:attrName>style.visibility</p:attrName>
                                            </p:attrNameLst>
                                          </p:cBhvr>
                                          <p:to>
                                            <p:strVal val="visible"/>
                                          </p:to>
                                        </p:set>
                                        <p:animEffect transition="in" filter="wipe(right)">
                                          <p:cBhvr>
                                            <p:cTn id="114" dur="500"/>
                                            <p:tgtEl>
                                              <p:spTgt spid="169"/>
                                            </p:tgtEl>
                                          </p:cBhvr>
                                        </p:animEffect>
                                      </p:childTnLst>
                                    </p:cTn>
                                  </p:par>
                                  <p:par>
                                    <p:cTn id="115" presetID="31" presetClass="entr" presetSubtype="0" fill="hold" grpId="0" nodeType="withEffect">
                                      <p:stCondLst>
                                        <p:cond delay="2250"/>
                                      </p:stCondLst>
                                      <p:childTnLst>
                                        <p:set>
                                          <p:cBhvr>
                                            <p:cTn id="116" dur="1" fill="hold">
                                              <p:stCondLst>
                                                <p:cond delay="0"/>
                                              </p:stCondLst>
                                            </p:cTn>
                                            <p:tgtEl>
                                              <p:spTgt spid="188"/>
                                            </p:tgtEl>
                                            <p:attrNameLst>
                                              <p:attrName>style.visibility</p:attrName>
                                            </p:attrNameLst>
                                          </p:cBhvr>
                                          <p:to>
                                            <p:strVal val="visible"/>
                                          </p:to>
                                        </p:set>
                                        <p:anim calcmode="lin" valueType="num">
                                          <p:cBhvr>
                                            <p:cTn id="117" dur="1000" fill="hold"/>
                                            <p:tgtEl>
                                              <p:spTgt spid="188"/>
                                            </p:tgtEl>
                                            <p:attrNameLst>
                                              <p:attrName>ppt_w</p:attrName>
                                            </p:attrNameLst>
                                          </p:cBhvr>
                                          <p:tavLst>
                                            <p:tav tm="0">
                                              <p:val>
                                                <p:fltVal val="0"/>
                                              </p:val>
                                            </p:tav>
                                            <p:tav tm="100000">
                                              <p:val>
                                                <p:strVal val="#ppt_w"/>
                                              </p:val>
                                            </p:tav>
                                          </p:tavLst>
                                        </p:anim>
                                        <p:anim calcmode="lin" valueType="num">
                                          <p:cBhvr>
                                            <p:cTn id="118" dur="1000" fill="hold"/>
                                            <p:tgtEl>
                                              <p:spTgt spid="188"/>
                                            </p:tgtEl>
                                            <p:attrNameLst>
                                              <p:attrName>ppt_h</p:attrName>
                                            </p:attrNameLst>
                                          </p:cBhvr>
                                          <p:tavLst>
                                            <p:tav tm="0">
                                              <p:val>
                                                <p:fltVal val="0"/>
                                              </p:val>
                                            </p:tav>
                                            <p:tav tm="100000">
                                              <p:val>
                                                <p:strVal val="#ppt_h"/>
                                              </p:val>
                                            </p:tav>
                                          </p:tavLst>
                                        </p:anim>
                                        <p:anim calcmode="lin" valueType="num">
                                          <p:cBhvr>
                                            <p:cTn id="119" dur="1000" fill="hold"/>
                                            <p:tgtEl>
                                              <p:spTgt spid="188"/>
                                            </p:tgtEl>
                                            <p:attrNameLst>
                                              <p:attrName>style.rotation</p:attrName>
                                            </p:attrNameLst>
                                          </p:cBhvr>
                                          <p:tavLst>
                                            <p:tav tm="0">
                                              <p:val>
                                                <p:fltVal val="90"/>
                                              </p:val>
                                            </p:tav>
                                            <p:tav tm="100000">
                                              <p:val>
                                                <p:fltVal val="0"/>
                                              </p:val>
                                            </p:tav>
                                          </p:tavLst>
                                        </p:anim>
                                        <p:animEffect transition="in" filter="fade">
                                          <p:cBhvr>
                                            <p:cTn id="120" dur="1000"/>
                                            <p:tgtEl>
                                              <p:spTgt spid="188"/>
                                            </p:tgtEl>
                                          </p:cBhvr>
                                        </p:animEffect>
                                      </p:childTnLst>
                                    </p:cTn>
                                  </p:par>
                                  <p:par>
                                    <p:cTn id="121" presetID="31" presetClass="entr" presetSubtype="0" fill="hold" nodeType="withEffect">
                                      <p:stCondLst>
                                        <p:cond delay="2000"/>
                                      </p:stCondLst>
                                      <p:childTnLst>
                                        <p:set>
                                          <p:cBhvr>
                                            <p:cTn id="122" dur="1" fill="hold">
                                              <p:stCondLst>
                                                <p:cond delay="0"/>
                                              </p:stCondLst>
                                            </p:cTn>
                                            <p:tgtEl>
                                              <p:spTgt spid="178"/>
                                            </p:tgtEl>
                                            <p:attrNameLst>
                                              <p:attrName>style.visibility</p:attrName>
                                            </p:attrNameLst>
                                          </p:cBhvr>
                                          <p:to>
                                            <p:strVal val="visible"/>
                                          </p:to>
                                        </p:set>
                                        <p:anim calcmode="lin" valueType="num">
                                          <p:cBhvr>
                                            <p:cTn id="123" dur="1000" fill="hold"/>
                                            <p:tgtEl>
                                              <p:spTgt spid="178"/>
                                            </p:tgtEl>
                                            <p:attrNameLst>
                                              <p:attrName>ppt_w</p:attrName>
                                            </p:attrNameLst>
                                          </p:cBhvr>
                                          <p:tavLst>
                                            <p:tav tm="0">
                                              <p:val>
                                                <p:fltVal val="0"/>
                                              </p:val>
                                            </p:tav>
                                            <p:tav tm="100000">
                                              <p:val>
                                                <p:strVal val="#ppt_w"/>
                                              </p:val>
                                            </p:tav>
                                          </p:tavLst>
                                        </p:anim>
                                        <p:anim calcmode="lin" valueType="num">
                                          <p:cBhvr>
                                            <p:cTn id="124" dur="1000" fill="hold"/>
                                            <p:tgtEl>
                                              <p:spTgt spid="178"/>
                                            </p:tgtEl>
                                            <p:attrNameLst>
                                              <p:attrName>ppt_h</p:attrName>
                                            </p:attrNameLst>
                                          </p:cBhvr>
                                          <p:tavLst>
                                            <p:tav tm="0">
                                              <p:val>
                                                <p:fltVal val="0"/>
                                              </p:val>
                                            </p:tav>
                                            <p:tav tm="100000">
                                              <p:val>
                                                <p:strVal val="#ppt_h"/>
                                              </p:val>
                                            </p:tav>
                                          </p:tavLst>
                                        </p:anim>
                                        <p:anim calcmode="lin" valueType="num">
                                          <p:cBhvr>
                                            <p:cTn id="125" dur="1000" fill="hold"/>
                                            <p:tgtEl>
                                              <p:spTgt spid="178"/>
                                            </p:tgtEl>
                                            <p:attrNameLst>
                                              <p:attrName>style.rotation</p:attrName>
                                            </p:attrNameLst>
                                          </p:cBhvr>
                                          <p:tavLst>
                                            <p:tav tm="0">
                                              <p:val>
                                                <p:fltVal val="90"/>
                                              </p:val>
                                            </p:tav>
                                            <p:tav tm="100000">
                                              <p:val>
                                                <p:fltVal val="0"/>
                                              </p:val>
                                            </p:tav>
                                          </p:tavLst>
                                        </p:anim>
                                        <p:animEffect transition="in" filter="fade">
                                          <p:cBhvr>
                                            <p:cTn id="126" dur="1000"/>
                                            <p:tgtEl>
                                              <p:spTgt spid="178"/>
                                            </p:tgtEl>
                                          </p:cBhvr>
                                        </p:animEffect>
                                      </p:childTnLst>
                                    </p:cTn>
                                  </p:par>
                                  <p:par>
                                    <p:cTn id="127" presetID="31" presetClass="entr" presetSubtype="0" fill="hold" nodeType="withEffect">
                                      <p:stCondLst>
                                        <p:cond delay="1500"/>
                                      </p:stCondLst>
                                      <p:childTnLst>
                                        <p:set>
                                          <p:cBhvr>
                                            <p:cTn id="128" dur="1" fill="hold">
                                              <p:stCondLst>
                                                <p:cond delay="0"/>
                                              </p:stCondLst>
                                            </p:cTn>
                                            <p:tgtEl>
                                              <p:spTgt spid="174"/>
                                            </p:tgtEl>
                                            <p:attrNameLst>
                                              <p:attrName>style.visibility</p:attrName>
                                            </p:attrNameLst>
                                          </p:cBhvr>
                                          <p:to>
                                            <p:strVal val="visible"/>
                                          </p:to>
                                        </p:set>
                                        <p:anim calcmode="lin" valueType="num">
                                          <p:cBhvr>
                                            <p:cTn id="129" dur="1000" fill="hold"/>
                                            <p:tgtEl>
                                              <p:spTgt spid="174"/>
                                            </p:tgtEl>
                                            <p:attrNameLst>
                                              <p:attrName>ppt_w</p:attrName>
                                            </p:attrNameLst>
                                          </p:cBhvr>
                                          <p:tavLst>
                                            <p:tav tm="0">
                                              <p:val>
                                                <p:fltVal val="0"/>
                                              </p:val>
                                            </p:tav>
                                            <p:tav tm="100000">
                                              <p:val>
                                                <p:strVal val="#ppt_w"/>
                                              </p:val>
                                            </p:tav>
                                          </p:tavLst>
                                        </p:anim>
                                        <p:anim calcmode="lin" valueType="num">
                                          <p:cBhvr>
                                            <p:cTn id="130" dur="1000" fill="hold"/>
                                            <p:tgtEl>
                                              <p:spTgt spid="174"/>
                                            </p:tgtEl>
                                            <p:attrNameLst>
                                              <p:attrName>ppt_h</p:attrName>
                                            </p:attrNameLst>
                                          </p:cBhvr>
                                          <p:tavLst>
                                            <p:tav tm="0">
                                              <p:val>
                                                <p:fltVal val="0"/>
                                              </p:val>
                                            </p:tav>
                                            <p:tav tm="100000">
                                              <p:val>
                                                <p:strVal val="#ppt_h"/>
                                              </p:val>
                                            </p:tav>
                                          </p:tavLst>
                                        </p:anim>
                                        <p:anim calcmode="lin" valueType="num">
                                          <p:cBhvr>
                                            <p:cTn id="131" dur="1000" fill="hold"/>
                                            <p:tgtEl>
                                              <p:spTgt spid="174"/>
                                            </p:tgtEl>
                                            <p:attrNameLst>
                                              <p:attrName>style.rotation</p:attrName>
                                            </p:attrNameLst>
                                          </p:cBhvr>
                                          <p:tavLst>
                                            <p:tav tm="0">
                                              <p:val>
                                                <p:fltVal val="90"/>
                                              </p:val>
                                            </p:tav>
                                            <p:tav tm="100000">
                                              <p:val>
                                                <p:fltVal val="0"/>
                                              </p:val>
                                            </p:tav>
                                          </p:tavLst>
                                        </p:anim>
                                        <p:animEffect transition="in" filter="fade">
                                          <p:cBhvr>
                                            <p:cTn id="132" dur="1000"/>
                                            <p:tgtEl>
                                              <p:spTgt spid="174"/>
                                            </p:tgtEl>
                                          </p:cBhvr>
                                        </p:animEffect>
                                      </p:childTnLst>
                                    </p:cTn>
                                  </p:par>
                                  <p:par>
                                    <p:cTn id="133" presetID="47" presetClass="entr" presetSubtype="0" fill="hold" grpId="0" nodeType="withEffect">
                                      <p:stCondLst>
                                        <p:cond delay="0"/>
                                      </p:stCondLst>
                                      <p:childTnLst>
                                        <p:set>
                                          <p:cBhvr>
                                            <p:cTn id="134" dur="1" fill="hold">
                                              <p:stCondLst>
                                                <p:cond delay="0"/>
                                              </p:stCondLst>
                                            </p:cTn>
                                            <p:tgtEl>
                                              <p:spTgt spid="155"/>
                                            </p:tgtEl>
                                            <p:attrNameLst>
                                              <p:attrName>style.visibility</p:attrName>
                                            </p:attrNameLst>
                                          </p:cBhvr>
                                          <p:to>
                                            <p:strVal val="visible"/>
                                          </p:to>
                                        </p:set>
                                        <p:animEffect transition="in" filter="fade">
                                          <p:cBhvr>
                                            <p:cTn id="135" dur="1000"/>
                                            <p:tgtEl>
                                              <p:spTgt spid="155"/>
                                            </p:tgtEl>
                                          </p:cBhvr>
                                        </p:animEffect>
                                        <p:anim calcmode="lin" valueType="num">
                                          <p:cBhvr>
                                            <p:cTn id="136" dur="1000" fill="hold"/>
                                            <p:tgtEl>
                                              <p:spTgt spid="155"/>
                                            </p:tgtEl>
                                            <p:attrNameLst>
                                              <p:attrName>ppt_x</p:attrName>
                                            </p:attrNameLst>
                                          </p:cBhvr>
                                          <p:tavLst>
                                            <p:tav tm="0">
                                              <p:val>
                                                <p:strVal val="#ppt_x"/>
                                              </p:val>
                                            </p:tav>
                                            <p:tav tm="100000">
                                              <p:val>
                                                <p:strVal val="#ppt_x"/>
                                              </p:val>
                                            </p:tav>
                                          </p:tavLst>
                                        </p:anim>
                                        <p:anim calcmode="lin" valueType="num">
                                          <p:cBhvr>
                                            <p:cTn id="137" dur="1000" fill="hold"/>
                                            <p:tgtEl>
                                              <p:spTgt spid="1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animBg="1"/>
          <p:bldP spid="147" grpId="0" animBg="1"/>
          <p:bldP spid="148" grpId="0"/>
          <p:bldP spid="149" grpId="0"/>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1" grpId="0" animBg="1"/>
          <p:bldP spid="162" grpId="0" animBg="1"/>
          <p:bldP spid="163" grpId="0"/>
          <p:bldP spid="164" grpId="0"/>
          <p:bldP spid="165" grpId="0"/>
          <p:bldP spid="166" grpId="0"/>
          <p:bldP spid="167" grpId="0" animBg="1"/>
          <p:bldP spid="168" grpId="0" animBg="1"/>
          <p:bldP spid="169" grpId="0"/>
          <p:bldP spid="170" grpId="0"/>
          <p:bldP spid="171" grpId="0" animBg="1"/>
          <p:bldP spid="172" grpId="0" animBg="1"/>
          <p:bldP spid="173" grpId="0"/>
          <p:bldP spid="18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500"/>
                                      </p:stCondLst>
                                      <p:childTnLst>
                                        <p:set>
                                          <p:cBhvr>
                                            <p:cTn id="6" dur="1" fill="hold">
                                              <p:stCondLst>
                                                <p:cond delay="0"/>
                                              </p:stCondLst>
                                            </p:cTn>
                                            <p:tgtEl>
                                              <p:spTgt spid="154"/>
                                            </p:tgtEl>
                                            <p:attrNameLst>
                                              <p:attrName>style.visibility</p:attrName>
                                            </p:attrNameLst>
                                          </p:cBhvr>
                                          <p:to>
                                            <p:strVal val="visible"/>
                                          </p:to>
                                        </p:set>
                                        <p:animEffect transition="in" filter="fade">
                                          <p:cBhvr>
                                            <p:cTn id="7" dur="1000"/>
                                            <p:tgtEl>
                                              <p:spTgt spid="154"/>
                                            </p:tgtEl>
                                          </p:cBhvr>
                                        </p:animEffect>
                                        <p:anim calcmode="lin" valueType="num">
                                          <p:cBhvr>
                                            <p:cTn id="8" dur="1000" fill="hold"/>
                                            <p:tgtEl>
                                              <p:spTgt spid="154"/>
                                            </p:tgtEl>
                                            <p:attrNameLst>
                                              <p:attrName>ppt_x</p:attrName>
                                            </p:attrNameLst>
                                          </p:cBhvr>
                                          <p:tavLst>
                                            <p:tav tm="0">
                                              <p:val>
                                                <p:strVal val="#ppt_x"/>
                                              </p:val>
                                            </p:tav>
                                            <p:tav tm="100000">
                                              <p:val>
                                                <p:strVal val="#ppt_x"/>
                                              </p:val>
                                            </p:tav>
                                          </p:tavLst>
                                        </p:anim>
                                        <p:anim calcmode="lin" valueType="num">
                                          <p:cBhvr>
                                            <p:cTn id="9" dur="1000" fill="hold"/>
                                            <p:tgtEl>
                                              <p:spTgt spid="154"/>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152"/>
                                            </p:tgtEl>
                                            <p:attrNameLst>
                                              <p:attrName>style.visibility</p:attrName>
                                            </p:attrNameLst>
                                          </p:cBhvr>
                                          <p:to>
                                            <p:strVal val="visible"/>
                                          </p:to>
                                        </p:set>
                                        <p:animEffect transition="in" filter="wipe(left)">
                                          <p:cBhvr>
                                            <p:cTn id="12" dur="500"/>
                                            <p:tgtEl>
                                              <p:spTgt spid="152"/>
                                            </p:tgtEl>
                                          </p:cBhvr>
                                        </p:animEffect>
                                      </p:childTnLst>
                                    </p:cTn>
                                  </p:par>
                                  <p:par>
                                    <p:cTn id="13" presetID="22" presetClass="entr" presetSubtype="8" fill="hold" grpId="0" nodeType="withEffect">
                                      <p:stCondLst>
                                        <p:cond delay="1250"/>
                                      </p:stCondLst>
                                      <p:childTnLst>
                                        <p:set>
                                          <p:cBhvr>
                                            <p:cTn id="14" dur="1" fill="hold">
                                              <p:stCondLst>
                                                <p:cond delay="0"/>
                                              </p:stCondLst>
                                            </p:cTn>
                                            <p:tgtEl>
                                              <p:spTgt spid="150"/>
                                            </p:tgtEl>
                                            <p:attrNameLst>
                                              <p:attrName>style.visibility</p:attrName>
                                            </p:attrNameLst>
                                          </p:cBhvr>
                                          <p:to>
                                            <p:strVal val="visible"/>
                                          </p:to>
                                        </p:set>
                                        <p:animEffect transition="in" filter="wipe(left)">
                                          <p:cBhvr>
                                            <p:cTn id="15" dur="500"/>
                                            <p:tgtEl>
                                              <p:spTgt spid="150"/>
                                            </p:tgtEl>
                                          </p:cBhvr>
                                        </p:animEffect>
                                      </p:childTnLst>
                                    </p:cTn>
                                  </p:par>
                                  <p:par>
                                    <p:cTn id="16" presetID="2" presetClass="entr" presetSubtype="2" decel="50000" fill="hold" grpId="0" nodeType="withEffect">
                                      <p:stCondLst>
                                        <p:cond delay="1250"/>
                                      </p:stCondLst>
                                      <p:childTnLst>
                                        <p:set>
                                          <p:cBhvr>
                                            <p:cTn id="17" dur="1" fill="hold">
                                              <p:stCondLst>
                                                <p:cond delay="0"/>
                                              </p:stCondLst>
                                            </p:cTn>
                                            <p:tgtEl>
                                              <p:spTgt spid="164"/>
                                            </p:tgtEl>
                                            <p:attrNameLst>
                                              <p:attrName>style.visibility</p:attrName>
                                            </p:attrNameLst>
                                          </p:cBhvr>
                                          <p:to>
                                            <p:strVal val="visible"/>
                                          </p:to>
                                        </p:set>
                                        <p:anim calcmode="lin" valueType="num">
                                          <p:cBhvr additive="base">
                                            <p:cTn id="18" dur="1000" fill="hold"/>
                                            <p:tgtEl>
                                              <p:spTgt spid="164"/>
                                            </p:tgtEl>
                                            <p:attrNameLst>
                                              <p:attrName>ppt_x</p:attrName>
                                            </p:attrNameLst>
                                          </p:cBhvr>
                                          <p:tavLst>
                                            <p:tav tm="0">
                                              <p:val>
                                                <p:strVal val="1+#ppt_w/2"/>
                                              </p:val>
                                            </p:tav>
                                            <p:tav tm="100000">
                                              <p:val>
                                                <p:strVal val="#ppt_x"/>
                                              </p:val>
                                            </p:tav>
                                          </p:tavLst>
                                        </p:anim>
                                        <p:anim calcmode="lin" valueType="num">
                                          <p:cBhvr additive="base">
                                            <p:cTn id="19" dur="1000" fill="hold"/>
                                            <p:tgtEl>
                                              <p:spTgt spid="164"/>
                                            </p:tgtEl>
                                            <p:attrNameLst>
                                              <p:attrName>ppt_y</p:attrName>
                                            </p:attrNameLst>
                                          </p:cBhvr>
                                          <p:tavLst>
                                            <p:tav tm="0">
                                              <p:val>
                                                <p:strVal val="#ppt_y"/>
                                              </p:val>
                                            </p:tav>
                                            <p:tav tm="100000">
                                              <p:val>
                                                <p:strVal val="#ppt_y"/>
                                              </p:val>
                                            </p:tav>
                                          </p:tavLst>
                                        </p:anim>
                                      </p:childTnLst>
                                    </p:cTn>
                                  </p:par>
                                  <p:par>
                                    <p:cTn id="20" presetID="2" presetClass="entr" presetSubtype="2" decel="50000" fill="hold" grpId="0" nodeType="withEffect">
                                      <p:stCondLst>
                                        <p:cond delay="1250"/>
                                      </p:stCondLst>
                                      <p:childTnLst>
                                        <p:set>
                                          <p:cBhvr>
                                            <p:cTn id="21" dur="1" fill="hold">
                                              <p:stCondLst>
                                                <p:cond delay="0"/>
                                              </p:stCondLst>
                                            </p:cTn>
                                            <p:tgtEl>
                                              <p:spTgt spid="163"/>
                                            </p:tgtEl>
                                            <p:attrNameLst>
                                              <p:attrName>style.visibility</p:attrName>
                                            </p:attrNameLst>
                                          </p:cBhvr>
                                          <p:to>
                                            <p:strVal val="visible"/>
                                          </p:to>
                                        </p:set>
                                        <p:anim calcmode="lin" valueType="num">
                                          <p:cBhvr additive="base">
                                            <p:cTn id="22" dur="1000" fill="hold"/>
                                            <p:tgtEl>
                                              <p:spTgt spid="163"/>
                                            </p:tgtEl>
                                            <p:attrNameLst>
                                              <p:attrName>ppt_x</p:attrName>
                                            </p:attrNameLst>
                                          </p:cBhvr>
                                          <p:tavLst>
                                            <p:tav tm="0">
                                              <p:val>
                                                <p:strVal val="1+#ppt_w/2"/>
                                              </p:val>
                                            </p:tav>
                                            <p:tav tm="100000">
                                              <p:val>
                                                <p:strVal val="#ppt_x"/>
                                              </p:val>
                                            </p:tav>
                                          </p:tavLst>
                                        </p:anim>
                                        <p:anim calcmode="lin" valueType="num">
                                          <p:cBhvr additive="base">
                                            <p:cTn id="23" dur="1000" fill="hold"/>
                                            <p:tgtEl>
                                              <p:spTgt spid="163"/>
                                            </p:tgtEl>
                                            <p:attrNameLst>
                                              <p:attrName>ppt_y</p:attrName>
                                            </p:attrNameLst>
                                          </p:cBhvr>
                                          <p:tavLst>
                                            <p:tav tm="0">
                                              <p:val>
                                                <p:strVal val="#ppt_y"/>
                                              </p:val>
                                            </p:tav>
                                            <p:tav tm="100000">
                                              <p:val>
                                                <p:strVal val="#ppt_y"/>
                                              </p:val>
                                            </p:tav>
                                          </p:tavLst>
                                        </p:anim>
                                      </p:childTnLst>
                                    </p:cTn>
                                  </p:par>
                                  <p:par>
                                    <p:cTn id="24" presetID="2" presetClass="entr" presetSubtype="2" decel="50000" fill="hold" grpId="0" nodeType="withEffect">
                                      <p:stCondLst>
                                        <p:cond delay="1750"/>
                                      </p:stCondLst>
                                      <p:childTnLst>
                                        <p:set>
                                          <p:cBhvr>
                                            <p:cTn id="25" dur="1" fill="hold">
                                              <p:stCondLst>
                                                <p:cond delay="0"/>
                                              </p:stCondLst>
                                            </p:cTn>
                                            <p:tgtEl>
                                              <p:spTgt spid="166"/>
                                            </p:tgtEl>
                                            <p:attrNameLst>
                                              <p:attrName>style.visibility</p:attrName>
                                            </p:attrNameLst>
                                          </p:cBhvr>
                                          <p:to>
                                            <p:strVal val="visible"/>
                                          </p:to>
                                        </p:set>
                                        <p:anim calcmode="lin" valueType="num">
                                          <p:cBhvr additive="base">
                                            <p:cTn id="26" dur="1000" fill="hold"/>
                                            <p:tgtEl>
                                              <p:spTgt spid="166"/>
                                            </p:tgtEl>
                                            <p:attrNameLst>
                                              <p:attrName>ppt_x</p:attrName>
                                            </p:attrNameLst>
                                          </p:cBhvr>
                                          <p:tavLst>
                                            <p:tav tm="0">
                                              <p:val>
                                                <p:strVal val="1+#ppt_w/2"/>
                                              </p:val>
                                            </p:tav>
                                            <p:tav tm="100000">
                                              <p:val>
                                                <p:strVal val="#ppt_x"/>
                                              </p:val>
                                            </p:tav>
                                          </p:tavLst>
                                        </p:anim>
                                        <p:anim calcmode="lin" valueType="num">
                                          <p:cBhvr additive="base">
                                            <p:cTn id="27" dur="1000" fill="hold"/>
                                            <p:tgtEl>
                                              <p:spTgt spid="166"/>
                                            </p:tgtEl>
                                            <p:attrNameLst>
                                              <p:attrName>ppt_y</p:attrName>
                                            </p:attrNameLst>
                                          </p:cBhvr>
                                          <p:tavLst>
                                            <p:tav tm="0">
                                              <p:val>
                                                <p:strVal val="#ppt_y"/>
                                              </p:val>
                                            </p:tav>
                                            <p:tav tm="100000">
                                              <p:val>
                                                <p:strVal val="#ppt_y"/>
                                              </p:val>
                                            </p:tav>
                                          </p:tavLst>
                                        </p:anim>
                                      </p:childTnLst>
                                    </p:cTn>
                                  </p:par>
                                  <p:par>
                                    <p:cTn id="28" presetID="2" presetClass="entr" presetSubtype="2" decel="50000" fill="hold" grpId="0" nodeType="withEffect">
                                      <p:stCondLst>
                                        <p:cond delay="1750"/>
                                      </p:stCondLst>
                                      <p:childTnLst>
                                        <p:set>
                                          <p:cBhvr>
                                            <p:cTn id="29" dur="1" fill="hold">
                                              <p:stCondLst>
                                                <p:cond delay="0"/>
                                              </p:stCondLst>
                                            </p:cTn>
                                            <p:tgtEl>
                                              <p:spTgt spid="165"/>
                                            </p:tgtEl>
                                            <p:attrNameLst>
                                              <p:attrName>style.visibility</p:attrName>
                                            </p:attrNameLst>
                                          </p:cBhvr>
                                          <p:to>
                                            <p:strVal val="visible"/>
                                          </p:to>
                                        </p:set>
                                        <p:anim calcmode="lin" valueType="num">
                                          <p:cBhvr additive="base">
                                            <p:cTn id="30" dur="1000" fill="hold"/>
                                            <p:tgtEl>
                                              <p:spTgt spid="165"/>
                                            </p:tgtEl>
                                            <p:attrNameLst>
                                              <p:attrName>ppt_x</p:attrName>
                                            </p:attrNameLst>
                                          </p:cBhvr>
                                          <p:tavLst>
                                            <p:tav tm="0">
                                              <p:val>
                                                <p:strVal val="1+#ppt_w/2"/>
                                              </p:val>
                                            </p:tav>
                                            <p:tav tm="100000">
                                              <p:val>
                                                <p:strVal val="#ppt_x"/>
                                              </p:val>
                                            </p:tav>
                                          </p:tavLst>
                                        </p:anim>
                                        <p:anim calcmode="lin" valueType="num">
                                          <p:cBhvr additive="base">
                                            <p:cTn id="31" dur="1000" fill="hold"/>
                                            <p:tgtEl>
                                              <p:spTgt spid="165"/>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0"/>
                                      </p:stCondLst>
                                      <p:childTnLst>
                                        <p:set>
                                          <p:cBhvr>
                                            <p:cTn id="33" dur="1" fill="hold">
                                              <p:stCondLst>
                                                <p:cond delay="0"/>
                                              </p:stCondLst>
                                            </p:cTn>
                                            <p:tgtEl>
                                              <p:spTgt spid="153"/>
                                            </p:tgtEl>
                                            <p:attrNameLst>
                                              <p:attrName>style.visibility</p:attrName>
                                            </p:attrNameLst>
                                          </p:cBhvr>
                                          <p:to>
                                            <p:strVal val="visible"/>
                                          </p:to>
                                        </p:set>
                                        <p:anim calcmode="lin" valueType="num">
                                          <p:cBhvr>
                                            <p:cTn id="34" dur="500" fill="hold"/>
                                            <p:tgtEl>
                                              <p:spTgt spid="153"/>
                                            </p:tgtEl>
                                            <p:attrNameLst>
                                              <p:attrName>ppt_w</p:attrName>
                                            </p:attrNameLst>
                                          </p:cBhvr>
                                          <p:tavLst>
                                            <p:tav tm="0">
                                              <p:val>
                                                <p:fltVal val="0"/>
                                              </p:val>
                                            </p:tav>
                                            <p:tav tm="100000">
                                              <p:val>
                                                <p:strVal val="#ppt_w"/>
                                              </p:val>
                                            </p:tav>
                                          </p:tavLst>
                                        </p:anim>
                                        <p:anim calcmode="lin" valueType="num">
                                          <p:cBhvr>
                                            <p:cTn id="35" dur="500" fill="hold"/>
                                            <p:tgtEl>
                                              <p:spTgt spid="153"/>
                                            </p:tgtEl>
                                            <p:attrNameLst>
                                              <p:attrName>ppt_h</p:attrName>
                                            </p:attrNameLst>
                                          </p:cBhvr>
                                          <p:tavLst>
                                            <p:tav tm="0">
                                              <p:val>
                                                <p:fltVal val="0"/>
                                              </p:val>
                                            </p:tav>
                                            <p:tav tm="100000">
                                              <p:val>
                                                <p:strVal val="#ppt_h"/>
                                              </p:val>
                                            </p:tav>
                                          </p:tavLst>
                                        </p:anim>
                                        <p:animEffect transition="in" filter="fade">
                                          <p:cBhvr>
                                            <p:cTn id="36" dur="500"/>
                                            <p:tgtEl>
                                              <p:spTgt spid="153"/>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161"/>
                                            </p:tgtEl>
                                            <p:attrNameLst>
                                              <p:attrName>style.visibility</p:attrName>
                                            </p:attrNameLst>
                                          </p:cBhvr>
                                          <p:to>
                                            <p:strVal val="visible"/>
                                          </p:to>
                                        </p:set>
                                        <p:anim calcmode="lin" valueType="num">
                                          <p:cBhvr>
                                            <p:cTn id="39" dur="500" fill="hold"/>
                                            <p:tgtEl>
                                              <p:spTgt spid="161"/>
                                            </p:tgtEl>
                                            <p:attrNameLst>
                                              <p:attrName>ppt_w</p:attrName>
                                            </p:attrNameLst>
                                          </p:cBhvr>
                                          <p:tavLst>
                                            <p:tav tm="0">
                                              <p:val>
                                                <p:fltVal val="0"/>
                                              </p:val>
                                            </p:tav>
                                            <p:tav tm="100000">
                                              <p:val>
                                                <p:strVal val="#ppt_w"/>
                                              </p:val>
                                            </p:tav>
                                          </p:tavLst>
                                        </p:anim>
                                        <p:anim calcmode="lin" valueType="num">
                                          <p:cBhvr>
                                            <p:cTn id="40" dur="500" fill="hold"/>
                                            <p:tgtEl>
                                              <p:spTgt spid="161"/>
                                            </p:tgtEl>
                                            <p:attrNameLst>
                                              <p:attrName>ppt_h</p:attrName>
                                            </p:attrNameLst>
                                          </p:cBhvr>
                                          <p:tavLst>
                                            <p:tav tm="0">
                                              <p:val>
                                                <p:fltVal val="0"/>
                                              </p:val>
                                            </p:tav>
                                            <p:tav tm="100000">
                                              <p:val>
                                                <p:strVal val="#ppt_h"/>
                                              </p:val>
                                            </p:tav>
                                          </p:tavLst>
                                        </p:anim>
                                        <p:animEffect transition="in" filter="fade">
                                          <p:cBhvr>
                                            <p:cTn id="41" dur="500"/>
                                            <p:tgtEl>
                                              <p:spTgt spid="161"/>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62"/>
                                            </p:tgtEl>
                                            <p:attrNameLst>
                                              <p:attrName>style.visibility</p:attrName>
                                            </p:attrNameLst>
                                          </p:cBhvr>
                                          <p:to>
                                            <p:strVal val="visible"/>
                                          </p:to>
                                        </p:set>
                                        <p:anim calcmode="lin" valueType="num">
                                          <p:cBhvr>
                                            <p:cTn id="44" dur="500" fill="hold"/>
                                            <p:tgtEl>
                                              <p:spTgt spid="162"/>
                                            </p:tgtEl>
                                            <p:attrNameLst>
                                              <p:attrName>ppt_w</p:attrName>
                                            </p:attrNameLst>
                                          </p:cBhvr>
                                          <p:tavLst>
                                            <p:tav tm="0">
                                              <p:val>
                                                <p:fltVal val="0"/>
                                              </p:val>
                                            </p:tav>
                                            <p:tav tm="100000">
                                              <p:val>
                                                <p:strVal val="#ppt_w"/>
                                              </p:val>
                                            </p:tav>
                                          </p:tavLst>
                                        </p:anim>
                                        <p:anim calcmode="lin" valueType="num">
                                          <p:cBhvr>
                                            <p:cTn id="45" dur="500" fill="hold"/>
                                            <p:tgtEl>
                                              <p:spTgt spid="162"/>
                                            </p:tgtEl>
                                            <p:attrNameLst>
                                              <p:attrName>ppt_h</p:attrName>
                                            </p:attrNameLst>
                                          </p:cBhvr>
                                          <p:tavLst>
                                            <p:tav tm="0">
                                              <p:val>
                                                <p:fltVal val="0"/>
                                              </p:val>
                                            </p:tav>
                                            <p:tav tm="100000">
                                              <p:val>
                                                <p:strVal val="#ppt_h"/>
                                              </p:val>
                                            </p:tav>
                                          </p:tavLst>
                                        </p:anim>
                                        <p:animEffect transition="in" filter="fade">
                                          <p:cBhvr>
                                            <p:cTn id="46" dur="500"/>
                                            <p:tgtEl>
                                              <p:spTgt spid="162"/>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151"/>
                                            </p:tgtEl>
                                            <p:attrNameLst>
                                              <p:attrName>style.visibility</p:attrName>
                                            </p:attrNameLst>
                                          </p:cBhvr>
                                          <p:to>
                                            <p:strVal val="visible"/>
                                          </p:to>
                                        </p:set>
                                        <p:anim calcmode="lin" valueType="num">
                                          <p:cBhvr>
                                            <p:cTn id="49" dur="500" fill="hold"/>
                                            <p:tgtEl>
                                              <p:spTgt spid="151"/>
                                            </p:tgtEl>
                                            <p:attrNameLst>
                                              <p:attrName>ppt_w</p:attrName>
                                            </p:attrNameLst>
                                          </p:cBhvr>
                                          <p:tavLst>
                                            <p:tav tm="0">
                                              <p:val>
                                                <p:fltVal val="0"/>
                                              </p:val>
                                            </p:tav>
                                            <p:tav tm="100000">
                                              <p:val>
                                                <p:strVal val="#ppt_w"/>
                                              </p:val>
                                            </p:tav>
                                          </p:tavLst>
                                        </p:anim>
                                        <p:anim calcmode="lin" valueType="num">
                                          <p:cBhvr>
                                            <p:cTn id="50" dur="500" fill="hold"/>
                                            <p:tgtEl>
                                              <p:spTgt spid="151"/>
                                            </p:tgtEl>
                                            <p:attrNameLst>
                                              <p:attrName>ppt_h</p:attrName>
                                            </p:attrNameLst>
                                          </p:cBhvr>
                                          <p:tavLst>
                                            <p:tav tm="0">
                                              <p:val>
                                                <p:fltVal val="0"/>
                                              </p:val>
                                            </p:tav>
                                            <p:tav tm="100000">
                                              <p:val>
                                                <p:strVal val="#ppt_h"/>
                                              </p:val>
                                            </p:tav>
                                          </p:tavLst>
                                        </p:anim>
                                        <p:animEffect transition="in" filter="fade">
                                          <p:cBhvr>
                                            <p:cTn id="51" dur="500"/>
                                            <p:tgtEl>
                                              <p:spTgt spid="151"/>
                                            </p:tgtEl>
                                          </p:cBhvr>
                                        </p:animEffect>
                                      </p:childTnLst>
                                    </p:cTn>
                                  </p:par>
                                  <p:par>
                                    <p:cTn id="52" presetID="53" presetClass="entr" presetSubtype="16" fill="hold" grpId="0" nodeType="withEffect">
                                      <p:stCondLst>
                                        <p:cond delay="750"/>
                                      </p:stCondLst>
                                      <p:childTnLst>
                                        <p:set>
                                          <p:cBhvr>
                                            <p:cTn id="53" dur="1" fill="hold">
                                              <p:stCondLst>
                                                <p:cond delay="0"/>
                                              </p:stCondLst>
                                            </p:cTn>
                                            <p:tgtEl>
                                              <p:spTgt spid="167"/>
                                            </p:tgtEl>
                                            <p:attrNameLst>
                                              <p:attrName>style.visibility</p:attrName>
                                            </p:attrNameLst>
                                          </p:cBhvr>
                                          <p:to>
                                            <p:strVal val="visible"/>
                                          </p:to>
                                        </p:set>
                                        <p:anim calcmode="lin" valueType="num">
                                          <p:cBhvr>
                                            <p:cTn id="54" dur="500" fill="hold"/>
                                            <p:tgtEl>
                                              <p:spTgt spid="167"/>
                                            </p:tgtEl>
                                            <p:attrNameLst>
                                              <p:attrName>ppt_w</p:attrName>
                                            </p:attrNameLst>
                                          </p:cBhvr>
                                          <p:tavLst>
                                            <p:tav tm="0">
                                              <p:val>
                                                <p:fltVal val="0"/>
                                              </p:val>
                                            </p:tav>
                                            <p:tav tm="100000">
                                              <p:val>
                                                <p:strVal val="#ppt_w"/>
                                              </p:val>
                                            </p:tav>
                                          </p:tavLst>
                                        </p:anim>
                                        <p:anim calcmode="lin" valueType="num">
                                          <p:cBhvr>
                                            <p:cTn id="55" dur="500" fill="hold"/>
                                            <p:tgtEl>
                                              <p:spTgt spid="167"/>
                                            </p:tgtEl>
                                            <p:attrNameLst>
                                              <p:attrName>ppt_h</p:attrName>
                                            </p:attrNameLst>
                                          </p:cBhvr>
                                          <p:tavLst>
                                            <p:tav tm="0">
                                              <p:val>
                                                <p:fltVal val="0"/>
                                              </p:val>
                                            </p:tav>
                                            <p:tav tm="100000">
                                              <p:val>
                                                <p:strVal val="#ppt_h"/>
                                              </p:val>
                                            </p:tav>
                                          </p:tavLst>
                                        </p:anim>
                                        <p:animEffect transition="in" filter="fade">
                                          <p:cBhvr>
                                            <p:cTn id="56" dur="500"/>
                                            <p:tgtEl>
                                              <p:spTgt spid="167"/>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68"/>
                                            </p:tgtEl>
                                            <p:attrNameLst>
                                              <p:attrName>style.visibility</p:attrName>
                                            </p:attrNameLst>
                                          </p:cBhvr>
                                          <p:to>
                                            <p:strVal val="visible"/>
                                          </p:to>
                                        </p:set>
                                        <p:anim calcmode="lin" valueType="num">
                                          <p:cBhvr>
                                            <p:cTn id="59" dur="500" fill="hold"/>
                                            <p:tgtEl>
                                              <p:spTgt spid="168"/>
                                            </p:tgtEl>
                                            <p:attrNameLst>
                                              <p:attrName>ppt_w</p:attrName>
                                            </p:attrNameLst>
                                          </p:cBhvr>
                                          <p:tavLst>
                                            <p:tav tm="0">
                                              <p:val>
                                                <p:fltVal val="0"/>
                                              </p:val>
                                            </p:tav>
                                            <p:tav tm="100000">
                                              <p:val>
                                                <p:strVal val="#ppt_w"/>
                                              </p:val>
                                            </p:tav>
                                          </p:tavLst>
                                        </p:anim>
                                        <p:anim calcmode="lin" valueType="num">
                                          <p:cBhvr>
                                            <p:cTn id="60" dur="500" fill="hold"/>
                                            <p:tgtEl>
                                              <p:spTgt spid="168"/>
                                            </p:tgtEl>
                                            <p:attrNameLst>
                                              <p:attrName>ppt_h</p:attrName>
                                            </p:attrNameLst>
                                          </p:cBhvr>
                                          <p:tavLst>
                                            <p:tav tm="0">
                                              <p:val>
                                                <p:fltVal val="0"/>
                                              </p:val>
                                            </p:tav>
                                            <p:tav tm="100000">
                                              <p:val>
                                                <p:strVal val="#ppt_h"/>
                                              </p:val>
                                            </p:tav>
                                          </p:tavLst>
                                        </p:anim>
                                        <p:animEffect transition="in" filter="fade">
                                          <p:cBhvr>
                                            <p:cTn id="61" dur="500"/>
                                            <p:tgtEl>
                                              <p:spTgt spid="168"/>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146"/>
                                            </p:tgtEl>
                                            <p:attrNameLst>
                                              <p:attrName>style.visibility</p:attrName>
                                            </p:attrNameLst>
                                          </p:cBhvr>
                                          <p:to>
                                            <p:strVal val="visible"/>
                                          </p:to>
                                        </p:set>
                                        <p:animEffect transition="in" filter="wipe(left)">
                                          <p:cBhvr>
                                            <p:cTn id="64" dur="500"/>
                                            <p:tgtEl>
                                              <p:spTgt spid="146"/>
                                            </p:tgtEl>
                                          </p:cBhvr>
                                        </p:animEffect>
                                      </p:childTnLst>
                                    </p:cTn>
                                  </p:par>
                                  <p:par>
                                    <p:cTn id="65" presetID="2" presetClass="entr" presetSubtype="2" decel="50000" fill="hold" grpId="0" nodeType="withEffect">
                                      <p:stCondLst>
                                        <p:cond delay="2000"/>
                                      </p:stCondLst>
                                      <p:childTnLst>
                                        <p:set>
                                          <p:cBhvr>
                                            <p:cTn id="66" dur="1" fill="hold">
                                              <p:stCondLst>
                                                <p:cond delay="0"/>
                                              </p:stCondLst>
                                            </p:cTn>
                                            <p:tgtEl>
                                              <p:spTgt spid="149"/>
                                            </p:tgtEl>
                                            <p:attrNameLst>
                                              <p:attrName>style.visibility</p:attrName>
                                            </p:attrNameLst>
                                          </p:cBhvr>
                                          <p:to>
                                            <p:strVal val="visible"/>
                                          </p:to>
                                        </p:set>
                                        <p:anim calcmode="lin" valueType="num">
                                          <p:cBhvr additive="base">
                                            <p:cTn id="67" dur="1000" fill="hold"/>
                                            <p:tgtEl>
                                              <p:spTgt spid="149"/>
                                            </p:tgtEl>
                                            <p:attrNameLst>
                                              <p:attrName>ppt_x</p:attrName>
                                            </p:attrNameLst>
                                          </p:cBhvr>
                                          <p:tavLst>
                                            <p:tav tm="0">
                                              <p:val>
                                                <p:strVal val="1+#ppt_w/2"/>
                                              </p:val>
                                            </p:tav>
                                            <p:tav tm="100000">
                                              <p:val>
                                                <p:strVal val="#ppt_x"/>
                                              </p:val>
                                            </p:tav>
                                          </p:tavLst>
                                        </p:anim>
                                        <p:anim calcmode="lin" valueType="num">
                                          <p:cBhvr additive="base">
                                            <p:cTn id="68" dur="1000" fill="hold"/>
                                            <p:tgtEl>
                                              <p:spTgt spid="149"/>
                                            </p:tgtEl>
                                            <p:attrNameLst>
                                              <p:attrName>ppt_y</p:attrName>
                                            </p:attrNameLst>
                                          </p:cBhvr>
                                          <p:tavLst>
                                            <p:tav tm="0">
                                              <p:val>
                                                <p:strVal val="#ppt_y"/>
                                              </p:val>
                                            </p:tav>
                                            <p:tav tm="100000">
                                              <p:val>
                                                <p:strVal val="#ppt_y"/>
                                              </p:val>
                                            </p:tav>
                                          </p:tavLst>
                                        </p:anim>
                                      </p:childTnLst>
                                    </p:cTn>
                                  </p:par>
                                  <p:par>
                                    <p:cTn id="69" presetID="2" presetClass="entr" presetSubtype="2" decel="50000" fill="hold" grpId="0" nodeType="withEffect">
                                      <p:stCondLst>
                                        <p:cond delay="2000"/>
                                      </p:stCondLst>
                                      <p:childTnLst>
                                        <p:set>
                                          <p:cBhvr>
                                            <p:cTn id="70" dur="1" fill="hold">
                                              <p:stCondLst>
                                                <p:cond delay="0"/>
                                              </p:stCondLst>
                                            </p:cTn>
                                            <p:tgtEl>
                                              <p:spTgt spid="148"/>
                                            </p:tgtEl>
                                            <p:attrNameLst>
                                              <p:attrName>style.visibility</p:attrName>
                                            </p:attrNameLst>
                                          </p:cBhvr>
                                          <p:to>
                                            <p:strVal val="visible"/>
                                          </p:to>
                                        </p:set>
                                        <p:anim calcmode="lin" valueType="num">
                                          <p:cBhvr additive="base">
                                            <p:cTn id="71" dur="1000" fill="hold"/>
                                            <p:tgtEl>
                                              <p:spTgt spid="148"/>
                                            </p:tgtEl>
                                            <p:attrNameLst>
                                              <p:attrName>ppt_x</p:attrName>
                                            </p:attrNameLst>
                                          </p:cBhvr>
                                          <p:tavLst>
                                            <p:tav tm="0">
                                              <p:val>
                                                <p:strVal val="1+#ppt_w/2"/>
                                              </p:val>
                                            </p:tav>
                                            <p:tav tm="100000">
                                              <p:val>
                                                <p:strVal val="#ppt_x"/>
                                              </p:val>
                                            </p:tav>
                                          </p:tavLst>
                                        </p:anim>
                                        <p:anim calcmode="lin" valueType="num">
                                          <p:cBhvr additive="base">
                                            <p:cTn id="72" dur="1000" fill="hold"/>
                                            <p:tgtEl>
                                              <p:spTgt spid="148"/>
                                            </p:tgtEl>
                                            <p:attrNameLst>
                                              <p:attrName>ppt_y</p:attrName>
                                            </p:attrNameLst>
                                          </p:cBhvr>
                                          <p:tavLst>
                                            <p:tav tm="0">
                                              <p:val>
                                                <p:strVal val="#ppt_y"/>
                                              </p:val>
                                            </p:tav>
                                            <p:tav tm="100000">
                                              <p:val>
                                                <p:strVal val="#ppt_y"/>
                                              </p:val>
                                            </p:tav>
                                          </p:tavLst>
                                        </p:anim>
                                      </p:childTnLst>
                                    </p:cTn>
                                  </p:par>
                                  <p:par>
                                    <p:cTn id="73" presetID="53" presetClass="entr" presetSubtype="16" fill="hold" grpId="0" nodeType="withEffect">
                                      <p:stCondLst>
                                        <p:cond delay="750"/>
                                      </p:stCondLst>
                                      <p:childTnLst>
                                        <p:set>
                                          <p:cBhvr>
                                            <p:cTn id="74" dur="1" fill="hold">
                                              <p:stCondLst>
                                                <p:cond delay="0"/>
                                              </p:stCondLst>
                                            </p:cTn>
                                            <p:tgtEl>
                                              <p:spTgt spid="147"/>
                                            </p:tgtEl>
                                            <p:attrNameLst>
                                              <p:attrName>style.visibility</p:attrName>
                                            </p:attrNameLst>
                                          </p:cBhvr>
                                          <p:to>
                                            <p:strVal val="visible"/>
                                          </p:to>
                                        </p:set>
                                        <p:anim calcmode="lin" valueType="num">
                                          <p:cBhvr>
                                            <p:cTn id="75" dur="500" fill="hold"/>
                                            <p:tgtEl>
                                              <p:spTgt spid="147"/>
                                            </p:tgtEl>
                                            <p:attrNameLst>
                                              <p:attrName>ppt_w</p:attrName>
                                            </p:attrNameLst>
                                          </p:cBhvr>
                                          <p:tavLst>
                                            <p:tav tm="0">
                                              <p:val>
                                                <p:fltVal val="0"/>
                                              </p:val>
                                            </p:tav>
                                            <p:tav tm="100000">
                                              <p:val>
                                                <p:strVal val="#ppt_w"/>
                                              </p:val>
                                            </p:tav>
                                          </p:tavLst>
                                        </p:anim>
                                        <p:anim calcmode="lin" valueType="num">
                                          <p:cBhvr>
                                            <p:cTn id="76" dur="500" fill="hold"/>
                                            <p:tgtEl>
                                              <p:spTgt spid="147"/>
                                            </p:tgtEl>
                                            <p:attrNameLst>
                                              <p:attrName>ppt_h</p:attrName>
                                            </p:attrNameLst>
                                          </p:cBhvr>
                                          <p:tavLst>
                                            <p:tav tm="0">
                                              <p:val>
                                                <p:fltVal val="0"/>
                                              </p:val>
                                            </p:tav>
                                            <p:tav tm="100000">
                                              <p:val>
                                                <p:strVal val="#ppt_h"/>
                                              </p:val>
                                            </p:tav>
                                          </p:tavLst>
                                        </p:anim>
                                        <p:animEffect transition="in" filter="fade">
                                          <p:cBhvr>
                                            <p:cTn id="77" dur="500"/>
                                            <p:tgtEl>
                                              <p:spTgt spid="147"/>
                                            </p:tgtEl>
                                          </p:cBhvr>
                                        </p:animEffect>
                                      </p:childTnLst>
                                    </p:cTn>
                                  </p:par>
                                  <p:par>
                                    <p:cTn id="78" presetID="53" presetClass="entr" presetSubtype="16" fill="hold" grpId="0" nodeType="withEffect">
                                      <p:stCondLst>
                                        <p:cond delay="1000"/>
                                      </p:stCondLst>
                                      <p:childTnLst>
                                        <p:set>
                                          <p:cBhvr>
                                            <p:cTn id="79" dur="1" fill="hold">
                                              <p:stCondLst>
                                                <p:cond delay="0"/>
                                              </p:stCondLst>
                                            </p:cTn>
                                            <p:tgtEl>
                                              <p:spTgt spid="171"/>
                                            </p:tgtEl>
                                            <p:attrNameLst>
                                              <p:attrName>style.visibility</p:attrName>
                                            </p:attrNameLst>
                                          </p:cBhvr>
                                          <p:to>
                                            <p:strVal val="visible"/>
                                          </p:to>
                                        </p:set>
                                        <p:anim calcmode="lin" valueType="num">
                                          <p:cBhvr>
                                            <p:cTn id="80" dur="500" fill="hold"/>
                                            <p:tgtEl>
                                              <p:spTgt spid="171"/>
                                            </p:tgtEl>
                                            <p:attrNameLst>
                                              <p:attrName>ppt_w</p:attrName>
                                            </p:attrNameLst>
                                          </p:cBhvr>
                                          <p:tavLst>
                                            <p:tav tm="0">
                                              <p:val>
                                                <p:fltVal val="0"/>
                                              </p:val>
                                            </p:tav>
                                            <p:tav tm="100000">
                                              <p:val>
                                                <p:strVal val="#ppt_w"/>
                                              </p:val>
                                            </p:tav>
                                          </p:tavLst>
                                        </p:anim>
                                        <p:anim calcmode="lin" valueType="num">
                                          <p:cBhvr>
                                            <p:cTn id="81" dur="500" fill="hold"/>
                                            <p:tgtEl>
                                              <p:spTgt spid="171"/>
                                            </p:tgtEl>
                                            <p:attrNameLst>
                                              <p:attrName>ppt_h</p:attrName>
                                            </p:attrNameLst>
                                          </p:cBhvr>
                                          <p:tavLst>
                                            <p:tav tm="0">
                                              <p:val>
                                                <p:fltVal val="0"/>
                                              </p:val>
                                            </p:tav>
                                            <p:tav tm="100000">
                                              <p:val>
                                                <p:strVal val="#ppt_h"/>
                                              </p:val>
                                            </p:tav>
                                          </p:tavLst>
                                        </p:anim>
                                        <p:animEffect transition="in" filter="fade">
                                          <p:cBhvr>
                                            <p:cTn id="82" dur="500"/>
                                            <p:tgtEl>
                                              <p:spTgt spid="171"/>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172"/>
                                            </p:tgtEl>
                                            <p:attrNameLst>
                                              <p:attrName>style.visibility</p:attrName>
                                            </p:attrNameLst>
                                          </p:cBhvr>
                                          <p:to>
                                            <p:strVal val="visible"/>
                                          </p:to>
                                        </p:set>
                                        <p:anim calcmode="lin" valueType="num">
                                          <p:cBhvr>
                                            <p:cTn id="85" dur="500" fill="hold"/>
                                            <p:tgtEl>
                                              <p:spTgt spid="172"/>
                                            </p:tgtEl>
                                            <p:attrNameLst>
                                              <p:attrName>ppt_w</p:attrName>
                                            </p:attrNameLst>
                                          </p:cBhvr>
                                          <p:tavLst>
                                            <p:tav tm="0">
                                              <p:val>
                                                <p:fltVal val="0"/>
                                              </p:val>
                                            </p:tav>
                                            <p:tav tm="100000">
                                              <p:val>
                                                <p:strVal val="#ppt_w"/>
                                              </p:val>
                                            </p:tav>
                                          </p:tavLst>
                                        </p:anim>
                                        <p:anim calcmode="lin" valueType="num">
                                          <p:cBhvr>
                                            <p:cTn id="86" dur="500" fill="hold"/>
                                            <p:tgtEl>
                                              <p:spTgt spid="172"/>
                                            </p:tgtEl>
                                            <p:attrNameLst>
                                              <p:attrName>ppt_h</p:attrName>
                                            </p:attrNameLst>
                                          </p:cBhvr>
                                          <p:tavLst>
                                            <p:tav tm="0">
                                              <p:val>
                                                <p:fltVal val="0"/>
                                              </p:val>
                                            </p:tav>
                                            <p:tav tm="100000">
                                              <p:val>
                                                <p:strVal val="#ppt_h"/>
                                              </p:val>
                                            </p:tav>
                                          </p:tavLst>
                                        </p:anim>
                                        <p:animEffect transition="in" filter="fade">
                                          <p:cBhvr>
                                            <p:cTn id="87" dur="500"/>
                                            <p:tgtEl>
                                              <p:spTgt spid="172"/>
                                            </p:tgtEl>
                                          </p:cBhvr>
                                        </p:animEffect>
                                      </p:childTnLst>
                                    </p:cTn>
                                  </p:par>
                                  <p:par>
                                    <p:cTn id="88" presetID="2" presetClass="entr" presetSubtype="1" fill="hold" grpId="0" nodeType="withEffect">
                                      <p:stCondLst>
                                        <p:cond delay="750"/>
                                      </p:stCondLst>
                                      <p:childTnLst>
                                        <p:set>
                                          <p:cBhvr>
                                            <p:cTn id="89" dur="1" fill="hold">
                                              <p:stCondLst>
                                                <p:cond delay="0"/>
                                              </p:stCondLst>
                                            </p:cTn>
                                            <p:tgtEl>
                                              <p:spTgt spid="156"/>
                                            </p:tgtEl>
                                            <p:attrNameLst>
                                              <p:attrName>style.visibility</p:attrName>
                                            </p:attrNameLst>
                                          </p:cBhvr>
                                          <p:to>
                                            <p:strVal val="visible"/>
                                          </p:to>
                                        </p:set>
                                        <p:anim calcmode="lin" valueType="num">
                                          <p:cBhvr additive="base">
                                            <p:cTn id="90" dur="1000" fill="hold"/>
                                            <p:tgtEl>
                                              <p:spTgt spid="156"/>
                                            </p:tgtEl>
                                            <p:attrNameLst>
                                              <p:attrName>ppt_x</p:attrName>
                                            </p:attrNameLst>
                                          </p:cBhvr>
                                          <p:tavLst>
                                            <p:tav tm="0">
                                              <p:val>
                                                <p:strVal val="#ppt_x"/>
                                              </p:val>
                                            </p:tav>
                                            <p:tav tm="100000">
                                              <p:val>
                                                <p:strVal val="#ppt_x"/>
                                              </p:val>
                                            </p:tav>
                                          </p:tavLst>
                                        </p:anim>
                                        <p:anim calcmode="lin" valueType="num">
                                          <p:cBhvr additive="base">
                                            <p:cTn id="91" dur="1000" fill="hold"/>
                                            <p:tgtEl>
                                              <p:spTgt spid="156"/>
                                            </p:tgtEl>
                                            <p:attrNameLst>
                                              <p:attrName>ppt_y</p:attrName>
                                            </p:attrNameLst>
                                          </p:cBhvr>
                                          <p:tavLst>
                                            <p:tav tm="0">
                                              <p:val>
                                                <p:strVal val="0-#ppt_h/2"/>
                                              </p:val>
                                            </p:tav>
                                            <p:tav tm="100000">
                                              <p:val>
                                                <p:strVal val="#ppt_y"/>
                                              </p:val>
                                            </p:tav>
                                          </p:tavLst>
                                        </p:anim>
                                      </p:childTnLst>
                                    </p:cTn>
                                  </p:par>
                                  <p:par>
                                    <p:cTn id="92" presetID="2" presetClass="entr" presetSubtype="1" fill="hold" grpId="0" nodeType="withEffect">
                                      <p:stCondLst>
                                        <p:cond delay="750"/>
                                      </p:stCondLst>
                                      <p:childTnLst>
                                        <p:set>
                                          <p:cBhvr>
                                            <p:cTn id="93" dur="1" fill="hold">
                                              <p:stCondLst>
                                                <p:cond delay="0"/>
                                              </p:stCondLst>
                                            </p:cTn>
                                            <p:tgtEl>
                                              <p:spTgt spid="159"/>
                                            </p:tgtEl>
                                            <p:attrNameLst>
                                              <p:attrName>style.visibility</p:attrName>
                                            </p:attrNameLst>
                                          </p:cBhvr>
                                          <p:to>
                                            <p:strVal val="visible"/>
                                          </p:to>
                                        </p:set>
                                        <p:anim calcmode="lin" valueType="num">
                                          <p:cBhvr additive="base">
                                            <p:cTn id="94" dur="1000" fill="hold"/>
                                            <p:tgtEl>
                                              <p:spTgt spid="159"/>
                                            </p:tgtEl>
                                            <p:attrNameLst>
                                              <p:attrName>ppt_x</p:attrName>
                                            </p:attrNameLst>
                                          </p:cBhvr>
                                          <p:tavLst>
                                            <p:tav tm="0">
                                              <p:val>
                                                <p:strVal val="#ppt_x"/>
                                              </p:val>
                                            </p:tav>
                                            <p:tav tm="100000">
                                              <p:val>
                                                <p:strVal val="#ppt_x"/>
                                              </p:val>
                                            </p:tav>
                                          </p:tavLst>
                                        </p:anim>
                                        <p:anim calcmode="lin" valueType="num">
                                          <p:cBhvr additive="base">
                                            <p:cTn id="95" dur="1000" fill="hold"/>
                                            <p:tgtEl>
                                              <p:spTgt spid="159"/>
                                            </p:tgtEl>
                                            <p:attrNameLst>
                                              <p:attrName>ppt_y</p:attrName>
                                            </p:attrNameLst>
                                          </p:cBhvr>
                                          <p:tavLst>
                                            <p:tav tm="0">
                                              <p:val>
                                                <p:strVal val="0-#ppt_h/2"/>
                                              </p:val>
                                            </p:tav>
                                            <p:tav tm="100000">
                                              <p:val>
                                                <p:strVal val="#ppt_y"/>
                                              </p:val>
                                            </p:tav>
                                          </p:tavLst>
                                        </p:anim>
                                      </p:childTnLst>
                                    </p:cTn>
                                  </p:par>
                                  <p:par>
                                    <p:cTn id="96" presetID="2" presetClass="entr" presetSubtype="1" fill="hold" grpId="0" nodeType="withEffect">
                                      <p:stCondLst>
                                        <p:cond delay="500"/>
                                      </p:stCondLst>
                                      <p:childTnLst>
                                        <p:set>
                                          <p:cBhvr>
                                            <p:cTn id="97" dur="1" fill="hold">
                                              <p:stCondLst>
                                                <p:cond delay="0"/>
                                              </p:stCondLst>
                                            </p:cTn>
                                            <p:tgtEl>
                                              <p:spTgt spid="158"/>
                                            </p:tgtEl>
                                            <p:attrNameLst>
                                              <p:attrName>style.visibility</p:attrName>
                                            </p:attrNameLst>
                                          </p:cBhvr>
                                          <p:to>
                                            <p:strVal val="visible"/>
                                          </p:to>
                                        </p:set>
                                        <p:anim calcmode="lin" valueType="num">
                                          <p:cBhvr additive="base">
                                            <p:cTn id="98" dur="1000" fill="hold"/>
                                            <p:tgtEl>
                                              <p:spTgt spid="158"/>
                                            </p:tgtEl>
                                            <p:attrNameLst>
                                              <p:attrName>ppt_x</p:attrName>
                                            </p:attrNameLst>
                                          </p:cBhvr>
                                          <p:tavLst>
                                            <p:tav tm="0">
                                              <p:val>
                                                <p:strVal val="#ppt_x"/>
                                              </p:val>
                                            </p:tav>
                                            <p:tav tm="100000">
                                              <p:val>
                                                <p:strVal val="#ppt_x"/>
                                              </p:val>
                                            </p:tav>
                                          </p:tavLst>
                                        </p:anim>
                                        <p:anim calcmode="lin" valueType="num">
                                          <p:cBhvr additive="base">
                                            <p:cTn id="99" dur="1000" fill="hold"/>
                                            <p:tgtEl>
                                              <p:spTgt spid="158"/>
                                            </p:tgtEl>
                                            <p:attrNameLst>
                                              <p:attrName>ppt_y</p:attrName>
                                            </p:attrNameLst>
                                          </p:cBhvr>
                                          <p:tavLst>
                                            <p:tav tm="0">
                                              <p:val>
                                                <p:strVal val="0-#ppt_h/2"/>
                                              </p:val>
                                            </p:tav>
                                            <p:tav tm="100000">
                                              <p:val>
                                                <p:strVal val="#ppt_y"/>
                                              </p:val>
                                            </p:tav>
                                          </p:tavLst>
                                        </p:anim>
                                      </p:childTnLst>
                                    </p:cTn>
                                  </p:par>
                                  <p:par>
                                    <p:cTn id="100" presetID="2" presetClass="entr" presetSubtype="1" fill="hold" grpId="0" nodeType="withEffect">
                                      <p:stCondLst>
                                        <p:cond delay="250"/>
                                      </p:stCondLst>
                                      <p:childTnLst>
                                        <p:set>
                                          <p:cBhvr>
                                            <p:cTn id="101" dur="1" fill="hold">
                                              <p:stCondLst>
                                                <p:cond delay="0"/>
                                              </p:stCondLst>
                                            </p:cTn>
                                            <p:tgtEl>
                                              <p:spTgt spid="157"/>
                                            </p:tgtEl>
                                            <p:attrNameLst>
                                              <p:attrName>style.visibility</p:attrName>
                                            </p:attrNameLst>
                                          </p:cBhvr>
                                          <p:to>
                                            <p:strVal val="visible"/>
                                          </p:to>
                                        </p:set>
                                        <p:anim calcmode="lin" valueType="num">
                                          <p:cBhvr additive="base">
                                            <p:cTn id="102" dur="1000" fill="hold"/>
                                            <p:tgtEl>
                                              <p:spTgt spid="157"/>
                                            </p:tgtEl>
                                            <p:attrNameLst>
                                              <p:attrName>ppt_x</p:attrName>
                                            </p:attrNameLst>
                                          </p:cBhvr>
                                          <p:tavLst>
                                            <p:tav tm="0">
                                              <p:val>
                                                <p:strVal val="#ppt_x"/>
                                              </p:val>
                                            </p:tav>
                                            <p:tav tm="100000">
                                              <p:val>
                                                <p:strVal val="#ppt_x"/>
                                              </p:val>
                                            </p:tav>
                                          </p:tavLst>
                                        </p:anim>
                                        <p:anim calcmode="lin" valueType="num">
                                          <p:cBhvr additive="base">
                                            <p:cTn id="103" dur="1000" fill="hold"/>
                                            <p:tgtEl>
                                              <p:spTgt spid="157"/>
                                            </p:tgtEl>
                                            <p:attrNameLst>
                                              <p:attrName>ppt_y</p:attrName>
                                            </p:attrNameLst>
                                          </p:cBhvr>
                                          <p:tavLst>
                                            <p:tav tm="0">
                                              <p:val>
                                                <p:strVal val="0-#ppt_h/2"/>
                                              </p:val>
                                            </p:tav>
                                            <p:tav tm="100000">
                                              <p:val>
                                                <p:strVal val="#ppt_y"/>
                                              </p:val>
                                            </p:tav>
                                          </p:tavLst>
                                        </p:anim>
                                      </p:childTnLst>
                                    </p:cTn>
                                  </p:par>
                                  <p:par>
                                    <p:cTn id="104" presetID="12" presetClass="entr" presetSubtype="4" fill="hold" grpId="0" nodeType="withEffect">
                                      <p:stCondLst>
                                        <p:cond delay="2500"/>
                                      </p:stCondLst>
                                      <p:childTnLst>
                                        <p:set>
                                          <p:cBhvr>
                                            <p:cTn id="105" dur="1" fill="hold">
                                              <p:stCondLst>
                                                <p:cond delay="0"/>
                                              </p:stCondLst>
                                            </p:cTn>
                                            <p:tgtEl>
                                              <p:spTgt spid="173"/>
                                            </p:tgtEl>
                                            <p:attrNameLst>
                                              <p:attrName>style.visibility</p:attrName>
                                            </p:attrNameLst>
                                          </p:cBhvr>
                                          <p:to>
                                            <p:strVal val="visible"/>
                                          </p:to>
                                        </p:set>
                                        <p:anim calcmode="lin" valueType="num">
                                          <p:cBhvr additive="base">
                                            <p:cTn id="106" dur="500"/>
                                            <p:tgtEl>
                                              <p:spTgt spid="173"/>
                                            </p:tgtEl>
                                            <p:attrNameLst>
                                              <p:attrName>ppt_y</p:attrName>
                                            </p:attrNameLst>
                                          </p:cBhvr>
                                          <p:tavLst>
                                            <p:tav tm="0">
                                              <p:val>
                                                <p:strVal val="#ppt_y+#ppt_h*1.125000"/>
                                              </p:val>
                                            </p:tav>
                                            <p:tav tm="100000">
                                              <p:val>
                                                <p:strVal val="#ppt_y"/>
                                              </p:val>
                                            </p:tav>
                                          </p:tavLst>
                                        </p:anim>
                                        <p:animEffect transition="in" filter="wipe(up)">
                                          <p:cBhvr>
                                            <p:cTn id="107" dur="500"/>
                                            <p:tgtEl>
                                              <p:spTgt spid="173"/>
                                            </p:tgtEl>
                                          </p:cBhvr>
                                        </p:animEffect>
                                      </p:childTnLst>
                                    </p:cTn>
                                  </p:par>
                                  <p:par>
                                    <p:cTn id="108" presetID="2" presetClass="entr" presetSubtype="4" fill="hold" grpId="0" nodeType="withEffect">
                                      <p:stCondLst>
                                        <p:cond delay="0"/>
                                      </p:stCondLst>
                                      <p:childTnLst>
                                        <p:set>
                                          <p:cBhvr>
                                            <p:cTn id="109" dur="1" fill="hold">
                                              <p:stCondLst>
                                                <p:cond delay="0"/>
                                              </p:stCondLst>
                                            </p:cTn>
                                            <p:tgtEl>
                                              <p:spTgt spid="170"/>
                                            </p:tgtEl>
                                            <p:attrNameLst>
                                              <p:attrName>style.visibility</p:attrName>
                                            </p:attrNameLst>
                                          </p:cBhvr>
                                          <p:to>
                                            <p:strVal val="visible"/>
                                          </p:to>
                                        </p:set>
                                        <p:anim calcmode="lin" valueType="num">
                                          <p:cBhvr additive="base">
                                            <p:cTn id="110" dur="1000" fill="hold"/>
                                            <p:tgtEl>
                                              <p:spTgt spid="170"/>
                                            </p:tgtEl>
                                            <p:attrNameLst>
                                              <p:attrName>ppt_x</p:attrName>
                                            </p:attrNameLst>
                                          </p:cBhvr>
                                          <p:tavLst>
                                            <p:tav tm="0">
                                              <p:val>
                                                <p:strVal val="#ppt_x"/>
                                              </p:val>
                                            </p:tav>
                                            <p:tav tm="100000">
                                              <p:val>
                                                <p:strVal val="#ppt_x"/>
                                              </p:val>
                                            </p:tav>
                                          </p:tavLst>
                                        </p:anim>
                                        <p:anim calcmode="lin" valueType="num">
                                          <p:cBhvr additive="base">
                                            <p:cTn id="111" dur="1000" fill="hold"/>
                                            <p:tgtEl>
                                              <p:spTgt spid="170"/>
                                            </p:tgtEl>
                                            <p:attrNameLst>
                                              <p:attrName>ppt_y</p:attrName>
                                            </p:attrNameLst>
                                          </p:cBhvr>
                                          <p:tavLst>
                                            <p:tav tm="0">
                                              <p:val>
                                                <p:strVal val="1+#ppt_h/2"/>
                                              </p:val>
                                            </p:tav>
                                            <p:tav tm="100000">
                                              <p:val>
                                                <p:strVal val="#ppt_y"/>
                                              </p:val>
                                            </p:tav>
                                          </p:tavLst>
                                        </p:anim>
                                      </p:childTnLst>
                                    </p:cTn>
                                  </p:par>
                                  <p:par>
                                    <p:cTn id="112" presetID="22" presetClass="entr" presetSubtype="2" fill="hold" grpId="0" nodeType="withEffect">
                                      <p:stCondLst>
                                        <p:cond delay="500"/>
                                      </p:stCondLst>
                                      <p:childTnLst>
                                        <p:set>
                                          <p:cBhvr>
                                            <p:cTn id="113" dur="1" fill="hold">
                                              <p:stCondLst>
                                                <p:cond delay="0"/>
                                              </p:stCondLst>
                                            </p:cTn>
                                            <p:tgtEl>
                                              <p:spTgt spid="169"/>
                                            </p:tgtEl>
                                            <p:attrNameLst>
                                              <p:attrName>style.visibility</p:attrName>
                                            </p:attrNameLst>
                                          </p:cBhvr>
                                          <p:to>
                                            <p:strVal val="visible"/>
                                          </p:to>
                                        </p:set>
                                        <p:animEffect transition="in" filter="wipe(right)">
                                          <p:cBhvr>
                                            <p:cTn id="114" dur="500"/>
                                            <p:tgtEl>
                                              <p:spTgt spid="169"/>
                                            </p:tgtEl>
                                          </p:cBhvr>
                                        </p:animEffect>
                                      </p:childTnLst>
                                    </p:cTn>
                                  </p:par>
                                  <p:par>
                                    <p:cTn id="115" presetID="31" presetClass="entr" presetSubtype="0" fill="hold" grpId="0" nodeType="withEffect">
                                      <p:stCondLst>
                                        <p:cond delay="2250"/>
                                      </p:stCondLst>
                                      <p:childTnLst>
                                        <p:set>
                                          <p:cBhvr>
                                            <p:cTn id="116" dur="1" fill="hold">
                                              <p:stCondLst>
                                                <p:cond delay="0"/>
                                              </p:stCondLst>
                                            </p:cTn>
                                            <p:tgtEl>
                                              <p:spTgt spid="188"/>
                                            </p:tgtEl>
                                            <p:attrNameLst>
                                              <p:attrName>style.visibility</p:attrName>
                                            </p:attrNameLst>
                                          </p:cBhvr>
                                          <p:to>
                                            <p:strVal val="visible"/>
                                          </p:to>
                                        </p:set>
                                        <p:anim calcmode="lin" valueType="num">
                                          <p:cBhvr>
                                            <p:cTn id="117" dur="1000" fill="hold"/>
                                            <p:tgtEl>
                                              <p:spTgt spid="188"/>
                                            </p:tgtEl>
                                            <p:attrNameLst>
                                              <p:attrName>ppt_w</p:attrName>
                                            </p:attrNameLst>
                                          </p:cBhvr>
                                          <p:tavLst>
                                            <p:tav tm="0">
                                              <p:val>
                                                <p:fltVal val="0"/>
                                              </p:val>
                                            </p:tav>
                                            <p:tav tm="100000">
                                              <p:val>
                                                <p:strVal val="#ppt_w"/>
                                              </p:val>
                                            </p:tav>
                                          </p:tavLst>
                                        </p:anim>
                                        <p:anim calcmode="lin" valueType="num">
                                          <p:cBhvr>
                                            <p:cTn id="118" dur="1000" fill="hold"/>
                                            <p:tgtEl>
                                              <p:spTgt spid="188"/>
                                            </p:tgtEl>
                                            <p:attrNameLst>
                                              <p:attrName>ppt_h</p:attrName>
                                            </p:attrNameLst>
                                          </p:cBhvr>
                                          <p:tavLst>
                                            <p:tav tm="0">
                                              <p:val>
                                                <p:fltVal val="0"/>
                                              </p:val>
                                            </p:tav>
                                            <p:tav tm="100000">
                                              <p:val>
                                                <p:strVal val="#ppt_h"/>
                                              </p:val>
                                            </p:tav>
                                          </p:tavLst>
                                        </p:anim>
                                        <p:anim calcmode="lin" valueType="num">
                                          <p:cBhvr>
                                            <p:cTn id="119" dur="1000" fill="hold"/>
                                            <p:tgtEl>
                                              <p:spTgt spid="188"/>
                                            </p:tgtEl>
                                            <p:attrNameLst>
                                              <p:attrName>style.rotation</p:attrName>
                                            </p:attrNameLst>
                                          </p:cBhvr>
                                          <p:tavLst>
                                            <p:tav tm="0">
                                              <p:val>
                                                <p:fltVal val="90"/>
                                              </p:val>
                                            </p:tav>
                                            <p:tav tm="100000">
                                              <p:val>
                                                <p:fltVal val="0"/>
                                              </p:val>
                                            </p:tav>
                                          </p:tavLst>
                                        </p:anim>
                                        <p:animEffect transition="in" filter="fade">
                                          <p:cBhvr>
                                            <p:cTn id="120" dur="1000"/>
                                            <p:tgtEl>
                                              <p:spTgt spid="188"/>
                                            </p:tgtEl>
                                          </p:cBhvr>
                                        </p:animEffect>
                                      </p:childTnLst>
                                    </p:cTn>
                                  </p:par>
                                  <p:par>
                                    <p:cTn id="121" presetID="31" presetClass="entr" presetSubtype="0" fill="hold" nodeType="withEffect">
                                      <p:stCondLst>
                                        <p:cond delay="2000"/>
                                      </p:stCondLst>
                                      <p:childTnLst>
                                        <p:set>
                                          <p:cBhvr>
                                            <p:cTn id="122" dur="1" fill="hold">
                                              <p:stCondLst>
                                                <p:cond delay="0"/>
                                              </p:stCondLst>
                                            </p:cTn>
                                            <p:tgtEl>
                                              <p:spTgt spid="178"/>
                                            </p:tgtEl>
                                            <p:attrNameLst>
                                              <p:attrName>style.visibility</p:attrName>
                                            </p:attrNameLst>
                                          </p:cBhvr>
                                          <p:to>
                                            <p:strVal val="visible"/>
                                          </p:to>
                                        </p:set>
                                        <p:anim calcmode="lin" valueType="num">
                                          <p:cBhvr>
                                            <p:cTn id="123" dur="1000" fill="hold"/>
                                            <p:tgtEl>
                                              <p:spTgt spid="178"/>
                                            </p:tgtEl>
                                            <p:attrNameLst>
                                              <p:attrName>ppt_w</p:attrName>
                                            </p:attrNameLst>
                                          </p:cBhvr>
                                          <p:tavLst>
                                            <p:tav tm="0">
                                              <p:val>
                                                <p:fltVal val="0"/>
                                              </p:val>
                                            </p:tav>
                                            <p:tav tm="100000">
                                              <p:val>
                                                <p:strVal val="#ppt_w"/>
                                              </p:val>
                                            </p:tav>
                                          </p:tavLst>
                                        </p:anim>
                                        <p:anim calcmode="lin" valueType="num">
                                          <p:cBhvr>
                                            <p:cTn id="124" dur="1000" fill="hold"/>
                                            <p:tgtEl>
                                              <p:spTgt spid="178"/>
                                            </p:tgtEl>
                                            <p:attrNameLst>
                                              <p:attrName>ppt_h</p:attrName>
                                            </p:attrNameLst>
                                          </p:cBhvr>
                                          <p:tavLst>
                                            <p:tav tm="0">
                                              <p:val>
                                                <p:fltVal val="0"/>
                                              </p:val>
                                            </p:tav>
                                            <p:tav tm="100000">
                                              <p:val>
                                                <p:strVal val="#ppt_h"/>
                                              </p:val>
                                            </p:tav>
                                          </p:tavLst>
                                        </p:anim>
                                        <p:anim calcmode="lin" valueType="num">
                                          <p:cBhvr>
                                            <p:cTn id="125" dur="1000" fill="hold"/>
                                            <p:tgtEl>
                                              <p:spTgt spid="178"/>
                                            </p:tgtEl>
                                            <p:attrNameLst>
                                              <p:attrName>style.rotation</p:attrName>
                                            </p:attrNameLst>
                                          </p:cBhvr>
                                          <p:tavLst>
                                            <p:tav tm="0">
                                              <p:val>
                                                <p:fltVal val="90"/>
                                              </p:val>
                                            </p:tav>
                                            <p:tav tm="100000">
                                              <p:val>
                                                <p:fltVal val="0"/>
                                              </p:val>
                                            </p:tav>
                                          </p:tavLst>
                                        </p:anim>
                                        <p:animEffect transition="in" filter="fade">
                                          <p:cBhvr>
                                            <p:cTn id="126" dur="1000"/>
                                            <p:tgtEl>
                                              <p:spTgt spid="178"/>
                                            </p:tgtEl>
                                          </p:cBhvr>
                                        </p:animEffect>
                                      </p:childTnLst>
                                    </p:cTn>
                                  </p:par>
                                  <p:par>
                                    <p:cTn id="127" presetID="31" presetClass="entr" presetSubtype="0" fill="hold" nodeType="withEffect">
                                      <p:stCondLst>
                                        <p:cond delay="1500"/>
                                      </p:stCondLst>
                                      <p:childTnLst>
                                        <p:set>
                                          <p:cBhvr>
                                            <p:cTn id="128" dur="1" fill="hold">
                                              <p:stCondLst>
                                                <p:cond delay="0"/>
                                              </p:stCondLst>
                                            </p:cTn>
                                            <p:tgtEl>
                                              <p:spTgt spid="174"/>
                                            </p:tgtEl>
                                            <p:attrNameLst>
                                              <p:attrName>style.visibility</p:attrName>
                                            </p:attrNameLst>
                                          </p:cBhvr>
                                          <p:to>
                                            <p:strVal val="visible"/>
                                          </p:to>
                                        </p:set>
                                        <p:anim calcmode="lin" valueType="num">
                                          <p:cBhvr>
                                            <p:cTn id="129" dur="1000" fill="hold"/>
                                            <p:tgtEl>
                                              <p:spTgt spid="174"/>
                                            </p:tgtEl>
                                            <p:attrNameLst>
                                              <p:attrName>ppt_w</p:attrName>
                                            </p:attrNameLst>
                                          </p:cBhvr>
                                          <p:tavLst>
                                            <p:tav tm="0">
                                              <p:val>
                                                <p:fltVal val="0"/>
                                              </p:val>
                                            </p:tav>
                                            <p:tav tm="100000">
                                              <p:val>
                                                <p:strVal val="#ppt_w"/>
                                              </p:val>
                                            </p:tav>
                                          </p:tavLst>
                                        </p:anim>
                                        <p:anim calcmode="lin" valueType="num">
                                          <p:cBhvr>
                                            <p:cTn id="130" dur="1000" fill="hold"/>
                                            <p:tgtEl>
                                              <p:spTgt spid="174"/>
                                            </p:tgtEl>
                                            <p:attrNameLst>
                                              <p:attrName>ppt_h</p:attrName>
                                            </p:attrNameLst>
                                          </p:cBhvr>
                                          <p:tavLst>
                                            <p:tav tm="0">
                                              <p:val>
                                                <p:fltVal val="0"/>
                                              </p:val>
                                            </p:tav>
                                            <p:tav tm="100000">
                                              <p:val>
                                                <p:strVal val="#ppt_h"/>
                                              </p:val>
                                            </p:tav>
                                          </p:tavLst>
                                        </p:anim>
                                        <p:anim calcmode="lin" valueType="num">
                                          <p:cBhvr>
                                            <p:cTn id="131" dur="1000" fill="hold"/>
                                            <p:tgtEl>
                                              <p:spTgt spid="174"/>
                                            </p:tgtEl>
                                            <p:attrNameLst>
                                              <p:attrName>style.rotation</p:attrName>
                                            </p:attrNameLst>
                                          </p:cBhvr>
                                          <p:tavLst>
                                            <p:tav tm="0">
                                              <p:val>
                                                <p:fltVal val="90"/>
                                              </p:val>
                                            </p:tav>
                                            <p:tav tm="100000">
                                              <p:val>
                                                <p:fltVal val="0"/>
                                              </p:val>
                                            </p:tav>
                                          </p:tavLst>
                                        </p:anim>
                                        <p:animEffect transition="in" filter="fade">
                                          <p:cBhvr>
                                            <p:cTn id="132" dur="1000"/>
                                            <p:tgtEl>
                                              <p:spTgt spid="174"/>
                                            </p:tgtEl>
                                          </p:cBhvr>
                                        </p:animEffect>
                                      </p:childTnLst>
                                    </p:cTn>
                                  </p:par>
                                  <p:par>
                                    <p:cTn id="133" presetID="47" presetClass="entr" presetSubtype="0" fill="hold" grpId="0" nodeType="withEffect">
                                      <p:stCondLst>
                                        <p:cond delay="0"/>
                                      </p:stCondLst>
                                      <p:childTnLst>
                                        <p:set>
                                          <p:cBhvr>
                                            <p:cTn id="134" dur="1" fill="hold">
                                              <p:stCondLst>
                                                <p:cond delay="0"/>
                                              </p:stCondLst>
                                            </p:cTn>
                                            <p:tgtEl>
                                              <p:spTgt spid="155"/>
                                            </p:tgtEl>
                                            <p:attrNameLst>
                                              <p:attrName>style.visibility</p:attrName>
                                            </p:attrNameLst>
                                          </p:cBhvr>
                                          <p:to>
                                            <p:strVal val="visible"/>
                                          </p:to>
                                        </p:set>
                                        <p:animEffect transition="in" filter="fade">
                                          <p:cBhvr>
                                            <p:cTn id="135" dur="1000"/>
                                            <p:tgtEl>
                                              <p:spTgt spid="155"/>
                                            </p:tgtEl>
                                          </p:cBhvr>
                                        </p:animEffect>
                                        <p:anim calcmode="lin" valueType="num">
                                          <p:cBhvr>
                                            <p:cTn id="136" dur="1000" fill="hold"/>
                                            <p:tgtEl>
                                              <p:spTgt spid="155"/>
                                            </p:tgtEl>
                                            <p:attrNameLst>
                                              <p:attrName>ppt_x</p:attrName>
                                            </p:attrNameLst>
                                          </p:cBhvr>
                                          <p:tavLst>
                                            <p:tav tm="0">
                                              <p:val>
                                                <p:strVal val="#ppt_x"/>
                                              </p:val>
                                            </p:tav>
                                            <p:tav tm="100000">
                                              <p:val>
                                                <p:strVal val="#ppt_x"/>
                                              </p:val>
                                            </p:tav>
                                          </p:tavLst>
                                        </p:anim>
                                        <p:anim calcmode="lin" valueType="num">
                                          <p:cBhvr>
                                            <p:cTn id="137" dur="1000" fill="hold"/>
                                            <p:tgtEl>
                                              <p:spTgt spid="1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animBg="1"/>
          <p:bldP spid="147" grpId="0" animBg="1"/>
          <p:bldP spid="148" grpId="0"/>
          <p:bldP spid="149" grpId="0"/>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1" grpId="0" animBg="1"/>
          <p:bldP spid="162" grpId="0" animBg="1"/>
          <p:bldP spid="163" grpId="0"/>
          <p:bldP spid="164" grpId="0"/>
          <p:bldP spid="165" grpId="0"/>
          <p:bldP spid="166" grpId="0"/>
          <p:bldP spid="167" grpId="0" animBg="1"/>
          <p:bldP spid="168" grpId="0" animBg="1"/>
          <p:bldP spid="169" grpId="0"/>
          <p:bldP spid="170" grpId="0"/>
          <p:bldP spid="171" grpId="0" animBg="1"/>
          <p:bldP spid="172" grpId="0" animBg="1"/>
          <p:bldP spid="173" grpId="0"/>
          <p:bldP spid="188"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64" name="!!BG2">
            <a:extLst>
              <a:ext uri="{FF2B5EF4-FFF2-40B4-BE49-F238E27FC236}">
                <a16:creationId xmlns:a16="http://schemas.microsoft.com/office/drawing/2014/main" id="{B0611793-3D71-1659-04C6-D52A4AF2B228}"/>
              </a:ext>
            </a:extLst>
          </p:cNvPr>
          <p:cNvSpPr/>
          <p:nvPr/>
        </p:nvSpPr>
        <p:spPr>
          <a:xfrm flipH="1">
            <a:off x="4089542" y="2498250"/>
            <a:ext cx="6328701" cy="2631276"/>
          </a:xfrm>
          <a:prstGeom prst="rect">
            <a:avLst/>
          </a:prstGeom>
          <a:gradFill flip="none" rotWithShape="1">
            <a:gsLst>
              <a:gs pos="100000">
                <a:schemeClr val="accent2">
                  <a:alpha val="80000"/>
                </a:schemeClr>
              </a:gs>
              <a:gs pos="57000">
                <a:srgbClr val="5E56CC">
                  <a:alpha val="30000"/>
                </a:srgbClr>
              </a:gs>
              <a:gs pos="14000">
                <a:schemeClr val="accent2">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Circle_2a">
            <a:extLst>
              <a:ext uri="{FF2B5EF4-FFF2-40B4-BE49-F238E27FC236}">
                <a16:creationId xmlns:a16="http://schemas.microsoft.com/office/drawing/2014/main" id="{4E8E8BA4-D58C-1D89-C9BF-3ADFC37BC352}"/>
              </a:ext>
            </a:extLst>
          </p:cNvPr>
          <p:cNvSpPr>
            <a:spLocks noChangeAspect="1"/>
          </p:cNvSpPr>
          <p:nvPr/>
        </p:nvSpPr>
        <p:spPr>
          <a:xfrm flipH="1">
            <a:off x="2262985" y="2205488"/>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a:extLst>
              <a:ext uri="{FF2B5EF4-FFF2-40B4-BE49-F238E27FC236}">
                <a16:creationId xmlns:a16="http://schemas.microsoft.com/office/drawing/2014/main" id="{B8FF7DE3-2045-BC69-3485-2AD9A5976B4D}"/>
              </a:ext>
            </a:extLst>
          </p:cNvPr>
          <p:cNvSpPr txBox="1"/>
          <p:nvPr/>
        </p:nvSpPr>
        <p:spPr>
          <a:xfrm rot="10800000" flipH="1" flipV="1">
            <a:off x="6147554" y="3579478"/>
            <a:ext cx="4267557" cy="1200329"/>
          </a:xfrm>
          <a:prstGeom prst="rect">
            <a:avLst/>
          </a:prstGeom>
          <a:noFill/>
        </p:spPr>
        <p:txBody>
          <a:bodyPr wrap="square" rtlCol="0" anchor="t">
            <a:spAutoFit/>
          </a:bodyPr>
          <a:lstStyle/>
          <a:p>
            <a:pPr lvl="0"/>
            <a:r>
              <a:rPr lang="vi-VN" sz="2400" dirty="0">
                <a:solidFill>
                  <a:schemeClr val="tx2"/>
                </a:solidFill>
              </a:rPr>
              <a:t>Nhạy bén nhận diện xu hướng, thay đổi từ môi trường bên ngoài.</a:t>
            </a:r>
          </a:p>
        </p:txBody>
      </p:sp>
      <p:sp>
        <p:nvSpPr>
          <p:cNvPr id="67" name="TextBox 66">
            <a:extLst>
              <a:ext uri="{FF2B5EF4-FFF2-40B4-BE49-F238E27FC236}">
                <a16:creationId xmlns:a16="http://schemas.microsoft.com/office/drawing/2014/main" id="{A16505F6-B7E9-53B4-1C32-D13787AB6A5E}"/>
              </a:ext>
            </a:extLst>
          </p:cNvPr>
          <p:cNvSpPr txBox="1"/>
          <p:nvPr/>
        </p:nvSpPr>
        <p:spPr>
          <a:xfrm rot="10800000" flipH="1" flipV="1">
            <a:off x="6147554" y="2905950"/>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SENSE</a:t>
            </a:r>
            <a:endParaRPr kumimoji="0" lang="en-US" sz="3200" b="1" i="0" u="none" strike="noStrike" kern="1200" cap="none" spc="0" normalizeH="0" baseline="0" noProof="0" dirty="0">
              <a:ln>
                <a:noFill/>
              </a:ln>
              <a:solidFill>
                <a:schemeClr val="tx2"/>
              </a:solidFill>
              <a:uLnTx/>
              <a:uFillTx/>
              <a:latin typeface="+mj-lt"/>
            </a:endParaRPr>
          </a:p>
        </p:txBody>
      </p:sp>
      <p:sp>
        <p:nvSpPr>
          <p:cNvPr id="68" name="!!BG2">
            <a:extLst>
              <a:ext uri="{FF2B5EF4-FFF2-40B4-BE49-F238E27FC236}">
                <a16:creationId xmlns:a16="http://schemas.microsoft.com/office/drawing/2014/main" id="{E3241DEF-7533-48B0-7E0C-8A6A66A8DB4F}"/>
              </a:ext>
            </a:extLst>
          </p:cNvPr>
          <p:cNvSpPr/>
          <p:nvPr/>
        </p:nvSpPr>
        <p:spPr>
          <a:xfrm flipH="1">
            <a:off x="4507287" y="5066656"/>
            <a:ext cx="6328701" cy="2631276"/>
          </a:xfrm>
          <a:prstGeom prst="rect">
            <a:avLst/>
          </a:prstGeom>
          <a:gradFill flip="none" rotWithShape="1">
            <a:gsLst>
              <a:gs pos="100000">
                <a:schemeClr val="accent3"/>
              </a:gs>
              <a:gs pos="57000">
                <a:schemeClr val="accent3">
                  <a:alpha val="30000"/>
                </a:schemeClr>
              </a:gs>
              <a:gs pos="14000">
                <a:schemeClr val="accent3">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Circle_2a">
            <a:extLst>
              <a:ext uri="{FF2B5EF4-FFF2-40B4-BE49-F238E27FC236}">
                <a16:creationId xmlns:a16="http://schemas.microsoft.com/office/drawing/2014/main" id="{C92BDE6A-2248-40EE-29BF-325BCAE73F3E}"/>
              </a:ext>
            </a:extLst>
          </p:cNvPr>
          <p:cNvSpPr>
            <a:spLocks noChangeAspect="1"/>
          </p:cNvSpPr>
          <p:nvPr/>
        </p:nvSpPr>
        <p:spPr>
          <a:xfrm flipH="1">
            <a:off x="3122089" y="4773894"/>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BG1">
            <a:extLst>
              <a:ext uri="{FF2B5EF4-FFF2-40B4-BE49-F238E27FC236}">
                <a16:creationId xmlns:a16="http://schemas.microsoft.com/office/drawing/2014/main" id="{8151755E-F980-74C3-C3E4-84026CBD7171}"/>
              </a:ext>
            </a:extLst>
          </p:cNvPr>
          <p:cNvSpPr/>
          <p:nvPr/>
        </p:nvSpPr>
        <p:spPr>
          <a:xfrm flipH="1">
            <a:off x="5751859" y="7629522"/>
            <a:ext cx="6328701" cy="2631276"/>
          </a:xfrm>
          <a:prstGeom prst="rect">
            <a:avLst/>
          </a:prstGeom>
          <a:gradFill flip="none" rotWithShape="1">
            <a:gsLst>
              <a:gs pos="100000">
                <a:schemeClr val="accent6"/>
              </a:gs>
              <a:gs pos="57000">
                <a:schemeClr val="accent6">
                  <a:alpha val="30000"/>
                </a:schemeClr>
              </a:gs>
              <a:gs pos="14000">
                <a:schemeClr val="accent6">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Circle_1a">
            <a:extLst>
              <a:ext uri="{FF2B5EF4-FFF2-40B4-BE49-F238E27FC236}">
                <a16:creationId xmlns:a16="http://schemas.microsoft.com/office/drawing/2014/main" id="{FE2607D4-8DF4-716C-DB7B-50EB01C6B611}"/>
              </a:ext>
            </a:extLst>
          </p:cNvPr>
          <p:cNvSpPr>
            <a:spLocks noChangeAspect="1"/>
          </p:cNvSpPr>
          <p:nvPr/>
        </p:nvSpPr>
        <p:spPr>
          <a:xfrm flipH="1">
            <a:off x="3954515" y="7336760"/>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61B58549-D015-A954-EEEF-A92928377B8B}"/>
              </a:ext>
            </a:extLst>
          </p:cNvPr>
          <p:cNvSpPr/>
          <p:nvPr/>
        </p:nvSpPr>
        <p:spPr>
          <a:xfrm>
            <a:off x="898720" y="11727156"/>
            <a:ext cx="5860948" cy="1191096"/>
          </a:xfrm>
          <a:prstGeom prst="ellipse">
            <a:avLst/>
          </a:prstGeom>
          <a:gradFill flip="none" rotWithShape="1">
            <a:gsLst>
              <a:gs pos="100000">
                <a:schemeClr val="bg2">
                  <a:alpha val="0"/>
                </a:schemeClr>
              </a:gs>
              <a:gs pos="0">
                <a:schemeClr val="tx2">
                  <a:alpha val="40000"/>
                </a:schemeClr>
              </a:gs>
            </a:gsLst>
            <a:path path="shap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Freeform: Shape 79">
            <a:extLst>
              <a:ext uri="{FF2B5EF4-FFF2-40B4-BE49-F238E27FC236}">
                <a16:creationId xmlns:a16="http://schemas.microsoft.com/office/drawing/2014/main" id="{292A40F4-1E75-7813-003C-8F208CDEFFE5}"/>
              </a:ext>
            </a:extLst>
          </p:cNvPr>
          <p:cNvSpPr/>
          <p:nvPr/>
        </p:nvSpPr>
        <p:spPr>
          <a:xfrm>
            <a:off x="2717176" y="10708938"/>
            <a:ext cx="2227480" cy="1308966"/>
          </a:xfrm>
          <a:custGeom>
            <a:avLst/>
            <a:gdLst>
              <a:gd name="connsiteX0" fmla="*/ 138628 w 2227480"/>
              <a:gd name="connsiteY0" fmla="*/ 0 h 1308966"/>
              <a:gd name="connsiteX1" fmla="*/ 2084424 w 2227480"/>
              <a:gd name="connsiteY1" fmla="*/ 0 h 1308966"/>
              <a:gd name="connsiteX2" fmla="*/ 2100816 w 2227480"/>
              <a:gd name="connsiteY2" fmla="*/ 81189 h 1308966"/>
              <a:gd name="connsiteX3" fmla="*/ 2208843 w 2227480"/>
              <a:gd name="connsiteY3" fmla="*/ 212374 h 1308966"/>
              <a:gd name="connsiteX4" fmla="*/ 2227480 w 2227480"/>
              <a:gd name="connsiteY4" fmla="*/ 222489 h 1308966"/>
              <a:gd name="connsiteX5" fmla="*/ 1115948 w 2227480"/>
              <a:gd name="connsiteY5" fmla="*/ 1308966 h 1308966"/>
              <a:gd name="connsiteX6" fmla="*/ 0 w 2227480"/>
              <a:gd name="connsiteY6" fmla="*/ 218173 h 1308966"/>
              <a:gd name="connsiteX7" fmla="*/ 10684 w 2227480"/>
              <a:gd name="connsiteY7" fmla="*/ 212374 h 1308966"/>
              <a:gd name="connsiteX8" fmla="*/ 136085 w 2227480"/>
              <a:gd name="connsiteY8" fmla="*/ 25220 h 130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7480" h="1308966">
                <a:moveTo>
                  <a:pt x="138628" y="0"/>
                </a:moveTo>
                <a:lnTo>
                  <a:pt x="2084424" y="0"/>
                </a:lnTo>
                <a:lnTo>
                  <a:pt x="2100816" y="81189"/>
                </a:lnTo>
                <a:cubicBezTo>
                  <a:pt x="2123448" y="134697"/>
                  <a:pt x="2161256" y="180224"/>
                  <a:pt x="2208843" y="212374"/>
                </a:cubicBezTo>
                <a:lnTo>
                  <a:pt x="2227480" y="222489"/>
                </a:lnTo>
                <a:lnTo>
                  <a:pt x="1115948" y="1308966"/>
                </a:lnTo>
                <a:lnTo>
                  <a:pt x="0" y="218173"/>
                </a:lnTo>
                <a:lnTo>
                  <a:pt x="10684" y="212374"/>
                </a:lnTo>
                <a:cubicBezTo>
                  <a:pt x="74134" y="169508"/>
                  <a:pt x="120198" y="102860"/>
                  <a:pt x="136085" y="25220"/>
                </a:cubicBezTo>
                <a:close/>
              </a:path>
            </a:pathLst>
          </a:custGeom>
          <a:gradFill>
            <a:gsLst>
              <a:gs pos="50000">
                <a:srgbClr val="F5CDBB"/>
              </a:gs>
              <a:gs pos="50000">
                <a:srgbClr val="ECBA9C"/>
              </a:gs>
            </a:gsLst>
            <a:lin ang="108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Tip">
            <a:extLst>
              <a:ext uri="{FF2B5EF4-FFF2-40B4-BE49-F238E27FC236}">
                <a16:creationId xmlns:a16="http://schemas.microsoft.com/office/drawing/2014/main" id="{62F7A822-F64E-F5FB-9B75-8355ECA41571}"/>
              </a:ext>
            </a:extLst>
          </p:cNvPr>
          <p:cNvSpPr/>
          <p:nvPr/>
        </p:nvSpPr>
        <p:spPr>
          <a:xfrm rot="10800000">
            <a:off x="3486150" y="11696941"/>
            <a:ext cx="692378" cy="336870"/>
          </a:xfrm>
          <a:prstGeom prst="triangle">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Pillar3">
            <a:extLst>
              <a:ext uri="{FF2B5EF4-FFF2-40B4-BE49-F238E27FC236}">
                <a16:creationId xmlns:a16="http://schemas.microsoft.com/office/drawing/2014/main" id="{399D4302-0114-1248-F26B-82F50C28DF0E}"/>
              </a:ext>
            </a:extLst>
          </p:cNvPr>
          <p:cNvSpPr/>
          <p:nvPr/>
        </p:nvSpPr>
        <p:spPr>
          <a:xfrm rot="5400000">
            <a:off x="-816619" y="6780297"/>
            <a:ext cx="7624774" cy="857148"/>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Pillar2">
            <a:extLst>
              <a:ext uri="{FF2B5EF4-FFF2-40B4-BE49-F238E27FC236}">
                <a16:creationId xmlns:a16="http://schemas.microsoft.com/office/drawing/2014/main" id="{C69B00FE-C9E8-CE66-EC74-EAB461FE5E0E}"/>
              </a:ext>
            </a:extLst>
          </p:cNvPr>
          <p:cNvSpPr/>
          <p:nvPr/>
        </p:nvSpPr>
        <p:spPr>
          <a:xfrm rot="16200000" flipH="1">
            <a:off x="1327342" y="8093739"/>
            <a:ext cx="5016942" cy="857148"/>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Pillar1">
            <a:extLst>
              <a:ext uri="{FF2B5EF4-FFF2-40B4-BE49-F238E27FC236}">
                <a16:creationId xmlns:a16="http://schemas.microsoft.com/office/drawing/2014/main" id="{BB684768-5A24-A58C-E62F-59B5B6F93BE1}"/>
              </a:ext>
            </a:extLst>
          </p:cNvPr>
          <p:cNvSpPr/>
          <p:nvPr/>
        </p:nvSpPr>
        <p:spPr>
          <a:xfrm rot="16200000" flipH="1">
            <a:off x="3522356" y="9439186"/>
            <a:ext cx="2306996" cy="857148"/>
          </a:xfrm>
          <a:prstGeom prst="roundRect">
            <a:avLst>
              <a:gd name="adj" fmla="val 50000"/>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SlideOcean">
            <a:extLst>
              <a:ext uri="{FF2B5EF4-FFF2-40B4-BE49-F238E27FC236}">
                <a16:creationId xmlns:a16="http://schemas.microsoft.com/office/drawing/2014/main" id="{F0624B75-F1BE-A8C4-ACC2-F5AAE1936289}"/>
              </a:ext>
            </a:extLst>
          </p:cNvPr>
          <p:cNvSpPr txBox="1"/>
          <p:nvPr/>
        </p:nvSpPr>
        <p:spPr>
          <a:xfrm>
            <a:off x="6492389" y="10467461"/>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000" b="1" u="none" dirty="0">
                <a:solidFill>
                  <a:schemeClr val="bg1">
                    <a:lumMod val="65000"/>
                  </a:schemeClr>
                </a:solidFill>
                <a:latin typeface="+mj-lt"/>
              </a:rPr>
              <a:t>slideocean</a:t>
            </a:r>
            <a:r>
              <a:rPr lang="en-US" sz="2000" b="1" u="none" dirty="0">
                <a:solidFill>
                  <a:schemeClr val="bg1">
                    <a:lumMod val="65000"/>
                  </a:schemeClr>
                </a:solidFill>
                <a:latin typeface="+mn-lt"/>
              </a:rPr>
              <a:t>.net</a:t>
            </a:r>
          </a:p>
        </p:txBody>
      </p:sp>
      <p:sp>
        <p:nvSpPr>
          <p:cNvPr id="113" name="!!Circle_1b">
            <a:extLst>
              <a:ext uri="{FF2B5EF4-FFF2-40B4-BE49-F238E27FC236}">
                <a16:creationId xmlns:a16="http://schemas.microsoft.com/office/drawing/2014/main" id="{98E1218A-CFB1-A5B8-48C7-66E07E567A02}"/>
              </a:ext>
            </a:extLst>
          </p:cNvPr>
          <p:cNvSpPr>
            <a:spLocks noChangeAspect="1"/>
          </p:cNvSpPr>
          <p:nvPr/>
        </p:nvSpPr>
        <p:spPr>
          <a:xfrm flipH="1">
            <a:off x="4247279" y="7629522"/>
            <a:ext cx="2631276" cy="2631276"/>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Circle_1c">
            <a:extLst>
              <a:ext uri="{FF2B5EF4-FFF2-40B4-BE49-F238E27FC236}">
                <a16:creationId xmlns:a16="http://schemas.microsoft.com/office/drawing/2014/main" id="{ACEE9AEB-C138-6A42-A83C-2CCEAEE2B388}"/>
              </a:ext>
            </a:extLst>
          </p:cNvPr>
          <p:cNvSpPr>
            <a:spLocks noChangeAspect="1"/>
          </p:cNvSpPr>
          <p:nvPr/>
        </p:nvSpPr>
        <p:spPr>
          <a:xfrm flipH="1">
            <a:off x="4462395" y="7844638"/>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TextBox 114">
            <a:extLst>
              <a:ext uri="{FF2B5EF4-FFF2-40B4-BE49-F238E27FC236}">
                <a16:creationId xmlns:a16="http://schemas.microsoft.com/office/drawing/2014/main" id="{46249199-8DE4-9875-0933-4735451A3C08}"/>
              </a:ext>
            </a:extLst>
          </p:cNvPr>
          <p:cNvSpPr txBox="1"/>
          <p:nvPr/>
        </p:nvSpPr>
        <p:spPr>
          <a:xfrm rot="10800000" flipH="1" flipV="1">
            <a:off x="7809871" y="8737926"/>
            <a:ext cx="4267557" cy="830997"/>
          </a:xfrm>
          <a:prstGeom prst="rect">
            <a:avLst/>
          </a:prstGeom>
          <a:noFill/>
        </p:spPr>
        <p:txBody>
          <a:bodyPr wrap="square" rtlCol="0" anchor="t">
            <a:spAutoFit/>
          </a:bodyPr>
          <a:lstStyle/>
          <a:p>
            <a:pPr lvl="0"/>
            <a:r>
              <a:rPr lang="en-US" sz="2400" dirty="0" err="1"/>
              <a:t>Thúc</a:t>
            </a:r>
            <a:r>
              <a:rPr lang="en-US" sz="2400" dirty="0"/>
              <a:t> </a:t>
            </a:r>
            <a:r>
              <a:rPr lang="en-US" sz="2400" dirty="0" err="1"/>
              <a:t>đẩy</a:t>
            </a:r>
            <a:r>
              <a:rPr lang="en-US" sz="2400" dirty="0"/>
              <a:t> </a:t>
            </a:r>
            <a:r>
              <a:rPr lang="en-US" sz="2400" dirty="0" err="1"/>
              <a:t>sự</a:t>
            </a:r>
            <a:r>
              <a:rPr lang="en-US" sz="2400" dirty="0"/>
              <a:t> </a:t>
            </a:r>
            <a:r>
              <a:rPr lang="en-US" sz="2400" dirty="0" err="1"/>
              <a:t>thay</a:t>
            </a:r>
            <a:r>
              <a:rPr lang="en-US" sz="2400" dirty="0"/>
              <a:t> </a:t>
            </a:r>
            <a:r>
              <a:rPr lang="en-US" sz="2400" dirty="0" err="1"/>
              <a:t>đổi</a:t>
            </a:r>
            <a:r>
              <a:rPr lang="en-US" sz="2400" dirty="0"/>
              <a:t> </a:t>
            </a:r>
            <a:r>
              <a:rPr lang="en-US" sz="2400" dirty="0" err="1"/>
              <a:t>và</a:t>
            </a:r>
            <a:r>
              <a:rPr lang="en-US" sz="2400" dirty="0"/>
              <a:t> </a:t>
            </a:r>
            <a:r>
              <a:rPr lang="en-US" sz="2400" dirty="0" err="1"/>
              <a:t>chuyển</a:t>
            </a:r>
            <a:r>
              <a:rPr lang="en-US" sz="2400" dirty="0"/>
              <a:t> </a:t>
            </a:r>
            <a:r>
              <a:rPr lang="en-US" sz="2400" dirty="0" err="1"/>
              <a:t>dịch</a:t>
            </a:r>
            <a:r>
              <a:rPr lang="en-US" sz="2400" dirty="0"/>
              <a:t> </a:t>
            </a:r>
            <a:r>
              <a:rPr lang="en-US" sz="2400" dirty="0" err="1"/>
              <a:t>toàn</a:t>
            </a:r>
            <a:r>
              <a:rPr lang="en-US" sz="2400" dirty="0"/>
              <a:t> </a:t>
            </a:r>
            <a:r>
              <a:rPr lang="en-US" sz="2400" dirty="0" err="1"/>
              <a:t>tổ</a:t>
            </a:r>
            <a:r>
              <a:rPr lang="en-US" sz="2400" dirty="0"/>
              <a:t> </a:t>
            </a:r>
            <a:r>
              <a:rPr lang="en-US" sz="2400" dirty="0" err="1"/>
              <a:t>chức</a:t>
            </a:r>
            <a:r>
              <a:rPr lang="en-US" sz="2400" dirty="0"/>
              <a:t>.</a:t>
            </a:r>
            <a:endParaRPr lang="vi-VN" sz="2400" dirty="0">
              <a:solidFill>
                <a:schemeClr val="tx2"/>
              </a:solidFill>
            </a:endParaRPr>
          </a:p>
        </p:txBody>
      </p:sp>
      <p:sp>
        <p:nvSpPr>
          <p:cNvPr id="116" name="TextBox 115">
            <a:extLst>
              <a:ext uri="{FF2B5EF4-FFF2-40B4-BE49-F238E27FC236}">
                <a16:creationId xmlns:a16="http://schemas.microsoft.com/office/drawing/2014/main" id="{7764252C-4594-0ABB-0047-867B7DB06620}"/>
              </a:ext>
            </a:extLst>
          </p:cNvPr>
          <p:cNvSpPr txBox="1"/>
          <p:nvPr/>
        </p:nvSpPr>
        <p:spPr>
          <a:xfrm rot="10800000" flipH="1" flipV="1">
            <a:off x="7809871" y="8037222"/>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SHIFT</a:t>
            </a:r>
            <a:endParaRPr kumimoji="0" lang="en-US" sz="3200" b="1" i="0" u="none" strike="noStrike" kern="1200" cap="none" spc="0" normalizeH="0" baseline="0" noProof="0" dirty="0">
              <a:ln>
                <a:noFill/>
              </a:ln>
              <a:solidFill>
                <a:schemeClr val="tx2"/>
              </a:solidFill>
              <a:uLnTx/>
              <a:uFillTx/>
              <a:latin typeface="+mj-lt"/>
            </a:endParaRPr>
          </a:p>
        </p:txBody>
      </p:sp>
      <p:sp>
        <p:nvSpPr>
          <p:cNvPr id="117" name="TextBox 116">
            <a:extLst>
              <a:ext uri="{FF2B5EF4-FFF2-40B4-BE49-F238E27FC236}">
                <a16:creationId xmlns:a16="http://schemas.microsoft.com/office/drawing/2014/main" id="{F3FEF7B4-DCF1-7257-B658-12F90E6EC464}"/>
              </a:ext>
            </a:extLst>
          </p:cNvPr>
          <p:cNvSpPr txBox="1"/>
          <p:nvPr/>
        </p:nvSpPr>
        <p:spPr>
          <a:xfrm rot="10800000" flipH="1" flipV="1">
            <a:off x="7006658" y="6147884"/>
            <a:ext cx="4267557" cy="1200329"/>
          </a:xfrm>
          <a:prstGeom prst="rect">
            <a:avLst/>
          </a:prstGeom>
          <a:noFill/>
        </p:spPr>
        <p:txBody>
          <a:bodyPr wrap="square" rtlCol="0" anchor="t">
            <a:spAutoFit/>
          </a:bodyPr>
          <a:lstStyle/>
          <a:p>
            <a:pPr lvl="0"/>
            <a:r>
              <a:rPr lang="vi-VN" sz="2400" dirty="0">
                <a:solidFill>
                  <a:schemeClr val="tx2"/>
                </a:solidFill>
              </a:rPr>
              <a:t>Định hình chiến lược và mô hình kinh doanh để thích nghi.</a:t>
            </a:r>
          </a:p>
        </p:txBody>
      </p:sp>
      <p:sp>
        <p:nvSpPr>
          <p:cNvPr id="118" name="TextBox 117">
            <a:extLst>
              <a:ext uri="{FF2B5EF4-FFF2-40B4-BE49-F238E27FC236}">
                <a16:creationId xmlns:a16="http://schemas.microsoft.com/office/drawing/2014/main" id="{209A9B1B-BE2F-6A68-DC6B-3504458BB1E1}"/>
              </a:ext>
            </a:extLst>
          </p:cNvPr>
          <p:cNvSpPr txBox="1"/>
          <p:nvPr/>
        </p:nvSpPr>
        <p:spPr>
          <a:xfrm rot="10800000" flipH="1" flipV="1">
            <a:off x="7006658" y="5474356"/>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SHAPE</a:t>
            </a:r>
            <a:endParaRPr kumimoji="0" lang="en-US" sz="3200" b="1" i="0" u="none" strike="noStrike" kern="1200" cap="none" spc="0" normalizeH="0" baseline="0" noProof="0" dirty="0">
              <a:ln>
                <a:noFill/>
              </a:ln>
              <a:solidFill>
                <a:schemeClr val="tx2"/>
              </a:solidFill>
              <a:uLnTx/>
              <a:uFillTx/>
              <a:latin typeface="+mj-lt"/>
            </a:endParaRPr>
          </a:p>
        </p:txBody>
      </p:sp>
      <p:sp>
        <p:nvSpPr>
          <p:cNvPr id="119" name="!!Circle_2b">
            <a:extLst>
              <a:ext uri="{FF2B5EF4-FFF2-40B4-BE49-F238E27FC236}">
                <a16:creationId xmlns:a16="http://schemas.microsoft.com/office/drawing/2014/main" id="{E82278A1-052C-E723-DBAD-9EACC0A364EA}"/>
              </a:ext>
            </a:extLst>
          </p:cNvPr>
          <p:cNvSpPr>
            <a:spLocks noChangeAspect="1"/>
          </p:cNvSpPr>
          <p:nvPr/>
        </p:nvSpPr>
        <p:spPr>
          <a:xfrm flipH="1">
            <a:off x="3414853" y="5066656"/>
            <a:ext cx="2631276" cy="2631276"/>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Circle_2c">
            <a:extLst>
              <a:ext uri="{FF2B5EF4-FFF2-40B4-BE49-F238E27FC236}">
                <a16:creationId xmlns:a16="http://schemas.microsoft.com/office/drawing/2014/main" id="{7C4F632E-8D56-DEAB-F85D-EB53C8238946}"/>
              </a:ext>
            </a:extLst>
          </p:cNvPr>
          <p:cNvSpPr>
            <a:spLocks noChangeAspect="1"/>
          </p:cNvSpPr>
          <p:nvPr/>
        </p:nvSpPr>
        <p:spPr>
          <a:xfrm flipH="1">
            <a:off x="3629969" y="5281772"/>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SubTitle">
            <a:extLst>
              <a:ext uri="{FF2B5EF4-FFF2-40B4-BE49-F238E27FC236}">
                <a16:creationId xmlns:a16="http://schemas.microsoft.com/office/drawing/2014/main" id="{986DBB05-2E1E-45FB-FADB-0651235069E4}"/>
              </a:ext>
            </a:extLst>
          </p:cNvPr>
          <p:cNvSpPr txBox="1"/>
          <p:nvPr/>
        </p:nvSpPr>
        <p:spPr>
          <a:xfrm>
            <a:off x="17130910" y="11312482"/>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bg1">
                    <a:lumMod val="65000"/>
                  </a:schemeClr>
                </a:solidFill>
                <a:effectLst/>
                <a:uLnTx/>
                <a:uFillTx/>
                <a:latin typeface="Open Sans Light"/>
                <a:ea typeface="+mn-ea"/>
                <a:cs typeface="+mn-cs"/>
              </a:rPr>
              <a:t>we sell CONFIDENCE not templates</a:t>
            </a:r>
          </a:p>
        </p:txBody>
      </p:sp>
      <p:sp>
        <p:nvSpPr>
          <p:cNvPr id="122" name="!!MainTitle1">
            <a:extLst>
              <a:ext uri="{FF2B5EF4-FFF2-40B4-BE49-F238E27FC236}">
                <a16:creationId xmlns:a16="http://schemas.microsoft.com/office/drawing/2014/main" id="{B255BD23-0382-B8FE-FFFB-8BE165D4FE89}"/>
              </a:ext>
            </a:extLst>
          </p:cNvPr>
          <p:cNvSpPr txBox="1"/>
          <p:nvPr/>
        </p:nvSpPr>
        <p:spPr>
          <a:xfrm>
            <a:off x="14737884" y="8910095"/>
            <a:ext cx="7417415" cy="243143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r">
              <a:defRPr/>
            </a:pPr>
            <a:r>
              <a:rPr lang="en-US" sz="7600" b="1" dirty="0">
                <a:solidFill>
                  <a:schemeClr val="accent6"/>
                </a:solidFill>
                <a:effectLst>
                  <a:outerShdw blurRad="127000" dist="101600" dir="5400000" algn="t" rotWithShape="0">
                    <a:prstClr val="black">
                      <a:alpha val="20000"/>
                    </a:prstClr>
                  </a:outerShdw>
                </a:effectLst>
                <a:latin typeface="+mj-lt"/>
              </a:rPr>
              <a:t>3S ADAPTIVE</a:t>
            </a:r>
          </a:p>
          <a:p>
            <a:pPr lvl="0" algn="r">
              <a:defRPr/>
            </a:pPr>
            <a:r>
              <a:rPr lang="en-US" sz="7600" dirty="0">
                <a:solidFill>
                  <a:schemeClr val="accent4"/>
                </a:solidFill>
                <a:effectLst>
                  <a:outerShdw blurRad="127000" dist="101600" dir="5400000" algn="t" rotWithShape="0">
                    <a:prstClr val="black">
                      <a:alpha val="20000"/>
                    </a:prstClr>
                  </a:outerShdw>
                </a:effectLst>
                <a:latin typeface="+mj-lt"/>
              </a:rPr>
              <a:t>Change Model</a:t>
            </a:r>
            <a:endParaRPr kumimoji="0" lang="en-US" sz="7600" i="0" u="none" strike="noStrike" kern="1200" cap="none" spc="0" normalizeH="0" baseline="0" noProof="0" dirty="0">
              <a:ln>
                <a:noFill/>
              </a:ln>
              <a:solidFill>
                <a:schemeClr val="accent4"/>
              </a:solidFill>
              <a:effectLst>
                <a:outerShdw blurRad="127000" dist="101600" dir="5400000" algn="t" rotWithShape="0">
                  <a:prstClr val="black">
                    <a:alpha val="20000"/>
                  </a:prstClr>
                </a:outerShdw>
              </a:effectLst>
              <a:uLnTx/>
              <a:uFillTx/>
              <a:latin typeface="+mj-lt"/>
            </a:endParaRPr>
          </a:p>
        </p:txBody>
      </p:sp>
      <p:sp>
        <p:nvSpPr>
          <p:cNvPr id="123" name="!!Circle_2b">
            <a:extLst>
              <a:ext uri="{FF2B5EF4-FFF2-40B4-BE49-F238E27FC236}">
                <a16:creationId xmlns:a16="http://schemas.microsoft.com/office/drawing/2014/main" id="{BF01691A-2422-ACA3-D6CD-48E4EB6FF756}"/>
              </a:ext>
            </a:extLst>
          </p:cNvPr>
          <p:cNvSpPr>
            <a:spLocks noChangeAspect="1"/>
          </p:cNvSpPr>
          <p:nvPr/>
        </p:nvSpPr>
        <p:spPr>
          <a:xfrm flipH="1">
            <a:off x="2555749" y="2498250"/>
            <a:ext cx="2631276" cy="263127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Circle_2c">
            <a:extLst>
              <a:ext uri="{FF2B5EF4-FFF2-40B4-BE49-F238E27FC236}">
                <a16:creationId xmlns:a16="http://schemas.microsoft.com/office/drawing/2014/main" id="{320BCDE0-6BDD-09E4-2297-3430B811D1EE}"/>
              </a:ext>
            </a:extLst>
          </p:cNvPr>
          <p:cNvSpPr>
            <a:spLocks noChangeAspect="1"/>
          </p:cNvSpPr>
          <p:nvPr/>
        </p:nvSpPr>
        <p:spPr>
          <a:xfrm flipH="1">
            <a:off x="2770865" y="2713366"/>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TextBox 124">
            <a:extLst>
              <a:ext uri="{FF2B5EF4-FFF2-40B4-BE49-F238E27FC236}">
                <a16:creationId xmlns:a16="http://schemas.microsoft.com/office/drawing/2014/main" id="{A2CAA7E6-7E98-F018-8973-967905BB2267}"/>
              </a:ext>
            </a:extLst>
          </p:cNvPr>
          <p:cNvSpPr txBox="1"/>
          <p:nvPr/>
        </p:nvSpPr>
        <p:spPr>
          <a:xfrm rot="10800000" flipV="1">
            <a:off x="15354300" y="2403518"/>
            <a:ext cx="6800999" cy="3539430"/>
          </a:xfrm>
          <a:prstGeom prst="rect">
            <a:avLst/>
          </a:prstGeom>
          <a:noFill/>
        </p:spPr>
        <p:txBody>
          <a:bodyPr wrap="square" rtlCol="0" anchor="t">
            <a:spAutoFit/>
          </a:bodyPr>
          <a:lstStyle/>
          <a:p>
            <a:pPr lvl="0" algn="r"/>
            <a:r>
              <a:rPr lang="vi-VN" sz="3200" dirty="0"/>
              <a:t>3S </a:t>
            </a:r>
            <a:r>
              <a:rPr lang="en-US" sz="3200" dirty="0"/>
              <a:t>Adaptive Change Model </a:t>
            </a:r>
            <a:r>
              <a:rPr lang="vi-VN" sz="3200" dirty="0"/>
              <a:t>giúp tổ chức nhanh nhạy nhận diện xu hướng, định hình chiến lược phù hợp, và thúc đẩy sự chuyển dịch toàn diện nhằm duy trì lợi thế cạnh tranh trong môi trường kinh doanh biến động.</a:t>
            </a:r>
            <a:endParaRPr lang="vi-VN" sz="3200" dirty="0">
              <a:solidFill>
                <a:schemeClr val="tx2"/>
              </a:solidFill>
            </a:endParaRPr>
          </a:p>
        </p:txBody>
      </p:sp>
      <p:grpSp>
        <p:nvGrpSpPr>
          <p:cNvPr id="126" name="Group 4">
            <a:extLst>
              <a:ext uri="{FF2B5EF4-FFF2-40B4-BE49-F238E27FC236}">
                <a16:creationId xmlns:a16="http://schemas.microsoft.com/office/drawing/2014/main" id="{B2E6DEE4-482A-2F51-2EFF-1098AE63CA44}"/>
              </a:ext>
            </a:extLst>
          </p:cNvPr>
          <p:cNvGrpSpPr>
            <a:grpSpLocks/>
          </p:cNvGrpSpPr>
          <p:nvPr/>
        </p:nvGrpSpPr>
        <p:grpSpPr bwMode="auto">
          <a:xfrm>
            <a:off x="5179473" y="8701060"/>
            <a:ext cx="766888" cy="488200"/>
            <a:chOff x="3651250" y="1906588"/>
            <a:chExt cx="615950" cy="392112"/>
          </a:xfrm>
          <a:solidFill>
            <a:schemeClr val="tx2"/>
          </a:solidFill>
        </p:grpSpPr>
        <p:sp>
          <p:nvSpPr>
            <p:cNvPr id="127" name="Freeform 22">
              <a:extLst>
                <a:ext uri="{FF2B5EF4-FFF2-40B4-BE49-F238E27FC236}">
                  <a16:creationId xmlns:a16="http://schemas.microsoft.com/office/drawing/2014/main" id="{A500300E-8D63-FF43-AAB1-2F956B608CD4}"/>
                </a:ext>
              </a:extLst>
            </p:cNvPr>
            <p:cNvSpPr>
              <a:spLocks noChangeArrowheads="1"/>
            </p:cNvSpPr>
            <p:nvPr/>
          </p:nvSpPr>
          <p:spPr bwMode="auto">
            <a:xfrm>
              <a:off x="3875088" y="1941513"/>
              <a:ext cx="168275" cy="322262"/>
            </a:xfrm>
            <a:custGeom>
              <a:avLst/>
              <a:gdLst>
                <a:gd name="T0" fmla="*/ 2147483646 w 468"/>
                <a:gd name="T1" fmla="*/ 2147483646 h 894"/>
                <a:gd name="T2" fmla="*/ 2147483646 w 468"/>
                <a:gd name="T3" fmla="*/ 2147483646 h 894"/>
                <a:gd name="T4" fmla="*/ 2147483646 w 468"/>
                <a:gd name="T5" fmla="*/ 0 h 894"/>
                <a:gd name="T6" fmla="*/ 0 w 468"/>
                <a:gd name="T7" fmla="*/ 2147483646 h 894"/>
                <a:gd name="T8" fmla="*/ 2147483646 w 468"/>
                <a:gd name="T9" fmla="*/ 2147483646 h 8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894">
                  <a:moveTo>
                    <a:pt x="233" y="893"/>
                  </a:moveTo>
                  <a:cubicBezTo>
                    <a:pt x="363" y="893"/>
                    <a:pt x="467" y="693"/>
                    <a:pt x="467" y="447"/>
                  </a:cubicBezTo>
                  <a:cubicBezTo>
                    <a:pt x="467" y="201"/>
                    <a:pt x="362" y="0"/>
                    <a:pt x="233" y="0"/>
                  </a:cubicBezTo>
                  <a:cubicBezTo>
                    <a:pt x="103" y="0"/>
                    <a:pt x="0" y="201"/>
                    <a:pt x="0" y="447"/>
                  </a:cubicBezTo>
                  <a:cubicBezTo>
                    <a:pt x="0" y="693"/>
                    <a:pt x="104" y="893"/>
                    <a:pt x="233" y="89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33" name="Freeform 23">
              <a:extLst>
                <a:ext uri="{FF2B5EF4-FFF2-40B4-BE49-F238E27FC236}">
                  <a16:creationId xmlns:a16="http://schemas.microsoft.com/office/drawing/2014/main" id="{7F4DFFA5-7E88-B050-A587-FD93B9FA216B}"/>
                </a:ext>
              </a:extLst>
            </p:cNvPr>
            <p:cNvSpPr>
              <a:spLocks noChangeArrowheads="1"/>
            </p:cNvSpPr>
            <p:nvPr/>
          </p:nvSpPr>
          <p:spPr bwMode="auto">
            <a:xfrm>
              <a:off x="4000500" y="1906588"/>
              <a:ext cx="266700" cy="392112"/>
            </a:xfrm>
            <a:custGeom>
              <a:avLst/>
              <a:gdLst>
                <a:gd name="T0" fmla="*/ 2147483646 w 740"/>
                <a:gd name="T1" fmla="*/ 2147483646 h 1087"/>
                <a:gd name="T2" fmla="*/ 0 w 740"/>
                <a:gd name="T3" fmla="*/ 2147483646 h 1087"/>
                <a:gd name="T4" fmla="*/ 2147483646 w 740"/>
                <a:gd name="T5" fmla="*/ 2147483646 h 1087"/>
                <a:gd name="T6" fmla="*/ 2147483646 w 740"/>
                <a:gd name="T7" fmla="*/ 2147483646 h 1087"/>
                <a:gd name="T8" fmla="*/ 2147483646 w 740"/>
                <a:gd name="T9" fmla="*/ 0 h 1087"/>
                <a:gd name="T10" fmla="*/ 0 w 740"/>
                <a:gd name="T11" fmla="*/ 1783755365 h 1087"/>
                <a:gd name="T12" fmla="*/ 2147483646 w 740"/>
                <a:gd name="T13" fmla="*/ 2147483646 h 10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 h="1087">
                  <a:moveTo>
                    <a:pt x="236" y="543"/>
                  </a:moveTo>
                  <a:cubicBezTo>
                    <a:pt x="236" y="619"/>
                    <a:pt x="219" y="865"/>
                    <a:pt x="0" y="1048"/>
                  </a:cubicBezTo>
                  <a:cubicBezTo>
                    <a:pt x="61" y="1071"/>
                    <a:pt x="127" y="1086"/>
                    <a:pt x="196" y="1086"/>
                  </a:cubicBezTo>
                  <a:cubicBezTo>
                    <a:pt x="495" y="1086"/>
                    <a:pt x="739" y="842"/>
                    <a:pt x="739" y="543"/>
                  </a:cubicBezTo>
                  <a:cubicBezTo>
                    <a:pt x="739" y="243"/>
                    <a:pt x="495" y="0"/>
                    <a:pt x="196" y="0"/>
                  </a:cubicBezTo>
                  <a:cubicBezTo>
                    <a:pt x="125" y="0"/>
                    <a:pt x="59" y="15"/>
                    <a:pt x="0" y="38"/>
                  </a:cubicBezTo>
                  <a:cubicBezTo>
                    <a:pt x="219" y="221"/>
                    <a:pt x="236" y="469"/>
                    <a:pt x="236" y="54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34" name="Freeform 24">
              <a:extLst>
                <a:ext uri="{FF2B5EF4-FFF2-40B4-BE49-F238E27FC236}">
                  <a16:creationId xmlns:a16="http://schemas.microsoft.com/office/drawing/2014/main" id="{A95CAE0A-D540-984B-C92B-2B646352414F}"/>
                </a:ext>
              </a:extLst>
            </p:cNvPr>
            <p:cNvSpPr>
              <a:spLocks noChangeArrowheads="1"/>
            </p:cNvSpPr>
            <p:nvPr/>
          </p:nvSpPr>
          <p:spPr bwMode="auto">
            <a:xfrm>
              <a:off x="3651250" y="1906588"/>
              <a:ext cx="266700" cy="392112"/>
            </a:xfrm>
            <a:custGeom>
              <a:avLst/>
              <a:gdLst>
                <a:gd name="T0" fmla="*/ 2147483646 w 742"/>
                <a:gd name="T1" fmla="*/ 2147483646 h 1087"/>
                <a:gd name="T2" fmla="*/ 2147483646 w 742"/>
                <a:gd name="T3" fmla="*/ 2147483646 h 1087"/>
                <a:gd name="T4" fmla="*/ 2147483646 w 742"/>
                <a:gd name="T5" fmla="*/ 2147483646 h 1087"/>
                <a:gd name="T6" fmla="*/ 2147483646 w 742"/>
                <a:gd name="T7" fmla="*/ 2147483646 h 1087"/>
                <a:gd name="T8" fmla="*/ 2147483646 w 742"/>
                <a:gd name="T9" fmla="*/ 2147483646 h 1087"/>
                <a:gd name="T10" fmla="*/ 2147483646 w 742"/>
                <a:gd name="T11" fmla="*/ 2147483646 h 1087"/>
                <a:gd name="T12" fmla="*/ 2147483646 w 742"/>
                <a:gd name="T13" fmla="*/ 2147483646 h 1087"/>
                <a:gd name="T14" fmla="*/ 2147483646 w 742"/>
                <a:gd name="T15" fmla="*/ 1783755365 h 1087"/>
                <a:gd name="T16" fmla="*/ 2147483646 w 742"/>
                <a:gd name="T17" fmla="*/ 0 h 1087"/>
                <a:gd name="T18" fmla="*/ 139269877 w 742"/>
                <a:gd name="T19" fmla="*/ 2147483646 h 1087"/>
                <a:gd name="T20" fmla="*/ 2147483646 w 742"/>
                <a:gd name="T21" fmla="*/ 2147483646 h 10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42" h="1087">
                  <a:moveTo>
                    <a:pt x="546" y="1086"/>
                  </a:moveTo>
                  <a:cubicBezTo>
                    <a:pt x="617" y="1086"/>
                    <a:pt x="683" y="1071"/>
                    <a:pt x="741" y="1048"/>
                  </a:cubicBezTo>
                  <a:cubicBezTo>
                    <a:pt x="693" y="1008"/>
                    <a:pt x="655" y="964"/>
                    <a:pt x="624" y="921"/>
                  </a:cubicBezTo>
                  <a:cubicBezTo>
                    <a:pt x="599" y="926"/>
                    <a:pt x="571" y="932"/>
                    <a:pt x="543" y="932"/>
                  </a:cubicBezTo>
                  <a:cubicBezTo>
                    <a:pt x="327" y="932"/>
                    <a:pt x="155" y="756"/>
                    <a:pt x="155" y="543"/>
                  </a:cubicBezTo>
                  <a:cubicBezTo>
                    <a:pt x="155" y="328"/>
                    <a:pt x="330" y="155"/>
                    <a:pt x="543" y="155"/>
                  </a:cubicBezTo>
                  <a:cubicBezTo>
                    <a:pt x="571" y="155"/>
                    <a:pt x="599" y="160"/>
                    <a:pt x="624" y="165"/>
                  </a:cubicBezTo>
                  <a:cubicBezTo>
                    <a:pt x="655" y="122"/>
                    <a:pt x="693" y="79"/>
                    <a:pt x="741" y="38"/>
                  </a:cubicBezTo>
                  <a:cubicBezTo>
                    <a:pt x="680" y="16"/>
                    <a:pt x="614" y="0"/>
                    <a:pt x="546" y="0"/>
                  </a:cubicBezTo>
                  <a:cubicBezTo>
                    <a:pt x="246" y="0"/>
                    <a:pt x="3" y="244"/>
                    <a:pt x="3" y="543"/>
                  </a:cubicBezTo>
                  <a:cubicBezTo>
                    <a:pt x="0" y="843"/>
                    <a:pt x="244" y="1086"/>
                    <a:pt x="546" y="108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grpSp>
      <p:grpSp>
        <p:nvGrpSpPr>
          <p:cNvPr id="135" name="Group 12">
            <a:extLst>
              <a:ext uri="{FF2B5EF4-FFF2-40B4-BE49-F238E27FC236}">
                <a16:creationId xmlns:a16="http://schemas.microsoft.com/office/drawing/2014/main" id="{9F8AA6E4-4C6C-420D-DE24-CCB7D9EF39AE}"/>
              </a:ext>
            </a:extLst>
          </p:cNvPr>
          <p:cNvGrpSpPr>
            <a:grpSpLocks/>
          </p:cNvGrpSpPr>
          <p:nvPr/>
        </p:nvGrpSpPr>
        <p:grpSpPr bwMode="auto">
          <a:xfrm>
            <a:off x="4382624" y="6035416"/>
            <a:ext cx="695736" cy="693758"/>
            <a:chOff x="7707313" y="5849938"/>
            <a:chExt cx="558800" cy="557212"/>
          </a:xfrm>
          <a:solidFill>
            <a:schemeClr val="tx2"/>
          </a:solidFill>
        </p:grpSpPr>
        <p:sp>
          <p:nvSpPr>
            <p:cNvPr id="136" name="Freeform 68">
              <a:extLst>
                <a:ext uri="{FF2B5EF4-FFF2-40B4-BE49-F238E27FC236}">
                  <a16:creationId xmlns:a16="http://schemas.microsoft.com/office/drawing/2014/main" id="{3DA56DA0-C1DB-55D3-1416-73D7F993C993}"/>
                </a:ext>
              </a:extLst>
            </p:cNvPr>
            <p:cNvSpPr>
              <a:spLocks noChangeArrowheads="1"/>
            </p:cNvSpPr>
            <p:nvPr/>
          </p:nvSpPr>
          <p:spPr bwMode="auto">
            <a:xfrm>
              <a:off x="7707313" y="6156325"/>
              <a:ext cx="103187" cy="149225"/>
            </a:xfrm>
            <a:custGeom>
              <a:avLst/>
              <a:gdLst>
                <a:gd name="T0" fmla="*/ 2147483646 w 286"/>
                <a:gd name="T1" fmla="*/ 0 h 415"/>
                <a:gd name="T2" fmla="*/ 0 w 286"/>
                <a:gd name="T3" fmla="*/ 0 h 415"/>
                <a:gd name="T4" fmla="*/ 2147483646 w 286"/>
                <a:gd name="T5" fmla="*/ 2147483646 h 415"/>
                <a:gd name="T6" fmla="*/ 2147483646 w 286"/>
                <a:gd name="T7" fmla="*/ 2147483646 h 415"/>
                <a:gd name="T8" fmla="*/ 2147483646 w 286"/>
                <a:gd name="T9" fmla="*/ 0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415">
                  <a:moveTo>
                    <a:pt x="158" y="0"/>
                  </a:moveTo>
                  <a:lnTo>
                    <a:pt x="0" y="0"/>
                  </a:lnTo>
                  <a:cubicBezTo>
                    <a:pt x="16" y="158"/>
                    <a:pt x="79" y="300"/>
                    <a:pt x="173" y="414"/>
                  </a:cubicBezTo>
                  <a:lnTo>
                    <a:pt x="285" y="302"/>
                  </a:lnTo>
                  <a:cubicBezTo>
                    <a:pt x="216" y="216"/>
                    <a:pt x="173" y="115"/>
                    <a:pt x="158"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37" name="Freeform 69">
              <a:extLst>
                <a:ext uri="{FF2B5EF4-FFF2-40B4-BE49-F238E27FC236}">
                  <a16:creationId xmlns:a16="http://schemas.microsoft.com/office/drawing/2014/main" id="{A464AA52-0D87-1657-82A1-D13E0941CD23}"/>
                </a:ext>
              </a:extLst>
            </p:cNvPr>
            <p:cNvSpPr>
              <a:spLocks noChangeArrowheads="1"/>
            </p:cNvSpPr>
            <p:nvPr/>
          </p:nvSpPr>
          <p:spPr bwMode="auto">
            <a:xfrm>
              <a:off x="7707313" y="5951538"/>
              <a:ext cx="103187" cy="149225"/>
            </a:xfrm>
            <a:custGeom>
              <a:avLst/>
              <a:gdLst>
                <a:gd name="T0" fmla="*/ 2147483646 w 286"/>
                <a:gd name="T1" fmla="*/ 2147483646 h 414"/>
                <a:gd name="T2" fmla="*/ 2147483646 w 286"/>
                <a:gd name="T3" fmla="*/ 0 h 414"/>
                <a:gd name="T4" fmla="*/ 0 w 286"/>
                <a:gd name="T5" fmla="*/ 2147483646 h 414"/>
                <a:gd name="T6" fmla="*/ 2147483646 w 286"/>
                <a:gd name="T7" fmla="*/ 2147483646 h 414"/>
                <a:gd name="T8" fmla="*/ 2147483646 w 286"/>
                <a:gd name="T9" fmla="*/ 2147483646 h 4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414">
                  <a:moveTo>
                    <a:pt x="285" y="111"/>
                  </a:moveTo>
                  <a:lnTo>
                    <a:pt x="173" y="0"/>
                  </a:lnTo>
                  <a:cubicBezTo>
                    <a:pt x="79" y="116"/>
                    <a:pt x="16" y="258"/>
                    <a:pt x="0" y="413"/>
                  </a:cubicBezTo>
                  <a:lnTo>
                    <a:pt x="158" y="413"/>
                  </a:lnTo>
                  <a:cubicBezTo>
                    <a:pt x="173" y="301"/>
                    <a:pt x="216" y="197"/>
                    <a:pt x="285" y="11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38" name="Freeform 70">
              <a:extLst>
                <a:ext uri="{FF2B5EF4-FFF2-40B4-BE49-F238E27FC236}">
                  <a16:creationId xmlns:a16="http://schemas.microsoft.com/office/drawing/2014/main" id="{68F7C6A6-5523-35D7-E416-2ECF78DBFF31}"/>
                </a:ext>
              </a:extLst>
            </p:cNvPr>
            <p:cNvSpPr>
              <a:spLocks noChangeArrowheads="1"/>
            </p:cNvSpPr>
            <p:nvPr/>
          </p:nvSpPr>
          <p:spPr bwMode="auto">
            <a:xfrm>
              <a:off x="7808913" y="5849938"/>
              <a:ext cx="149225" cy="103187"/>
            </a:xfrm>
            <a:custGeom>
              <a:avLst/>
              <a:gdLst>
                <a:gd name="T0" fmla="*/ 2147483646 w 415"/>
                <a:gd name="T1" fmla="*/ 2147483646 h 285"/>
                <a:gd name="T2" fmla="*/ 2147483646 w 415"/>
                <a:gd name="T3" fmla="*/ 0 h 285"/>
                <a:gd name="T4" fmla="*/ 0 w 415"/>
                <a:gd name="T5" fmla="*/ 2147483646 h 285"/>
                <a:gd name="T6" fmla="*/ 2147483646 w 415"/>
                <a:gd name="T7" fmla="*/ 2147483646 h 285"/>
                <a:gd name="T8" fmla="*/ 2147483646 w 415"/>
                <a:gd name="T9" fmla="*/ 2147483646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5">
                  <a:moveTo>
                    <a:pt x="414" y="157"/>
                  </a:moveTo>
                  <a:lnTo>
                    <a:pt x="414" y="0"/>
                  </a:lnTo>
                  <a:cubicBezTo>
                    <a:pt x="256" y="15"/>
                    <a:pt x="114" y="79"/>
                    <a:pt x="0" y="172"/>
                  </a:cubicBezTo>
                  <a:lnTo>
                    <a:pt x="112" y="284"/>
                  </a:lnTo>
                  <a:cubicBezTo>
                    <a:pt x="198" y="218"/>
                    <a:pt x="299" y="172"/>
                    <a:pt x="414" y="157"/>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39" name="Freeform 71">
              <a:extLst>
                <a:ext uri="{FF2B5EF4-FFF2-40B4-BE49-F238E27FC236}">
                  <a16:creationId xmlns:a16="http://schemas.microsoft.com/office/drawing/2014/main" id="{7EF55C8F-CA96-456F-CCC0-A52DD67CD0AE}"/>
                </a:ext>
              </a:extLst>
            </p:cNvPr>
            <p:cNvSpPr>
              <a:spLocks noChangeArrowheads="1"/>
            </p:cNvSpPr>
            <p:nvPr/>
          </p:nvSpPr>
          <p:spPr bwMode="auto">
            <a:xfrm>
              <a:off x="8015288" y="5849938"/>
              <a:ext cx="149225" cy="103187"/>
            </a:xfrm>
            <a:custGeom>
              <a:avLst/>
              <a:gdLst>
                <a:gd name="T0" fmla="*/ 2147483646 w 414"/>
                <a:gd name="T1" fmla="*/ 2147483646 h 285"/>
                <a:gd name="T2" fmla="*/ 0 w 414"/>
                <a:gd name="T3" fmla="*/ 0 h 285"/>
                <a:gd name="T4" fmla="*/ 0 w 414"/>
                <a:gd name="T5" fmla="*/ 2147483646 h 285"/>
                <a:gd name="T6" fmla="*/ 2147483646 w 414"/>
                <a:gd name="T7" fmla="*/ 2147483646 h 285"/>
                <a:gd name="T8" fmla="*/ 2147483646 w 414"/>
                <a:gd name="T9" fmla="*/ 2147483646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4" h="285">
                  <a:moveTo>
                    <a:pt x="413" y="172"/>
                  </a:moveTo>
                  <a:cubicBezTo>
                    <a:pt x="297" y="79"/>
                    <a:pt x="155" y="15"/>
                    <a:pt x="0" y="0"/>
                  </a:cubicBezTo>
                  <a:lnTo>
                    <a:pt x="0" y="157"/>
                  </a:lnTo>
                  <a:cubicBezTo>
                    <a:pt x="114" y="172"/>
                    <a:pt x="216" y="216"/>
                    <a:pt x="302" y="284"/>
                  </a:cubicBezTo>
                  <a:lnTo>
                    <a:pt x="413" y="17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0" name="Freeform 72">
              <a:extLst>
                <a:ext uri="{FF2B5EF4-FFF2-40B4-BE49-F238E27FC236}">
                  <a16:creationId xmlns:a16="http://schemas.microsoft.com/office/drawing/2014/main" id="{684D35C9-9E16-57FE-B338-1E6A49D65982}"/>
                </a:ext>
              </a:extLst>
            </p:cNvPr>
            <p:cNvSpPr>
              <a:spLocks noChangeArrowheads="1"/>
            </p:cNvSpPr>
            <p:nvPr/>
          </p:nvSpPr>
          <p:spPr bwMode="auto">
            <a:xfrm>
              <a:off x="8162925" y="6156325"/>
              <a:ext cx="103188" cy="149225"/>
            </a:xfrm>
            <a:custGeom>
              <a:avLst/>
              <a:gdLst>
                <a:gd name="T0" fmla="*/ 0 w 285"/>
                <a:gd name="T1" fmla="*/ 2147483646 h 415"/>
                <a:gd name="T2" fmla="*/ 2147483646 w 285"/>
                <a:gd name="T3" fmla="*/ 2147483646 h 415"/>
                <a:gd name="T4" fmla="*/ 2147483646 w 285"/>
                <a:gd name="T5" fmla="*/ 0 h 415"/>
                <a:gd name="T6" fmla="*/ 2147483646 w 285"/>
                <a:gd name="T7" fmla="*/ 0 h 415"/>
                <a:gd name="T8" fmla="*/ 0 w 285"/>
                <a:gd name="T9" fmla="*/ 2147483646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415">
                  <a:moveTo>
                    <a:pt x="0" y="302"/>
                  </a:moveTo>
                  <a:lnTo>
                    <a:pt x="112" y="414"/>
                  </a:lnTo>
                  <a:cubicBezTo>
                    <a:pt x="205" y="300"/>
                    <a:pt x="269" y="155"/>
                    <a:pt x="284" y="0"/>
                  </a:cubicBezTo>
                  <a:lnTo>
                    <a:pt x="127" y="0"/>
                  </a:lnTo>
                  <a:cubicBezTo>
                    <a:pt x="112" y="115"/>
                    <a:pt x="66" y="216"/>
                    <a:pt x="0" y="302"/>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1" name="Freeform 73">
              <a:extLst>
                <a:ext uri="{FF2B5EF4-FFF2-40B4-BE49-F238E27FC236}">
                  <a16:creationId xmlns:a16="http://schemas.microsoft.com/office/drawing/2014/main" id="{63BE58AC-7C23-7A19-97BF-C0180AB4C947}"/>
                </a:ext>
              </a:extLst>
            </p:cNvPr>
            <p:cNvSpPr>
              <a:spLocks noChangeArrowheads="1"/>
            </p:cNvSpPr>
            <p:nvPr/>
          </p:nvSpPr>
          <p:spPr bwMode="auto">
            <a:xfrm>
              <a:off x="8162925" y="5951538"/>
              <a:ext cx="103188" cy="149225"/>
            </a:xfrm>
            <a:custGeom>
              <a:avLst/>
              <a:gdLst>
                <a:gd name="T0" fmla="*/ 2147483646 w 285"/>
                <a:gd name="T1" fmla="*/ 2147483646 h 415"/>
                <a:gd name="T2" fmla="*/ 2147483646 w 285"/>
                <a:gd name="T3" fmla="*/ 2147483646 h 415"/>
                <a:gd name="T4" fmla="*/ 2147483646 w 285"/>
                <a:gd name="T5" fmla="*/ 0 h 415"/>
                <a:gd name="T6" fmla="*/ 0 w 285"/>
                <a:gd name="T7" fmla="*/ 2147483646 h 415"/>
                <a:gd name="T8" fmla="*/ 2147483646 w 285"/>
                <a:gd name="T9" fmla="*/ 2147483646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415">
                  <a:moveTo>
                    <a:pt x="127" y="414"/>
                  </a:moveTo>
                  <a:lnTo>
                    <a:pt x="284" y="414"/>
                  </a:lnTo>
                  <a:cubicBezTo>
                    <a:pt x="269" y="256"/>
                    <a:pt x="205" y="114"/>
                    <a:pt x="112" y="0"/>
                  </a:cubicBezTo>
                  <a:lnTo>
                    <a:pt x="0" y="112"/>
                  </a:lnTo>
                  <a:cubicBezTo>
                    <a:pt x="66" y="195"/>
                    <a:pt x="112" y="299"/>
                    <a:pt x="127" y="41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2" name="Freeform 74">
              <a:extLst>
                <a:ext uri="{FF2B5EF4-FFF2-40B4-BE49-F238E27FC236}">
                  <a16:creationId xmlns:a16="http://schemas.microsoft.com/office/drawing/2014/main" id="{D1B11C82-AD09-2012-F511-7C068C135D20}"/>
                </a:ext>
              </a:extLst>
            </p:cNvPr>
            <p:cNvSpPr>
              <a:spLocks noChangeArrowheads="1"/>
            </p:cNvSpPr>
            <p:nvPr/>
          </p:nvSpPr>
          <p:spPr bwMode="auto">
            <a:xfrm>
              <a:off x="8013700" y="6303963"/>
              <a:ext cx="149225" cy="103187"/>
            </a:xfrm>
            <a:custGeom>
              <a:avLst/>
              <a:gdLst>
                <a:gd name="T0" fmla="*/ 0 w 415"/>
                <a:gd name="T1" fmla="*/ 2147483646 h 286"/>
                <a:gd name="T2" fmla="*/ 0 w 415"/>
                <a:gd name="T3" fmla="*/ 2147483646 h 286"/>
                <a:gd name="T4" fmla="*/ 2147483646 w 415"/>
                <a:gd name="T5" fmla="*/ 2147483646 h 286"/>
                <a:gd name="T6" fmla="*/ 2147483646 w 415"/>
                <a:gd name="T7" fmla="*/ 0 h 286"/>
                <a:gd name="T8" fmla="*/ 0 w 415"/>
                <a:gd name="T9" fmla="*/ 2147483646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6">
                  <a:moveTo>
                    <a:pt x="0" y="127"/>
                  </a:moveTo>
                  <a:lnTo>
                    <a:pt x="0" y="285"/>
                  </a:lnTo>
                  <a:cubicBezTo>
                    <a:pt x="158" y="269"/>
                    <a:pt x="300" y="206"/>
                    <a:pt x="414" y="112"/>
                  </a:cubicBezTo>
                  <a:lnTo>
                    <a:pt x="302" y="0"/>
                  </a:lnTo>
                  <a:cubicBezTo>
                    <a:pt x="219" y="69"/>
                    <a:pt x="115" y="112"/>
                    <a:pt x="0" y="127"/>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3" name="Freeform 75">
              <a:extLst>
                <a:ext uri="{FF2B5EF4-FFF2-40B4-BE49-F238E27FC236}">
                  <a16:creationId xmlns:a16="http://schemas.microsoft.com/office/drawing/2014/main" id="{B45BD0C5-3828-544A-BEF6-FEA1E60373AB}"/>
                </a:ext>
              </a:extLst>
            </p:cNvPr>
            <p:cNvSpPr>
              <a:spLocks noChangeArrowheads="1"/>
            </p:cNvSpPr>
            <p:nvPr/>
          </p:nvSpPr>
          <p:spPr bwMode="auto">
            <a:xfrm>
              <a:off x="7808913" y="6303963"/>
              <a:ext cx="149225" cy="103187"/>
            </a:xfrm>
            <a:custGeom>
              <a:avLst/>
              <a:gdLst>
                <a:gd name="T0" fmla="*/ 0 w 415"/>
                <a:gd name="T1" fmla="*/ 2147483646 h 286"/>
                <a:gd name="T2" fmla="*/ 2147483646 w 415"/>
                <a:gd name="T3" fmla="*/ 2147483646 h 286"/>
                <a:gd name="T4" fmla="*/ 2147483646 w 415"/>
                <a:gd name="T5" fmla="*/ 2147483646 h 286"/>
                <a:gd name="T6" fmla="*/ 2147483646 w 415"/>
                <a:gd name="T7" fmla="*/ 0 h 286"/>
                <a:gd name="T8" fmla="*/ 0 w 415"/>
                <a:gd name="T9" fmla="*/ 2147483646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6">
                  <a:moveTo>
                    <a:pt x="0" y="112"/>
                  </a:moveTo>
                  <a:cubicBezTo>
                    <a:pt x="114" y="206"/>
                    <a:pt x="259" y="269"/>
                    <a:pt x="414" y="285"/>
                  </a:cubicBezTo>
                  <a:lnTo>
                    <a:pt x="414" y="127"/>
                  </a:lnTo>
                  <a:cubicBezTo>
                    <a:pt x="299" y="112"/>
                    <a:pt x="198" y="69"/>
                    <a:pt x="112" y="0"/>
                  </a:cubicBezTo>
                  <a:lnTo>
                    <a:pt x="0" y="11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4" name="Freeform 76">
              <a:extLst>
                <a:ext uri="{FF2B5EF4-FFF2-40B4-BE49-F238E27FC236}">
                  <a16:creationId xmlns:a16="http://schemas.microsoft.com/office/drawing/2014/main" id="{3ABD7E9F-1512-0799-AC75-8E599DDF809B}"/>
                </a:ext>
              </a:extLst>
            </p:cNvPr>
            <p:cNvSpPr>
              <a:spLocks noChangeArrowheads="1"/>
            </p:cNvSpPr>
            <p:nvPr/>
          </p:nvSpPr>
          <p:spPr bwMode="auto">
            <a:xfrm>
              <a:off x="7847013" y="5989638"/>
              <a:ext cx="279400" cy="279400"/>
            </a:xfrm>
            <a:custGeom>
              <a:avLst/>
              <a:gdLst>
                <a:gd name="T0" fmla="*/ 2147483646 w 777"/>
                <a:gd name="T1" fmla="*/ 2147483646 h 777"/>
                <a:gd name="T2" fmla="*/ 2147483646 w 777"/>
                <a:gd name="T3" fmla="*/ 2147483646 h 777"/>
                <a:gd name="T4" fmla="*/ 2147483646 w 777"/>
                <a:gd name="T5" fmla="*/ 0 h 777"/>
                <a:gd name="T6" fmla="*/ 0 w 777"/>
                <a:gd name="T7" fmla="*/ 2147483646 h 777"/>
                <a:gd name="T8" fmla="*/ 2147483646 w 777"/>
                <a:gd name="T9" fmla="*/ 2147483646 h 7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7" h="777">
                  <a:moveTo>
                    <a:pt x="388" y="776"/>
                  </a:moveTo>
                  <a:cubicBezTo>
                    <a:pt x="604" y="776"/>
                    <a:pt x="776" y="601"/>
                    <a:pt x="776" y="388"/>
                  </a:cubicBezTo>
                  <a:cubicBezTo>
                    <a:pt x="776" y="172"/>
                    <a:pt x="601" y="0"/>
                    <a:pt x="388" y="0"/>
                  </a:cubicBezTo>
                  <a:cubicBezTo>
                    <a:pt x="173" y="0"/>
                    <a:pt x="0" y="175"/>
                    <a:pt x="0" y="388"/>
                  </a:cubicBezTo>
                  <a:cubicBezTo>
                    <a:pt x="0" y="603"/>
                    <a:pt x="173" y="776"/>
                    <a:pt x="388" y="77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grpSp>
      <p:sp>
        <p:nvSpPr>
          <p:cNvPr id="145" name="Freeform 88">
            <a:extLst>
              <a:ext uri="{FF2B5EF4-FFF2-40B4-BE49-F238E27FC236}">
                <a16:creationId xmlns:a16="http://schemas.microsoft.com/office/drawing/2014/main" id="{2302D153-5345-C92A-3303-D38CD50BA034}"/>
              </a:ext>
            </a:extLst>
          </p:cNvPr>
          <p:cNvSpPr>
            <a:spLocks noChangeArrowheads="1"/>
          </p:cNvSpPr>
          <p:nvPr/>
        </p:nvSpPr>
        <p:spPr bwMode="auto">
          <a:xfrm>
            <a:off x="3522532" y="3567811"/>
            <a:ext cx="697712" cy="492154"/>
          </a:xfrm>
          <a:custGeom>
            <a:avLst/>
            <a:gdLst>
              <a:gd name="T0" fmla="*/ 2147483646 w 1556"/>
              <a:gd name="T1" fmla="*/ 2147483646 h 1097"/>
              <a:gd name="T2" fmla="*/ 2147483646 w 1556"/>
              <a:gd name="T3" fmla="*/ 2147483646 h 1097"/>
              <a:gd name="T4" fmla="*/ 2147483646 w 1556"/>
              <a:gd name="T5" fmla="*/ 2147483646 h 1097"/>
              <a:gd name="T6" fmla="*/ 2147483646 w 1556"/>
              <a:gd name="T7" fmla="*/ 2147483646 h 1097"/>
              <a:gd name="T8" fmla="*/ 2147483646 w 1556"/>
              <a:gd name="T9" fmla="*/ 2147483646 h 1097"/>
              <a:gd name="T10" fmla="*/ 2147483646 w 1556"/>
              <a:gd name="T11" fmla="*/ 2147483646 h 1097"/>
              <a:gd name="T12" fmla="*/ 2147483646 w 1556"/>
              <a:gd name="T13" fmla="*/ 2147483646 h 1097"/>
              <a:gd name="T14" fmla="*/ 2147483646 w 1556"/>
              <a:gd name="T15" fmla="*/ 2147483646 h 1097"/>
              <a:gd name="T16" fmla="*/ 2147483646 w 1556"/>
              <a:gd name="T17" fmla="*/ 2147483646 h 1097"/>
              <a:gd name="T18" fmla="*/ 2147483646 w 1556"/>
              <a:gd name="T19" fmla="*/ 2147483646 h 1097"/>
              <a:gd name="T20" fmla="*/ 2147483646 w 1556"/>
              <a:gd name="T21" fmla="*/ 2147483646 h 1097"/>
              <a:gd name="T22" fmla="*/ 2147483646 w 1556"/>
              <a:gd name="T23" fmla="*/ 2147483646 h 1097"/>
              <a:gd name="T24" fmla="*/ 2147483646 w 1556"/>
              <a:gd name="T25" fmla="*/ 0 h 1097"/>
              <a:gd name="T26" fmla="*/ 2147483646 w 1556"/>
              <a:gd name="T27" fmla="*/ 2147483646 h 1097"/>
              <a:gd name="T28" fmla="*/ 2147483646 w 1556"/>
              <a:gd name="T29" fmla="*/ 2147483646 h 1097"/>
              <a:gd name="T30" fmla="*/ 2147483646 w 1556"/>
              <a:gd name="T31" fmla="*/ 2147483646 h 1097"/>
              <a:gd name="T32" fmla="*/ 2147483646 w 1556"/>
              <a:gd name="T33" fmla="*/ 2147483646 h 1097"/>
              <a:gd name="T34" fmla="*/ 2147483646 w 1556"/>
              <a:gd name="T35" fmla="*/ 2147483646 h 1097"/>
              <a:gd name="T36" fmla="*/ 2147483646 w 1556"/>
              <a:gd name="T37" fmla="*/ 2147483646 h 1097"/>
              <a:gd name="T38" fmla="*/ 2147483646 w 1556"/>
              <a:gd name="T39" fmla="*/ 2147483646 h 1097"/>
              <a:gd name="T40" fmla="*/ 2147483646 w 1556"/>
              <a:gd name="T41" fmla="*/ 0 h 1097"/>
              <a:gd name="T42" fmla="*/ 0 w 1556"/>
              <a:gd name="T43" fmla="*/ 2147483646 h 1097"/>
              <a:gd name="T44" fmla="*/ 2147483646 w 1556"/>
              <a:gd name="T45" fmla="*/ 2147483646 h 1097"/>
              <a:gd name="T46" fmla="*/ 2147483646 w 1556"/>
              <a:gd name="T47" fmla="*/ 2147483646 h 1097"/>
              <a:gd name="T48" fmla="*/ 2147483646 w 1556"/>
              <a:gd name="T49" fmla="*/ 2147483646 h 1097"/>
              <a:gd name="T50" fmla="*/ 2147483646 w 1556"/>
              <a:gd name="T51" fmla="*/ 2147483646 h 1097"/>
              <a:gd name="T52" fmla="*/ 2147483646 w 1556"/>
              <a:gd name="T53" fmla="*/ 2147483646 h 1097"/>
              <a:gd name="T54" fmla="*/ 2147483646 w 1556"/>
              <a:gd name="T55" fmla="*/ 2147483646 h 1097"/>
              <a:gd name="T56" fmla="*/ 2147483646 w 1556"/>
              <a:gd name="T57" fmla="*/ 2147483646 h 1097"/>
              <a:gd name="T58" fmla="*/ 2147483646 w 1556"/>
              <a:gd name="T59" fmla="*/ 2147483646 h 1097"/>
              <a:gd name="T60" fmla="*/ 2147483646 w 1556"/>
              <a:gd name="T61" fmla="*/ 2147483646 h 1097"/>
              <a:gd name="T62" fmla="*/ 2147483646 w 1556"/>
              <a:gd name="T63" fmla="*/ 2147483646 h 1097"/>
              <a:gd name="T64" fmla="*/ 2147483646 w 1556"/>
              <a:gd name="T65" fmla="*/ 2147483646 h 1097"/>
              <a:gd name="T66" fmla="*/ 2147483646 w 1556"/>
              <a:gd name="T67" fmla="*/ 2147483646 h 1097"/>
              <a:gd name="T68" fmla="*/ 2147483646 w 1556"/>
              <a:gd name="T69" fmla="*/ 2147483646 h 1097"/>
              <a:gd name="T70" fmla="*/ 2147483646 w 1556"/>
              <a:gd name="T71" fmla="*/ 2147483646 h 1097"/>
              <a:gd name="T72" fmla="*/ 2147483646 w 1556"/>
              <a:gd name="T73" fmla="*/ 2147483646 h 1097"/>
              <a:gd name="T74" fmla="*/ 2147483646 w 1556"/>
              <a:gd name="T75" fmla="*/ 2147483646 h 1097"/>
              <a:gd name="T76" fmla="*/ 2147483646 w 1556"/>
              <a:gd name="T77" fmla="*/ 2147483646 h 109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556" h="1097">
                <a:moveTo>
                  <a:pt x="1050" y="508"/>
                </a:moveTo>
                <a:cubicBezTo>
                  <a:pt x="1050" y="662"/>
                  <a:pt x="855" y="779"/>
                  <a:pt x="855" y="896"/>
                </a:cubicBezTo>
                <a:lnTo>
                  <a:pt x="700" y="896"/>
                </a:lnTo>
                <a:cubicBezTo>
                  <a:pt x="700" y="779"/>
                  <a:pt x="505" y="662"/>
                  <a:pt x="505" y="508"/>
                </a:cubicBezTo>
                <a:cubicBezTo>
                  <a:pt x="505" y="358"/>
                  <a:pt x="627" y="236"/>
                  <a:pt x="776" y="236"/>
                </a:cubicBezTo>
                <a:cubicBezTo>
                  <a:pt x="928" y="236"/>
                  <a:pt x="1050" y="358"/>
                  <a:pt x="1050" y="508"/>
                </a:cubicBezTo>
                <a:close/>
                <a:moveTo>
                  <a:pt x="855" y="974"/>
                </a:moveTo>
                <a:lnTo>
                  <a:pt x="700" y="974"/>
                </a:lnTo>
                <a:lnTo>
                  <a:pt x="700" y="1091"/>
                </a:lnTo>
                <a:lnTo>
                  <a:pt x="855" y="1091"/>
                </a:lnTo>
                <a:lnTo>
                  <a:pt x="855" y="974"/>
                </a:lnTo>
                <a:close/>
                <a:moveTo>
                  <a:pt x="1555" y="548"/>
                </a:moveTo>
                <a:cubicBezTo>
                  <a:pt x="1555" y="333"/>
                  <a:pt x="1469" y="140"/>
                  <a:pt x="1327" y="0"/>
                </a:cubicBezTo>
                <a:lnTo>
                  <a:pt x="1246" y="81"/>
                </a:lnTo>
                <a:cubicBezTo>
                  <a:pt x="1365" y="201"/>
                  <a:pt x="1438" y="366"/>
                  <a:pt x="1438" y="548"/>
                </a:cubicBezTo>
                <a:cubicBezTo>
                  <a:pt x="1438" y="731"/>
                  <a:pt x="1365" y="896"/>
                  <a:pt x="1246" y="1015"/>
                </a:cubicBezTo>
                <a:lnTo>
                  <a:pt x="1327" y="1096"/>
                </a:lnTo>
                <a:cubicBezTo>
                  <a:pt x="1466" y="957"/>
                  <a:pt x="1555" y="761"/>
                  <a:pt x="1555" y="548"/>
                </a:cubicBezTo>
                <a:close/>
                <a:moveTo>
                  <a:pt x="117" y="548"/>
                </a:moveTo>
                <a:cubicBezTo>
                  <a:pt x="117" y="366"/>
                  <a:pt x="190" y="201"/>
                  <a:pt x="309" y="81"/>
                </a:cubicBezTo>
                <a:lnTo>
                  <a:pt x="228" y="0"/>
                </a:lnTo>
                <a:cubicBezTo>
                  <a:pt x="89" y="140"/>
                  <a:pt x="0" y="335"/>
                  <a:pt x="0" y="548"/>
                </a:cubicBezTo>
                <a:cubicBezTo>
                  <a:pt x="0" y="764"/>
                  <a:pt x="86" y="957"/>
                  <a:pt x="228" y="1096"/>
                </a:cubicBezTo>
                <a:lnTo>
                  <a:pt x="309" y="1015"/>
                </a:lnTo>
                <a:cubicBezTo>
                  <a:pt x="190" y="896"/>
                  <a:pt x="117" y="728"/>
                  <a:pt x="117" y="548"/>
                </a:cubicBezTo>
                <a:close/>
                <a:moveTo>
                  <a:pt x="1205" y="548"/>
                </a:moveTo>
                <a:cubicBezTo>
                  <a:pt x="1205" y="667"/>
                  <a:pt x="1157" y="771"/>
                  <a:pt x="1081" y="850"/>
                </a:cubicBezTo>
                <a:lnTo>
                  <a:pt x="1162" y="931"/>
                </a:lnTo>
                <a:cubicBezTo>
                  <a:pt x="1261" y="832"/>
                  <a:pt x="1322" y="698"/>
                  <a:pt x="1322" y="546"/>
                </a:cubicBezTo>
                <a:cubicBezTo>
                  <a:pt x="1322" y="396"/>
                  <a:pt x="1261" y="259"/>
                  <a:pt x="1162" y="160"/>
                </a:cubicBezTo>
                <a:lnTo>
                  <a:pt x="1081" y="241"/>
                </a:lnTo>
                <a:cubicBezTo>
                  <a:pt x="1157" y="322"/>
                  <a:pt x="1205" y="429"/>
                  <a:pt x="1205" y="548"/>
                </a:cubicBezTo>
                <a:close/>
                <a:moveTo>
                  <a:pt x="393" y="931"/>
                </a:moveTo>
                <a:lnTo>
                  <a:pt x="474" y="850"/>
                </a:lnTo>
                <a:cubicBezTo>
                  <a:pt x="396" y="771"/>
                  <a:pt x="350" y="665"/>
                  <a:pt x="350" y="548"/>
                </a:cubicBezTo>
                <a:cubicBezTo>
                  <a:pt x="350" y="432"/>
                  <a:pt x="398" y="325"/>
                  <a:pt x="474" y="246"/>
                </a:cubicBezTo>
                <a:lnTo>
                  <a:pt x="393" y="165"/>
                </a:lnTo>
                <a:cubicBezTo>
                  <a:pt x="294" y="264"/>
                  <a:pt x="233" y="399"/>
                  <a:pt x="233" y="551"/>
                </a:cubicBezTo>
                <a:cubicBezTo>
                  <a:pt x="233" y="698"/>
                  <a:pt x="294" y="832"/>
                  <a:pt x="393" y="931"/>
                </a:cubicBezTo>
                <a:close/>
              </a:path>
            </a:pathLst>
          </a:custGeom>
          <a:solidFill>
            <a:schemeClr val="tx2"/>
          </a:solidFill>
          <a:ln>
            <a:noFill/>
          </a:ln>
          <a:effectLst/>
        </p:spPr>
        <p:txBody>
          <a:bodyPr wrap="none" anchor="ctr"/>
          <a:lstStyle/>
          <a:p>
            <a:endParaRPr lang="en-UA" sz="5998"/>
          </a:p>
        </p:txBody>
      </p:sp>
    </p:spTree>
    <p:extLst>
      <p:ext uri="{BB962C8B-B14F-4D97-AF65-F5344CB8AC3E}">
        <p14:creationId xmlns:p14="http://schemas.microsoft.com/office/powerpoint/2010/main" val="1618907674"/>
      </p:ext>
    </p:extLst>
  </p:cSld>
  <p:clrMapOvr>
    <a:masterClrMapping/>
  </p:clrMapOvr>
  <mc:AlternateContent xmlns:mc="http://schemas.openxmlformats.org/markup-compatibility/2006" xmlns:p14="http://schemas.microsoft.com/office/powerpoint/2010/main">
    <mc:Choice Requires="p14">
      <p:transition spd="slow" p14:dur="2000" advClick="0" advTm="4600"/>
    </mc:Choice>
    <mc:Fallback xmlns="">
      <p:transition spd="slow" advClick="0" advTm="46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50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1000"/>
                                            <p:tgtEl>
                                              <p:spTgt spid="79"/>
                                            </p:tgtEl>
                                          </p:cBhvr>
                                        </p:animEffect>
                                        <p:anim calcmode="lin" valueType="num">
                                          <p:cBhvr>
                                            <p:cTn id="8" dur="1000" fill="hold"/>
                                            <p:tgtEl>
                                              <p:spTgt spid="79"/>
                                            </p:tgtEl>
                                            <p:attrNameLst>
                                              <p:attrName>ppt_x</p:attrName>
                                            </p:attrNameLst>
                                          </p:cBhvr>
                                          <p:tavLst>
                                            <p:tav tm="0">
                                              <p:val>
                                                <p:strVal val="#ppt_x"/>
                                              </p:val>
                                            </p:tav>
                                            <p:tav tm="100000">
                                              <p:val>
                                                <p:strVal val="#ppt_x"/>
                                              </p:val>
                                            </p:tav>
                                          </p:tavLst>
                                        </p:anim>
                                        <p:anim calcmode="lin" valueType="num">
                                          <p:cBhvr>
                                            <p:cTn id="9" dur="1000" fill="hold"/>
                                            <p:tgtEl>
                                              <p:spTgt spid="79"/>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73"/>
                                            </p:tgtEl>
                                            <p:attrNameLst>
                                              <p:attrName>style.visibility</p:attrName>
                                            </p:attrNameLst>
                                          </p:cBhvr>
                                          <p:to>
                                            <p:strVal val="visible"/>
                                          </p:to>
                                        </p:set>
                                        <p:animEffect transition="in" filter="wipe(left)">
                                          <p:cBhvr>
                                            <p:cTn id="12" dur="500"/>
                                            <p:tgtEl>
                                              <p:spTgt spid="73"/>
                                            </p:tgtEl>
                                          </p:cBhvr>
                                        </p:animEffect>
                                      </p:childTnLst>
                                    </p:cTn>
                                  </p:par>
                                  <p:par>
                                    <p:cTn id="13" presetID="22" presetClass="entr" presetSubtype="8" fill="hold" grpId="0" nodeType="withEffect">
                                      <p:stCondLst>
                                        <p:cond delay="125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par>
                                    <p:cTn id="16" presetID="2" presetClass="entr" presetSubtype="2" decel="50000" fill="hold" grpId="0" nodeType="withEffect">
                                      <p:stCondLst>
                                        <p:cond delay="1250"/>
                                      </p:stCondLst>
                                      <p:childTnLst>
                                        <p:set>
                                          <p:cBhvr>
                                            <p:cTn id="17" dur="1" fill="hold">
                                              <p:stCondLst>
                                                <p:cond delay="0"/>
                                              </p:stCondLst>
                                            </p:cTn>
                                            <p:tgtEl>
                                              <p:spTgt spid="116"/>
                                            </p:tgtEl>
                                            <p:attrNameLst>
                                              <p:attrName>style.visibility</p:attrName>
                                            </p:attrNameLst>
                                          </p:cBhvr>
                                          <p:to>
                                            <p:strVal val="visible"/>
                                          </p:to>
                                        </p:set>
                                        <p:anim calcmode="lin" valueType="num">
                                          <p:cBhvr additive="base">
                                            <p:cTn id="18" dur="1000" fill="hold"/>
                                            <p:tgtEl>
                                              <p:spTgt spid="116"/>
                                            </p:tgtEl>
                                            <p:attrNameLst>
                                              <p:attrName>ppt_x</p:attrName>
                                            </p:attrNameLst>
                                          </p:cBhvr>
                                          <p:tavLst>
                                            <p:tav tm="0">
                                              <p:val>
                                                <p:strVal val="1+#ppt_w/2"/>
                                              </p:val>
                                            </p:tav>
                                            <p:tav tm="100000">
                                              <p:val>
                                                <p:strVal val="#ppt_x"/>
                                              </p:val>
                                            </p:tav>
                                          </p:tavLst>
                                        </p:anim>
                                        <p:anim calcmode="lin" valueType="num">
                                          <p:cBhvr additive="base">
                                            <p:cTn id="19" dur="1000" fill="hold"/>
                                            <p:tgtEl>
                                              <p:spTgt spid="116"/>
                                            </p:tgtEl>
                                            <p:attrNameLst>
                                              <p:attrName>ppt_y</p:attrName>
                                            </p:attrNameLst>
                                          </p:cBhvr>
                                          <p:tavLst>
                                            <p:tav tm="0">
                                              <p:val>
                                                <p:strVal val="#ppt_y"/>
                                              </p:val>
                                            </p:tav>
                                            <p:tav tm="100000">
                                              <p:val>
                                                <p:strVal val="#ppt_y"/>
                                              </p:val>
                                            </p:tav>
                                          </p:tavLst>
                                        </p:anim>
                                      </p:childTnLst>
                                    </p:cTn>
                                  </p:par>
                                  <p:par>
                                    <p:cTn id="20" presetID="2" presetClass="entr" presetSubtype="2" decel="50000" fill="hold" grpId="0" nodeType="withEffect">
                                      <p:stCondLst>
                                        <p:cond delay="1250"/>
                                      </p:stCondLst>
                                      <p:childTnLst>
                                        <p:set>
                                          <p:cBhvr>
                                            <p:cTn id="21" dur="1" fill="hold">
                                              <p:stCondLst>
                                                <p:cond delay="0"/>
                                              </p:stCondLst>
                                            </p:cTn>
                                            <p:tgtEl>
                                              <p:spTgt spid="115"/>
                                            </p:tgtEl>
                                            <p:attrNameLst>
                                              <p:attrName>style.visibility</p:attrName>
                                            </p:attrNameLst>
                                          </p:cBhvr>
                                          <p:to>
                                            <p:strVal val="visible"/>
                                          </p:to>
                                        </p:set>
                                        <p:anim calcmode="lin" valueType="num">
                                          <p:cBhvr additive="base">
                                            <p:cTn id="22" dur="1000" fill="hold"/>
                                            <p:tgtEl>
                                              <p:spTgt spid="115"/>
                                            </p:tgtEl>
                                            <p:attrNameLst>
                                              <p:attrName>ppt_x</p:attrName>
                                            </p:attrNameLst>
                                          </p:cBhvr>
                                          <p:tavLst>
                                            <p:tav tm="0">
                                              <p:val>
                                                <p:strVal val="1+#ppt_w/2"/>
                                              </p:val>
                                            </p:tav>
                                            <p:tav tm="100000">
                                              <p:val>
                                                <p:strVal val="#ppt_x"/>
                                              </p:val>
                                            </p:tav>
                                          </p:tavLst>
                                        </p:anim>
                                        <p:anim calcmode="lin" valueType="num">
                                          <p:cBhvr additive="base">
                                            <p:cTn id="23" dur="1000" fill="hold"/>
                                            <p:tgtEl>
                                              <p:spTgt spid="115"/>
                                            </p:tgtEl>
                                            <p:attrNameLst>
                                              <p:attrName>ppt_y</p:attrName>
                                            </p:attrNameLst>
                                          </p:cBhvr>
                                          <p:tavLst>
                                            <p:tav tm="0">
                                              <p:val>
                                                <p:strVal val="#ppt_y"/>
                                              </p:val>
                                            </p:tav>
                                            <p:tav tm="100000">
                                              <p:val>
                                                <p:strVal val="#ppt_y"/>
                                              </p:val>
                                            </p:tav>
                                          </p:tavLst>
                                        </p:anim>
                                      </p:childTnLst>
                                    </p:cTn>
                                  </p:par>
                                  <p:par>
                                    <p:cTn id="24" presetID="2" presetClass="entr" presetSubtype="2" decel="50000" fill="hold" grpId="0" nodeType="withEffect">
                                      <p:stCondLst>
                                        <p:cond delay="1750"/>
                                      </p:stCondLst>
                                      <p:childTnLst>
                                        <p:set>
                                          <p:cBhvr>
                                            <p:cTn id="25" dur="1" fill="hold">
                                              <p:stCondLst>
                                                <p:cond delay="0"/>
                                              </p:stCondLst>
                                            </p:cTn>
                                            <p:tgtEl>
                                              <p:spTgt spid="118"/>
                                            </p:tgtEl>
                                            <p:attrNameLst>
                                              <p:attrName>style.visibility</p:attrName>
                                            </p:attrNameLst>
                                          </p:cBhvr>
                                          <p:to>
                                            <p:strVal val="visible"/>
                                          </p:to>
                                        </p:set>
                                        <p:anim calcmode="lin" valueType="num">
                                          <p:cBhvr additive="base">
                                            <p:cTn id="26" dur="1000" fill="hold"/>
                                            <p:tgtEl>
                                              <p:spTgt spid="118"/>
                                            </p:tgtEl>
                                            <p:attrNameLst>
                                              <p:attrName>ppt_x</p:attrName>
                                            </p:attrNameLst>
                                          </p:cBhvr>
                                          <p:tavLst>
                                            <p:tav tm="0">
                                              <p:val>
                                                <p:strVal val="1+#ppt_w/2"/>
                                              </p:val>
                                            </p:tav>
                                            <p:tav tm="100000">
                                              <p:val>
                                                <p:strVal val="#ppt_x"/>
                                              </p:val>
                                            </p:tav>
                                          </p:tavLst>
                                        </p:anim>
                                        <p:anim calcmode="lin" valueType="num">
                                          <p:cBhvr additive="base">
                                            <p:cTn id="27" dur="1000" fill="hold"/>
                                            <p:tgtEl>
                                              <p:spTgt spid="118"/>
                                            </p:tgtEl>
                                            <p:attrNameLst>
                                              <p:attrName>ppt_y</p:attrName>
                                            </p:attrNameLst>
                                          </p:cBhvr>
                                          <p:tavLst>
                                            <p:tav tm="0">
                                              <p:val>
                                                <p:strVal val="#ppt_y"/>
                                              </p:val>
                                            </p:tav>
                                            <p:tav tm="100000">
                                              <p:val>
                                                <p:strVal val="#ppt_y"/>
                                              </p:val>
                                            </p:tav>
                                          </p:tavLst>
                                        </p:anim>
                                      </p:childTnLst>
                                    </p:cTn>
                                  </p:par>
                                  <p:par>
                                    <p:cTn id="28" presetID="2" presetClass="entr" presetSubtype="2" decel="50000" fill="hold" grpId="0" nodeType="withEffect">
                                      <p:stCondLst>
                                        <p:cond delay="1750"/>
                                      </p:stCondLst>
                                      <p:childTnLst>
                                        <p:set>
                                          <p:cBhvr>
                                            <p:cTn id="29" dur="1" fill="hold">
                                              <p:stCondLst>
                                                <p:cond delay="0"/>
                                              </p:stCondLst>
                                            </p:cTn>
                                            <p:tgtEl>
                                              <p:spTgt spid="117"/>
                                            </p:tgtEl>
                                            <p:attrNameLst>
                                              <p:attrName>style.visibility</p:attrName>
                                            </p:attrNameLst>
                                          </p:cBhvr>
                                          <p:to>
                                            <p:strVal val="visible"/>
                                          </p:to>
                                        </p:set>
                                        <p:anim calcmode="lin" valueType="num">
                                          <p:cBhvr additive="base">
                                            <p:cTn id="30" dur="1000" fill="hold"/>
                                            <p:tgtEl>
                                              <p:spTgt spid="117"/>
                                            </p:tgtEl>
                                            <p:attrNameLst>
                                              <p:attrName>ppt_x</p:attrName>
                                            </p:attrNameLst>
                                          </p:cBhvr>
                                          <p:tavLst>
                                            <p:tav tm="0">
                                              <p:val>
                                                <p:strVal val="1+#ppt_w/2"/>
                                              </p:val>
                                            </p:tav>
                                            <p:tav tm="100000">
                                              <p:val>
                                                <p:strVal val="#ppt_x"/>
                                              </p:val>
                                            </p:tav>
                                          </p:tavLst>
                                        </p:anim>
                                        <p:anim calcmode="lin" valueType="num">
                                          <p:cBhvr additive="base">
                                            <p:cTn id="31" dur="1000" fill="hold"/>
                                            <p:tgtEl>
                                              <p:spTgt spid="117"/>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0"/>
                                      </p:stCondLst>
                                      <p:childTnLst>
                                        <p:set>
                                          <p:cBhvr>
                                            <p:cTn id="33" dur="1" fill="hold">
                                              <p:stCondLst>
                                                <p:cond delay="0"/>
                                              </p:stCondLst>
                                            </p:cTn>
                                            <p:tgtEl>
                                              <p:spTgt spid="76"/>
                                            </p:tgtEl>
                                            <p:attrNameLst>
                                              <p:attrName>style.visibility</p:attrName>
                                            </p:attrNameLst>
                                          </p:cBhvr>
                                          <p:to>
                                            <p:strVal val="visible"/>
                                          </p:to>
                                        </p:set>
                                        <p:anim calcmode="lin" valueType="num">
                                          <p:cBhvr>
                                            <p:cTn id="34" dur="500" fill="hold"/>
                                            <p:tgtEl>
                                              <p:spTgt spid="76"/>
                                            </p:tgtEl>
                                            <p:attrNameLst>
                                              <p:attrName>ppt_w</p:attrName>
                                            </p:attrNameLst>
                                          </p:cBhvr>
                                          <p:tavLst>
                                            <p:tav tm="0">
                                              <p:val>
                                                <p:fltVal val="0"/>
                                              </p:val>
                                            </p:tav>
                                            <p:tav tm="100000">
                                              <p:val>
                                                <p:strVal val="#ppt_w"/>
                                              </p:val>
                                            </p:tav>
                                          </p:tavLst>
                                        </p:anim>
                                        <p:anim calcmode="lin" valueType="num">
                                          <p:cBhvr>
                                            <p:cTn id="35" dur="500" fill="hold"/>
                                            <p:tgtEl>
                                              <p:spTgt spid="76"/>
                                            </p:tgtEl>
                                            <p:attrNameLst>
                                              <p:attrName>ppt_h</p:attrName>
                                            </p:attrNameLst>
                                          </p:cBhvr>
                                          <p:tavLst>
                                            <p:tav tm="0">
                                              <p:val>
                                                <p:fltVal val="0"/>
                                              </p:val>
                                            </p:tav>
                                            <p:tav tm="100000">
                                              <p:val>
                                                <p:strVal val="#ppt_h"/>
                                              </p:val>
                                            </p:tav>
                                          </p:tavLst>
                                        </p:anim>
                                        <p:animEffect transition="in" filter="fade">
                                          <p:cBhvr>
                                            <p:cTn id="36" dur="500"/>
                                            <p:tgtEl>
                                              <p:spTgt spid="76"/>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113"/>
                                            </p:tgtEl>
                                            <p:attrNameLst>
                                              <p:attrName>style.visibility</p:attrName>
                                            </p:attrNameLst>
                                          </p:cBhvr>
                                          <p:to>
                                            <p:strVal val="visible"/>
                                          </p:to>
                                        </p:set>
                                        <p:anim calcmode="lin" valueType="num">
                                          <p:cBhvr>
                                            <p:cTn id="39" dur="500" fill="hold"/>
                                            <p:tgtEl>
                                              <p:spTgt spid="113"/>
                                            </p:tgtEl>
                                            <p:attrNameLst>
                                              <p:attrName>ppt_w</p:attrName>
                                            </p:attrNameLst>
                                          </p:cBhvr>
                                          <p:tavLst>
                                            <p:tav tm="0">
                                              <p:val>
                                                <p:fltVal val="0"/>
                                              </p:val>
                                            </p:tav>
                                            <p:tav tm="100000">
                                              <p:val>
                                                <p:strVal val="#ppt_w"/>
                                              </p:val>
                                            </p:tav>
                                          </p:tavLst>
                                        </p:anim>
                                        <p:anim calcmode="lin" valueType="num">
                                          <p:cBhvr>
                                            <p:cTn id="40" dur="500" fill="hold"/>
                                            <p:tgtEl>
                                              <p:spTgt spid="113"/>
                                            </p:tgtEl>
                                            <p:attrNameLst>
                                              <p:attrName>ppt_h</p:attrName>
                                            </p:attrNameLst>
                                          </p:cBhvr>
                                          <p:tavLst>
                                            <p:tav tm="0">
                                              <p:val>
                                                <p:fltVal val="0"/>
                                              </p:val>
                                            </p:tav>
                                            <p:tav tm="100000">
                                              <p:val>
                                                <p:strVal val="#ppt_h"/>
                                              </p:val>
                                            </p:tav>
                                          </p:tavLst>
                                        </p:anim>
                                        <p:animEffect transition="in" filter="fade">
                                          <p:cBhvr>
                                            <p:cTn id="41" dur="500"/>
                                            <p:tgtEl>
                                              <p:spTgt spid="113"/>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14"/>
                                            </p:tgtEl>
                                            <p:attrNameLst>
                                              <p:attrName>style.visibility</p:attrName>
                                            </p:attrNameLst>
                                          </p:cBhvr>
                                          <p:to>
                                            <p:strVal val="visible"/>
                                          </p:to>
                                        </p:set>
                                        <p:anim calcmode="lin" valueType="num">
                                          <p:cBhvr>
                                            <p:cTn id="44" dur="500" fill="hold"/>
                                            <p:tgtEl>
                                              <p:spTgt spid="114"/>
                                            </p:tgtEl>
                                            <p:attrNameLst>
                                              <p:attrName>ppt_w</p:attrName>
                                            </p:attrNameLst>
                                          </p:cBhvr>
                                          <p:tavLst>
                                            <p:tav tm="0">
                                              <p:val>
                                                <p:fltVal val="0"/>
                                              </p:val>
                                            </p:tav>
                                            <p:tav tm="100000">
                                              <p:val>
                                                <p:strVal val="#ppt_w"/>
                                              </p:val>
                                            </p:tav>
                                          </p:tavLst>
                                        </p:anim>
                                        <p:anim calcmode="lin" valueType="num">
                                          <p:cBhvr>
                                            <p:cTn id="45" dur="500" fill="hold"/>
                                            <p:tgtEl>
                                              <p:spTgt spid="114"/>
                                            </p:tgtEl>
                                            <p:attrNameLst>
                                              <p:attrName>ppt_h</p:attrName>
                                            </p:attrNameLst>
                                          </p:cBhvr>
                                          <p:tavLst>
                                            <p:tav tm="0">
                                              <p:val>
                                                <p:fltVal val="0"/>
                                              </p:val>
                                            </p:tav>
                                            <p:tav tm="100000">
                                              <p:val>
                                                <p:strVal val="#ppt_h"/>
                                              </p:val>
                                            </p:tav>
                                          </p:tavLst>
                                        </p:anim>
                                        <p:animEffect transition="in" filter="fade">
                                          <p:cBhvr>
                                            <p:cTn id="46" dur="500"/>
                                            <p:tgtEl>
                                              <p:spTgt spid="114"/>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72"/>
                                            </p:tgtEl>
                                            <p:attrNameLst>
                                              <p:attrName>style.visibility</p:attrName>
                                            </p:attrNameLst>
                                          </p:cBhvr>
                                          <p:to>
                                            <p:strVal val="visible"/>
                                          </p:to>
                                        </p:set>
                                        <p:anim calcmode="lin" valueType="num">
                                          <p:cBhvr>
                                            <p:cTn id="49" dur="500" fill="hold"/>
                                            <p:tgtEl>
                                              <p:spTgt spid="72"/>
                                            </p:tgtEl>
                                            <p:attrNameLst>
                                              <p:attrName>ppt_w</p:attrName>
                                            </p:attrNameLst>
                                          </p:cBhvr>
                                          <p:tavLst>
                                            <p:tav tm="0">
                                              <p:val>
                                                <p:fltVal val="0"/>
                                              </p:val>
                                            </p:tav>
                                            <p:tav tm="100000">
                                              <p:val>
                                                <p:strVal val="#ppt_w"/>
                                              </p:val>
                                            </p:tav>
                                          </p:tavLst>
                                        </p:anim>
                                        <p:anim calcmode="lin" valueType="num">
                                          <p:cBhvr>
                                            <p:cTn id="50" dur="500" fill="hold"/>
                                            <p:tgtEl>
                                              <p:spTgt spid="72"/>
                                            </p:tgtEl>
                                            <p:attrNameLst>
                                              <p:attrName>ppt_h</p:attrName>
                                            </p:attrNameLst>
                                          </p:cBhvr>
                                          <p:tavLst>
                                            <p:tav tm="0">
                                              <p:val>
                                                <p:fltVal val="0"/>
                                              </p:val>
                                            </p:tav>
                                            <p:tav tm="100000">
                                              <p:val>
                                                <p:strVal val="#ppt_h"/>
                                              </p:val>
                                            </p:tav>
                                          </p:tavLst>
                                        </p:anim>
                                        <p:animEffect transition="in" filter="fade">
                                          <p:cBhvr>
                                            <p:cTn id="51" dur="500"/>
                                            <p:tgtEl>
                                              <p:spTgt spid="72"/>
                                            </p:tgtEl>
                                          </p:cBhvr>
                                        </p:animEffect>
                                      </p:childTnLst>
                                    </p:cTn>
                                  </p:par>
                                  <p:par>
                                    <p:cTn id="52" presetID="53" presetClass="entr" presetSubtype="16" fill="hold" grpId="0" nodeType="withEffect">
                                      <p:stCondLst>
                                        <p:cond delay="750"/>
                                      </p:stCondLst>
                                      <p:childTnLst>
                                        <p:set>
                                          <p:cBhvr>
                                            <p:cTn id="53" dur="1" fill="hold">
                                              <p:stCondLst>
                                                <p:cond delay="0"/>
                                              </p:stCondLst>
                                            </p:cTn>
                                            <p:tgtEl>
                                              <p:spTgt spid="119"/>
                                            </p:tgtEl>
                                            <p:attrNameLst>
                                              <p:attrName>style.visibility</p:attrName>
                                            </p:attrNameLst>
                                          </p:cBhvr>
                                          <p:to>
                                            <p:strVal val="visible"/>
                                          </p:to>
                                        </p:set>
                                        <p:anim calcmode="lin" valueType="num">
                                          <p:cBhvr>
                                            <p:cTn id="54" dur="500" fill="hold"/>
                                            <p:tgtEl>
                                              <p:spTgt spid="119"/>
                                            </p:tgtEl>
                                            <p:attrNameLst>
                                              <p:attrName>ppt_w</p:attrName>
                                            </p:attrNameLst>
                                          </p:cBhvr>
                                          <p:tavLst>
                                            <p:tav tm="0">
                                              <p:val>
                                                <p:fltVal val="0"/>
                                              </p:val>
                                            </p:tav>
                                            <p:tav tm="100000">
                                              <p:val>
                                                <p:strVal val="#ppt_w"/>
                                              </p:val>
                                            </p:tav>
                                          </p:tavLst>
                                        </p:anim>
                                        <p:anim calcmode="lin" valueType="num">
                                          <p:cBhvr>
                                            <p:cTn id="55" dur="500" fill="hold"/>
                                            <p:tgtEl>
                                              <p:spTgt spid="119"/>
                                            </p:tgtEl>
                                            <p:attrNameLst>
                                              <p:attrName>ppt_h</p:attrName>
                                            </p:attrNameLst>
                                          </p:cBhvr>
                                          <p:tavLst>
                                            <p:tav tm="0">
                                              <p:val>
                                                <p:fltVal val="0"/>
                                              </p:val>
                                            </p:tav>
                                            <p:tav tm="100000">
                                              <p:val>
                                                <p:strVal val="#ppt_h"/>
                                              </p:val>
                                            </p:tav>
                                          </p:tavLst>
                                        </p:anim>
                                        <p:animEffect transition="in" filter="fade">
                                          <p:cBhvr>
                                            <p:cTn id="56" dur="500"/>
                                            <p:tgtEl>
                                              <p:spTgt spid="119"/>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20"/>
                                            </p:tgtEl>
                                            <p:attrNameLst>
                                              <p:attrName>style.visibility</p:attrName>
                                            </p:attrNameLst>
                                          </p:cBhvr>
                                          <p:to>
                                            <p:strVal val="visible"/>
                                          </p:to>
                                        </p:set>
                                        <p:anim calcmode="lin" valueType="num">
                                          <p:cBhvr>
                                            <p:cTn id="59" dur="500" fill="hold"/>
                                            <p:tgtEl>
                                              <p:spTgt spid="120"/>
                                            </p:tgtEl>
                                            <p:attrNameLst>
                                              <p:attrName>ppt_w</p:attrName>
                                            </p:attrNameLst>
                                          </p:cBhvr>
                                          <p:tavLst>
                                            <p:tav tm="0">
                                              <p:val>
                                                <p:fltVal val="0"/>
                                              </p:val>
                                            </p:tav>
                                            <p:tav tm="100000">
                                              <p:val>
                                                <p:strVal val="#ppt_w"/>
                                              </p:val>
                                            </p:tav>
                                          </p:tavLst>
                                        </p:anim>
                                        <p:anim calcmode="lin" valueType="num">
                                          <p:cBhvr>
                                            <p:cTn id="60" dur="500" fill="hold"/>
                                            <p:tgtEl>
                                              <p:spTgt spid="120"/>
                                            </p:tgtEl>
                                            <p:attrNameLst>
                                              <p:attrName>ppt_h</p:attrName>
                                            </p:attrNameLst>
                                          </p:cBhvr>
                                          <p:tavLst>
                                            <p:tav tm="0">
                                              <p:val>
                                                <p:fltVal val="0"/>
                                              </p:val>
                                            </p:tav>
                                            <p:tav tm="100000">
                                              <p:val>
                                                <p:strVal val="#ppt_h"/>
                                              </p:val>
                                            </p:tav>
                                          </p:tavLst>
                                        </p:anim>
                                        <p:animEffect transition="in" filter="fade">
                                          <p:cBhvr>
                                            <p:cTn id="61" dur="500"/>
                                            <p:tgtEl>
                                              <p:spTgt spid="120"/>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64"/>
                                            </p:tgtEl>
                                            <p:attrNameLst>
                                              <p:attrName>style.visibility</p:attrName>
                                            </p:attrNameLst>
                                          </p:cBhvr>
                                          <p:to>
                                            <p:strVal val="visible"/>
                                          </p:to>
                                        </p:set>
                                        <p:animEffect transition="in" filter="wipe(left)">
                                          <p:cBhvr>
                                            <p:cTn id="64" dur="500"/>
                                            <p:tgtEl>
                                              <p:spTgt spid="64"/>
                                            </p:tgtEl>
                                          </p:cBhvr>
                                        </p:animEffect>
                                      </p:childTnLst>
                                    </p:cTn>
                                  </p:par>
                                  <p:par>
                                    <p:cTn id="65" presetID="2" presetClass="entr" presetSubtype="2" decel="50000" fill="hold" grpId="0" nodeType="withEffect">
                                      <p:stCondLst>
                                        <p:cond delay="2000"/>
                                      </p:stCondLst>
                                      <p:childTnLst>
                                        <p:set>
                                          <p:cBhvr>
                                            <p:cTn id="66" dur="1" fill="hold">
                                              <p:stCondLst>
                                                <p:cond delay="0"/>
                                              </p:stCondLst>
                                            </p:cTn>
                                            <p:tgtEl>
                                              <p:spTgt spid="67"/>
                                            </p:tgtEl>
                                            <p:attrNameLst>
                                              <p:attrName>style.visibility</p:attrName>
                                            </p:attrNameLst>
                                          </p:cBhvr>
                                          <p:to>
                                            <p:strVal val="visible"/>
                                          </p:to>
                                        </p:set>
                                        <p:anim calcmode="lin" valueType="num">
                                          <p:cBhvr additive="base">
                                            <p:cTn id="67" dur="1000" fill="hold"/>
                                            <p:tgtEl>
                                              <p:spTgt spid="67"/>
                                            </p:tgtEl>
                                            <p:attrNameLst>
                                              <p:attrName>ppt_x</p:attrName>
                                            </p:attrNameLst>
                                          </p:cBhvr>
                                          <p:tavLst>
                                            <p:tav tm="0">
                                              <p:val>
                                                <p:strVal val="1+#ppt_w/2"/>
                                              </p:val>
                                            </p:tav>
                                            <p:tav tm="100000">
                                              <p:val>
                                                <p:strVal val="#ppt_x"/>
                                              </p:val>
                                            </p:tav>
                                          </p:tavLst>
                                        </p:anim>
                                        <p:anim calcmode="lin" valueType="num">
                                          <p:cBhvr additive="base">
                                            <p:cTn id="68" dur="1000" fill="hold"/>
                                            <p:tgtEl>
                                              <p:spTgt spid="67"/>
                                            </p:tgtEl>
                                            <p:attrNameLst>
                                              <p:attrName>ppt_y</p:attrName>
                                            </p:attrNameLst>
                                          </p:cBhvr>
                                          <p:tavLst>
                                            <p:tav tm="0">
                                              <p:val>
                                                <p:strVal val="#ppt_y"/>
                                              </p:val>
                                            </p:tav>
                                            <p:tav tm="100000">
                                              <p:val>
                                                <p:strVal val="#ppt_y"/>
                                              </p:val>
                                            </p:tav>
                                          </p:tavLst>
                                        </p:anim>
                                      </p:childTnLst>
                                    </p:cTn>
                                  </p:par>
                                  <p:par>
                                    <p:cTn id="69" presetID="2" presetClass="entr" presetSubtype="2" decel="50000" fill="hold" grpId="0" nodeType="withEffect">
                                      <p:stCondLst>
                                        <p:cond delay="2000"/>
                                      </p:stCondLst>
                                      <p:childTnLst>
                                        <p:set>
                                          <p:cBhvr>
                                            <p:cTn id="70" dur="1" fill="hold">
                                              <p:stCondLst>
                                                <p:cond delay="0"/>
                                              </p:stCondLst>
                                            </p:cTn>
                                            <p:tgtEl>
                                              <p:spTgt spid="66"/>
                                            </p:tgtEl>
                                            <p:attrNameLst>
                                              <p:attrName>style.visibility</p:attrName>
                                            </p:attrNameLst>
                                          </p:cBhvr>
                                          <p:to>
                                            <p:strVal val="visible"/>
                                          </p:to>
                                        </p:set>
                                        <p:anim calcmode="lin" valueType="num">
                                          <p:cBhvr additive="base">
                                            <p:cTn id="71" dur="1000" fill="hold"/>
                                            <p:tgtEl>
                                              <p:spTgt spid="66"/>
                                            </p:tgtEl>
                                            <p:attrNameLst>
                                              <p:attrName>ppt_x</p:attrName>
                                            </p:attrNameLst>
                                          </p:cBhvr>
                                          <p:tavLst>
                                            <p:tav tm="0">
                                              <p:val>
                                                <p:strVal val="1+#ppt_w/2"/>
                                              </p:val>
                                            </p:tav>
                                            <p:tav tm="100000">
                                              <p:val>
                                                <p:strVal val="#ppt_x"/>
                                              </p:val>
                                            </p:tav>
                                          </p:tavLst>
                                        </p:anim>
                                        <p:anim calcmode="lin" valueType="num">
                                          <p:cBhvr additive="base">
                                            <p:cTn id="72" dur="1000" fill="hold"/>
                                            <p:tgtEl>
                                              <p:spTgt spid="66"/>
                                            </p:tgtEl>
                                            <p:attrNameLst>
                                              <p:attrName>ppt_y</p:attrName>
                                            </p:attrNameLst>
                                          </p:cBhvr>
                                          <p:tavLst>
                                            <p:tav tm="0">
                                              <p:val>
                                                <p:strVal val="#ppt_y"/>
                                              </p:val>
                                            </p:tav>
                                            <p:tav tm="100000">
                                              <p:val>
                                                <p:strVal val="#ppt_y"/>
                                              </p:val>
                                            </p:tav>
                                          </p:tavLst>
                                        </p:anim>
                                      </p:childTnLst>
                                    </p:cTn>
                                  </p:par>
                                  <p:par>
                                    <p:cTn id="73" presetID="53" presetClass="entr" presetSubtype="16" fill="hold" grpId="0" nodeType="withEffect">
                                      <p:stCondLst>
                                        <p:cond delay="750"/>
                                      </p:stCondLst>
                                      <p:childTnLst>
                                        <p:set>
                                          <p:cBhvr>
                                            <p:cTn id="74" dur="1" fill="hold">
                                              <p:stCondLst>
                                                <p:cond delay="0"/>
                                              </p:stCondLst>
                                            </p:cTn>
                                            <p:tgtEl>
                                              <p:spTgt spid="65"/>
                                            </p:tgtEl>
                                            <p:attrNameLst>
                                              <p:attrName>style.visibility</p:attrName>
                                            </p:attrNameLst>
                                          </p:cBhvr>
                                          <p:to>
                                            <p:strVal val="visible"/>
                                          </p:to>
                                        </p:set>
                                        <p:anim calcmode="lin" valueType="num">
                                          <p:cBhvr>
                                            <p:cTn id="75" dur="500" fill="hold"/>
                                            <p:tgtEl>
                                              <p:spTgt spid="65"/>
                                            </p:tgtEl>
                                            <p:attrNameLst>
                                              <p:attrName>ppt_w</p:attrName>
                                            </p:attrNameLst>
                                          </p:cBhvr>
                                          <p:tavLst>
                                            <p:tav tm="0">
                                              <p:val>
                                                <p:fltVal val="0"/>
                                              </p:val>
                                            </p:tav>
                                            <p:tav tm="100000">
                                              <p:val>
                                                <p:strVal val="#ppt_w"/>
                                              </p:val>
                                            </p:tav>
                                          </p:tavLst>
                                        </p:anim>
                                        <p:anim calcmode="lin" valueType="num">
                                          <p:cBhvr>
                                            <p:cTn id="76" dur="500" fill="hold"/>
                                            <p:tgtEl>
                                              <p:spTgt spid="65"/>
                                            </p:tgtEl>
                                            <p:attrNameLst>
                                              <p:attrName>ppt_h</p:attrName>
                                            </p:attrNameLst>
                                          </p:cBhvr>
                                          <p:tavLst>
                                            <p:tav tm="0">
                                              <p:val>
                                                <p:fltVal val="0"/>
                                              </p:val>
                                            </p:tav>
                                            <p:tav tm="100000">
                                              <p:val>
                                                <p:strVal val="#ppt_h"/>
                                              </p:val>
                                            </p:tav>
                                          </p:tavLst>
                                        </p:anim>
                                        <p:animEffect transition="in" filter="fade">
                                          <p:cBhvr>
                                            <p:cTn id="77" dur="500"/>
                                            <p:tgtEl>
                                              <p:spTgt spid="65"/>
                                            </p:tgtEl>
                                          </p:cBhvr>
                                        </p:animEffect>
                                      </p:childTnLst>
                                    </p:cTn>
                                  </p:par>
                                  <p:par>
                                    <p:cTn id="78" presetID="53" presetClass="entr" presetSubtype="16" fill="hold" grpId="0" nodeType="withEffect">
                                      <p:stCondLst>
                                        <p:cond delay="1000"/>
                                      </p:stCondLst>
                                      <p:childTnLst>
                                        <p:set>
                                          <p:cBhvr>
                                            <p:cTn id="79" dur="1" fill="hold">
                                              <p:stCondLst>
                                                <p:cond delay="0"/>
                                              </p:stCondLst>
                                            </p:cTn>
                                            <p:tgtEl>
                                              <p:spTgt spid="123"/>
                                            </p:tgtEl>
                                            <p:attrNameLst>
                                              <p:attrName>style.visibility</p:attrName>
                                            </p:attrNameLst>
                                          </p:cBhvr>
                                          <p:to>
                                            <p:strVal val="visible"/>
                                          </p:to>
                                        </p:set>
                                        <p:anim calcmode="lin" valueType="num">
                                          <p:cBhvr>
                                            <p:cTn id="80" dur="500" fill="hold"/>
                                            <p:tgtEl>
                                              <p:spTgt spid="123"/>
                                            </p:tgtEl>
                                            <p:attrNameLst>
                                              <p:attrName>ppt_w</p:attrName>
                                            </p:attrNameLst>
                                          </p:cBhvr>
                                          <p:tavLst>
                                            <p:tav tm="0">
                                              <p:val>
                                                <p:fltVal val="0"/>
                                              </p:val>
                                            </p:tav>
                                            <p:tav tm="100000">
                                              <p:val>
                                                <p:strVal val="#ppt_w"/>
                                              </p:val>
                                            </p:tav>
                                          </p:tavLst>
                                        </p:anim>
                                        <p:anim calcmode="lin" valueType="num">
                                          <p:cBhvr>
                                            <p:cTn id="81" dur="500" fill="hold"/>
                                            <p:tgtEl>
                                              <p:spTgt spid="123"/>
                                            </p:tgtEl>
                                            <p:attrNameLst>
                                              <p:attrName>ppt_h</p:attrName>
                                            </p:attrNameLst>
                                          </p:cBhvr>
                                          <p:tavLst>
                                            <p:tav tm="0">
                                              <p:val>
                                                <p:fltVal val="0"/>
                                              </p:val>
                                            </p:tav>
                                            <p:tav tm="100000">
                                              <p:val>
                                                <p:strVal val="#ppt_h"/>
                                              </p:val>
                                            </p:tav>
                                          </p:tavLst>
                                        </p:anim>
                                        <p:animEffect transition="in" filter="fade">
                                          <p:cBhvr>
                                            <p:cTn id="82" dur="500"/>
                                            <p:tgtEl>
                                              <p:spTgt spid="123"/>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124"/>
                                            </p:tgtEl>
                                            <p:attrNameLst>
                                              <p:attrName>style.visibility</p:attrName>
                                            </p:attrNameLst>
                                          </p:cBhvr>
                                          <p:to>
                                            <p:strVal val="visible"/>
                                          </p:to>
                                        </p:set>
                                        <p:anim calcmode="lin" valueType="num">
                                          <p:cBhvr>
                                            <p:cTn id="85" dur="500" fill="hold"/>
                                            <p:tgtEl>
                                              <p:spTgt spid="124"/>
                                            </p:tgtEl>
                                            <p:attrNameLst>
                                              <p:attrName>ppt_w</p:attrName>
                                            </p:attrNameLst>
                                          </p:cBhvr>
                                          <p:tavLst>
                                            <p:tav tm="0">
                                              <p:val>
                                                <p:fltVal val="0"/>
                                              </p:val>
                                            </p:tav>
                                            <p:tav tm="100000">
                                              <p:val>
                                                <p:strVal val="#ppt_w"/>
                                              </p:val>
                                            </p:tav>
                                          </p:tavLst>
                                        </p:anim>
                                        <p:anim calcmode="lin" valueType="num">
                                          <p:cBhvr>
                                            <p:cTn id="86" dur="500" fill="hold"/>
                                            <p:tgtEl>
                                              <p:spTgt spid="124"/>
                                            </p:tgtEl>
                                            <p:attrNameLst>
                                              <p:attrName>ppt_h</p:attrName>
                                            </p:attrNameLst>
                                          </p:cBhvr>
                                          <p:tavLst>
                                            <p:tav tm="0">
                                              <p:val>
                                                <p:fltVal val="0"/>
                                              </p:val>
                                            </p:tav>
                                            <p:tav tm="100000">
                                              <p:val>
                                                <p:strVal val="#ppt_h"/>
                                              </p:val>
                                            </p:tav>
                                          </p:tavLst>
                                        </p:anim>
                                        <p:animEffect transition="in" filter="fade">
                                          <p:cBhvr>
                                            <p:cTn id="87" dur="500"/>
                                            <p:tgtEl>
                                              <p:spTgt spid="124"/>
                                            </p:tgtEl>
                                          </p:cBhvr>
                                        </p:animEffect>
                                      </p:childTnLst>
                                    </p:cTn>
                                  </p:par>
                                  <p:par>
                                    <p:cTn id="88" presetID="2" presetClass="entr" presetSubtype="1" fill="hold" grpId="0" nodeType="withEffect" p14:presetBounceEnd="50000">
                                      <p:stCondLst>
                                        <p:cond delay="750"/>
                                      </p:stCondLst>
                                      <p:childTnLst>
                                        <p:set>
                                          <p:cBhvr>
                                            <p:cTn id="89" dur="1" fill="hold">
                                              <p:stCondLst>
                                                <p:cond delay="0"/>
                                              </p:stCondLst>
                                            </p:cTn>
                                            <p:tgtEl>
                                              <p:spTgt spid="81"/>
                                            </p:tgtEl>
                                            <p:attrNameLst>
                                              <p:attrName>style.visibility</p:attrName>
                                            </p:attrNameLst>
                                          </p:cBhvr>
                                          <p:to>
                                            <p:strVal val="visible"/>
                                          </p:to>
                                        </p:set>
                                        <p:anim calcmode="lin" valueType="num" p14:bounceEnd="50000">
                                          <p:cBhvr additive="base">
                                            <p:cTn id="90" dur="1000" fill="hold"/>
                                            <p:tgtEl>
                                              <p:spTgt spid="81"/>
                                            </p:tgtEl>
                                            <p:attrNameLst>
                                              <p:attrName>ppt_x</p:attrName>
                                            </p:attrNameLst>
                                          </p:cBhvr>
                                          <p:tavLst>
                                            <p:tav tm="0">
                                              <p:val>
                                                <p:strVal val="#ppt_x"/>
                                              </p:val>
                                            </p:tav>
                                            <p:tav tm="100000">
                                              <p:val>
                                                <p:strVal val="#ppt_x"/>
                                              </p:val>
                                            </p:tav>
                                          </p:tavLst>
                                        </p:anim>
                                        <p:anim calcmode="lin" valueType="num" p14:bounceEnd="50000">
                                          <p:cBhvr additive="base">
                                            <p:cTn id="91" dur="1000" fill="hold"/>
                                            <p:tgtEl>
                                              <p:spTgt spid="81"/>
                                            </p:tgtEl>
                                            <p:attrNameLst>
                                              <p:attrName>ppt_y</p:attrName>
                                            </p:attrNameLst>
                                          </p:cBhvr>
                                          <p:tavLst>
                                            <p:tav tm="0">
                                              <p:val>
                                                <p:strVal val="0-#ppt_h/2"/>
                                              </p:val>
                                            </p:tav>
                                            <p:tav tm="100000">
                                              <p:val>
                                                <p:strVal val="#ppt_y"/>
                                              </p:val>
                                            </p:tav>
                                          </p:tavLst>
                                        </p:anim>
                                      </p:childTnLst>
                                    </p:cTn>
                                  </p:par>
                                  <p:par>
                                    <p:cTn id="92" presetID="2" presetClass="entr" presetSubtype="1" fill="hold" grpId="0" nodeType="withEffect" p14:presetBounceEnd="50000">
                                      <p:stCondLst>
                                        <p:cond delay="750"/>
                                      </p:stCondLst>
                                      <p:childTnLst>
                                        <p:set>
                                          <p:cBhvr>
                                            <p:cTn id="93" dur="1" fill="hold">
                                              <p:stCondLst>
                                                <p:cond delay="0"/>
                                              </p:stCondLst>
                                            </p:cTn>
                                            <p:tgtEl>
                                              <p:spTgt spid="98"/>
                                            </p:tgtEl>
                                            <p:attrNameLst>
                                              <p:attrName>style.visibility</p:attrName>
                                            </p:attrNameLst>
                                          </p:cBhvr>
                                          <p:to>
                                            <p:strVal val="visible"/>
                                          </p:to>
                                        </p:set>
                                        <p:anim calcmode="lin" valueType="num" p14:bounceEnd="50000">
                                          <p:cBhvr additive="base">
                                            <p:cTn id="94" dur="1000" fill="hold"/>
                                            <p:tgtEl>
                                              <p:spTgt spid="98"/>
                                            </p:tgtEl>
                                            <p:attrNameLst>
                                              <p:attrName>ppt_x</p:attrName>
                                            </p:attrNameLst>
                                          </p:cBhvr>
                                          <p:tavLst>
                                            <p:tav tm="0">
                                              <p:val>
                                                <p:strVal val="#ppt_x"/>
                                              </p:val>
                                            </p:tav>
                                            <p:tav tm="100000">
                                              <p:val>
                                                <p:strVal val="#ppt_x"/>
                                              </p:val>
                                            </p:tav>
                                          </p:tavLst>
                                        </p:anim>
                                        <p:anim calcmode="lin" valueType="num" p14:bounceEnd="50000">
                                          <p:cBhvr additive="base">
                                            <p:cTn id="95" dur="1000" fill="hold"/>
                                            <p:tgtEl>
                                              <p:spTgt spid="98"/>
                                            </p:tgtEl>
                                            <p:attrNameLst>
                                              <p:attrName>ppt_y</p:attrName>
                                            </p:attrNameLst>
                                          </p:cBhvr>
                                          <p:tavLst>
                                            <p:tav tm="0">
                                              <p:val>
                                                <p:strVal val="0-#ppt_h/2"/>
                                              </p:val>
                                            </p:tav>
                                            <p:tav tm="100000">
                                              <p:val>
                                                <p:strVal val="#ppt_y"/>
                                              </p:val>
                                            </p:tav>
                                          </p:tavLst>
                                        </p:anim>
                                      </p:childTnLst>
                                    </p:cTn>
                                  </p:par>
                                  <p:par>
                                    <p:cTn id="96" presetID="2" presetClass="entr" presetSubtype="1" fill="hold" grpId="0" nodeType="withEffect" p14:presetBounceEnd="50000">
                                      <p:stCondLst>
                                        <p:cond delay="500"/>
                                      </p:stCondLst>
                                      <p:childTnLst>
                                        <p:set>
                                          <p:cBhvr>
                                            <p:cTn id="97" dur="1" fill="hold">
                                              <p:stCondLst>
                                                <p:cond delay="0"/>
                                              </p:stCondLst>
                                            </p:cTn>
                                            <p:tgtEl>
                                              <p:spTgt spid="95"/>
                                            </p:tgtEl>
                                            <p:attrNameLst>
                                              <p:attrName>style.visibility</p:attrName>
                                            </p:attrNameLst>
                                          </p:cBhvr>
                                          <p:to>
                                            <p:strVal val="visible"/>
                                          </p:to>
                                        </p:set>
                                        <p:anim calcmode="lin" valueType="num" p14:bounceEnd="50000">
                                          <p:cBhvr additive="base">
                                            <p:cTn id="98" dur="1000" fill="hold"/>
                                            <p:tgtEl>
                                              <p:spTgt spid="95"/>
                                            </p:tgtEl>
                                            <p:attrNameLst>
                                              <p:attrName>ppt_x</p:attrName>
                                            </p:attrNameLst>
                                          </p:cBhvr>
                                          <p:tavLst>
                                            <p:tav tm="0">
                                              <p:val>
                                                <p:strVal val="#ppt_x"/>
                                              </p:val>
                                            </p:tav>
                                            <p:tav tm="100000">
                                              <p:val>
                                                <p:strVal val="#ppt_x"/>
                                              </p:val>
                                            </p:tav>
                                          </p:tavLst>
                                        </p:anim>
                                        <p:anim calcmode="lin" valueType="num" p14:bounceEnd="50000">
                                          <p:cBhvr additive="base">
                                            <p:cTn id="99" dur="1000" fill="hold"/>
                                            <p:tgtEl>
                                              <p:spTgt spid="95"/>
                                            </p:tgtEl>
                                            <p:attrNameLst>
                                              <p:attrName>ppt_y</p:attrName>
                                            </p:attrNameLst>
                                          </p:cBhvr>
                                          <p:tavLst>
                                            <p:tav tm="0">
                                              <p:val>
                                                <p:strVal val="0-#ppt_h/2"/>
                                              </p:val>
                                            </p:tav>
                                            <p:tav tm="100000">
                                              <p:val>
                                                <p:strVal val="#ppt_y"/>
                                              </p:val>
                                            </p:tav>
                                          </p:tavLst>
                                        </p:anim>
                                      </p:childTnLst>
                                    </p:cTn>
                                  </p:par>
                                  <p:par>
                                    <p:cTn id="100" presetID="2" presetClass="entr" presetSubtype="1" fill="hold" grpId="0" nodeType="withEffect" p14:presetBounceEnd="50000">
                                      <p:stCondLst>
                                        <p:cond delay="250"/>
                                      </p:stCondLst>
                                      <p:childTnLst>
                                        <p:set>
                                          <p:cBhvr>
                                            <p:cTn id="101" dur="1" fill="hold">
                                              <p:stCondLst>
                                                <p:cond delay="0"/>
                                              </p:stCondLst>
                                            </p:cTn>
                                            <p:tgtEl>
                                              <p:spTgt spid="86"/>
                                            </p:tgtEl>
                                            <p:attrNameLst>
                                              <p:attrName>style.visibility</p:attrName>
                                            </p:attrNameLst>
                                          </p:cBhvr>
                                          <p:to>
                                            <p:strVal val="visible"/>
                                          </p:to>
                                        </p:set>
                                        <p:anim calcmode="lin" valueType="num" p14:bounceEnd="50000">
                                          <p:cBhvr additive="base">
                                            <p:cTn id="102" dur="1000" fill="hold"/>
                                            <p:tgtEl>
                                              <p:spTgt spid="86"/>
                                            </p:tgtEl>
                                            <p:attrNameLst>
                                              <p:attrName>ppt_x</p:attrName>
                                            </p:attrNameLst>
                                          </p:cBhvr>
                                          <p:tavLst>
                                            <p:tav tm="0">
                                              <p:val>
                                                <p:strVal val="#ppt_x"/>
                                              </p:val>
                                            </p:tav>
                                            <p:tav tm="100000">
                                              <p:val>
                                                <p:strVal val="#ppt_x"/>
                                              </p:val>
                                            </p:tav>
                                          </p:tavLst>
                                        </p:anim>
                                        <p:anim calcmode="lin" valueType="num" p14:bounceEnd="50000">
                                          <p:cBhvr additive="base">
                                            <p:cTn id="103" dur="1000" fill="hold"/>
                                            <p:tgtEl>
                                              <p:spTgt spid="86"/>
                                            </p:tgtEl>
                                            <p:attrNameLst>
                                              <p:attrName>ppt_y</p:attrName>
                                            </p:attrNameLst>
                                          </p:cBhvr>
                                          <p:tavLst>
                                            <p:tav tm="0">
                                              <p:val>
                                                <p:strVal val="0-#ppt_h/2"/>
                                              </p:val>
                                            </p:tav>
                                            <p:tav tm="100000">
                                              <p:val>
                                                <p:strVal val="#ppt_y"/>
                                              </p:val>
                                            </p:tav>
                                          </p:tavLst>
                                        </p:anim>
                                      </p:childTnLst>
                                    </p:cTn>
                                  </p:par>
                                  <p:par>
                                    <p:cTn id="104" presetID="12" presetClass="entr" presetSubtype="4" fill="hold" grpId="0" nodeType="withEffect">
                                      <p:stCondLst>
                                        <p:cond delay="2500"/>
                                      </p:stCondLst>
                                      <p:childTnLst>
                                        <p:set>
                                          <p:cBhvr>
                                            <p:cTn id="105" dur="1" fill="hold">
                                              <p:stCondLst>
                                                <p:cond delay="0"/>
                                              </p:stCondLst>
                                            </p:cTn>
                                            <p:tgtEl>
                                              <p:spTgt spid="125"/>
                                            </p:tgtEl>
                                            <p:attrNameLst>
                                              <p:attrName>style.visibility</p:attrName>
                                            </p:attrNameLst>
                                          </p:cBhvr>
                                          <p:to>
                                            <p:strVal val="visible"/>
                                          </p:to>
                                        </p:set>
                                        <p:anim calcmode="lin" valueType="num">
                                          <p:cBhvr additive="base">
                                            <p:cTn id="106" dur="500"/>
                                            <p:tgtEl>
                                              <p:spTgt spid="125"/>
                                            </p:tgtEl>
                                            <p:attrNameLst>
                                              <p:attrName>ppt_y</p:attrName>
                                            </p:attrNameLst>
                                          </p:cBhvr>
                                          <p:tavLst>
                                            <p:tav tm="0">
                                              <p:val>
                                                <p:strVal val="#ppt_y+#ppt_h*1.125000"/>
                                              </p:val>
                                            </p:tav>
                                            <p:tav tm="100000">
                                              <p:val>
                                                <p:strVal val="#ppt_y"/>
                                              </p:val>
                                            </p:tav>
                                          </p:tavLst>
                                        </p:anim>
                                        <p:animEffect transition="in" filter="wipe(up)">
                                          <p:cBhvr>
                                            <p:cTn id="107" dur="500"/>
                                            <p:tgtEl>
                                              <p:spTgt spid="125"/>
                                            </p:tgtEl>
                                          </p:cBhvr>
                                        </p:animEffect>
                                      </p:childTnLst>
                                    </p:cTn>
                                  </p:par>
                                  <p:par>
                                    <p:cTn id="108" presetID="2" presetClass="entr" presetSubtype="4" fill="hold" grpId="0" nodeType="withEffect" p14:presetBounceEnd="67000">
                                      <p:stCondLst>
                                        <p:cond delay="0"/>
                                      </p:stCondLst>
                                      <p:childTnLst>
                                        <p:set>
                                          <p:cBhvr>
                                            <p:cTn id="109" dur="1" fill="hold">
                                              <p:stCondLst>
                                                <p:cond delay="0"/>
                                              </p:stCondLst>
                                            </p:cTn>
                                            <p:tgtEl>
                                              <p:spTgt spid="122"/>
                                            </p:tgtEl>
                                            <p:attrNameLst>
                                              <p:attrName>style.visibility</p:attrName>
                                            </p:attrNameLst>
                                          </p:cBhvr>
                                          <p:to>
                                            <p:strVal val="visible"/>
                                          </p:to>
                                        </p:set>
                                        <p:anim calcmode="lin" valueType="num" p14:bounceEnd="67000">
                                          <p:cBhvr additive="base">
                                            <p:cTn id="110" dur="1000" fill="hold"/>
                                            <p:tgtEl>
                                              <p:spTgt spid="122"/>
                                            </p:tgtEl>
                                            <p:attrNameLst>
                                              <p:attrName>ppt_x</p:attrName>
                                            </p:attrNameLst>
                                          </p:cBhvr>
                                          <p:tavLst>
                                            <p:tav tm="0">
                                              <p:val>
                                                <p:strVal val="#ppt_x"/>
                                              </p:val>
                                            </p:tav>
                                            <p:tav tm="100000">
                                              <p:val>
                                                <p:strVal val="#ppt_x"/>
                                              </p:val>
                                            </p:tav>
                                          </p:tavLst>
                                        </p:anim>
                                        <p:anim calcmode="lin" valueType="num" p14:bounceEnd="67000">
                                          <p:cBhvr additive="base">
                                            <p:cTn id="111" dur="1000" fill="hold"/>
                                            <p:tgtEl>
                                              <p:spTgt spid="122"/>
                                            </p:tgtEl>
                                            <p:attrNameLst>
                                              <p:attrName>ppt_y</p:attrName>
                                            </p:attrNameLst>
                                          </p:cBhvr>
                                          <p:tavLst>
                                            <p:tav tm="0">
                                              <p:val>
                                                <p:strVal val="1+#ppt_h/2"/>
                                              </p:val>
                                            </p:tav>
                                            <p:tav tm="100000">
                                              <p:val>
                                                <p:strVal val="#ppt_y"/>
                                              </p:val>
                                            </p:tav>
                                          </p:tavLst>
                                        </p:anim>
                                      </p:childTnLst>
                                    </p:cTn>
                                  </p:par>
                                  <p:par>
                                    <p:cTn id="112" presetID="22" presetClass="entr" presetSubtype="2" fill="hold" grpId="0" nodeType="withEffect">
                                      <p:stCondLst>
                                        <p:cond delay="500"/>
                                      </p:stCondLst>
                                      <p:childTnLst>
                                        <p:set>
                                          <p:cBhvr>
                                            <p:cTn id="113" dur="1" fill="hold">
                                              <p:stCondLst>
                                                <p:cond delay="0"/>
                                              </p:stCondLst>
                                            </p:cTn>
                                            <p:tgtEl>
                                              <p:spTgt spid="121"/>
                                            </p:tgtEl>
                                            <p:attrNameLst>
                                              <p:attrName>style.visibility</p:attrName>
                                            </p:attrNameLst>
                                          </p:cBhvr>
                                          <p:to>
                                            <p:strVal val="visible"/>
                                          </p:to>
                                        </p:set>
                                        <p:animEffect transition="in" filter="wipe(right)">
                                          <p:cBhvr>
                                            <p:cTn id="114" dur="500"/>
                                            <p:tgtEl>
                                              <p:spTgt spid="121"/>
                                            </p:tgtEl>
                                          </p:cBhvr>
                                        </p:animEffect>
                                      </p:childTnLst>
                                    </p:cTn>
                                  </p:par>
                                  <p:par>
                                    <p:cTn id="115" presetID="31" presetClass="entr" presetSubtype="0" fill="hold" grpId="0" nodeType="withEffect">
                                      <p:stCondLst>
                                        <p:cond delay="2250"/>
                                      </p:stCondLst>
                                      <p:childTnLst>
                                        <p:set>
                                          <p:cBhvr>
                                            <p:cTn id="116" dur="1" fill="hold">
                                              <p:stCondLst>
                                                <p:cond delay="0"/>
                                              </p:stCondLst>
                                            </p:cTn>
                                            <p:tgtEl>
                                              <p:spTgt spid="145"/>
                                            </p:tgtEl>
                                            <p:attrNameLst>
                                              <p:attrName>style.visibility</p:attrName>
                                            </p:attrNameLst>
                                          </p:cBhvr>
                                          <p:to>
                                            <p:strVal val="visible"/>
                                          </p:to>
                                        </p:set>
                                        <p:anim calcmode="lin" valueType="num">
                                          <p:cBhvr>
                                            <p:cTn id="117" dur="1000" fill="hold"/>
                                            <p:tgtEl>
                                              <p:spTgt spid="145"/>
                                            </p:tgtEl>
                                            <p:attrNameLst>
                                              <p:attrName>ppt_w</p:attrName>
                                            </p:attrNameLst>
                                          </p:cBhvr>
                                          <p:tavLst>
                                            <p:tav tm="0">
                                              <p:val>
                                                <p:fltVal val="0"/>
                                              </p:val>
                                            </p:tav>
                                            <p:tav tm="100000">
                                              <p:val>
                                                <p:strVal val="#ppt_w"/>
                                              </p:val>
                                            </p:tav>
                                          </p:tavLst>
                                        </p:anim>
                                        <p:anim calcmode="lin" valueType="num">
                                          <p:cBhvr>
                                            <p:cTn id="118" dur="1000" fill="hold"/>
                                            <p:tgtEl>
                                              <p:spTgt spid="145"/>
                                            </p:tgtEl>
                                            <p:attrNameLst>
                                              <p:attrName>ppt_h</p:attrName>
                                            </p:attrNameLst>
                                          </p:cBhvr>
                                          <p:tavLst>
                                            <p:tav tm="0">
                                              <p:val>
                                                <p:fltVal val="0"/>
                                              </p:val>
                                            </p:tav>
                                            <p:tav tm="100000">
                                              <p:val>
                                                <p:strVal val="#ppt_h"/>
                                              </p:val>
                                            </p:tav>
                                          </p:tavLst>
                                        </p:anim>
                                        <p:anim calcmode="lin" valueType="num">
                                          <p:cBhvr>
                                            <p:cTn id="119" dur="1000" fill="hold"/>
                                            <p:tgtEl>
                                              <p:spTgt spid="145"/>
                                            </p:tgtEl>
                                            <p:attrNameLst>
                                              <p:attrName>style.rotation</p:attrName>
                                            </p:attrNameLst>
                                          </p:cBhvr>
                                          <p:tavLst>
                                            <p:tav tm="0">
                                              <p:val>
                                                <p:fltVal val="90"/>
                                              </p:val>
                                            </p:tav>
                                            <p:tav tm="100000">
                                              <p:val>
                                                <p:fltVal val="0"/>
                                              </p:val>
                                            </p:tav>
                                          </p:tavLst>
                                        </p:anim>
                                        <p:animEffect transition="in" filter="fade">
                                          <p:cBhvr>
                                            <p:cTn id="120" dur="1000"/>
                                            <p:tgtEl>
                                              <p:spTgt spid="145"/>
                                            </p:tgtEl>
                                          </p:cBhvr>
                                        </p:animEffect>
                                      </p:childTnLst>
                                    </p:cTn>
                                  </p:par>
                                  <p:par>
                                    <p:cTn id="121" presetID="31" presetClass="entr" presetSubtype="0" fill="hold" nodeType="withEffect">
                                      <p:stCondLst>
                                        <p:cond delay="2000"/>
                                      </p:stCondLst>
                                      <p:childTnLst>
                                        <p:set>
                                          <p:cBhvr>
                                            <p:cTn id="122" dur="1" fill="hold">
                                              <p:stCondLst>
                                                <p:cond delay="0"/>
                                              </p:stCondLst>
                                            </p:cTn>
                                            <p:tgtEl>
                                              <p:spTgt spid="135"/>
                                            </p:tgtEl>
                                            <p:attrNameLst>
                                              <p:attrName>style.visibility</p:attrName>
                                            </p:attrNameLst>
                                          </p:cBhvr>
                                          <p:to>
                                            <p:strVal val="visible"/>
                                          </p:to>
                                        </p:set>
                                        <p:anim calcmode="lin" valueType="num">
                                          <p:cBhvr>
                                            <p:cTn id="123" dur="1000" fill="hold"/>
                                            <p:tgtEl>
                                              <p:spTgt spid="135"/>
                                            </p:tgtEl>
                                            <p:attrNameLst>
                                              <p:attrName>ppt_w</p:attrName>
                                            </p:attrNameLst>
                                          </p:cBhvr>
                                          <p:tavLst>
                                            <p:tav tm="0">
                                              <p:val>
                                                <p:fltVal val="0"/>
                                              </p:val>
                                            </p:tav>
                                            <p:tav tm="100000">
                                              <p:val>
                                                <p:strVal val="#ppt_w"/>
                                              </p:val>
                                            </p:tav>
                                          </p:tavLst>
                                        </p:anim>
                                        <p:anim calcmode="lin" valueType="num">
                                          <p:cBhvr>
                                            <p:cTn id="124" dur="1000" fill="hold"/>
                                            <p:tgtEl>
                                              <p:spTgt spid="135"/>
                                            </p:tgtEl>
                                            <p:attrNameLst>
                                              <p:attrName>ppt_h</p:attrName>
                                            </p:attrNameLst>
                                          </p:cBhvr>
                                          <p:tavLst>
                                            <p:tav tm="0">
                                              <p:val>
                                                <p:fltVal val="0"/>
                                              </p:val>
                                            </p:tav>
                                            <p:tav tm="100000">
                                              <p:val>
                                                <p:strVal val="#ppt_h"/>
                                              </p:val>
                                            </p:tav>
                                          </p:tavLst>
                                        </p:anim>
                                        <p:anim calcmode="lin" valueType="num">
                                          <p:cBhvr>
                                            <p:cTn id="125" dur="1000" fill="hold"/>
                                            <p:tgtEl>
                                              <p:spTgt spid="135"/>
                                            </p:tgtEl>
                                            <p:attrNameLst>
                                              <p:attrName>style.rotation</p:attrName>
                                            </p:attrNameLst>
                                          </p:cBhvr>
                                          <p:tavLst>
                                            <p:tav tm="0">
                                              <p:val>
                                                <p:fltVal val="90"/>
                                              </p:val>
                                            </p:tav>
                                            <p:tav tm="100000">
                                              <p:val>
                                                <p:fltVal val="0"/>
                                              </p:val>
                                            </p:tav>
                                          </p:tavLst>
                                        </p:anim>
                                        <p:animEffect transition="in" filter="fade">
                                          <p:cBhvr>
                                            <p:cTn id="126" dur="1000"/>
                                            <p:tgtEl>
                                              <p:spTgt spid="135"/>
                                            </p:tgtEl>
                                          </p:cBhvr>
                                        </p:animEffect>
                                      </p:childTnLst>
                                    </p:cTn>
                                  </p:par>
                                  <p:par>
                                    <p:cTn id="127" presetID="31" presetClass="entr" presetSubtype="0" fill="hold" nodeType="withEffect">
                                      <p:stCondLst>
                                        <p:cond delay="1500"/>
                                      </p:stCondLst>
                                      <p:childTnLst>
                                        <p:set>
                                          <p:cBhvr>
                                            <p:cTn id="128" dur="1" fill="hold">
                                              <p:stCondLst>
                                                <p:cond delay="0"/>
                                              </p:stCondLst>
                                            </p:cTn>
                                            <p:tgtEl>
                                              <p:spTgt spid="126"/>
                                            </p:tgtEl>
                                            <p:attrNameLst>
                                              <p:attrName>style.visibility</p:attrName>
                                            </p:attrNameLst>
                                          </p:cBhvr>
                                          <p:to>
                                            <p:strVal val="visible"/>
                                          </p:to>
                                        </p:set>
                                        <p:anim calcmode="lin" valueType="num">
                                          <p:cBhvr>
                                            <p:cTn id="129" dur="1000" fill="hold"/>
                                            <p:tgtEl>
                                              <p:spTgt spid="126"/>
                                            </p:tgtEl>
                                            <p:attrNameLst>
                                              <p:attrName>ppt_w</p:attrName>
                                            </p:attrNameLst>
                                          </p:cBhvr>
                                          <p:tavLst>
                                            <p:tav tm="0">
                                              <p:val>
                                                <p:fltVal val="0"/>
                                              </p:val>
                                            </p:tav>
                                            <p:tav tm="100000">
                                              <p:val>
                                                <p:strVal val="#ppt_w"/>
                                              </p:val>
                                            </p:tav>
                                          </p:tavLst>
                                        </p:anim>
                                        <p:anim calcmode="lin" valueType="num">
                                          <p:cBhvr>
                                            <p:cTn id="130" dur="1000" fill="hold"/>
                                            <p:tgtEl>
                                              <p:spTgt spid="126"/>
                                            </p:tgtEl>
                                            <p:attrNameLst>
                                              <p:attrName>ppt_h</p:attrName>
                                            </p:attrNameLst>
                                          </p:cBhvr>
                                          <p:tavLst>
                                            <p:tav tm="0">
                                              <p:val>
                                                <p:fltVal val="0"/>
                                              </p:val>
                                            </p:tav>
                                            <p:tav tm="100000">
                                              <p:val>
                                                <p:strVal val="#ppt_h"/>
                                              </p:val>
                                            </p:tav>
                                          </p:tavLst>
                                        </p:anim>
                                        <p:anim calcmode="lin" valueType="num">
                                          <p:cBhvr>
                                            <p:cTn id="131" dur="1000" fill="hold"/>
                                            <p:tgtEl>
                                              <p:spTgt spid="126"/>
                                            </p:tgtEl>
                                            <p:attrNameLst>
                                              <p:attrName>style.rotation</p:attrName>
                                            </p:attrNameLst>
                                          </p:cBhvr>
                                          <p:tavLst>
                                            <p:tav tm="0">
                                              <p:val>
                                                <p:fltVal val="90"/>
                                              </p:val>
                                            </p:tav>
                                            <p:tav tm="100000">
                                              <p:val>
                                                <p:fltVal val="0"/>
                                              </p:val>
                                            </p:tav>
                                          </p:tavLst>
                                        </p:anim>
                                        <p:animEffect transition="in" filter="fade">
                                          <p:cBhvr>
                                            <p:cTn id="132" dur="1000"/>
                                            <p:tgtEl>
                                              <p:spTgt spid="126"/>
                                            </p:tgtEl>
                                          </p:cBhvr>
                                        </p:animEffect>
                                      </p:childTnLst>
                                    </p:cTn>
                                  </p:par>
                                  <p:par>
                                    <p:cTn id="133" presetID="47" presetClass="entr" presetSubtype="0"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Effect transition="in" filter="fade">
                                          <p:cBhvr>
                                            <p:cTn id="135" dur="1000"/>
                                            <p:tgtEl>
                                              <p:spTgt spid="80"/>
                                            </p:tgtEl>
                                          </p:cBhvr>
                                        </p:animEffect>
                                        <p:anim calcmode="lin" valueType="num">
                                          <p:cBhvr>
                                            <p:cTn id="136" dur="1000" fill="hold"/>
                                            <p:tgtEl>
                                              <p:spTgt spid="80"/>
                                            </p:tgtEl>
                                            <p:attrNameLst>
                                              <p:attrName>ppt_x</p:attrName>
                                            </p:attrNameLst>
                                          </p:cBhvr>
                                          <p:tavLst>
                                            <p:tav tm="0">
                                              <p:val>
                                                <p:strVal val="#ppt_x"/>
                                              </p:val>
                                            </p:tav>
                                            <p:tav tm="100000">
                                              <p:val>
                                                <p:strVal val="#ppt_x"/>
                                              </p:val>
                                            </p:tav>
                                          </p:tavLst>
                                        </p:anim>
                                        <p:anim calcmode="lin" valueType="num">
                                          <p:cBhvr>
                                            <p:cTn id="137" dur="1000" fill="hold"/>
                                            <p:tgtEl>
                                              <p:spTgt spid="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p:bldP spid="67" grpId="0"/>
          <p:bldP spid="68" grpId="0" animBg="1"/>
          <p:bldP spid="72" grpId="0" animBg="1"/>
          <p:bldP spid="73" grpId="0" animBg="1"/>
          <p:bldP spid="76" grpId="0" animBg="1"/>
          <p:bldP spid="79" grpId="0" animBg="1"/>
          <p:bldP spid="80" grpId="0" animBg="1"/>
          <p:bldP spid="81" grpId="0" animBg="1"/>
          <p:bldP spid="86" grpId="0" animBg="1"/>
          <p:bldP spid="95" grpId="0" animBg="1"/>
          <p:bldP spid="98" grpId="0" animBg="1"/>
          <p:bldP spid="113" grpId="0" animBg="1"/>
          <p:bldP spid="114" grpId="0" animBg="1"/>
          <p:bldP spid="115" grpId="0"/>
          <p:bldP spid="116" grpId="0"/>
          <p:bldP spid="117" grpId="0"/>
          <p:bldP spid="118" grpId="0"/>
          <p:bldP spid="119" grpId="0" animBg="1"/>
          <p:bldP spid="120" grpId="0" animBg="1"/>
          <p:bldP spid="121" grpId="0"/>
          <p:bldP spid="122" grpId="0"/>
          <p:bldP spid="123" grpId="0" animBg="1"/>
          <p:bldP spid="124" grpId="0" animBg="1"/>
          <p:bldP spid="125" grpId="0"/>
          <p:bldP spid="14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50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1000"/>
                                            <p:tgtEl>
                                              <p:spTgt spid="79"/>
                                            </p:tgtEl>
                                          </p:cBhvr>
                                        </p:animEffect>
                                        <p:anim calcmode="lin" valueType="num">
                                          <p:cBhvr>
                                            <p:cTn id="8" dur="1000" fill="hold"/>
                                            <p:tgtEl>
                                              <p:spTgt spid="79"/>
                                            </p:tgtEl>
                                            <p:attrNameLst>
                                              <p:attrName>ppt_x</p:attrName>
                                            </p:attrNameLst>
                                          </p:cBhvr>
                                          <p:tavLst>
                                            <p:tav tm="0">
                                              <p:val>
                                                <p:strVal val="#ppt_x"/>
                                              </p:val>
                                            </p:tav>
                                            <p:tav tm="100000">
                                              <p:val>
                                                <p:strVal val="#ppt_x"/>
                                              </p:val>
                                            </p:tav>
                                          </p:tavLst>
                                        </p:anim>
                                        <p:anim calcmode="lin" valueType="num">
                                          <p:cBhvr>
                                            <p:cTn id="9" dur="1000" fill="hold"/>
                                            <p:tgtEl>
                                              <p:spTgt spid="79"/>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73"/>
                                            </p:tgtEl>
                                            <p:attrNameLst>
                                              <p:attrName>style.visibility</p:attrName>
                                            </p:attrNameLst>
                                          </p:cBhvr>
                                          <p:to>
                                            <p:strVal val="visible"/>
                                          </p:to>
                                        </p:set>
                                        <p:animEffect transition="in" filter="wipe(left)">
                                          <p:cBhvr>
                                            <p:cTn id="12" dur="500"/>
                                            <p:tgtEl>
                                              <p:spTgt spid="73"/>
                                            </p:tgtEl>
                                          </p:cBhvr>
                                        </p:animEffect>
                                      </p:childTnLst>
                                    </p:cTn>
                                  </p:par>
                                  <p:par>
                                    <p:cTn id="13" presetID="22" presetClass="entr" presetSubtype="8" fill="hold" grpId="0" nodeType="withEffect">
                                      <p:stCondLst>
                                        <p:cond delay="125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par>
                                    <p:cTn id="16" presetID="2" presetClass="entr" presetSubtype="2" decel="50000" fill="hold" grpId="0" nodeType="withEffect">
                                      <p:stCondLst>
                                        <p:cond delay="1250"/>
                                      </p:stCondLst>
                                      <p:childTnLst>
                                        <p:set>
                                          <p:cBhvr>
                                            <p:cTn id="17" dur="1" fill="hold">
                                              <p:stCondLst>
                                                <p:cond delay="0"/>
                                              </p:stCondLst>
                                            </p:cTn>
                                            <p:tgtEl>
                                              <p:spTgt spid="116"/>
                                            </p:tgtEl>
                                            <p:attrNameLst>
                                              <p:attrName>style.visibility</p:attrName>
                                            </p:attrNameLst>
                                          </p:cBhvr>
                                          <p:to>
                                            <p:strVal val="visible"/>
                                          </p:to>
                                        </p:set>
                                        <p:anim calcmode="lin" valueType="num">
                                          <p:cBhvr additive="base">
                                            <p:cTn id="18" dur="1000" fill="hold"/>
                                            <p:tgtEl>
                                              <p:spTgt spid="116"/>
                                            </p:tgtEl>
                                            <p:attrNameLst>
                                              <p:attrName>ppt_x</p:attrName>
                                            </p:attrNameLst>
                                          </p:cBhvr>
                                          <p:tavLst>
                                            <p:tav tm="0">
                                              <p:val>
                                                <p:strVal val="1+#ppt_w/2"/>
                                              </p:val>
                                            </p:tav>
                                            <p:tav tm="100000">
                                              <p:val>
                                                <p:strVal val="#ppt_x"/>
                                              </p:val>
                                            </p:tav>
                                          </p:tavLst>
                                        </p:anim>
                                        <p:anim calcmode="lin" valueType="num">
                                          <p:cBhvr additive="base">
                                            <p:cTn id="19" dur="1000" fill="hold"/>
                                            <p:tgtEl>
                                              <p:spTgt spid="116"/>
                                            </p:tgtEl>
                                            <p:attrNameLst>
                                              <p:attrName>ppt_y</p:attrName>
                                            </p:attrNameLst>
                                          </p:cBhvr>
                                          <p:tavLst>
                                            <p:tav tm="0">
                                              <p:val>
                                                <p:strVal val="#ppt_y"/>
                                              </p:val>
                                            </p:tav>
                                            <p:tav tm="100000">
                                              <p:val>
                                                <p:strVal val="#ppt_y"/>
                                              </p:val>
                                            </p:tav>
                                          </p:tavLst>
                                        </p:anim>
                                      </p:childTnLst>
                                    </p:cTn>
                                  </p:par>
                                  <p:par>
                                    <p:cTn id="20" presetID="2" presetClass="entr" presetSubtype="2" decel="50000" fill="hold" grpId="0" nodeType="withEffect">
                                      <p:stCondLst>
                                        <p:cond delay="1250"/>
                                      </p:stCondLst>
                                      <p:childTnLst>
                                        <p:set>
                                          <p:cBhvr>
                                            <p:cTn id="21" dur="1" fill="hold">
                                              <p:stCondLst>
                                                <p:cond delay="0"/>
                                              </p:stCondLst>
                                            </p:cTn>
                                            <p:tgtEl>
                                              <p:spTgt spid="115"/>
                                            </p:tgtEl>
                                            <p:attrNameLst>
                                              <p:attrName>style.visibility</p:attrName>
                                            </p:attrNameLst>
                                          </p:cBhvr>
                                          <p:to>
                                            <p:strVal val="visible"/>
                                          </p:to>
                                        </p:set>
                                        <p:anim calcmode="lin" valueType="num">
                                          <p:cBhvr additive="base">
                                            <p:cTn id="22" dur="1000" fill="hold"/>
                                            <p:tgtEl>
                                              <p:spTgt spid="115"/>
                                            </p:tgtEl>
                                            <p:attrNameLst>
                                              <p:attrName>ppt_x</p:attrName>
                                            </p:attrNameLst>
                                          </p:cBhvr>
                                          <p:tavLst>
                                            <p:tav tm="0">
                                              <p:val>
                                                <p:strVal val="1+#ppt_w/2"/>
                                              </p:val>
                                            </p:tav>
                                            <p:tav tm="100000">
                                              <p:val>
                                                <p:strVal val="#ppt_x"/>
                                              </p:val>
                                            </p:tav>
                                          </p:tavLst>
                                        </p:anim>
                                        <p:anim calcmode="lin" valueType="num">
                                          <p:cBhvr additive="base">
                                            <p:cTn id="23" dur="1000" fill="hold"/>
                                            <p:tgtEl>
                                              <p:spTgt spid="115"/>
                                            </p:tgtEl>
                                            <p:attrNameLst>
                                              <p:attrName>ppt_y</p:attrName>
                                            </p:attrNameLst>
                                          </p:cBhvr>
                                          <p:tavLst>
                                            <p:tav tm="0">
                                              <p:val>
                                                <p:strVal val="#ppt_y"/>
                                              </p:val>
                                            </p:tav>
                                            <p:tav tm="100000">
                                              <p:val>
                                                <p:strVal val="#ppt_y"/>
                                              </p:val>
                                            </p:tav>
                                          </p:tavLst>
                                        </p:anim>
                                      </p:childTnLst>
                                    </p:cTn>
                                  </p:par>
                                  <p:par>
                                    <p:cTn id="24" presetID="2" presetClass="entr" presetSubtype="2" decel="50000" fill="hold" grpId="0" nodeType="withEffect">
                                      <p:stCondLst>
                                        <p:cond delay="1750"/>
                                      </p:stCondLst>
                                      <p:childTnLst>
                                        <p:set>
                                          <p:cBhvr>
                                            <p:cTn id="25" dur="1" fill="hold">
                                              <p:stCondLst>
                                                <p:cond delay="0"/>
                                              </p:stCondLst>
                                            </p:cTn>
                                            <p:tgtEl>
                                              <p:spTgt spid="118"/>
                                            </p:tgtEl>
                                            <p:attrNameLst>
                                              <p:attrName>style.visibility</p:attrName>
                                            </p:attrNameLst>
                                          </p:cBhvr>
                                          <p:to>
                                            <p:strVal val="visible"/>
                                          </p:to>
                                        </p:set>
                                        <p:anim calcmode="lin" valueType="num">
                                          <p:cBhvr additive="base">
                                            <p:cTn id="26" dur="1000" fill="hold"/>
                                            <p:tgtEl>
                                              <p:spTgt spid="118"/>
                                            </p:tgtEl>
                                            <p:attrNameLst>
                                              <p:attrName>ppt_x</p:attrName>
                                            </p:attrNameLst>
                                          </p:cBhvr>
                                          <p:tavLst>
                                            <p:tav tm="0">
                                              <p:val>
                                                <p:strVal val="1+#ppt_w/2"/>
                                              </p:val>
                                            </p:tav>
                                            <p:tav tm="100000">
                                              <p:val>
                                                <p:strVal val="#ppt_x"/>
                                              </p:val>
                                            </p:tav>
                                          </p:tavLst>
                                        </p:anim>
                                        <p:anim calcmode="lin" valueType="num">
                                          <p:cBhvr additive="base">
                                            <p:cTn id="27" dur="1000" fill="hold"/>
                                            <p:tgtEl>
                                              <p:spTgt spid="118"/>
                                            </p:tgtEl>
                                            <p:attrNameLst>
                                              <p:attrName>ppt_y</p:attrName>
                                            </p:attrNameLst>
                                          </p:cBhvr>
                                          <p:tavLst>
                                            <p:tav tm="0">
                                              <p:val>
                                                <p:strVal val="#ppt_y"/>
                                              </p:val>
                                            </p:tav>
                                            <p:tav tm="100000">
                                              <p:val>
                                                <p:strVal val="#ppt_y"/>
                                              </p:val>
                                            </p:tav>
                                          </p:tavLst>
                                        </p:anim>
                                      </p:childTnLst>
                                    </p:cTn>
                                  </p:par>
                                  <p:par>
                                    <p:cTn id="28" presetID="2" presetClass="entr" presetSubtype="2" decel="50000" fill="hold" grpId="0" nodeType="withEffect">
                                      <p:stCondLst>
                                        <p:cond delay="1750"/>
                                      </p:stCondLst>
                                      <p:childTnLst>
                                        <p:set>
                                          <p:cBhvr>
                                            <p:cTn id="29" dur="1" fill="hold">
                                              <p:stCondLst>
                                                <p:cond delay="0"/>
                                              </p:stCondLst>
                                            </p:cTn>
                                            <p:tgtEl>
                                              <p:spTgt spid="117"/>
                                            </p:tgtEl>
                                            <p:attrNameLst>
                                              <p:attrName>style.visibility</p:attrName>
                                            </p:attrNameLst>
                                          </p:cBhvr>
                                          <p:to>
                                            <p:strVal val="visible"/>
                                          </p:to>
                                        </p:set>
                                        <p:anim calcmode="lin" valueType="num">
                                          <p:cBhvr additive="base">
                                            <p:cTn id="30" dur="1000" fill="hold"/>
                                            <p:tgtEl>
                                              <p:spTgt spid="117"/>
                                            </p:tgtEl>
                                            <p:attrNameLst>
                                              <p:attrName>ppt_x</p:attrName>
                                            </p:attrNameLst>
                                          </p:cBhvr>
                                          <p:tavLst>
                                            <p:tav tm="0">
                                              <p:val>
                                                <p:strVal val="1+#ppt_w/2"/>
                                              </p:val>
                                            </p:tav>
                                            <p:tav tm="100000">
                                              <p:val>
                                                <p:strVal val="#ppt_x"/>
                                              </p:val>
                                            </p:tav>
                                          </p:tavLst>
                                        </p:anim>
                                        <p:anim calcmode="lin" valueType="num">
                                          <p:cBhvr additive="base">
                                            <p:cTn id="31" dur="1000" fill="hold"/>
                                            <p:tgtEl>
                                              <p:spTgt spid="117"/>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0"/>
                                      </p:stCondLst>
                                      <p:childTnLst>
                                        <p:set>
                                          <p:cBhvr>
                                            <p:cTn id="33" dur="1" fill="hold">
                                              <p:stCondLst>
                                                <p:cond delay="0"/>
                                              </p:stCondLst>
                                            </p:cTn>
                                            <p:tgtEl>
                                              <p:spTgt spid="76"/>
                                            </p:tgtEl>
                                            <p:attrNameLst>
                                              <p:attrName>style.visibility</p:attrName>
                                            </p:attrNameLst>
                                          </p:cBhvr>
                                          <p:to>
                                            <p:strVal val="visible"/>
                                          </p:to>
                                        </p:set>
                                        <p:anim calcmode="lin" valueType="num">
                                          <p:cBhvr>
                                            <p:cTn id="34" dur="500" fill="hold"/>
                                            <p:tgtEl>
                                              <p:spTgt spid="76"/>
                                            </p:tgtEl>
                                            <p:attrNameLst>
                                              <p:attrName>ppt_w</p:attrName>
                                            </p:attrNameLst>
                                          </p:cBhvr>
                                          <p:tavLst>
                                            <p:tav tm="0">
                                              <p:val>
                                                <p:fltVal val="0"/>
                                              </p:val>
                                            </p:tav>
                                            <p:tav tm="100000">
                                              <p:val>
                                                <p:strVal val="#ppt_w"/>
                                              </p:val>
                                            </p:tav>
                                          </p:tavLst>
                                        </p:anim>
                                        <p:anim calcmode="lin" valueType="num">
                                          <p:cBhvr>
                                            <p:cTn id="35" dur="500" fill="hold"/>
                                            <p:tgtEl>
                                              <p:spTgt spid="76"/>
                                            </p:tgtEl>
                                            <p:attrNameLst>
                                              <p:attrName>ppt_h</p:attrName>
                                            </p:attrNameLst>
                                          </p:cBhvr>
                                          <p:tavLst>
                                            <p:tav tm="0">
                                              <p:val>
                                                <p:fltVal val="0"/>
                                              </p:val>
                                            </p:tav>
                                            <p:tav tm="100000">
                                              <p:val>
                                                <p:strVal val="#ppt_h"/>
                                              </p:val>
                                            </p:tav>
                                          </p:tavLst>
                                        </p:anim>
                                        <p:animEffect transition="in" filter="fade">
                                          <p:cBhvr>
                                            <p:cTn id="36" dur="500"/>
                                            <p:tgtEl>
                                              <p:spTgt spid="76"/>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113"/>
                                            </p:tgtEl>
                                            <p:attrNameLst>
                                              <p:attrName>style.visibility</p:attrName>
                                            </p:attrNameLst>
                                          </p:cBhvr>
                                          <p:to>
                                            <p:strVal val="visible"/>
                                          </p:to>
                                        </p:set>
                                        <p:anim calcmode="lin" valueType="num">
                                          <p:cBhvr>
                                            <p:cTn id="39" dur="500" fill="hold"/>
                                            <p:tgtEl>
                                              <p:spTgt spid="113"/>
                                            </p:tgtEl>
                                            <p:attrNameLst>
                                              <p:attrName>ppt_w</p:attrName>
                                            </p:attrNameLst>
                                          </p:cBhvr>
                                          <p:tavLst>
                                            <p:tav tm="0">
                                              <p:val>
                                                <p:fltVal val="0"/>
                                              </p:val>
                                            </p:tav>
                                            <p:tav tm="100000">
                                              <p:val>
                                                <p:strVal val="#ppt_w"/>
                                              </p:val>
                                            </p:tav>
                                          </p:tavLst>
                                        </p:anim>
                                        <p:anim calcmode="lin" valueType="num">
                                          <p:cBhvr>
                                            <p:cTn id="40" dur="500" fill="hold"/>
                                            <p:tgtEl>
                                              <p:spTgt spid="113"/>
                                            </p:tgtEl>
                                            <p:attrNameLst>
                                              <p:attrName>ppt_h</p:attrName>
                                            </p:attrNameLst>
                                          </p:cBhvr>
                                          <p:tavLst>
                                            <p:tav tm="0">
                                              <p:val>
                                                <p:fltVal val="0"/>
                                              </p:val>
                                            </p:tav>
                                            <p:tav tm="100000">
                                              <p:val>
                                                <p:strVal val="#ppt_h"/>
                                              </p:val>
                                            </p:tav>
                                          </p:tavLst>
                                        </p:anim>
                                        <p:animEffect transition="in" filter="fade">
                                          <p:cBhvr>
                                            <p:cTn id="41" dur="500"/>
                                            <p:tgtEl>
                                              <p:spTgt spid="113"/>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14"/>
                                            </p:tgtEl>
                                            <p:attrNameLst>
                                              <p:attrName>style.visibility</p:attrName>
                                            </p:attrNameLst>
                                          </p:cBhvr>
                                          <p:to>
                                            <p:strVal val="visible"/>
                                          </p:to>
                                        </p:set>
                                        <p:anim calcmode="lin" valueType="num">
                                          <p:cBhvr>
                                            <p:cTn id="44" dur="500" fill="hold"/>
                                            <p:tgtEl>
                                              <p:spTgt spid="114"/>
                                            </p:tgtEl>
                                            <p:attrNameLst>
                                              <p:attrName>ppt_w</p:attrName>
                                            </p:attrNameLst>
                                          </p:cBhvr>
                                          <p:tavLst>
                                            <p:tav tm="0">
                                              <p:val>
                                                <p:fltVal val="0"/>
                                              </p:val>
                                            </p:tav>
                                            <p:tav tm="100000">
                                              <p:val>
                                                <p:strVal val="#ppt_w"/>
                                              </p:val>
                                            </p:tav>
                                          </p:tavLst>
                                        </p:anim>
                                        <p:anim calcmode="lin" valueType="num">
                                          <p:cBhvr>
                                            <p:cTn id="45" dur="500" fill="hold"/>
                                            <p:tgtEl>
                                              <p:spTgt spid="114"/>
                                            </p:tgtEl>
                                            <p:attrNameLst>
                                              <p:attrName>ppt_h</p:attrName>
                                            </p:attrNameLst>
                                          </p:cBhvr>
                                          <p:tavLst>
                                            <p:tav tm="0">
                                              <p:val>
                                                <p:fltVal val="0"/>
                                              </p:val>
                                            </p:tav>
                                            <p:tav tm="100000">
                                              <p:val>
                                                <p:strVal val="#ppt_h"/>
                                              </p:val>
                                            </p:tav>
                                          </p:tavLst>
                                        </p:anim>
                                        <p:animEffect transition="in" filter="fade">
                                          <p:cBhvr>
                                            <p:cTn id="46" dur="500"/>
                                            <p:tgtEl>
                                              <p:spTgt spid="114"/>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72"/>
                                            </p:tgtEl>
                                            <p:attrNameLst>
                                              <p:attrName>style.visibility</p:attrName>
                                            </p:attrNameLst>
                                          </p:cBhvr>
                                          <p:to>
                                            <p:strVal val="visible"/>
                                          </p:to>
                                        </p:set>
                                        <p:anim calcmode="lin" valueType="num">
                                          <p:cBhvr>
                                            <p:cTn id="49" dur="500" fill="hold"/>
                                            <p:tgtEl>
                                              <p:spTgt spid="72"/>
                                            </p:tgtEl>
                                            <p:attrNameLst>
                                              <p:attrName>ppt_w</p:attrName>
                                            </p:attrNameLst>
                                          </p:cBhvr>
                                          <p:tavLst>
                                            <p:tav tm="0">
                                              <p:val>
                                                <p:fltVal val="0"/>
                                              </p:val>
                                            </p:tav>
                                            <p:tav tm="100000">
                                              <p:val>
                                                <p:strVal val="#ppt_w"/>
                                              </p:val>
                                            </p:tav>
                                          </p:tavLst>
                                        </p:anim>
                                        <p:anim calcmode="lin" valueType="num">
                                          <p:cBhvr>
                                            <p:cTn id="50" dur="500" fill="hold"/>
                                            <p:tgtEl>
                                              <p:spTgt spid="72"/>
                                            </p:tgtEl>
                                            <p:attrNameLst>
                                              <p:attrName>ppt_h</p:attrName>
                                            </p:attrNameLst>
                                          </p:cBhvr>
                                          <p:tavLst>
                                            <p:tav tm="0">
                                              <p:val>
                                                <p:fltVal val="0"/>
                                              </p:val>
                                            </p:tav>
                                            <p:tav tm="100000">
                                              <p:val>
                                                <p:strVal val="#ppt_h"/>
                                              </p:val>
                                            </p:tav>
                                          </p:tavLst>
                                        </p:anim>
                                        <p:animEffect transition="in" filter="fade">
                                          <p:cBhvr>
                                            <p:cTn id="51" dur="500"/>
                                            <p:tgtEl>
                                              <p:spTgt spid="72"/>
                                            </p:tgtEl>
                                          </p:cBhvr>
                                        </p:animEffect>
                                      </p:childTnLst>
                                    </p:cTn>
                                  </p:par>
                                  <p:par>
                                    <p:cTn id="52" presetID="53" presetClass="entr" presetSubtype="16" fill="hold" grpId="0" nodeType="withEffect">
                                      <p:stCondLst>
                                        <p:cond delay="750"/>
                                      </p:stCondLst>
                                      <p:childTnLst>
                                        <p:set>
                                          <p:cBhvr>
                                            <p:cTn id="53" dur="1" fill="hold">
                                              <p:stCondLst>
                                                <p:cond delay="0"/>
                                              </p:stCondLst>
                                            </p:cTn>
                                            <p:tgtEl>
                                              <p:spTgt spid="119"/>
                                            </p:tgtEl>
                                            <p:attrNameLst>
                                              <p:attrName>style.visibility</p:attrName>
                                            </p:attrNameLst>
                                          </p:cBhvr>
                                          <p:to>
                                            <p:strVal val="visible"/>
                                          </p:to>
                                        </p:set>
                                        <p:anim calcmode="lin" valueType="num">
                                          <p:cBhvr>
                                            <p:cTn id="54" dur="500" fill="hold"/>
                                            <p:tgtEl>
                                              <p:spTgt spid="119"/>
                                            </p:tgtEl>
                                            <p:attrNameLst>
                                              <p:attrName>ppt_w</p:attrName>
                                            </p:attrNameLst>
                                          </p:cBhvr>
                                          <p:tavLst>
                                            <p:tav tm="0">
                                              <p:val>
                                                <p:fltVal val="0"/>
                                              </p:val>
                                            </p:tav>
                                            <p:tav tm="100000">
                                              <p:val>
                                                <p:strVal val="#ppt_w"/>
                                              </p:val>
                                            </p:tav>
                                          </p:tavLst>
                                        </p:anim>
                                        <p:anim calcmode="lin" valueType="num">
                                          <p:cBhvr>
                                            <p:cTn id="55" dur="500" fill="hold"/>
                                            <p:tgtEl>
                                              <p:spTgt spid="119"/>
                                            </p:tgtEl>
                                            <p:attrNameLst>
                                              <p:attrName>ppt_h</p:attrName>
                                            </p:attrNameLst>
                                          </p:cBhvr>
                                          <p:tavLst>
                                            <p:tav tm="0">
                                              <p:val>
                                                <p:fltVal val="0"/>
                                              </p:val>
                                            </p:tav>
                                            <p:tav tm="100000">
                                              <p:val>
                                                <p:strVal val="#ppt_h"/>
                                              </p:val>
                                            </p:tav>
                                          </p:tavLst>
                                        </p:anim>
                                        <p:animEffect transition="in" filter="fade">
                                          <p:cBhvr>
                                            <p:cTn id="56" dur="500"/>
                                            <p:tgtEl>
                                              <p:spTgt spid="119"/>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20"/>
                                            </p:tgtEl>
                                            <p:attrNameLst>
                                              <p:attrName>style.visibility</p:attrName>
                                            </p:attrNameLst>
                                          </p:cBhvr>
                                          <p:to>
                                            <p:strVal val="visible"/>
                                          </p:to>
                                        </p:set>
                                        <p:anim calcmode="lin" valueType="num">
                                          <p:cBhvr>
                                            <p:cTn id="59" dur="500" fill="hold"/>
                                            <p:tgtEl>
                                              <p:spTgt spid="120"/>
                                            </p:tgtEl>
                                            <p:attrNameLst>
                                              <p:attrName>ppt_w</p:attrName>
                                            </p:attrNameLst>
                                          </p:cBhvr>
                                          <p:tavLst>
                                            <p:tav tm="0">
                                              <p:val>
                                                <p:fltVal val="0"/>
                                              </p:val>
                                            </p:tav>
                                            <p:tav tm="100000">
                                              <p:val>
                                                <p:strVal val="#ppt_w"/>
                                              </p:val>
                                            </p:tav>
                                          </p:tavLst>
                                        </p:anim>
                                        <p:anim calcmode="lin" valueType="num">
                                          <p:cBhvr>
                                            <p:cTn id="60" dur="500" fill="hold"/>
                                            <p:tgtEl>
                                              <p:spTgt spid="120"/>
                                            </p:tgtEl>
                                            <p:attrNameLst>
                                              <p:attrName>ppt_h</p:attrName>
                                            </p:attrNameLst>
                                          </p:cBhvr>
                                          <p:tavLst>
                                            <p:tav tm="0">
                                              <p:val>
                                                <p:fltVal val="0"/>
                                              </p:val>
                                            </p:tav>
                                            <p:tav tm="100000">
                                              <p:val>
                                                <p:strVal val="#ppt_h"/>
                                              </p:val>
                                            </p:tav>
                                          </p:tavLst>
                                        </p:anim>
                                        <p:animEffect transition="in" filter="fade">
                                          <p:cBhvr>
                                            <p:cTn id="61" dur="500"/>
                                            <p:tgtEl>
                                              <p:spTgt spid="120"/>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64"/>
                                            </p:tgtEl>
                                            <p:attrNameLst>
                                              <p:attrName>style.visibility</p:attrName>
                                            </p:attrNameLst>
                                          </p:cBhvr>
                                          <p:to>
                                            <p:strVal val="visible"/>
                                          </p:to>
                                        </p:set>
                                        <p:animEffect transition="in" filter="wipe(left)">
                                          <p:cBhvr>
                                            <p:cTn id="64" dur="500"/>
                                            <p:tgtEl>
                                              <p:spTgt spid="64"/>
                                            </p:tgtEl>
                                          </p:cBhvr>
                                        </p:animEffect>
                                      </p:childTnLst>
                                    </p:cTn>
                                  </p:par>
                                  <p:par>
                                    <p:cTn id="65" presetID="2" presetClass="entr" presetSubtype="2" decel="50000" fill="hold" grpId="0" nodeType="withEffect">
                                      <p:stCondLst>
                                        <p:cond delay="2000"/>
                                      </p:stCondLst>
                                      <p:childTnLst>
                                        <p:set>
                                          <p:cBhvr>
                                            <p:cTn id="66" dur="1" fill="hold">
                                              <p:stCondLst>
                                                <p:cond delay="0"/>
                                              </p:stCondLst>
                                            </p:cTn>
                                            <p:tgtEl>
                                              <p:spTgt spid="67"/>
                                            </p:tgtEl>
                                            <p:attrNameLst>
                                              <p:attrName>style.visibility</p:attrName>
                                            </p:attrNameLst>
                                          </p:cBhvr>
                                          <p:to>
                                            <p:strVal val="visible"/>
                                          </p:to>
                                        </p:set>
                                        <p:anim calcmode="lin" valueType="num">
                                          <p:cBhvr additive="base">
                                            <p:cTn id="67" dur="1000" fill="hold"/>
                                            <p:tgtEl>
                                              <p:spTgt spid="67"/>
                                            </p:tgtEl>
                                            <p:attrNameLst>
                                              <p:attrName>ppt_x</p:attrName>
                                            </p:attrNameLst>
                                          </p:cBhvr>
                                          <p:tavLst>
                                            <p:tav tm="0">
                                              <p:val>
                                                <p:strVal val="1+#ppt_w/2"/>
                                              </p:val>
                                            </p:tav>
                                            <p:tav tm="100000">
                                              <p:val>
                                                <p:strVal val="#ppt_x"/>
                                              </p:val>
                                            </p:tav>
                                          </p:tavLst>
                                        </p:anim>
                                        <p:anim calcmode="lin" valueType="num">
                                          <p:cBhvr additive="base">
                                            <p:cTn id="68" dur="1000" fill="hold"/>
                                            <p:tgtEl>
                                              <p:spTgt spid="67"/>
                                            </p:tgtEl>
                                            <p:attrNameLst>
                                              <p:attrName>ppt_y</p:attrName>
                                            </p:attrNameLst>
                                          </p:cBhvr>
                                          <p:tavLst>
                                            <p:tav tm="0">
                                              <p:val>
                                                <p:strVal val="#ppt_y"/>
                                              </p:val>
                                            </p:tav>
                                            <p:tav tm="100000">
                                              <p:val>
                                                <p:strVal val="#ppt_y"/>
                                              </p:val>
                                            </p:tav>
                                          </p:tavLst>
                                        </p:anim>
                                      </p:childTnLst>
                                    </p:cTn>
                                  </p:par>
                                  <p:par>
                                    <p:cTn id="69" presetID="2" presetClass="entr" presetSubtype="2" decel="50000" fill="hold" grpId="0" nodeType="withEffect">
                                      <p:stCondLst>
                                        <p:cond delay="2000"/>
                                      </p:stCondLst>
                                      <p:childTnLst>
                                        <p:set>
                                          <p:cBhvr>
                                            <p:cTn id="70" dur="1" fill="hold">
                                              <p:stCondLst>
                                                <p:cond delay="0"/>
                                              </p:stCondLst>
                                            </p:cTn>
                                            <p:tgtEl>
                                              <p:spTgt spid="66"/>
                                            </p:tgtEl>
                                            <p:attrNameLst>
                                              <p:attrName>style.visibility</p:attrName>
                                            </p:attrNameLst>
                                          </p:cBhvr>
                                          <p:to>
                                            <p:strVal val="visible"/>
                                          </p:to>
                                        </p:set>
                                        <p:anim calcmode="lin" valueType="num">
                                          <p:cBhvr additive="base">
                                            <p:cTn id="71" dur="1000" fill="hold"/>
                                            <p:tgtEl>
                                              <p:spTgt spid="66"/>
                                            </p:tgtEl>
                                            <p:attrNameLst>
                                              <p:attrName>ppt_x</p:attrName>
                                            </p:attrNameLst>
                                          </p:cBhvr>
                                          <p:tavLst>
                                            <p:tav tm="0">
                                              <p:val>
                                                <p:strVal val="1+#ppt_w/2"/>
                                              </p:val>
                                            </p:tav>
                                            <p:tav tm="100000">
                                              <p:val>
                                                <p:strVal val="#ppt_x"/>
                                              </p:val>
                                            </p:tav>
                                          </p:tavLst>
                                        </p:anim>
                                        <p:anim calcmode="lin" valueType="num">
                                          <p:cBhvr additive="base">
                                            <p:cTn id="72" dur="1000" fill="hold"/>
                                            <p:tgtEl>
                                              <p:spTgt spid="66"/>
                                            </p:tgtEl>
                                            <p:attrNameLst>
                                              <p:attrName>ppt_y</p:attrName>
                                            </p:attrNameLst>
                                          </p:cBhvr>
                                          <p:tavLst>
                                            <p:tav tm="0">
                                              <p:val>
                                                <p:strVal val="#ppt_y"/>
                                              </p:val>
                                            </p:tav>
                                            <p:tav tm="100000">
                                              <p:val>
                                                <p:strVal val="#ppt_y"/>
                                              </p:val>
                                            </p:tav>
                                          </p:tavLst>
                                        </p:anim>
                                      </p:childTnLst>
                                    </p:cTn>
                                  </p:par>
                                  <p:par>
                                    <p:cTn id="73" presetID="53" presetClass="entr" presetSubtype="16" fill="hold" grpId="0" nodeType="withEffect">
                                      <p:stCondLst>
                                        <p:cond delay="750"/>
                                      </p:stCondLst>
                                      <p:childTnLst>
                                        <p:set>
                                          <p:cBhvr>
                                            <p:cTn id="74" dur="1" fill="hold">
                                              <p:stCondLst>
                                                <p:cond delay="0"/>
                                              </p:stCondLst>
                                            </p:cTn>
                                            <p:tgtEl>
                                              <p:spTgt spid="65"/>
                                            </p:tgtEl>
                                            <p:attrNameLst>
                                              <p:attrName>style.visibility</p:attrName>
                                            </p:attrNameLst>
                                          </p:cBhvr>
                                          <p:to>
                                            <p:strVal val="visible"/>
                                          </p:to>
                                        </p:set>
                                        <p:anim calcmode="lin" valueType="num">
                                          <p:cBhvr>
                                            <p:cTn id="75" dur="500" fill="hold"/>
                                            <p:tgtEl>
                                              <p:spTgt spid="65"/>
                                            </p:tgtEl>
                                            <p:attrNameLst>
                                              <p:attrName>ppt_w</p:attrName>
                                            </p:attrNameLst>
                                          </p:cBhvr>
                                          <p:tavLst>
                                            <p:tav tm="0">
                                              <p:val>
                                                <p:fltVal val="0"/>
                                              </p:val>
                                            </p:tav>
                                            <p:tav tm="100000">
                                              <p:val>
                                                <p:strVal val="#ppt_w"/>
                                              </p:val>
                                            </p:tav>
                                          </p:tavLst>
                                        </p:anim>
                                        <p:anim calcmode="lin" valueType="num">
                                          <p:cBhvr>
                                            <p:cTn id="76" dur="500" fill="hold"/>
                                            <p:tgtEl>
                                              <p:spTgt spid="65"/>
                                            </p:tgtEl>
                                            <p:attrNameLst>
                                              <p:attrName>ppt_h</p:attrName>
                                            </p:attrNameLst>
                                          </p:cBhvr>
                                          <p:tavLst>
                                            <p:tav tm="0">
                                              <p:val>
                                                <p:fltVal val="0"/>
                                              </p:val>
                                            </p:tav>
                                            <p:tav tm="100000">
                                              <p:val>
                                                <p:strVal val="#ppt_h"/>
                                              </p:val>
                                            </p:tav>
                                          </p:tavLst>
                                        </p:anim>
                                        <p:animEffect transition="in" filter="fade">
                                          <p:cBhvr>
                                            <p:cTn id="77" dur="500"/>
                                            <p:tgtEl>
                                              <p:spTgt spid="65"/>
                                            </p:tgtEl>
                                          </p:cBhvr>
                                        </p:animEffect>
                                      </p:childTnLst>
                                    </p:cTn>
                                  </p:par>
                                  <p:par>
                                    <p:cTn id="78" presetID="53" presetClass="entr" presetSubtype="16" fill="hold" grpId="0" nodeType="withEffect">
                                      <p:stCondLst>
                                        <p:cond delay="1000"/>
                                      </p:stCondLst>
                                      <p:childTnLst>
                                        <p:set>
                                          <p:cBhvr>
                                            <p:cTn id="79" dur="1" fill="hold">
                                              <p:stCondLst>
                                                <p:cond delay="0"/>
                                              </p:stCondLst>
                                            </p:cTn>
                                            <p:tgtEl>
                                              <p:spTgt spid="123"/>
                                            </p:tgtEl>
                                            <p:attrNameLst>
                                              <p:attrName>style.visibility</p:attrName>
                                            </p:attrNameLst>
                                          </p:cBhvr>
                                          <p:to>
                                            <p:strVal val="visible"/>
                                          </p:to>
                                        </p:set>
                                        <p:anim calcmode="lin" valueType="num">
                                          <p:cBhvr>
                                            <p:cTn id="80" dur="500" fill="hold"/>
                                            <p:tgtEl>
                                              <p:spTgt spid="123"/>
                                            </p:tgtEl>
                                            <p:attrNameLst>
                                              <p:attrName>ppt_w</p:attrName>
                                            </p:attrNameLst>
                                          </p:cBhvr>
                                          <p:tavLst>
                                            <p:tav tm="0">
                                              <p:val>
                                                <p:fltVal val="0"/>
                                              </p:val>
                                            </p:tav>
                                            <p:tav tm="100000">
                                              <p:val>
                                                <p:strVal val="#ppt_w"/>
                                              </p:val>
                                            </p:tav>
                                          </p:tavLst>
                                        </p:anim>
                                        <p:anim calcmode="lin" valueType="num">
                                          <p:cBhvr>
                                            <p:cTn id="81" dur="500" fill="hold"/>
                                            <p:tgtEl>
                                              <p:spTgt spid="123"/>
                                            </p:tgtEl>
                                            <p:attrNameLst>
                                              <p:attrName>ppt_h</p:attrName>
                                            </p:attrNameLst>
                                          </p:cBhvr>
                                          <p:tavLst>
                                            <p:tav tm="0">
                                              <p:val>
                                                <p:fltVal val="0"/>
                                              </p:val>
                                            </p:tav>
                                            <p:tav tm="100000">
                                              <p:val>
                                                <p:strVal val="#ppt_h"/>
                                              </p:val>
                                            </p:tav>
                                          </p:tavLst>
                                        </p:anim>
                                        <p:animEffect transition="in" filter="fade">
                                          <p:cBhvr>
                                            <p:cTn id="82" dur="500"/>
                                            <p:tgtEl>
                                              <p:spTgt spid="123"/>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124"/>
                                            </p:tgtEl>
                                            <p:attrNameLst>
                                              <p:attrName>style.visibility</p:attrName>
                                            </p:attrNameLst>
                                          </p:cBhvr>
                                          <p:to>
                                            <p:strVal val="visible"/>
                                          </p:to>
                                        </p:set>
                                        <p:anim calcmode="lin" valueType="num">
                                          <p:cBhvr>
                                            <p:cTn id="85" dur="500" fill="hold"/>
                                            <p:tgtEl>
                                              <p:spTgt spid="124"/>
                                            </p:tgtEl>
                                            <p:attrNameLst>
                                              <p:attrName>ppt_w</p:attrName>
                                            </p:attrNameLst>
                                          </p:cBhvr>
                                          <p:tavLst>
                                            <p:tav tm="0">
                                              <p:val>
                                                <p:fltVal val="0"/>
                                              </p:val>
                                            </p:tav>
                                            <p:tav tm="100000">
                                              <p:val>
                                                <p:strVal val="#ppt_w"/>
                                              </p:val>
                                            </p:tav>
                                          </p:tavLst>
                                        </p:anim>
                                        <p:anim calcmode="lin" valueType="num">
                                          <p:cBhvr>
                                            <p:cTn id="86" dur="500" fill="hold"/>
                                            <p:tgtEl>
                                              <p:spTgt spid="124"/>
                                            </p:tgtEl>
                                            <p:attrNameLst>
                                              <p:attrName>ppt_h</p:attrName>
                                            </p:attrNameLst>
                                          </p:cBhvr>
                                          <p:tavLst>
                                            <p:tav tm="0">
                                              <p:val>
                                                <p:fltVal val="0"/>
                                              </p:val>
                                            </p:tav>
                                            <p:tav tm="100000">
                                              <p:val>
                                                <p:strVal val="#ppt_h"/>
                                              </p:val>
                                            </p:tav>
                                          </p:tavLst>
                                        </p:anim>
                                        <p:animEffect transition="in" filter="fade">
                                          <p:cBhvr>
                                            <p:cTn id="87" dur="500"/>
                                            <p:tgtEl>
                                              <p:spTgt spid="124"/>
                                            </p:tgtEl>
                                          </p:cBhvr>
                                        </p:animEffect>
                                      </p:childTnLst>
                                    </p:cTn>
                                  </p:par>
                                  <p:par>
                                    <p:cTn id="88" presetID="2" presetClass="entr" presetSubtype="1" fill="hold" grpId="0" nodeType="withEffect">
                                      <p:stCondLst>
                                        <p:cond delay="750"/>
                                      </p:stCondLst>
                                      <p:childTnLst>
                                        <p:set>
                                          <p:cBhvr>
                                            <p:cTn id="89" dur="1" fill="hold">
                                              <p:stCondLst>
                                                <p:cond delay="0"/>
                                              </p:stCondLst>
                                            </p:cTn>
                                            <p:tgtEl>
                                              <p:spTgt spid="81"/>
                                            </p:tgtEl>
                                            <p:attrNameLst>
                                              <p:attrName>style.visibility</p:attrName>
                                            </p:attrNameLst>
                                          </p:cBhvr>
                                          <p:to>
                                            <p:strVal val="visible"/>
                                          </p:to>
                                        </p:set>
                                        <p:anim calcmode="lin" valueType="num">
                                          <p:cBhvr additive="base">
                                            <p:cTn id="90" dur="1000" fill="hold"/>
                                            <p:tgtEl>
                                              <p:spTgt spid="81"/>
                                            </p:tgtEl>
                                            <p:attrNameLst>
                                              <p:attrName>ppt_x</p:attrName>
                                            </p:attrNameLst>
                                          </p:cBhvr>
                                          <p:tavLst>
                                            <p:tav tm="0">
                                              <p:val>
                                                <p:strVal val="#ppt_x"/>
                                              </p:val>
                                            </p:tav>
                                            <p:tav tm="100000">
                                              <p:val>
                                                <p:strVal val="#ppt_x"/>
                                              </p:val>
                                            </p:tav>
                                          </p:tavLst>
                                        </p:anim>
                                        <p:anim calcmode="lin" valueType="num">
                                          <p:cBhvr additive="base">
                                            <p:cTn id="91" dur="1000" fill="hold"/>
                                            <p:tgtEl>
                                              <p:spTgt spid="81"/>
                                            </p:tgtEl>
                                            <p:attrNameLst>
                                              <p:attrName>ppt_y</p:attrName>
                                            </p:attrNameLst>
                                          </p:cBhvr>
                                          <p:tavLst>
                                            <p:tav tm="0">
                                              <p:val>
                                                <p:strVal val="0-#ppt_h/2"/>
                                              </p:val>
                                            </p:tav>
                                            <p:tav tm="100000">
                                              <p:val>
                                                <p:strVal val="#ppt_y"/>
                                              </p:val>
                                            </p:tav>
                                          </p:tavLst>
                                        </p:anim>
                                      </p:childTnLst>
                                    </p:cTn>
                                  </p:par>
                                  <p:par>
                                    <p:cTn id="92" presetID="2" presetClass="entr" presetSubtype="1" fill="hold" grpId="0" nodeType="withEffect">
                                      <p:stCondLst>
                                        <p:cond delay="750"/>
                                      </p:stCondLst>
                                      <p:childTnLst>
                                        <p:set>
                                          <p:cBhvr>
                                            <p:cTn id="93" dur="1" fill="hold">
                                              <p:stCondLst>
                                                <p:cond delay="0"/>
                                              </p:stCondLst>
                                            </p:cTn>
                                            <p:tgtEl>
                                              <p:spTgt spid="98"/>
                                            </p:tgtEl>
                                            <p:attrNameLst>
                                              <p:attrName>style.visibility</p:attrName>
                                            </p:attrNameLst>
                                          </p:cBhvr>
                                          <p:to>
                                            <p:strVal val="visible"/>
                                          </p:to>
                                        </p:set>
                                        <p:anim calcmode="lin" valueType="num">
                                          <p:cBhvr additive="base">
                                            <p:cTn id="94" dur="1000" fill="hold"/>
                                            <p:tgtEl>
                                              <p:spTgt spid="98"/>
                                            </p:tgtEl>
                                            <p:attrNameLst>
                                              <p:attrName>ppt_x</p:attrName>
                                            </p:attrNameLst>
                                          </p:cBhvr>
                                          <p:tavLst>
                                            <p:tav tm="0">
                                              <p:val>
                                                <p:strVal val="#ppt_x"/>
                                              </p:val>
                                            </p:tav>
                                            <p:tav tm="100000">
                                              <p:val>
                                                <p:strVal val="#ppt_x"/>
                                              </p:val>
                                            </p:tav>
                                          </p:tavLst>
                                        </p:anim>
                                        <p:anim calcmode="lin" valueType="num">
                                          <p:cBhvr additive="base">
                                            <p:cTn id="95" dur="1000" fill="hold"/>
                                            <p:tgtEl>
                                              <p:spTgt spid="98"/>
                                            </p:tgtEl>
                                            <p:attrNameLst>
                                              <p:attrName>ppt_y</p:attrName>
                                            </p:attrNameLst>
                                          </p:cBhvr>
                                          <p:tavLst>
                                            <p:tav tm="0">
                                              <p:val>
                                                <p:strVal val="0-#ppt_h/2"/>
                                              </p:val>
                                            </p:tav>
                                            <p:tav tm="100000">
                                              <p:val>
                                                <p:strVal val="#ppt_y"/>
                                              </p:val>
                                            </p:tav>
                                          </p:tavLst>
                                        </p:anim>
                                      </p:childTnLst>
                                    </p:cTn>
                                  </p:par>
                                  <p:par>
                                    <p:cTn id="96" presetID="2" presetClass="entr" presetSubtype="1" fill="hold" grpId="0" nodeType="withEffect">
                                      <p:stCondLst>
                                        <p:cond delay="500"/>
                                      </p:stCondLst>
                                      <p:childTnLst>
                                        <p:set>
                                          <p:cBhvr>
                                            <p:cTn id="97" dur="1" fill="hold">
                                              <p:stCondLst>
                                                <p:cond delay="0"/>
                                              </p:stCondLst>
                                            </p:cTn>
                                            <p:tgtEl>
                                              <p:spTgt spid="95"/>
                                            </p:tgtEl>
                                            <p:attrNameLst>
                                              <p:attrName>style.visibility</p:attrName>
                                            </p:attrNameLst>
                                          </p:cBhvr>
                                          <p:to>
                                            <p:strVal val="visible"/>
                                          </p:to>
                                        </p:set>
                                        <p:anim calcmode="lin" valueType="num">
                                          <p:cBhvr additive="base">
                                            <p:cTn id="98" dur="1000" fill="hold"/>
                                            <p:tgtEl>
                                              <p:spTgt spid="95"/>
                                            </p:tgtEl>
                                            <p:attrNameLst>
                                              <p:attrName>ppt_x</p:attrName>
                                            </p:attrNameLst>
                                          </p:cBhvr>
                                          <p:tavLst>
                                            <p:tav tm="0">
                                              <p:val>
                                                <p:strVal val="#ppt_x"/>
                                              </p:val>
                                            </p:tav>
                                            <p:tav tm="100000">
                                              <p:val>
                                                <p:strVal val="#ppt_x"/>
                                              </p:val>
                                            </p:tav>
                                          </p:tavLst>
                                        </p:anim>
                                        <p:anim calcmode="lin" valueType="num">
                                          <p:cBhvr additive="base">
                                            <p:cTn id="99" dur="1000" fill="hold"/>
                                            <p:tgtEl>
                                              <p:spTgt spid="95"/>
                                            </p:tgtEl>
                                            <p:attrNameLst>
                                              <p:attrName>ppt_y</p:attrName>
                                            </p:attrNameLst>
                                          </p:cBhvr>
                                          <p:tavLst>
                                            <p:tav tm="0">
                                              <p:val>
                                                <p:strVal val="0-#ppt_h/2"/>
                                              </p:val>
                                            </p:tav>
                                            <p:tav tm="100000">
                                              <p:val>
                                                <p:strVal val="#ppt_y"/>
                                              </p:val>
                                            </p:tav>
                                          </p:tavLst>
                                        </p:anim>
                                      </p:childTnLst>
                                    </p:cTn>
                                  </p:par>
                                  <p:par>
                                    <p:cTn id="100" presetID="2" presetClass="entr" presetSubtype="1" fill="hold" grpId="0" nodeType="withEffect">
                                      <p:stCondLst>
                                        <p:cond delay="250"/>
                                      </p:stCondLst>
                                      <p:childTnLst>
                                        <p:set>
                                          <p:cBhvr>
                                            <p:cTn id="101" dur="1" fill="hold">
                                              <p:stCondLst>
                                                <p:cond delay="0"/>
                                              </p:stCondLst>
                                            </p:cTn>
                                            <p:tgtEl>
                                              <p:spTgt spid="86"/>
                                            </p:tgtEl>
                                            <p:attrNameLst>
                                              <p:attrName>style.visibility</p:attrName>
                                            </p:attrNameLst>
                                          </p:cBhvr>
                                          <p:to>
                                            <p:strVal val="visible"/>
                                          </p:to>
                                        </p:set>
                                        <p:anim calcmode="lin" valueType="num">
                                          <p:cBhvr additive="base">
                                            <p:cTn id="102" dur="1000" fill="hold"/>
                                            <p:tgtEl>
                                              <p:spTgt spid="86"/>
                                            </p:tgtEl>
                                            <p:attrNameLst>
                                              <p:attrName>ppt_x</p:attrName>
                                            </p:attrNameLst>
                                          </p:cBhvr>
                                          <p:tavLst>
                                            <p:tav tm="0">
                                              <p:val>
                                                <p:strVal val="#ppt_x"/>
                                              </p:val>
                                            </p:tav>
                                            <p:tav tm="100000">
                                              <p:val>
                                                <p:strVal val="#ppt_x"/>
                                              </p:val>
                                            </p:tav>
                                          </p:tavLst>
                                        </p:anim>
                                        <p:anim calcmode="lin" valueType="num">
                                          <p:cBhvr additive="base">
                                            <p:cTn id="103" dur="1000" fill="hold"/>
                                            <p:tgtEl>
                                              <p:spTgt spid="86"/>
                                            </p:tgtEl>
                                            <p:attrNameLst>
                                              <p:attrName>ppt_y</p:attrName>
                                            </p:attrNameLst>
                                          </p:cBhvr>
                                          <p:tavLst>
                                            <p:tav tm="0">
                                              <p:val>
                                                <p:strVal val="0-#ppt_h/2"/>
                                              </p:val>
                                            </p:tav>
                                            <p:tav tm="100000">
                                              <p:val>
                                                <p:strVal val="#ppt_y"/>
                                              </p:val>
                                            </p:tav>
                                          </p:tavLst>
                                        </p:anim>
                                      </p:childTnLst>
                                    </p:cTn>
                                  </p:par>
                                  <p:par>
                                    <p:cTn id="104" presetID="12" presetClass="entr" presetSubtype="4" fill="hold" grpId="0" nodeType="withEffect">
                                      <p:stCondLst>
                                        <p:cond delay="2500"/>
                                      </p:stCondLst>
                                      <p:childTnLst>
                                        <p:set>
                                          <p:cBhvr>
                                            <p:cTn id="105" dur="1" fill="hold">
                                              <p:stCondLst>
                                                <p:cond delay="0"/>
                                              </p:stCondLst>
                                            </p:cTn>
                                            <p:tgtEl>
                                              <p:spTgt spid="125"/>
                                            </p:tgtEl>
                                            <p:attrNameLst>
                                              <p:attrName>style.visibility</p:attrName>
                                            </p:attrNameLst>
                                          </p:cBhvr>
                                          <p:to>
                                            <p:strVal val="visible"/>
                                          </p:to>
                                        </p:set>
                                        <p:anim calcmode="lin" valueType="num">
                                          <p:cBhvr additive="base">
                                            <p:cTn id="106" dur="500"/>
                                            <p:tgtEl>
                                              <p:spTgt spid="125"/>
                                            </p:tgtEl>
                                            <p:attrNameLst>
                                              <p:attrName>ppt_y</p:attrName>
                                            </p:attrNameLst>
                                          </p:cBhvr>
                                          <p:tavLst>
                                            <p:tav tm="0">
                                              <p:val>
                                                <p:strVal val="#ppt_y+#ppt_h*1.125000"/>
                                              </p:val>
                                            </p:tav>
                                            <p:tav tm="100000">
                                              <p:val>
                                                <p:strVal val="#ppt_y"/>
                                              </p:val>
                                            </p:tav>
                                          </p:tavLst>
                                        </p:anim>
                                        <p:animEffect transition="in" filter="wipe(up)">
                                          <p:cBhvr>
                                            <p:cTn id="107" dur="500"/>
                                            <p:tgtEl>
                                              <p:spTgt spid="125"/>
                                            </p:tgtEl>
                                          </p:cBhvr>
                                        </p:animEffect>
                                      </p:childTnLst>
                                    </p:cTn>
                                  </p:par>
                                  <p:par>
                                    <p:cTn id="108" presetID="2" presetClass="entr" presetSubtype="4" fill="hold" grpId="0" nodeType="withEffect">
                                      <p:stCondLst>
                                        <p:cond delay="0"/>
                                      </p:stCondLst>
                                      <p:childTnLst>
                                        <p:set>
                                          <p:cBhvr>
                                            <p:cTn id="109" dur="1" fill="hold">
                                              <p:stCondLst>
                                                <p:cond delay="0"/>
                                              </p:stCondLst>
                                            </p:cTn>
                                            <p:tgtEl>
                                              <p:spTgt spid="122"/>
                                            </p:tgtEl>
                                            <p:attrNameLst>
                                              <p:attrName>style.visibility</p:attrName>
                                            </p:attrNameLst>
                                          </p:cBhvr>
                                          <p:to>
                                            <p:strVal val="visible"/>
                                          </p:to>
                                        </p:set>
                                        <p:anim calcmode="lin" valueType="num">
                                          <p:cBhvr additive="base">
                                            <p:cTn id="110" dur="1000" fill="hold"/>
                                            <p:tgtEl>
                                              <p:spTgt spid="122"/>
                                            </p:tgtEl>
                                            <p:attrNameLst>
                                              <p:attrName>ppt_x</p:attrName>
                                            </p:attrNameLst>
                                          </p:cBhvr>
                                          <p:tavLst>
                                            <p:tav tm="0">
                                              <p:val>
                                                <p:strVal val="#ppt_x"/>
                                              </p:val>
                                            </p:tav>
                                            <p:tav tm="100000">
                                              <p:val>
                                                <p:strVal val="#ppt_x"/>
                                              </p:val>
                                            </p:tav>
                                          </p:tavLst>
                                        </p:anim>
                                        <p:anim calcmode="lin" valueType="num">
                                          <p:cBhvr additive="base">
                                            <p:cTn id="111" dur="1000" fill="hold"/>
                                            <p:tgtEl>
                                              <p:spTgt spid="122"/>
                                            </p:tgtEl>
                                            <p:attrNameLst>
                                              <p:attrName>ppt_y</p:attrName>
                                            </p:attrNameLst>
                                          </p:cBhvr>
                                          <p:tavLst>
                                            <p:tav tm="0">
                                              <p:val>
                                                <p:strVal val="1+#ppt_h/2"/>
                                              </p:val>
                                            </p:tav>
                                            <p:tav tm="100000">
                                              <p:val>
                                                <p:strVal val="#ppt_y"/>
                                              </p:val>
                                            </p:tav>
                                          </p:tavLst>
                                        </p:anim>
                                      </p:childTnLst>
                                    </p:cTn>
                                  </p:par>
                                  <p:par>
                                    <p:cTn id="112" presetID="22" presetClass="entr" presetSubtype="2" fill="hold" grpId="0" nodeType="withEffect">
                                      <p:stCondLst>
                                        <p:cond delay="500"/>
                                      </p:stCondLst>
                                      <p:childTnLst>
                                        <p:set>
                                          <p:cBhvr>
                                            <p:cTn id="113" dur="1" fill="hold">
                                              <p:stCondLst>
                                                <p:cond delay="0"/>
                                              </p:stCondLst>
                                            </p:cTn>
                                            <p:tgtEl>
                                              <p:spTgt spid="121"/>
                                            </p:tgtEl>
                                            <p:attrNameLst>
                                              <p:attrName>style.visibility</p:attrName>
                                            </p:attrNameLst>
                                          </p:cBhvr>
                                          <p:to>
                                            <p:strVal val="visible"/>
                                          </p:to>
                                        </p:set>
                                        <p:animEffect transition="in" filter="wipe(right)">
                                          <p:cBhvr>
                                            <p:cTn id="114" dur="500"/>
                                            <p:tgtEl>
                                              <p:spTgt spid="121"/>
                                            </p:tgtEl>
                                          </p:cBhvr>
                                        </p:animEffect>
                                      </p:childTnLst>
                                    </p:cTn>
                                  </p:par>
                                  <p:par>
                                    <p:cTn id="115" presetID="31" presetClass="entr" presetSubtype="0" fill="hold" grpId="0" nodeType="withEffect">
                                      <p:stCondLst>
                                        <p:cond delay="2250"/>
                                      </p:stCondLst>
                                      <p:childTnLst>
                                        <p:set>
                                          <p:cBhvr>
                                            <p:cTn id="116" dur="1" fill="hold">
                                              <p:stCondLst>
                                                <p:cond delay="0"/>
                                              </p:stCondLst>
                                            </p:cTn>
                                            <p:tgtEl>
                                              <p:spTgt spid="145"/>
                                            </p:tgtEl>
                                            <p:attrNameLst>
                                              <p:attrName>style.visibility</p:attrName>
                                            </p:attrNameLst>
                                          </p:cBhvr>
                                          <p:to>
                                            <p:strVal val="visible"/>
                                          </p:to>
                                        </p:set>
                                        <p:anim calcmode="lin" valueType="num">
                                          <p:cBhvr>
                                            <p:cTn id="117" dur="1000" fill="hold"/>
                                            <p:tgtEl>
                                              <p:spTgt spid="145"/>
                                            </p:tgtEl>
                                            <p:attrNameLst>
                                              <p:attrName>ppt_w</p:attrName>
                                            </p:attrNameLst>
                                          </p:cBhvr>
                                          <p:tavLst>
                                            <p:tav tm="0">
                                              <p:val>
                                                <p:fltVal val="0"/>
                                              </p:val>
                                            </p:tav>
                                            <p:tav tm="100000">
                                              <p:val>
                                                <p:strVal val="#ppt_w"/>
                                              </p:val>
                                            </p:tav>
                                          </p:tavLst>
                                        </p:anim>
                                        <p:anim calcmode="lin" valueType="num">
                                          <p:cBhvr>
                                            <p:cTn id="118" dur="1000" fill="hold"/>
                                            <p:tgtEl>
                                              <p:spTgt spid="145"/>
                                            </p:tgtEl>
                                            <p:attrNameLst>
                                              <p:attrName>ppt_h</p:attrName>
                                            </p:attrNameLst>
                                          </p:cBhvr>
                                          <p:tavLst>
                                            <p:tav tm="0">
                                              <p:val>
                                                <p:fltVal val="0"/>
                                              </p:val>
                                            </p:tav>
                                            <p:tav tm="100000">
                                              <p:val>
                                                <p:strVal val="#ppt_h"/>
                                              </p:val>
                                            </p:tav>
                                          </p:tavLst>
                                        </p:anim>
                                        <p:anim calcmode="lin" valueType="num">
                                          <p:cBhvr>
                                            <p:cTn id="119" dur="1000" fill="hold"/>
                                            <p:tgtEl>
                                              <p:spTgt spid="145"/>
                                            </p:tgtEl>
                                            <p:attrNameLst>
                                              <p:attrName>style.rotation</p:attrName>
                                            </p:attrNameLst>
                                          </p:cBhvr>
                                          <p:tavLst>
                                            <p:tav tm="0">
                                              <p:val>
                                                <p:fltVal val="90"/>
                                              </p:val>
                                            </p:tav>
                                            <p:tav tm="100000">
                                              <p:val>
                                                <p:fltVal val="0"/>
                                              </p:val>
                                            </p:tav>
                                          </p:tavLst>
                                        </p:anim>
                                        <p:animEffect transition="in" filter="fade">
                                          <p:cBhvr>
                                            <p:cTn id="120" dur="1000"/>
                                            <p:tgtEl>
                                              <p:spTgt spid="145"/>
                                            </p:tgtEl>
                                          </p:cBhvr>
                                        </p:animEffect>
                                      </p:childTnLst>
                                    </p:cTn>
                                  </p:par>
                                  <p:par>
                                    <p:cTn id="121" presetID="31" presetClass="entr" presetSubtype="0" fill="hold" nodeType="withEffect">
                                      <p:stCondLst>
                                        <p:cond delay="2000"/>
                                      </p:stCondLst>
                                      <p:childTnLst>
                                        <p:set>
                                          <p:cBhvr>
                                            <p:cTn id="122" dur="1" fill="hold">
                                              <p:stCondLst>
                                                <p:cond delay="0"/>
                                              </p:stCondLst>
                                            </p:cTn>
                                            <p:tgtEl>
                                              <p:spTgt spid="135"/>
                                            </p:tgtEl>
                                            <p:attrNameLst>
                                              <p:attrName>style.visibility</p:attrName>
                                            </p:attrNameLst>
                                          </p:cBhvr>
                                          <p:to>
                                            <p:strVal val="visible"/>
                                          </p:to>
                                        </p:set>
                                        <p:anim calcmode="lin" valueType="num">
                                          <p:cBhvr>
                                            <p:cTn id="123" dur="1000" fill="hold"/>
                                            <p:tgtEl>
                                              <p:spTgt spid="135"/>
                                            </p:tgtEl>
                                            <p:attrNameLst>
                                              <p:attrName>ppt_w</p:attrName>
                                            </p:attrNameLst>
                                          </p:cBhvr>
                                          <p:tavLst>
                                            <p:tav tm="0">
                                              <p:val>
                                                <p:fltVal val="0"/>
                                              </p:val>
                                            </p:tav>
                                            <p:tav tm="100000">
                                              <p:val>
                                                <p:strVal val="#ppt_w"/>
                                              </p:val>
                                            </p:tav>
                                          </p:tavLst>
                                        </p:anim>
                                        <p:anim calcmode="lin" valueType="num">
                                          <p:cBhvr>
                                            <p:cTn id="124" dur="1000" fill="hold"/>
                                            <p:tgtEl>
                                              <p:spTgt spid="135"/>
                                            </p:tgtEl>
                                            <p:attrNameLst>
                                              <p:attrName>ppt_h</p:attrName>
                                            </p:attrNameLst>
                                          </p:cBhvr>
                                          <p:tavLst>
                                            <p:tav tm="0">
                                              <p:val>
                                                <p:fltVal val="0"/>
                                              </p:val>
                                            </p:tav>
                                            <p:tav tm="100000">
                                              <p:val>
                                                <p:strVal val="#ppt_h"/>
                                              </p:val>
                                            </p:tav>
                                          </p:tavLst>
                                        </p:anim>
                                        <p:anim calcmode="lin" valueType="num">
                                          <p:cBhvr>
                                            <p:cTn id="125" dur="1000" fill="hold"/>
                                            <p:tgtEl>
                                              <p:spTgt spid="135"/>
                                            </p:tgtEl>
                                            <p:attrNameLst>
                                              <p:attrName>style.rotation</p:attrName>
                                            </p:attrNameLst>
                                          </p:cBhvr>
                                          <p:tavLst>
                                            <p:tav tm="0">
                                              <p:val>
                                                <p:fltVal val="90"/>
                                              </p:val>
                                            </p:tav>
                                            <p:tav tm="100000">
                                              <p:val>
                                                <p:fltVal val="0"/>
                                              </p:val>
                                            </p:tav>
                                          </p:tavLst>
                                        </p:anim>
                                        <p:animEffect transition="in" filter="fade">
                                          <p:cBhvr>
                                            <p:cTn id="126" dur="1000"/>
                                            <p:tgtEl>
                                              <p:spTgt spid="135"/>
                                            </p:tgtEl>
                                          </p:cBhvr>
                                        </p:animEffect>
                                      </p:childTnLst>
                                    </p:cTn>
                                  </p:par>
                                  <p:par>
                                    <p:cTn id="127" presetID="31" presetClass="entr" presetSubtype="0" fill="hold" nodeType="withEffect">
                                      <p:stCondLst>
                                        <p:cond delay="1500"/>
                                      </p:stCondLst>
                                      <p:childTnLst>
                                        <p:set>
                                          <p:cBhvr>
                                            <p:cTn id="128" dur="1" fill="hold">
                                              <p:stCondLst>
                                                <p:cond delay="0"/>
                                              </p:stCondLst>
                                            </p:cTn>
                                            <p:tgtEl>
                                              <p:spTgt spid="126"/>
                                            </p:tgtEl>
                                            <p:attrNameLst>
                                              <p:attrName>style.visibility</p:attrName>
                                            </p:attrNameLst>
                                          </p:cBhvr>
                                          <p:to>
                                            <p:strVal val="visible"/>
                                          </p:to>
                                        </p:set>
                                        <p:anim calcmode="lin" valueType="num">
                                          <p:cBhvr>
                                            <p:cTn id="129" dur="1000" fill="hold"/>
                                            <p:tgtEl>
                                              <p:spTgt spid="126"/>
                                            </p:tgtEl>
                                            <p:attrNameLst>
                                              <p:attrName>ppt_w</p:attrName>
                                            </p:attrNameLst>
                                          </p:cBhvr>
                                          <p:tavLst>
                                            <p:tav tm="0">
                                              <p:val>
                                                <p:fltVal val="0"/>
                                              </p:val>
                                            </p:tav>
                                            <p:tav tm="100000">
                                              <p:val>
                                                <p:strVal val="#ppt_w"/>
                                              </p:val>
                                            </p:tav>
                                          </p:tavLst>
                                        </p:anim>
                                        <p:anim calcmode="lin" valueType="num">
                                          <p:cBhvr>
                                            <p:cTn id="130" dur="1000" fill="hold"/>
                                            <p:tgtEl>
                                              <p:spTgt spid="126"/>
                                            </p:tgtEl>
                                            <p:attrNameLst>
                                              <p:attrName>ppt_h</p:attrName>
                                            </p:attrNameLst>
                                          </p:cBhvr>
                                          <p:tavLst>
                                            <p:tav tm="0">
                                              <p:val>
                                                <p:fltVal val="0"/>
                                              </p:val>
                                            </p:tav>
                                            <p:tav tm="100000">
                                              <p:val>
                                                <p:strVal val="#ppt_h"/>
                                              </p:val>
                                            </p:tav>
                                          </p:tavLst>
                                        </p:anim>
                                        <p:anim calcmode="lin" valueType="num">
                                          <p:cBhvr>
                                            <p:cTn id="131" dur="1000" fill="hold"/>
                                            <p:tgtEl>
                                              <p:spTgt spid="126"/>
                                            </p:tgtEl>
                                            <p:attrNameLst>
                                              <p:attrName>style.rotation</p:attrName>
                                            </p:attrNameLst>
                                          </p:cBhvr>
                                          <p:tavLst>
                                            <p:tav tm="0">
                                              <p:val>
                                                <p:fltVal val="90"/>
                                              </p:val>
                                            </p:tav>
                                            <p:tav tm="100000">
                                              <p:val>
                                                <p:fltVal val="0"/>
                                              </p:val>
                                            </p:tav>
                                          </p:tavLst>
                                        </p:anim>
                                        <p:animEffect transition="in" filter="fade">
                                          <p:cBhvr>
                                            <p:cTn id="132" dur="1000"/>
                                            <p:tgtEl>
                                              <p:spTgt spid="126"/>
                                            </p:tgtEl>
                                          </p:cBhvr>
                                        </p:animEffect>
                                      </p:childTnLst>
                                    </p:cTn>
                                  </p:par>
                                  <p:par>
                                    <p:cTn id="133" presetID="47" presetClass="entr" presetSubtype="0"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Effect transition="in" filter="fade">
                                          <p:cBhvr>
                                            <p:cTn id="135" dur="1000"/>
                                            <p:tgtEl>
                                              <p:spTgt spid="80"/>
                                            </p:tgtEl>
                                          </p:cBhvr>
                                        </p:animEffect>
                                        <p:anim calcmode="lin" valueType="num">
                                          <p:cBhvr>
                                            <p:cTn id="136" dur="1000" fill="hold"/>
                                            <p:tgtEl>
                                              <p:spTgt spid="80"/>
                                            </p:tgtEl>
                                            <p:attrNameLst>
                                              <p:attrName>ppt_x</p:attrName>
                                            </p:attrNameLst>
                                          </p:cBhvr>
                                          <p:tavLst>
                                            <p:tav tm="0">
                                              <p:val>
                                                <p:strVal val="#ppt_x"/>
                                              </p:val>
                                            </p:tav>
                                            <p:tav tm="100000">
                                              <p:val>
                                                <p:strVal val="#ppt_x"/>
                                              </p:val>
                                            </p:tav>
                                          </p:tavLst>
                                        </p:anim>
                                        <p:anim calcmode="lin" valueType="num">
                                          <p:cBhvr>
                                            <p:cTn id="137" dur="1000" fill="hold"/>
                                            <p:tgtEl>
                                              <p:spTgt spid="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p:bldP spid="67" grpId="0"/>
          <p:bldP spid="68" grpId="0" animBg="1"/>
          <p:bldP spid="72" grpId="0" animBg="1"/>
          <p:bldP spid="73" grpId="0" animBg="1"/>
          <p:bldP spid="76" grpId="0" animBg="1"/>
          <p:bldP spid="79" grpId="0" animBg="1"/>
          <p:bldP spid="80" grpId="0" animBg="1"/>
          <p:bldP spid="81" grpId="0" animBg="1"/>
          <p:bldP spid="86" grpId="0" animBg="1"/>
          <p:bldP spid="95" grpId="0" animBg="1"/>
          <p:bldP spid="98" grpId="0" animBg="1"/>
          <p:bldP spid="113" grpId="0" animBg="1"/>
          <p:bldP spid="114" grpId="0" animBg="1"/>
          <p:bldP spid="115" grpId="0"/>
          <p:bldP spid="116" grpId="0"/>
          <p:bldP spid="117" grpId="0"/>
          <p:bldP spid="118" grpId="0"/>
          <p:bldP spid="119" grpId="0" animBg="1"/>
          <p:bldP spid="120" grpId="0" animBg="1"/>
          <p:bldP spid="121" grpId="0"/>
          <p:bldP spid="122" grpId="0"/>
          <p:bldP spid="123" grpId="0" animBg="1"/>
          <p:bldP spid="124" grpId="0" animBg="1"/>
          <p:bldP spid="125" grpId="0"/>
          <p:bldP spid="145"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103" name="!!BG2">
            <a:extLst>
              <a:ext uri="{FF2B5EF4-FFF2-40B4-BE49-F238E27FC236}">
                <a16:creationId xmlns:a16="http://schemas.microsoft.com/office/drawing/2014/main" id="{7FD13F39-675B-CD00-A594-054BBCA3AAFC}"/>
              </a:ext>
            </a:extLst>
          </p:cNvPr>
          <p:cNvSpPr/>
          <p:nvPr/>
        </p:nvSpPr>
        <p:spPr>
          <a:xfrm flipH="1">
            <a:off x="4089542" y="2498250"/>
            <a:ext cx="6328701" cy="2631276"/>
          </a:xfrm>
          <a:prstGeom prst="rect">
            <a:avLst/>
          </a:prstGeom>
          <a:gradFill flip="none" rotWithShape="1">
            <a:gsLst>
              <a:gs pos="100000">
                <a:schemeClr val="accent2">
                  <a:alpha val="80000"/>
                </a:schemeClr>
              </a:gs>
              <a:gs pos="57000">
                <a:srgbClr val="5E56CC">
                  <a:alpha val="30000"/>
                </a:srgbClr>
              </a:gs>
              <a:gs pos="14000">
                <a:schemeClr val="accent2">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Circle_2a">
            <a:extLst>
              <a:ext uri="{FF2B5EF4-FFF2-40B4-BE49-F238E27FC236}">
                <a16:creationId xmlns:a16="http://schemas.microsoft.com/office/drawing/2014/main" id="{6DCA354C-5DF6-9E07-8A96-8E6F6EC1C25C}"/>
              </a:ext>
            </a:extLst>
          </p:cNvPr>
          <p:cNvSpPr>
            <a:spLocks noChangeAspect="1"/>
          </p:cNvSpPr>
          <p:nvPr/>
        </p:nvSpPr>
        <p:spPr>
          <a:xfrm flipH="1">
            <a:off x="2262985" y="2205488"/>
            <a:ext cx="3216802" cy="3216802"/>
          </a:xfrm>
          <a:prstGeom prst="ellipse">
            <a:avLst/>
          </a:prstGeom>
          <a:solidFill>
            <a:schemeClr val="bg1">
              <a:lumMod val="50000"/>
            </a:schemeClr>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TextBox 104">
            <a:extLst>
              <a:ext uri="{FF2B5EF4-FFF2-40B4-BE49-F238E27FC236}">
                <a16:creationId xmlns:a16="http://schemas.microsoft.com/office/drawing/2014/main" id="{9AB1DE8E-DE68-E1BC-AA65-9F33E6548E60}"/>
              </a:ext>
            </a:extLst>
          </p:cNvPr>
          <p:cNvSpPr txBox="1"/>
          <p:nvPr/>
        </p:nvSpPr>
        <p:spPr>
          <a:xfrm rot="10800000" flipH="1" flipV="1">
            <a:off x="6147554" y="3579478"/>
            <a:ext cx="4267557" cy="1200329"/>
          </a:xfrm>
          <a:prstGeom prst="rect">
            <a:avLst/>
          </a:prstGeom>
          <a:noFill/>
        </p:spPr>
        <p:txBody>
          <a:bodyPr wrap="square" rtlCol="0" anchor="t">
            <a:spAutoFit/>
          </a:bodyPr>
          <a:lstStyle/>
          <a:p>
            <a:pPr lvl="0"/>
            <a:r>
              <a:rPr lang="vi-VN" sz="2400" dirty="0">
                <a:solidFill>
                  <a:schemeClr val="tx2"/>
                </a:solidFill>
              </a:rPr>
              <a:t>Nhạy bén nhận diện xu hướng, thay đổi từ môi trường bên ngoài.</a:t>
            </a:r>
          </a:p>
        </p:txBody>
      </p:sp>
      <p:sp>
        <p:nvSpPr>
          <p:cNvPr id="106" name="TextBox 105">
            <a:extLst>
              <a:ext uri="{FF2B5EF4-FFF2-40B4-BE49-F238E27FC236}">
                <a16:creationId xmlns:a16="http://schemas.microsoft.com/office/drawing/2014/main" id="{1D7A0E19-8918-1EA7-8DB7-DCAAF9BB9B12}"/>
              </a:ext>
            </a:extLst>
          </p:cNvPr>
          <p:cNvSpPr txBox="1"/>
          <p:nvPr/>
        </p:nvSpPr>
        <p:spPr>
          <a:xfrm rot="10800000" flipH="1" flipV="1">
            <a:off x="6147554" y="2905950"/>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SENSE</a:t>
            </a:r>
            <a:endParaRPr kumimoji="0" lang="en-US" sz="3200" b="1" i="0" u="none" strike="noStrike" kern="1200" cap="none" spc="0" normalizeH="0" baseline="0" noProof="0" dirty="0">
              <a:ln>
                <a:noFill/>
              </a:ln>
              <a:solidFill>
                <a:schemeClr val="tx2"/>
              </a:solidFill>
              <a:uLnTx/>
              <a:uFillTx/>
              <a:latin typeface="+mj-lt"/>
            </a:endParaRPr>
          </a:p>
        </p:txBody>
      </p:sp>
      <p:sp>
        <p:nvSpPr>
          <p:cNvPr id="107" name="!!BG2">
            <a:extLst>
              <a:ext uri="{FF2B5EF4-FFF2-40B4-BE49-F238E27FC236}">
                <a16:creationId xmlns:a16="http://schemas.microsoft.com/office/drawing/2014/main" id="{C29C72FE-4174-A194-AC88-D34D5E01EA82}"/>
              </a:ext>
            </a:extLst>
          </p:cNvPr>
          <p:cNvSpPr/>
          <p:nvPr/>
        </p:nvSpPr>
        <p:spPr>
          <a:xfrm flipH="1">
            <a:off x="4507287" y="5066656"/>
            <a:ext cx="6328701" cy="2631276"/>
          </a:xfrm>
          <a:prstGeom prst="rect">
            <a:avLst/>
          </a:prstGeom>
          <a:gradFill flip="none" rotWithShape="1">
            <a:gsLst>
              <a:gs pos="100000">
                <a:schemeClr val="accent3"/>
              </a:gs>
              <a:gs pos="57000">
                <a:schemeClr val="accent3">
                  <a:alpha val="30000"/>
                </a:schemeClr>
              </a:gs>
              <a:gs pos="14000">
                <a:schemeClr val="accent3">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Circle_2a">
            <a:extLst>
              <a:ext uri="{FF2B5EF4-FFF2-40B4-BE49-F238E27FC236}">
                <a16:creationId xmlns:a16="http://schemas.microsoft.com/office/drawing/2014/main" id="{3C03161E-C42C-D1AB-6282-9B522BC074B2}"/>
              </a:ext>
            </a:extLst>
          </p:cNvPr>
          <p:cNvSpPr>
            <a:spLocks noChangeAspect="1"/>
          </p:cNvSpPr>
          <p:nvPr/>
        </p:nvSpPr>
        <p:spPr>
          <a:xfrm flipH="1">
            <a:off x="3122089" y="4773894"/>
            <a:ext cx="3216802" cy="3216802"/>
          </a:xfrm>
          <a:prstGeom prst="ellipse">
            <a:avLst/>
          </a:prstGeom>
          <a:solidFill>
            <a:schemeClr val="bg1">
              <a:lumMod val="50000"/>
            </a:schemeClr>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BG1">
            <a:extLst>
              <a:ext uri="{FF2B5EF4-FFF2-40B4-BE49-F238E27FC236}">
                <a16:creationId xmlns:a16="http://schemas.microsoft.com/office/drawing/2014/main" id="{B36C0885-0815-09C3-91FD-0CBCED8D92C4}"/>
              </a:ext>
            </a:extLst>
          </p:cNvPr>
          <p:cNvSpPr/>
          <p:nvPr/>
        </p:nvSpPr>
        <p:spPr>
          <a:xfrm flipH="1">
            <a:off x="5751859" y="7629522"/>
            <a:ext cx="6328701" cy="2631276"/>
          </a:xfrm>
          <a:prstGeom prst="rect">
            <a:avLst/>
          </a:prstGeom>
          <a:gradFill flip="none" rotWithShape="1">
            <a:gsLst>
              <a:gs pos="100000">
                <a:schemeClr val="accent6"/>
              </a:gs>
              <a:gs pos="57000">
                <a:schemeClr val="accent6">
                  <a:alpha val="30000"/>
                </a:schemeClr>
              </a:gs>
              <a:gs pos="14000">
                <a:schemeClr val="accent6">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Circle_1a">
            <a:extLst>
              <a:ext uri="{FF2B5EF4-FFF2-40B4-BE49-F238E27FC236}">
                <a16:creationId xmlns:a16="http://schemas.microsoft.com/office/drawing/2014/main" id="{F53DD5F2-1C66-3CCA-B799-5651EC262006}"/>
              </a:ext>
            </a:extLst>
          </p:cNvPr>
          <p:cNvSpPr>
            <a:spLocks noChangeAspect="1"/>
          </p:cNvSpPr>
          <p:nvPr/>
        </p:nvSpPr>
        <p:spPr>
          <a:xfrm flipH="1">
            <a:off x="3954515" y="7336760"/>
            <a:ext cx="3216802" cy="3216802"/>
          </a:xfrm>
          <a:prstGeom prst="ellipse">
            <a:avLst/>
          </a:prstGeom>
          <a:solidFill>
            <a:schemeClr val="bg1">
              <a:lumMod val="50000"/>
            </a:schemeClr>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Oval 110">
            <a:extLst>
              <a:ext uri="{FF2B5EF4-FFF2-40B4-BE49-F238E27FC236}">
                <a16:creationId xmlns:a16="http://schemas.microsoft.com/office/drawing/2014/main" id="{6DFFFE35-1D4C-B930-DC24-EFDD04D80E20}"/>
              </a:ext>
            </a:extLst>
          </p:cNvPr>
          <p:cNvSpPr/>
          <p:nvPr/>
        </p:nvSpPr>
        <p:spPr>
          <a:xfrm>
            <a:off x="898720" y="11727156"/>
            <a:ext cx="5860948" cy="1191096"/>
          </a:xfrm>
          <a:prstGeom prst="ellipse">
            <a:avLst/>
          </a:prstGeom>
          <a:gradFill flip="none" rotWithShape="1">
            <a:gsLst>
              <a:gs pos="100000">
                <a:schemeClr val="bg2">
                  <a:alpha val="0"/>
                </a:schemeClr>
              </a:gs>
              <a:gs pos="0">
                <a:schemeClr val="tx2">
                  <a:alpha val="40000"/>
                </a:schemeClr>
              </a:gs>
            </a:gsLst>
            <a:path path="shap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Freeform: Shape 111">
            <a:extLst>
              <a:ext uri="{FF2B5EF4-FFF2-40B4-BE49-F238E27FC236}">
                <a16:creationId xmlns:a16="http://schemas.microsoft.com/office/drawing/2014/main" id="{E29E241D-9D8F-566F-3893-C19B01F884EC}"/>
              </a:ext>
            </a:extLst>
          </p:cNvPr>
          <p:cNvSpPr/>
          <p:nvPr/>
        </p:nvSpPr>
        <p:spPr>
          <a:xfrm>
            <a:off x="2717176" y="10708938"/>
            <a:ext cx="2227480" cy="1308966"/>
          </a:xfrm>
          <a:custGeom>
            <a:avLst/>
            <a:gdLst>
              <a:gd name="connsiteX0" fmla="*/ 138628 w 2227480"/>
              <a:gd name="connsiteY0" fmla="*/ 0 h 1308966"/>
              <a:gd name="connsiteX1" fmla="*/ 2084424 w 2227480"/>
              <a:gd name="connsiteY1" fmla="*/ 0 h 1308966"/>
              <a:gd name="connsiteX2" fmla="*/ 2100816 w 2227480"/>
              <a:gd name="connsiteY2" fmla="*/ 81189 h 1308966"/>
              <a:gd name="connsiteX3" fmla="*/ 2208843 w 2227480"/>
              <a:gd name="connsiteY3" fmla="*/ 212374 h 1308966"/>
              <a:gd name="connsiteX4" fmla="*/ 2227480 w 2227480"/>
              <a:gd name="connsiteY4" fmla="*/ 222489 h 1308966"/>
              <a:gd name="connsiteX5" fmla="*/ 1115948 w 2227480"/>
              <a:gd name="connsiteY5" fmla="*/ 1308966 h 1308966"/>
              <a:gd name="connsiteX6" fmla="*/ 0 w 2227480"/>
              <a:gd name="connsiteY6" fmla="*/ 218173 h 1308966"/>
              <a:gd name="connsiteX7" fmla="*/ 10684 w 2227480"/>
              <a:gd name="connsiteY7" fmla="*/ 212374 h 1308966"/>
              <a:gd name="connsiteX8" fmla="*/ 136085 w 2227480"/>
              <a:gd name="connsiteY8" fmla="*/ 25220 h 130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7480" h="1308966">
                <a:moveTo>
                  <a:pt x="138628" y="0"/>
                </a:moveTo>
                <a:lnTo>
                  <a:pt x="2084424" y="0"/>
                </a:lnTo>
                <a:lnTo>
                  <a:pt x="2100816" y="81189"/>
                </a:lnTo>
                <a:cubicBezTo>
                  <a:pt x="2123448" y="134697"/>
                  <a:pt x="2161256" y="180224"/>
                  <a:pt x="2208843" y="212374"/>
                </a:cubicBezTo>
                <a:lnTo>
                  <a:pt x="2227480" y="222489"/>
                </a:lnTo>
                <a:lnTo>
                  <a:pt x="1115948" y="1308966"/>
                </a:lnTo>
                <a:lnTo>
                  <a:pt x="0" y="218173"/>
                </a:lnTo>
                <a:lnTo>
                  <a:pt x="10684" y="212374"/>
                </a:lnTo>
                <a:cubicBezTo>
                  <a:pt x="74134" y="169508"/>
                  <a:pt x="120198" y="102860"/>
                  <a:pt x="136085" y="25220"/>
                </a:cubicBezTo>
                <a:close/>
              </a:path>
            </a:pathLst>
          </a:custGeom>
          <a:gradFill>
            <a:gsLst>
              <a:gs pos="50000">
                <a:srgbClr val="F5CDBB"/>
              </a:gs>
              <a:gs pos="50000">
                <a:srgbClr val="ECBA9C"/>
              </a:gs>
            </a:gsLst>
            <a:lin ang="108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3" name="!!Tip">
            <a:extLst>
              <a:ext uri="{FF2B5EF4-FFF2-40B4-BE49-F238E27FC236}">
                <a16:creationId xmlns:a16="http://schemas.microsoft.com/office/drawing/2014/main" id="{F10FA39E-B845-4EF3-798C-E281E1726C15}"/>
              </a:ext>
            </a:extLst>
          </p:cNvPr>
          <p:cNvSpPr/>
          <p:nvPr/>
        </p:nvSpPr>
        <p:spPr>
          <a:xfrm rot="10800000">
            <a:off x="3486150" y="11696941"/>
            <a:ext cx="692378" cy="336870"/>
          </a:xfrm>
          <a:prstGeom prst="triangl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Pillar3">
            <a:extLst>
              <a:ext uri="{FF2B5EF4-FFF2-40B4-BE49-F238E27FC236}">
                <a16:creationId xmlns:a16="http://schemas.microsoft.com/office/drawing/2014/main" id="{8E07C39B-3DF4-2D6D-D640-AE927EFBE4A9}"/>
              </a:ext>
            </a:extLst>
          </p:cNvPr>
          <p:cNvSpPr/>
          <p:nvPr/>
        </p:nvSpPr>
        <p:spPr>
          <a:xfrm rot="5400000">
            <a:off x="-816619" y="6780297"/>
            <a:ext cx="7624774" cy="857148"/>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Pillar2">
            <a:extLst>
              <a:ext uri="{FF2B5EF4-FFF2-40B4-BE49-F238E27FC236}">
                <a16:creationId xmlns:a16="http://schemas.microsoft.com/office/drawing/2014/main" id="{072AAD27-3AC8-075E-0C21-0CC0B7D7491F}"/>
              </a:ext>
            </a:extLst>
          </p:cNvPr>
          <p:cNvSpPr/>
          <p:nvPr/>
        </p:nvSpPr>
        <p:spPr>
          <a:xfrm rot="16200000" flipH="1">
            <a:off x="1327342" y="8093739"/>
            <a:ext cx="5016942" cy="857148"/>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Pillar1">
            <a:extLst>
              <a:ext uri="{FF2B5EF4-FFF2-40B4-BE49-F238E27FC236}">
                <a16:creationId xmlns:a16="http://schemas.microsoft.com/office/drawing/2014/main" id="{2F6CAF2E-2B98-EB12-4FBB-713E5110B342}"/>
              </a:ext>
            </a:extLst>
          </p:cNvPr>
          <p:cNvSpPr/>
          <p:nvPr/>
        </p:nvSpPr>
        <p:spPr>
          <a:xfrm rot="16200000" flipH="1">
            <a:off x="3522356" y="9439186"/>
            <a:ext cx="2306996" cy="857148"/>
          </a:xfrm>
          <a:prstGeom prst="roundRect">
            <a:avLst>
              <a:gd name="adj" fmla="val 50000"/>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SlideOcean">
            <a:extLst>
              <a:ext uri="{FF2B5EF4-FFF2-40B4-BE49-F238E27FC236}">
                <a16:creationId xmlns:a16="http://schemas.microsoft.com/office/drawing/2014/main" id="{C1719625-BB6D-496D-7E6D-12204BEEF6D1}"/>
              </a:ext>
            </a:extLst>
          </p:cNvPr>
          <p:cNvSpPr txBox="1"/>
          <p:nvPr/>
        </p:nvSpPr>
        <p:spPr>
          <a:xfrm>
            <a:off x="6492389" y="10467461"/>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000" b="1" u="none" dirty="0">
                <a:solidFill>
                  <a:schemeClr val="bg1">
                    <a:lumMod val="65000"/>
                  </a:schemeClr>
                </a:solidFill>
                <a:latin typeface="+mj-lt"/>
              </a:rPr>
              <a:t>slideocean</a:t>
            </a:r>
            <a:r>
              <a:rPr lang="en-US" sz="2000" b="1" u="none" dirty="0">
                <a:solidFill>
                  <a:schemeClr val="bg1">
                    <a:lumMod val="65000"/>
                  </a:schemeClr>
                </a:solidFill>
                <a:latin typeface="+mn-lt"/>
              </a:rPr>
              <a:t>.net</a:t>
            </a:r>
          </a:p>
        </p:txBody>
      </p:sp>
      <p:sp>
        <p:nvSpPr>
          <p:cNvPr id="118" name="!!Circle_1b">
            <a:extLst>
              <a:ext uri="{FF2B5EF4-FFF2-40B4-BE49-F238E27FC236}">
                <a16:creationId xmlns:a16="http://schemas.microsoft.com/office/drawing/2014/main" id="{DE0B5F07-EA9B-50D4-2AFB-F4C978E18D91}"/>
              </a:ext>
            </a:extLst>
          </p:cNvPr>
          <p:cNvSpPr>
            <a:spLocks noChangeAspect="1"/>
          </p:cNvSpPr>
          <p:nvPr/>
        </p:nvSpPr>
        <p:spPr>
          <a:xfrm flipH="1">
            <a:off x="4247279" y="7629522"/>
            <a:ext cx="2631276" cy="2631276"/>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Circle_1c">
            <a:extLst>
              <a:ext uri="{FF2B5EF4-FFF2-40B4-BE49-F238E27FC236}">
                <a16:creationId xmlns:a16="http://schemas.microsoft.com/office/drawing/2014/main" id="{6CA15022-4760-213F-FE39-E09A201B68E1}"/>
              </a:ext>
            </a:extLst>
          </p:cNvPr>
          <p:cNvSpPr>
            <a:spLocks noChangeAspect="1"/>
          </p:cNvSpPr>
          <p:nvPr/>
        </p:nvSpPr>
        <p:spPr>
          <a:xfrm flipH="1">
            <a:off x="4462395" y="7844638"/>
            <a:ext cx="2201044" cy="2201044"/>
          </a:xfrm>
          <a:prstGeom prst="ellipse">
            <a:avLst/>
          </a:prstGeom>
          <a:solidFill>
            <a:schemeClr val="tx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TextBox 119">
            <a:extLst>
              <a:ext uri="{FF2B5EF4-FFF2-40B4-BE49-F238E27FC236}">
                <a16:creationId xmlns:a16="http://schemas.microsoft.com/office/drawing/2014/main" id="{7CE443DF-E3C2-ED8D-C554-B8F7E1A8CEE6}"/>
              </a:ext>
            </a:extLst>
          </p:cNvPr>
          <p:cNvSpPr txBox="1"/>
          <p:nvPr/>
        </p:nvSpPr>
        <p:spPr>
          <a:xfrm rot="10800000" flipH="1" flipV="1">
            <a:off x="7809871" y="8737926"/>
            <a:ext cx="4267557" cy="830997"/>
          </a:xfrm>
          <a:prstGeom prst="rect">
            <a:avLst/>
          </a:prstGeom>
          <a:noFill/>
        </p:spPr>
        <p:txBody>
          <a:bodyPr wrap="square" rtlCol="0" anchor="t">
            <a:spAutoFit/>
          </a:bodyPr>
          <a:lstStyle/>
          <a:p>
            <a:pPr lvl="0"/>
            <a:r>
              <a:rPr lang="en-US" sz="2400" dirty="0" err="1"/>
              <a:t>Thúc</a:t>
            </a:r>
            <a:r>
              <a:rPr lang="en-US" sz="2400" dirty="0"/>
              <a:t> </a:t>
            </a:r>
            <a:r>
              <a:rPr lang="en-US" sz="2400" dirty="0" err="1"/>
              <a:t>đẩy</a:t>
            </a:r>
            <a:r>
              <a:rPr lang="en-US" sz="2400" dirty="0"/>
              <a:t> </a:t>
            </a:r>
            <a:r>
              <a:rPr lang="en-US" sz="2400" dirty="0" err="1"/>
              <a:t>sự</a:t>
            </a:r>
            <a:r>
              <a:rPr lang="en-US" sz="2400" dirty="0"/>
              <a:t> </a:t>
            </a:r>
            <a:r>
              <a:rPr lang="en-US" sz="2400" dirty="0" err="1"/>
              <a:t>thay</a:t>
            </a:r>
            <a:r>
              <a:rPr lang="en-US" sz="2400" dirty="0"/>
              <a:t> </a:t>
            </a:r>
            <a:r>
              <a:rPr lang="en-US" sz="2400" dirty="0" err="1"/>
              <a:t>đổi</a:t>
            </a:r>
            <a:r>
              <a:rPr lang="en-US" sz="2400" dirty="0"/>
              <a:t> </a:t>
            </a:r>
            <a:r>
              <a:rPr lang="en-US" sz="2400" dirty="0" err="1"/>
              <a:t>và</a:t>
            </a:r>
            <a:r>
              <a:rPr lang="en-US" sz="2400" dirty="0"/>
              <a:t> </a:t>
            </a:r>
            <a:r>
              <a:rPr lang="en-US" sz="2400" dirty="0" err="1"/>
              <a:t>chuyển</a:t>
            </a:r>
            <a:r>
              <a:rPr lang="en-US" sz="2400" dirty="0"/>
              <a:t> </a:t>
            </a:r>
            <a:r>
              <a:rPr lang="en-US" sz="2400" dirty="0" err="1"/>
              <a:t>dịch</a:t>
            </a:r>
            <a:r>
              <a:rPr lang="en-US" sz="2400" dirty="0"/>
              <a:t> </a:t>
            </a:r>
            <a:r>
              <a:rPr lang="en-US" sz="2400" dirty="0" err="1"/>
              <a:t>toàn</a:t>
            </a:r>
            <a:r>
              <a:rPr lang="en-US" sz="2400" dirty="0"/>
              <a:t> </a:t>
            </a:r>
            <a:r>
              <a:rPr lang="en-US" sz="2400" dirty="0" err="1"/>
              <a:t>tổ</a:t>
            </a:r>
            <a:r>
              <a:rPr lang="en-US" sz="2400" dirty="0"/>
              <a:t> </a:t>
            </a:r>
            <a:r>
              <a:rPr lang="en-US" sz="2400" dirty="0" err="1"/>
              <a:t>chức</a:t>
            </a:r>
            <a:r>
              <a:rPr lang="en-US" sz="2400" dirty="0"/>
              <a:t>.</a:t>
            </a:r>
            <a:endParaRPr lang="vi-VN" sz="2400" dirty="0">
              <a:solidFill>
                <a:schemeClr val="tx2"/>
              </a:solidFill>
            </a:endParaRPr>
          </a:p>
        </p:txBody>
      </p:sp>
      <p:sp>
        <p:nvSpPr>
          <p:cNvPr id="121" name="TextBox 120">
            <a:extLst>
              <a:ext uri="{FF2B5EF4-FFF2-40B4-BE49-F238E27FC236}">
                <a16:creationId xmlns:a16="http://schemas.microsoft.com/office/drawing/2014/main" id="{00E1C6FD-5EDB-A3F1-1882-A0C1566A6AF5}"/>
              </a:ext>
            </a:extLst>
          </p:cNvPr>
          <p:cNvSpPr txBox="1"/>
          <p:nvPr/>
        </p:nvSpPr>
        <p:spPr>
          <a:xfrm rot="10800000" flipH="1" flipV="1">
            <a:off x="7809871" y="8037222"/>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SHIFT</a:t>
            </a:r>
            <a:endParaRPr kumimoji="0" lang="en-US" sz="3200" b="1" i="0" u="none" strike="noStrike" kern="1200" cap="none" spc="0" normalizeH="0" baseline="0" noProof="0" dirty="0">
              <a:ln>
                <a:noFill/>
              </a:ln>
              <a:solidFill>
                <a:schemeClr val="tx2"/>
              </a:solidFill>
              <a:uLnTx/>
              <a:uFillTx/>
              <a:latin typeface="+mj-lt"/>
            </a:endParaRPr>
          </a:p>
        </p:txBody>
      </p:sp>
      <p:sp>
        <p:nvSpPr>
          <p:cNvPr id="122" name="TextBox 121">
            <a:extLst>
              <a:ext uri="{FF2B5EF4-FFF2-40B4-BE49-F238E27FC236}">
                <a16:creationId xmlns:a16="http://schemas.microsoft.com/office/drawing/2014/main" id="{CCD0914C-8571-C8FC-58B2-D0E4B981BF9E}"/>
              </a:ext>
            </a:extLst>
          </p:cNvPr>
          <p:cNvSpPr txBox="1"/>
          <p:nvPr/>
        </p:nvSpPr>
        <p:spPr>
          <a:xfrm rot="10800000" flipH="1" flipV="1">
            <a:off x="7006658" y="6147884"/>
            <a:ext cx="4267557" cy="1200329"/>
          </a:xfrm>
          <a:prstGeom prst="rect">
            <a:avLst/>
          </a:prstGeom>
          <a:noFill/>
        </p:spPr>
        <p:txBody>
          <a:bodyPr wrap="square" rtlCol="0" anchor="t">
            <a:spAutoFit/>
          </a:bodyPr>
          <a:lstStyle/>
          <a:p>
            <a:pPr lvl="0"/>
            <a:r>
              <a:rPr lang="vi-VN" sz="2400" dirty="0">
                <a:solidFill>
                  <a:schemeClr val="tx2"/>
                </a:solidFill>
              </a:rPr>
              <a:t>Định hình chiến lược và mô hình kinh doanh để thích nghi.</a:t>
            </a:r>
          </a:p>
        </p:txBody>
      </p:sp>
      <p:sp>
        <p:nvSpPr>
          <p:cNvPr id="123" name="TextBox 122">
            <a:extLst>
              <a:ext uri="{FF2B5EF4-FFF2-40B4-BE49-F238E27FC236}">
                <a16:creationId xmlns:a16="http://schemas.microsoft.com/office/drawing/2014/main" id="{473A155C-DA3C-E5F6-4C64-3120678E3431}"/>
              </a:ext>
            </a:extLst>
          </p:cNvPr>
          <p:cNvSpPr txBox="1"/>
          <p:nvPr/>
        </p:nvSpPr>
        <p:spPr>
          <a:xfrm rot="10800000" flipH="1" flipV="1">
            <a:off x="7006658" y="5474356"/>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SHAPE</a:t>
            </a:r>
            <a:endParaRPr kumimoji="0" lang="en-US" sz="3200" b="1" i="0" u="none" strike="noStrike" kern="1200" cap="none" spc="0" normalizeH="0" baseline="0" noProof="0" dirty="0">
              <a:ln>
                <a:noFill/>
              </a:ln>
              <a:solidFill>
                <a:schemeClr val="tx2"/>
              </a:solidFill>
              <a:uLnTx/>
              <a:uFillTx/>
              <a:latin typeface="+mj-lt"/>
            </a:endParaRPr>
          </a:p>
        </p:txBody>
      </p:sp>
      <p:sp>
        <p:nvSpPr>
          <p:cNvPr id="124" name="!!Circle_2b">
            <a:extLst>
              <a:ext uri="{FF2B5EF4-FFF2-40B4-BE49-F238E27FC236}">
                <a16:creationId xmlns:a16="http://schemas.microsoft.com/office/drawing/2014/main" id="{9CCCE4A4-4796-DFFD-8852-BA008CDB21B5}"/>
              </a:ext>
            </a:extLst>
          </p:cNvPr>
          <p:cNvSpPr>
            <a:spLocks noChangeAspect="1"/>
          </p:cNvSpPr>
          <p:nvPr/>
        </p:nvSpPr>
        <p:spPr>
          <a:xfrm flipH="1">
            <a:off x="3414853" y="5066656"/>
            <a:ext cx="2631276" cy="2631276"/>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Circle_2c">
            <a:extLst>
              <a:ext uri="{FF2B5EF4-FFF2-40B4-BE49-F238E27FC236}">
                <a16:creationId xmlns:a16="http://schemas.microsoft.com/office/drawing/2014/main" id="{1A52EE0C-4432-24DA-073C-39E56EF9712C}"/>
              </a:ext>
            </a:extLst>
          </p:cNvPr>
          <p:cNvSpPr>
            <a:spLocks noChangeAspect="1"/>
          </p:cNvSpPr>
          <p:nvPr/>
        </p:nvSpPr>
        <p:spPr>
          <a:xfrm flipH="1">
            <a:off x="3629969" y="5281772"/>
            <a:ext cx="2201044" cy="2201044"/>
          </a:xfrm>
          <a:prstGeom prst="ellipse">
            <a:avLst/>
          </a:prstGeom>
          <a:solidFill>
            <a:schemeClr val="tx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SubTitle">
            <a:extLst>
              <a:ext uri="{FF2B5EF4-FFF2-40B4-BE49-F238E27FC236}">
                <a16:creationId xmlns:a16="http://schemas.microsoft.com/office/drawing/2014/main" id="{DE8E5260-94CB-8B0A-0184-6CDDD5DC75BB}"/>
              </a:ext>
            </a:extLst>
          </p:cNvPr>
          <p:cNvSpPr txBox="1"/>
          <p:nvPr/>
        </p:nvSpPr>
        <p:spPr>
          <a:xfrm>
            <a:off x="17130910" y="11312482"/>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bg1">
                    <a:lumMod val="65000"/>
                  </a:schemeClr>
                </a:solidFill>
                <a:effectLst/>
                <a:uLnTx/>
                <a:uFillTx/>
                <a:latin typeface="Open Sans Light"/>
                <a:ea typeface="+mn-ea"/>
                <a:cs typeface="+mn-cs"/>
              </a:rPr>
              <a:t>we sell CONFIDENCE not templates</a:t>
            </a:r>
          </a:p>
        </p:txBody>
      </p:sp>
      <p:sp>
        <p:nvSpPr>
          <p:cNvPr id="127" name="!!MainTitle1">
            <a:extLst>
              <a:ext uri="{FF2B5EF4-FFF2-40B4-BE49-F238E27FC236}">
                <a16:creationId xmlns:a16="http://schemas.microsoft.com/office/drawing/2014/main" id="{DE9B7141-2711-5D84-A675-F92498FC3837}"/>
              </a:ext>
            </a:extLst>
          </p:cNvPr>
          <p:cNvSpPr txBox="1"/>
          <p:nvPr/>
        </p:nvSpPr>
        <p:spPr>
          <a:xfrm>
            <a:off x="14737884" y="8910095"/>
            <a:ext cx="7417415" cy="243143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r">
              <a:defRPr/>
            </a:pPr>
            <a:r>
              <a:rPr lang="en-US" sz="7600" b="1" dirty="0">
                <a:solidFill>
                  <a:schemeClr val="accent3"/>
                </a:solidFill>
                <a:effectLst>
                  <a:outerShdw blurRad="127000" dist="101600" dir="5400000" algn="t" rotWithShape="0">
                    <a:prstClr val="black">
                      <a:alpha val="20000"/>
                    </a:prstClr>
                  </a:outerShdw>
                </a:effectLst>
                <a:latin typeface="+mj-lt"/>
              </a:rPr>
              <a:t>3S ADAPTIVE</a:t>
            </a:r>
          </a:p>
          <a:p>
            <a:pPr lvl="0" algn="r">
              <a:defRPr/>
            </a:pPr>
            <a:r>
              <a:rPr lang="en-US" sz="7600" dirty="0">
                <a:solidFill>
                  <a:schemeClr val="accent6"/>
                </a:solidFill>
                <a:effectLst>
                  <a:outerShdw blurRad="127000" dist="101600" dir="5400000" algn="t" rotWithShape="0">
                    <a:prstClr val="black">
                      <a:alpha val="20000"/>
                    </a:prstClr>
                  </a:outerShdw>
                </a:effectLst>
                <a:latin typeface="+mj-lt"/>
              </a:rPr>
              <a:t>Change Model</a:t>
            </a:r>
            <a:endParaRPr kumimoji="0" lang="en-US" sz="7600" i="0" u="none" strike="noStrike" kern="1200" cap="none" spc="0" normalizeH="0" baseline="0" noProof="0" dirty="0">
              <a:ln>
                <a:noFill/>
              </a:ln>
              <a:solidFill>
                <a:schemeClr val="accent6"/>
              </a:solidFill>
              <a:effectLst>
                <a:outerShdw blurRad="127000" dist="101600" dir="5400000" algn="t" rotWithShape="0">
                  <a:prstClr val="black">
                    <a:alpha val="20000"/>
                  </a:prstClr>
                </a:outerShdw>
              </a:effectLst>
              <a:uLnTx/>
              <a:uFillTx/>
              <a:latin typeface="+mj-lt"/>
            </a:endParaRPr>
          </a:p>
        </p:txBody>
      </p:sp>
      <p:sp>
        <p:nvSpPr>
          <p:cNvPr id="128" name="!!Circle_2b">
            <a:extLst>
              <a:ext uri="{FF2B5EF4-FFF2-40B4-BE49-F238E27FC236}">
                <a16:creationId xmlns:a16="http://schemas.microsoft.com/office/drawing/2014/main" id="{260EC102-8C5A-E957-B032-ED78D2166F6B}"/>
              </a:ext>
            </a:extLst>
          </p:cNvPr>
          <p:cNvSpPr>
            <a:spLocks noChangeAspect="1"/>
          </p:cNvSpPr>
          <p:nvPr/>
        </p:nvSpPr>
        <p:spPr>
          <a:xfrm flipH="1">
            <a:off x="2555749" y="2498250"/>
            <a:ext cx="2631276" cy="263127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Circle_2c">
            <a:extLst>
              <a:ext uri="{FF2B5EF4-FFF2-40B4-BE49-F238E27FC236}">
                <a16:creationId xmlns:a16="http://schemas.microsoft.com/office/drawing/2014/main" id="{BDC5953B-45C2-0959-4C24-B2A60BBCCFF2}"/>
              </a:ext>
            </a:extLst>
          </p:cNvPr>
          <p:cNvSpPr>
            <a:spLocks noChangeAspect="1"/>
          </p:cNvSpPr>
          <p:nvPr/>
        </p:nvSpPr>
        <p:spPr>
          <a:xfrm flipH="1">
            <a:off x="2770865" y="2713366"/>
            <a:ext cx="2201044" cy="2201044"/>
          </a:xfrm>
          <a:prstGeom prst="ellipse">
            <a:avLst/>
          </a:prstGeom>
          <a:solidFill>
            <a:schemeClr val="tx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TextBox 129">
            <a:extLst>
              <a:ext uri="{FF2B5EF4-FFF2-40B4-BE49-F238E27FC236}">
                <a16:creationId xmlns:a16="http://schemas.microsoft.com/office/drawing/2014/main" id="{6B225E7F-83EC-D36C-18E8-BC5E75B20487}"/>
              </a:ext>
            </a:extLst>
          </p:cNvPr>
          <p:cNvSpPr txBox="1"/>
          <p:nvPr/>
        </p:nvSpPr>
        <p:spPr>
          <a:xfrm rot="10800000" flipV="1">
            <a:off x="15354300" y="2403518"/>
            <a:ext cx="6800999" cy="3539430"/>
          </a:xfrm>
          <a:prstGeom prst="rect">
            <a:avLst/>
          </a:prstGeom>
          <a:noFill/>
        </p:spPr>
        <p:txBody>
          <a:bodyPr wrap="square" rtlCol="0" anchor="t">
            <a:spAutoFit/>
          </a:bodyPr>
          <a:lstStyle/>
          <a:p>
            <a:pPr lvl="0" algn="r"/>
            <a:r>
              <a:rPr lang="vi-VN" sz="3200" dirty="0"/>
              <a:t>3S </a:t>
            </a:r>
            <a:r>
              <a:rPr lang="en-US" sz="3200" dirty="0"/>
              <a:t>Adaptive Change Model </a:t>
            </a:r>
            <a:r>
              <a:rPr lang="vi-VN" sz="3200" dirty="0"/>
              <a:t>giúp tổ chức nhanh nhạy nhận diện xu hướng, định hình chiến lược phù hợp, và thúc đẩy sự chuyển dịch toàn diện nhằm duy trì lợi thế cạnh tranh trong môi trường kinh doanh biến động.</a:t>
            </a:r>
            <a:endParaRPr lang="vi-VN" sz="3200" dirty="0">
              <a:solidFill>
                <a:schemeClr val="tx2"/>
              </a:solidFill>
            </a:endParaRPr>
          </a:p>
        </p:txBody>
      </p:sp>
      <p:grpSp>
        <p:nvGrpSpPr>
          <p:cNvPr id="131" name="Group 4">
            <a:extLst>
              <a:ext uri="{FF2B5EF4-FFF2-40B4-BE49-F238E27FC236}">
                <a16:creationId xmlns:a16="http://schemas.microsoft.com/office/drawing/2014/main" id="{03B1E873-C281-4D64-3F41-6B0732C04658}"/>
              </a:ext>
            </a:extLst>
          </p:cNvPr>
          <p:cNvGrpSpPr>
            <a:grpSpLocks/>
          </p:cNvGrpSpPr>
          <p:nvPr/>
        </p:nvGrpSpPr>
        <p:grpSpPr bwMode="auto">
          <a:xfrm>
            <a:off x="5179473" y="8701060"/>
            <a:ext cx="766888" cy="488200"/>
            <a:chOff x="3651250" y="1906588"/>
            <a:chExt cx="615950" cy="392112"/>
          </a:xfrm>
          <a:solidFill>
            <a:schemeClr val="bg2"/>
          </a:solidFill>
        </p:grpSpPr>
        <p:sp>
          <p:nvSpPr>
            <p:cNvPr id="132" name="Freeform 22">
              <a:extLst>
                <a:ext uri="{FF2B5EF4-FFF2-40B4-BE49-F238E27FC236}">
                  <a16:creationId xmlns:a16="http://schemas.microsoft.com/office/drawing/2014/main" id="{89415B5E-3B7B-B339-59C8-52199C4E69A0}"/>
                </a:ext>
              </a:extLst>
            </p:cNvPr>
            <p:cNvSpPr>
              <a:spLocks noChangeArrowheads="1"/>
            </p:cNvSpPr>
            <p:nvPr/>
          </p:nvSpPr>
          <p:spPr bwMode="auto">
            <a:xfrm>
              <a:off x="3875088" y="1941513"/>
              <a:ext cx="168275" cy="322262"/>
            </a:xfrm>
            <a:custGeom>
              <a:avLst/>
              <a:gdLst>
                <a:gd name="T0" fmla="*/ 2147483646 w 468"/>
                <a:gd name="T1" fmla="*/ 2147483646 h 894"/>
                <a:gd name="T2" fmla="*/ 2147483646 w 468"/>
                <a:gd name="T3" fmla="*/ 2147483646 h 894"/>
                <a:gd name="T4" fmla="*/ 2147483646 w 468"/>
                <a:gd name="T5" fmla="*/ 0 h 894"/>
                <a:gd name="T6" fmla="*/ 0 w 468"/>
                <a:gd name="T7" fmla="*/ 2147483646 h 894"/>
                <a:gd name="T8" fmla="*/ 2147483646 w 468"/>
                <a:gd name="T9" fmla="*/ 2147483646 h 8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894">
                  <a:moveTo>
                    <a:pt x="233" y="893"/>
                  </a:moveTo>
                  <a:cubicBezTo>
                    <a:pt x="363" y="893"/>
                    <a:pt x="467" y="693"/>
                    <a:pt x="467" y="447"/>
                  </a:cubicBezTo>
                  <a:cubicBezTo>
                    <a:pt x="467" y="201"/>
                    <a:pt x="362" y="0"/>
                    <a:pt x="233" y="0"/>
                  </a:cubicBezTo>
                  <a:cubicBezTo>
                    <a:pt x="103" y="0"/>
                    <a:pt x="0" y="201"/>
                    <a:pt x="0" y="447"/>
                  </a:cubicBezTo>
                  <a:cubicBezTo>
                    <a:pt x="0" y="693"/>
                    <a:pt x="104" y="893"/>
                    <a:pt x="233" y="89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33" name="Freeform 23">
              <a:extLst>
                <a:ext uri="{FF2B5EF4-FFF2-40B4-BE49-F238E27FC236}">
                  <a16:creationId xmlns:a16="http://schemas.microsoft.com/office/drawing/2014/main" id="{DD7F1D3B-932C-E85C-9A5C-4CFAEF3FE38C}"/>
                </a:ext>
              </a:extLst>
            </p:cNvPr>
            <p:cNvSpPr>
              <a:spLocks noChangeArrowheads="1"/>
            </p:cNvSpPr>
            <p:nvPr/>
          </p:nvSpPr>
          <p:spPr bwMode="auto">
            <a:xfrm>
              <a:off x="4000500" y="1906588"/>
              <a:ext cx="266700" cy="392112"/>
            </a:xfrm>
            <a:custGeom>
              <a:avLst/>
              <a:gdLst>
                <a:gd name="T0" fmla="*/ 2147483646 w 740"/>
                <a:gd name="T1" fmla="*/ 2147483646 h 1087"/>
                <a:gd name="T2" fmla="*/ 0 w 740"/>
                <a:gd name="T3" fmla="*/ 2147483646 h 1087"/>
                <a:gd name="T4" fmla="*/ 2147483646 w 740"/>
                <a:gd name="T5" fmla="*/ 2147483646 h 1087"/>
                <a:gd name="T6" fmla="*/ 2147483646 w 740"/>
                <a:gd name="T7" fmla="*/ 2147483646 h 1087"/>
                <a:gd name="T8" fmla="*/ 2147483646 w 740"/>
                <a:gd name="T9" fmla="*/ 0 h 1087"/>
                <a:gd name="T10" fmla="*/ 0 w 740"/>
                <a:gd name="T11" fmla="*/ 1783755365 h 1087"/>
                <a:gd name="T12" fmla="*/ 2147483646 w 740"/>
                <a:gd name="T13" fmla="*/ 2147483646 h 10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 h="1087">
                  <a:moveTo>
                    <a:pt x="236" y="543"/>
                  </a:moveTo>
                  <a:cubicBezTo>
                    <a:pt x="236" y="619"/>
                    <a:pt x="219" y="865"/>
                    <a:pt x="0" y="1048"/>
                  </a:cubicBezTo>
                  <a:cubicBezTo>
                    <a:pt x="61" y="1071"/>
                    <a:pt x="127" y="1086"/>
                    <a:pt x="196" y="1086"/>
                  </a:cubicBezTo>
                  <a:cubicBezTo>
                    <a:pt x="495" y="1086"/>
                    <a:pt x="739" y="842"/>
                    <a:pt x="739" y="543"/>
                  </a:cubicBezTo>
                  <a:cubicBezTo>
                    <a:pt x="739" y="243"/>
                    <a:pt x="495" y="0"/>
                    <a:pt x="196" y="0"/>
                  </a:cubicBezTo>
                  <a:cubicBezTo>
                    <a:pt x="125" y="0"/>
                    <a:pt x="59" y="15"/>
                    <a:pt x="0" y="38"/>
                  </a:cubicBezTo>
                  <a:cubicBezTo>
                    <a:pt x="219" y="221"/>
                    <a:pt x="236" y="469"/>
                    <a:pt x="236" y="54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34" name="Freeform 24">
              <a:extLst>
                <a:ext uri="{FF2B5EF4-FFF2-40B4-BE49-F238E27FC236}">
                  <a16:creationId xmlns:a16="http://schemas.microsoft.com/office/drawing/2014/main" id="{D5FF700B-9271-0FB5-8C19-28D5BE0CBE7F}"/>
                </a:ext>
              </a:extLst>
            </p:cNvPr>
            <p:cNvSpPr>
              <a:spLocks noChangeArrowheads="1"/>
            </p:cNvSpPr>
            <p:nvPr/>
          </p:nvSpPr>
          <p:spPr bwMode="auto">
            <a:xfrm>
              <a:off x="3651250" y="1906588"/>
              <a:ext cx="266700" cy="392112"/>
            </a:xfrm>
            <a:custGeom>
              <a:avLst/>
              <a:gdLst>
                <a:gd name="T0" fmla="*/ 2147483646 w 742"/>
                <a:gd name="T1" fmla="*/ 2147483646 h 1087"/>
                <a:gd name="T2" fmla="*/ 2147483646 w 742"/>
                <a:gd name="T3" fmla="*/ 2147483646 h 1087"/>
                <a:gd name="T4" fmla="*/ 2147483646 w 742"/>
                <a:gd name="T5" fmla="*/ 2147483646 h 1087"/>
                <a:gd name="T6" fmla="*/ 2147483646 w 742"/>
                <a:gd name="T7" fmla="*/ 2147483646 h 1087"/>
                <a:gd name="T8" fmla="*/ 2147483646 w 742"/>
                <a:gd name="T9" fmla="*/ 2147483646 h 1087"/>
                <a:gd name="T10" fmla="*/ 2147483646 w 742"/>
                <a:gd name="T11" fmla="*/ 2147483646 h 1087"/>
                <a:gd name="T12" fmla="*/ 2147483646 w 742"/>
                <a:gd name="T13" fmla="*/ 2147483646 h 1087"/>
                <a:gd name="T14" fmla="*/ 2147483646 w 742"/>
                <a:gd name="T15" fmla="*/ 1783755365 h 1087"/>
                <a:gd name="T16" fmla="*/ 2147483646 w 742"/>
                <a:gd name="T17" fmla="*/ 0 h 1087"/>
                <a:gd name="T18" fmla="*/ 139269877 w 742"/>
                <a:gd name="T19" fmla="*/ 2147483646 h 1087"/>
                <a:gd name="T20" fmla="*/ 2147483646 w 742"/>
                <a:gd name="T21" fmla="*/ 2147483646 h 10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42" h="1087">
                  <a:moveTo>
                    <a:pt x="546" y="1086"/>
                  </a:moveTo>
                  <a:cubicBezTo>
                    <a:pt x="617" y="1086"/>
                    <a:pt x="683" y="1071"/>
                    <a:pt x="741" y="1048"/>
                  </a:cubicBezTo>
                  <a:cubicBezTo>
                    <a:pt x="693" y="1008"/>
                    <a:pt x="655" y="964"/>
                    <a:pt x="624" y="921"/>
                  </a:cubicBezTo>
                  <a:cubicBezTo>
                    <a:pt x="599" y="926"/>
                    <a:pt x="571" y="932"/>
                    <a:pt x="543" y="932"/>
                  </a:cubicBezTo>
                  <a:cubicBezTo>
                    <a:pt x="327" y="932"/>
                    <a:pt x="155" y="756"/>
                    <a:pt x="155" y="543"/>
                  </a:cubicBezTo>
                  <a:cubicBezTo>
                    <a:pt x="155" y="328"/>
                    <a:pt x="330" y="155"/>
                    <a:pt x="543" y="155"/>
                  </a:cubicBezTo>
                  <a:cubicBezTo>
                    <a:pt x="571" y="155"/>
                    <a:pt x="599" y="160"/>
                    <a:pt x="624" y="165"/>
                  </a:cubicBezTo>
                  <a:cubicBezTo>
                    <a:pt x="655" y="122"/>
                    <a:pt x="693" y="79"/>
                    <a:pt x="741" y="38"/>
                  </a:cubicBezTo>
                  <a:cubicBezTo>
                    <a:pt x="680" y="16"/>
                    <a:pt x="614" y="0"/>
                    <a:pt x="546" y="0"/>
                  </a:cubicBezTo>
                  <a:cubicBezTo>
                    <a:pt x="246" y="0"/>
                    <a:pt x="3" y="244"/>
                    <a:pt x="3" y="543"/>
                  </a:cubicBezTo>
                  <a:cubicBezTo>
                    <a:pt x="0" y="843"/>
                    <a:pt x="244" y="1086"/>
                    <a:pt x="546" y="108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grpSp>
      <p:grpSp>
        <p:nvGrpSpPr>
          <p:cNvPr id="135" name="Group 12">
            <a:extLst>
              <a:ext uri="{FF2B5EF4-FFF2-40B4-BE49-F238E27FC236}">
                <a16:creationId xmlns:a16="http://schemas.microsoft.com/office/drawing/2014/main" id="{68961D1D-C0CE-2E8D-44D2-85ED71CAB451}"/>
              </a:ext>
            </a:extLst>
          </p:cNvPr>
          <p:cNvGrpSpPr>
            <a:grpSpLocks/>
          </p:cNvGrpSpPr>
          <p:nvPr/>
        </p:nvGrpSpPr>
        <p:grpSpPr bwMode="auto">
          <a:xfrm>
            <a:off x="4382624" y="6035416"/>
            <a:ext cx="695736" cy="693758"/>
            <a:chOff x="7707313" y="5849938"/>
            <a:chExt cx="558800" cy="557212"/>
          </a:xfrm>
          <a:solidFill>
            <a:schemeClr val="bg2"/>
          </a:solidFill>
        </p:grpSpPr>
        <p:sp>
          <p:nvSpPr>
            <p:cNvPr id="136" name="Freeform 68">
              <a:extLst>
                <a:ext uri="{FF2B5EF4-FFF2-40B4-BE49-F238E27FC236}">
                  <a16:creationId xmlns:a16="http://schemas.microsoft.com/office/drawing/2014/main" id="{D2D64C54-7A32-2788-4B7C-D011AD607459}"/>
                </a:ext>
              </a:extLst>
            </p:cNvPr>
            <p:cNvSpPr>
              <a:spLocks noChangeArrowheads="1"/>
            </p:cNvSpPr>
            <p:nvPr/>
          </p:nvSpPr>
          <p:spPr bwMode="auto">
            <a:xfrm>
              <a:off x="7707313" y="6156325"/>
              <a:ext cx="103187" cy="149225"/>
            </a:xfrm>
            <a:custGeom>
              <a:avLst/>
              <a:gdLst>
                <a:gd name="T0" fmla="*/ 2147483646 w 286"/>
                <a:gd name="T1" fmla="*/ 0 h 415"/>
                <a:gd name="T2" fmla="*/ 0 w 286"/>
                <a:gd name="T3" fmla="*/ 0 h 415"/>
                <a:gd name="T4" fmla="*/ 2147483646 w 286"/>
                <a:gd name="T5" fmla="*/ 2147483646 h 415"/>
                <a:gd name="T6" fmla="*/ 2147483646 w 286"/>
                <a:gd name="T7" fmla="*/ 2147483646 h 415"/>
                <a:gd name="T8" fmla="*/ 2147483646 w 286"/>
                <a:gd name="T9" fmla="*/ 0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415">
                  <a:moveTo>
                    <a:pt x="158" y="0"/>
                  </a:moveTo>
                  <a:lnTo>
                    <a:pt x="0" y="0"/>
                  </a:lnTo>
                  <a:cubicBezTo>
                    <a:pt x="16" y="158"/>
                    <a:pt x="79" y="300"/>
                    <a:pt x="173" y="414"/>
                  </a:cubicBezTo>
                  <a:lnTo>
                    <a:pt x="285" y="302"/>
                  </a:lnTo>
                  <a:cubicBezTo>
                    <a:pt x="216" y="216"/>
                    <a:pt x="173" y="115"/>
                    <a:pt x="158"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37" name="Freeform 69">
              <a:extLst>
                <a:ext uri="{FF2B5EF4-FFF2-40B4-BE49-F238E27FC236}">
                  <a16:creationId xmlns:a16="http://schemas.microsoft.com/office/drawing/2014/main" id="{453A9DA4-7FF7-85B3-C098-E3D3B23667DB}"/>
                </a:ext>
              </a:extLst>
            </p:cNvPr>
            <p:cNvSpPr>
              <a:spLocks noChangeArrowheads="1"/>
            </p:cNvSpPr>
            <p:nvPr/>
          </p:nvSpPr>
          <p:spPr bwMode="auto">
            <a:xfrm>
              <a:off x="7707313" y="5951538"/>
              <a:ext cx="103187" cy="149225"/>
            </a:xfrm>
            <a:custGeom>
              <a:avLst/>
              <a:gdLst>
                <a:gd name="T0" fmla="*/ 2147483646 w 286"/>
                <a:gd name="T1" fmla="*/ 2147483646 h 414"/>
                <a:gd name="T2" fmla="*/ 2147483646 w 286"/>
                <a:gd name="T3" fmla="*/ 0 h 414"/>
                <a:gd name="T4" fmla="*/ 0 w 286"/>
                <a:gd name="T5" fmla="*/ 2147483646 h 414"/>
                <a:gd name="T6" fmla="*/ 2147483646 w 286"/>
                <a:gd name="T7" fmla="*/ 2147483646 h 414"/>
                <a:gd name="T8" fmla="*/ 2147483646 w 286"/>
                <a:gd name="T9" fmla="*/ 2147483646 h 4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414">
                  <a:moveTo>
                    <a:pt x="285" y="111"/>
                  </a:moveTo>
                  <a:lnTo>
                    <a:pt x="173" y="0"/>
                  </a:lnTo>
                  <a:cubicBezTo>
                    <a:pt x="79" y="116"/>
                    <a:pt x="16" y="258"/>
                    <a:pt x="0" y="413"/>
                  </a:cubicBezTo>
                  <a:lnTo>
                    <a:pt x="158" y="413"/>
                  </a:lnTo>
                  <a:cubicBezTo>
                    <a:pt x="173" y="301"/>
                    <a:pt x="216" y="197"/>
                    <a:pt x="285" y="11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38" name="Freeform 70">
              <a:extLst>
                <a:ext uri="{FF2B5EF4-FFF2-40B4-BE49-F238E27FC236}">
                  <a16:creationId xmlns:a16="http://schemas.microsoft.com/office/drawing/2014/main" id="{F2C09432-7A4A-8FFC-DFD7-561DDE31270F}"/>
                </a:ext>
              </a:extLst>
            </p:cNvPr>
            <p:cNvSpPr>
              <a:spLocks noChangeArrowheads="1"/>
            </p:cNvSpPr>
            <p:nvPr/>
          </p:nvSpPr>
          <p:spPr bwMode="auto">
            <a:xfrm>
              <a:off x="7808913" y="5849938"/>
              <a:ext cx="149225" cy="103187"/>
            </a:xfrm>
            <a:custGeom>
              <a:avLst/>
              <a:gdLst>
                <a:gd name="T0" fmla="*/ 2147483646 w 415"/>
                <a:gd name="T1" fmla="*/ 2147483646 h 285"/>
                <a:gd name="T2" fmla="*/ 2147483646 w 415"/>
                <a:gd name="T3" fmla="*/ 0 h 285"/>
                <a:gd name="T4" fmla="*/ 0 w 415"/>
                <a:gd name="T5" fmla="*/ 2147483646 h 285"/>
                <a:gd name="T6" fmla="*/ 2147483646 w 415"/>
                <a:gd name="T7" fmla="*/ 2147483646 h 285"/>
                <a:gd name="T8" fmla="*/ 2147483646 w 415"/>
                <a:gd name="T9" fmla="*/ 2147483646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5">
                  <a:moveTo>
                    <a:pt x="414" y="157"/>
                  </a:moveTo>
                  <a:lnTo>
                    <a:pt x="414" y="0"/>
                  </a:lnTo>
                  <a:cubicBezTo>
                    <a:pt x="256" y="15"/>
                    <a:pt x="114" y="79"/>
                    <a:pt x="0" y="172"/>
                  </a:cubicBezTo>
                  <a:lnTo>
                    <a:pt x="112" y="284"/>
                  </a:lnTo>
                  <a:cubicBezTo>
                    <a:pt x="198" y="218"/>
                    <a:pt x="299" y="172"/>
                    <a:pt x="414" y="157"/>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39" name="Freeform 71">
              <a:extLst>
                <a:ext uri="{FF2B5EF4-FFF2-40B4-BE49-F238E27FC236}">
                  <a16:creationId xmlns:a16="http://schemas.microsoft.com/office/drawing/2014/main" id="{9B1A249F-C1D5-EE19-2ED7-8E820F64D76C}"/>
                </a:ext>
              </a:extLst>
            </p:cNvPr>
            <p:cNvSpPr>
              <a:spLocks noChangeArrowheads="1"/>
            </p:cNvSpPr>
            <p:nvPr/>
          </p:nvSpPr>
          <p:spPr bwMode="auto">
            <a:xfrm>
              <a:off x="8015288" y="5849938"/>
              <a:ext cx="149225" cy="103187"/>
            </a:xfrm>
            <a:custGeom>
              <a:avLst/>
              <a:gdLst>
                <a:gd name="T0" fmla="*/ 2147483646 w 414"/>
                <a:gd name="T1" fmla="*/ 2147483646 h 285"/>
                <a:gd name="T2" fmla="*/ 0 w 414"/>
                <a:gd name="T3" fmla="*/ 0 h 285"/>
                <a:gd name="T4" fmla="*/ 0 w 414"/>
                <a:gd name="T5" fmla="*/ 2147483646 h 285"/>
                <a:gd name="T6" fmla="*/ 2147483646 w 414"/>
                <a:gd name="T7" fmla="*/ 2147483646 h 285"/>
                <a:gd name="T8" fmla="*/ 2147483646 w 414"/>
                <a:gd name="T9" fmla="*/ 2147483646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4" h="285">
                  <a:moveTo>
                    <a:pt x="413" y="172"/>
                  </a:moveTo>
                  <a:cubicBezTo>
                    <a:pt x="297" y="79"/>
                    <a:pt x="155" y="15"/>
                    <a:pt x="0" y="0"/>
                  </a:cubicBezTo>
                  <a:lnTo>
                    <a:pt x="0" y="157"/>
                  </a:lnTo>
                  <a:cubicBezTo>
                    <a:pt x="114" y="172"/>
                    <a:pt x="216" y="216"/>
                    <a:pt x="302" y="284"/>
                  </a:cubicBezTo>
                  <a:lnTo>
                    <a:pt x="413" y="17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0" name="Freeform 72">
              <a:extLst>
                <a:ext uri="{FF2B5EF4-FFF2-40B4-BE49-F238E27FC236}">
                  <a16:creationId xmlns:a16="http://schemas.microsoft.com/office/drawing/2014/main" id="{991851E9-D826-847E-E44E-83F70DCB5DAA}"/>
                </a:ext>
              </a:extLst>
            </p:cNvPr>
            <p:cNvSpPr>
              <a:spLocks noChangeArrowheads="1"/>
            </p:cNvSpPr>
            <p:nvPr/>
          </p:nvSpPr>
          <p:spPr bwMode="auto">
            <a:xfrm>
              <a:off x="8162925" y="6156325"/>
              <a:ext cx="103188" cy="149225"/>
            </a:xfrm>
            <a:custGeom>
              <a:avLst/>
              <a:gdLst>
                <a:gd name="T0" fmla="*/ 0 w 285"/>
                <a:gd name="T1" fmla="*/ 2147483646 h 415"/>
                <a:gd name="T2" fmla="*/ 2147483646 w 285"/>
                <a:gd name="T3" fmla="*/ 2147483646 h 415"/>
                <a:gd name="T4" fmla="*/ 2147483646 w 285"/>
                <a:gd name="T5" fmla="*/ 0 h 415"/>
                <a:gd name="T6" fmla="*/ 2147483646 w 285"/>
                <a:gd name="T7" fmla="*/ 0 h 415"/>
                <a:gd name="T8" fmla="*/ 0 w 285"/>
                <a:gd name="T9" fmla="*/ 2147483646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415">
                  <a:moveTo>
                    <a:pt x="0" y="302"/>
                  </a:moveTo>
                  <a:lnTo>
                    <a:pt x="112" y="414"/>
                  </a:lnTo>
                  <a:cubicBezTo>
                    <a:pt x="205" y="300"/>
                    <a:pt x="269" y="155"/>
                    <a:pt x="284" y="0"/>
                  </a:cubicBezTo>
                  <a:lnTo>
                    <a:pt x="127" y="0"/>
                  </a:lnTo>
                  <a:cubicBezTo>
                    <a:pt x="112" y="115"/>
                    <a:pt x="66" y="216"/>
                    <a:pt x="0" y="302"/>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1" name="Freeform 73">
              <a:extLst>
                <a:ext uri="{FF2B5EF4-FFF2-40B4-BE49-F238E27FC236}">
                  <a16:creationId xmlns:a16="http://schemas.microsoft.com/office/drawing/2014/main" id="{C571676C-B1D2-DE22-0AC7-9A89EBCEB873}"/>
                </a:ext>
              </a:extLst>
            </p:cNvPr>
            <p:cNvSpPr>
              <a:spLocks noChangeArrowheads="1"/>
            </p:cNvSpPr>
            <p:nvPr/>
          </p:nvSpPr>
          <p:spPr bwMode="auto">
            <a:xfrm>
              <a:off x="8162925" y="5951538"/>
              <a:ext cx="103188" cy="149225"/>
            </a:xfrm>
            <a:custGeom>
              <a:avLst/>
              <a:gdLst>
                <a:gd name="T0" fmla="*/ 2147483646 w 285"/>
                <a:gd name="T1" fmla="*/ 2147483646 h 415"/>
                <a:gd name="T2" fmla="*/ 2147483646 w 285"/>
                <a:gd name="T3" fmla="*/ 2147483646 h 415"/>
                <a:gd name="T4" fmla="*/ 2147483646 w 285"/>
                <a:gd name="T5" fmla="*/ 0 h 415"/>
                <a:gd name="T6" fmla="*/ 0 w 285"/>
                <a:gd name="T7" fmla="*/ 2147483646 h 415"/>
                <a:gd name="T8" fmla="*/ 2147483646 w 285"/>
                <a:gd name="T9" fmla="*/ 2147483646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415">
                  <a:moveTo>
                    <a:pt x="127" y="414"/>
                  </a:moveTo>
                  <a:lnTo>
                    <a:pt x="284" y="414"/>
                  </a:lnTo>
                  <a:cubicBezTo>
                    <a:pt x="269" y="256"/>
                    <a:pt x="205" y="114"/>
                    <a:pt x="112" y="0"/>
                  </a:cubicBezTo>
                  <a:lnTo>
                    <a:pt x="0" y="112"/>
                  </a:lnTo>
                  <a:cubicBezTo>
                    <a:pt x="66" y="195"/>
                    <a:pt x="112" y="299"/>
                    <a:pt x="127" y="41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2" name="Freeform 74">
              <a:extLst>
                <a:ext uri="{FF2B5EF4-FFF2-40B4-BE49-F238E27FC236}">
                  <a16:creationId xmlns:a16="http://schemas.microsoft.com/office/drawing/2014/main" id="{294EC36F-B0B5-6CA1-EC04-90150D7D95AE}"/>
                </a:ext>
              </a:extLst>
            </p:cNvPr>
            <p:cNvSpPr>
              <a:spLocks noChangeArrowheads="1"/>
            </p:cNvSpPr>
            <p:nvPr/>
          </p:nvSpPr>
          <p:spPr bwMode="auto">
            <a:xfrm>
              <a:off x="8013700" y="6303963"/>
              <a:ext cx="149225" cy="103187"/>
            </a:xfrm>
            <a:custGeom>
              <a:avLst/>
              <a:gdLst>
                <a:gd name="T0" fmla="*/ 0 w 415"/>
                <a:gd name="T1" fmla="*/ 2147483646 h 286"/>
                <a:gd name="T2" fmla="*/ 0 w 415"/>
                <a:gd name="T3" fmla="*/ 2147483646 h 286"/>
                <a:gd name="T4" fmla="*/ 2147483646 w 415"/>
                <a:gd name="T5" fmla="*/ 2147483646 h 286"/>
                <a:gd name="T6" fmla="*/ 2147483646 w 415"/>
                <a:gd name="T7" fmla="*/ 0 h 286"/>
                <a:gd name="T8" fmla="*/ 0 w 415"/>
                <a:gd name="T9" fmla="*/ 2147483646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6">
                  <a:moveTo>
                    <a:pt x="0" y="127"/>
                  </a:moveTo>
                  <a:lnTo>
                    <a:pt x="0" y="285"/>
                  </a:lnTo>
                  <a:cubicBezTo>
                    <a:pt x="158" y="269"/>
                    <a:pt x="300" y="206"/>
                    <a:pt x="414" y="112"/>
                  </a:cubicBezTo>
                  <a:lnTo>
                    <a:pt x="302" y="0"/>
                  </a:lnTo>
                  <a:cubicBezTo>
                    <a:pt x="219" y="69"/>
                    <a:pt x="115" y="112"/>
                    <a:pt x="0" y="127"/>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3" name="Freeform 75">
              <a:extLst>
                <a:ext uri="{FF2B5EF4-FFF2-40B4-BE49-F238E27FC236}">
                  <a16:creationId xmlns:a16="http://schemas.microsoft.com/office/drawing/2014/main" id="{B02008C9-37B1-832E-7335-482253CEAA38}"/>
                </a:ext>
              </a:extLst>
            </p:cNvPr>
            <p:cNvSpPr>
              <a:spLocks noChangeArrowheads="1"/>
            </p:cNvSpPr>
            <p:nvPr/>
          </p:nvSpPr>
          <p:spPr bwMode="auto">
            <a:xfrm>
              <a:off x="7808913" y="6303963"/>
              <a:ext cx="149225" cy="103187"/>
            </a:xfrm>
            <a:custGeom>
              <a:avLst/>
              <a:gdLst>
                <a:gd name="T0" fmla="*/ 0 w 415"/>
                <a:gd name="T1" fmla="*/ 2147483646 h 286"/>
                <a:gd name="T2" fmla="*/ 2147483646 w 415"/>
                <a:gd name="T3" fmla="*/ 2147483646 h 286"/>
                <a:gd name="T4" fmla="*/ 2147483646 w 415"/>
                <a:gd name="T5" fmla="*/ 2147483646 h 286"/>
                <a:gd name="T6" fmla="*/ 2147483646 w 415"/>
                <a:gd name="T7" fmla="*/ 0 h 286"/>
                <a:gd name="T8" fmla="*/ 0 w 415"/>
                <a:gd name="T9" fmla="*/ 2147483646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6">
                  <a:moveTo>
                    <a:pt x="0" y="112"/>
                  </a:moveTo>
                  <a:cubicBezTo>
                    <a:pt x="114" y="206"/>
                    <a:pt x="259" y="269"/>
                    <a:pt x="414" y="285"/>
                  </a:cubicBezTo>
                  <a:lnTo>
                    <a:pt x="414" y="127"/>
                  </a:lnTo>
                  <a:cubicBezTo>
                    <a:pt x="299" y="112"/>
                    <a:pt x="198" y="69"/>
                    <a:pt x="112" y="0"/>
                  </a:cubicBezTo>
                  <a:lnTo>
                    <a:pt x="0" y="11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4" name="Freeform 76">
              <a:extLst>
                <a:ext uri="{FF2B5EF4-FFF2-40B4-BE49-F238E27FC236}">
                  <a16:creationId xmlns:a16="http://schemas.microsoft.com/office/drawing/2014/main" id="{DE5815BF-AE4C-670C-C796-4ABA6E8B3229}"/>
                </a:ext>
              </a:extLst>
            </p:cNvPr>
            <p:cNvSpPr>
              <a:spLocks noChangeArrowheads="1"/>
            </p:cNvSpPr>
            <p:nvPr/>
          </p:nvSpPr>
          <p:spPr bwMode="auto">
            <a:xfrm>
              <a:off x="7847013" y="5989638"/>
              <a:ext cx="279400" cy="279400"/>
            </a:xfrm>
            <a:custGeom>
              <a:avLst/>
              <a:gdLst>
                <a:gd name="T0" fmla="*/ 2147483646 w 777"/>
                <a:gd name="T1" fmla="*/ 2147483646 h 777"/>
                <a:gd name="T2" fmla="*/ 2147483646 w 777"/>
                <a:gd name="T3" fmla="*/ 2147483646 h 777"/>
                <a:gd name="T4" fmla="*/ 2147483646 w 777"/>
                <a:gd name="T5" fmla="*/ 0 h 777"/>
                <a:gd name="T6" fmla="*/ 0 w 777"/>
                <a:gd name="T7" fmla="*/ 2147483646 h 777"/>
                <a:gd name="T8" fmla="*/ 2147483646 w 777"/>
                <a:gd name="T9" fmla="*/ 2147483646 h 7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7" h="777">
                  <a:moveTo>
                    <a:pt x="388" y="776"/>
                  </a:moveTo>
                  <a:cubicBezTo>
                    <a:pt x="604" y="776"/>
                    <a:pt x="776" y="601"/>
                    <a:pt x="776" y="388"/>
                  </a:cubicBezTo>
                  <a:cubicBezTo>
                    <a:pt x="776" y="172"/>
                    <a:pt x="601" y="0"/>
                    <a:pt x="388" y="0"/>
                  </a:cubicBezTo>
                  <a:cubicBezTo>
                    <a:pt x="173" y="0"/>
                    <a:pt x="0" y="175"/>
                    <a:pt x="0" y="388"/>
                  </a:cubicBezTo>
                  <a:cubicBezTo>
                    <a:pt x="0" y="603"/>
                    <a:pt x="173" y="776"/>
                    <a:pt x="388" y="77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grpSp>
      <p:sp>
        <p:nvSpPr>
          <p:cNvPr id="145" name="Freeform 88">
            <a:extLst>
              <a:ext uri="{FF2B5EF4-FFF2-40B4-BE49-F238E27FC236}">
                <a16:creationId xmlns:a16="http://schemas.microsoft.com/office/drawing/2014/main" id="{938AF23B-8B01-1E6E-02C1-11744D8EC6B3}"/>
              </a:ext>
            </a:extLst>
          </p:cNvPr>
          <p:cNvSpPr>
            <a:spLocks noChangeArrowheads="1"/>
          </p:cNvSpPr>
          <p:nvPr/>
        </p:nvSpPr>
        <p:spPr bwMode="auto">
          <a:xfrm>
            <a:off x="3522532" y="3567811"/>
            <a:ext cx="697712" cy="492154"/>
          </a:xfrm>
          <a:custGeom>
            <a:avLst/>
            <a:gdLst>
              <a:gd name="T0" fmla="*/ 2147483646 w 1556"/>
              <a:gd name="T1" fmla="*/ 2147483646 h 1097"/>
              <a:gd name="T2" fmla="*/ 2147483646 w 1556"/>
              <a:gd name="T3" fmla="*/ 2147483646 h 1097"/>
              <a:gd name="T4" fmla="*/ 2147483646 w 1556"/>
              <a:gd name="T5" fmla="*/ 2147483646 h 1097"/>
              <a:gd name="T6" fmla="*/ 2147483646 w 1556"/>
              <a:gd name="T7" fmla="*/ 2147483646 h 1097"/>
              <a:gd name="T8" fmla="*/ 2147483646 w 1556"/>
              <a:gd name="T9" fmla="*/ 2147483646 h 1097"/>
              <a:gd name="T10" fmla="*/ 2147483646 w 1556"/>
              <a:gd name="T11" fmla="*/ 2147483646 h 1097"/>
              <a:gd name="T12" fmla="*/ 2147483646 w 1556"/>
              <a:gd name="T13" fmla="*/ 2147483646 h 1097"/>
              <a:gd name="T14" fmla="*/ 2147483646 w 1556"/>
              <a:gd name="T15" fmla="*/ 2147483646 h 1097"/>
              <a:gd name="T16" fmla="*/ 2147483646 w 1556"/>
              <a:gd name="T17" fmla="*/ 2147483646 h 1097"/>
              <a:gd name="T18" fmla="*/ 2147483646 w 1556"/>
              <a:gd name="T19" fmla="*/ 2147483646 h 1097"/>
              <a:gd name="T20" fmla="*/ 2147483646 w 1556"/>
              <a:gd name="T21" fmla="*/ 2147483646 h 1097"/>
              <a:gd name="T22" fmla="*/ 2147483646 w 1556"/>
              <a:gd name="T23" fmla="*/ 2147483646 h 1097"/>
              <a:gd name="T24" fmla="*/ 2147483646 w 1556"/>
              <a:gd name="T25" fmla="*/ 0 h 1097"/>
              <a:gd name="T26" fmla="*/ 2147483646 w 1556"/>
              <a:gd name="T27" fmla="*/ 2147483646 h 1097"/>
              <a:gd name="T28" fmla="*/ 2147483646 w 1556"/>
              <a:gd name="T29" fmla="*/ 2147483646 h 1097"/>
              <a:gd name="T30" fmla="*/ 2147483646 w 1556"/>
              <a:gd name="T31" fmla="*/ 2147483646 h 1097"/>
              <a:gd name="T32" fmla="*/ 2147483646 w 1556"/>
              <a:gd name="T33" fmla="*/ 2147483646 h 1097"/>
              <a:gd name="T34" fmla="*/ 2147483646 w 1556"/>
              <a:gd name="T35" fmla="*/ 2147483646 h 1097"/>
              <a:gd name="T36" fmla="*/ 2147483646 w 1556"/>
              <a:gd name="T37" fmla="*/ 2147483646 h 1097"/>
              <a:gd name="T38" fmla="*/ 2147483646 w 1556"/>
              <a:gd name="T39" fmla="*/ 2147483646 h 1097"/>
              <a:gd name="T40" fmla="*/ 2147483646 w 1556"/>
              <a:gd name="T41" fmla="*/ 0 h 1097"/>
              <a:gd name="T42" fmla="*/ 0 w 1556"/>
              <a:gd name="T43" fmla="*/ 2147483646 h 1097"/>
              <a:gd name="T44" fmla="*/ 2147483646 w 1556"/>
              <a:gd name="T45" fmla="*/ 2147483646 h 1097"/>
              <a:gd name="T46" fmla="*/ 2147483646 w 1556"/>
              <a:gd name="T47" fmla="*/ 2147483646 h 1097"/>
              <a:gd name="T48" fmla="*/ 2147483646 w 1556"/>
              <a:gd name="T49" fmla="*/ 2147483646 h 1097"/>
              <a:gd name="T50" fmla="*/ 2147483646 w 1556"/>
              <a:gd name="T51" fmla="*/ 2147483646 h 1097"/>
              <a:gd name="T52" fmla="*/ 2147483646 w 1556"/>
              <a:gd name="T53" fmla="*/ 2147483646 h 1097"/>
              <a:gd name="T54" fmla="*/ 2147483646 w 1556"/>
              <a:gd name="T55" fmla="*/ 2147483646 h 1097"/>
              <a:gd name="T56" fmla="*/ 2147483646 w 1556"/>
              <a:gd name="T57" fmla="*/ 2147483646 h 1097"/>
              <a:gd name="T58" fmla="*/ 2147483646 w 1556"/>
              <a:gd name="T59" fmla="*/ 2147483646 h 1097"/>
              <a:gd name="T60" fmla="*/ 2147483646 w 1556"/>
              <a:gd name="T61" fmla="*/ 2147483646 h 1097"/>
              <a:gd name="T62" fmla="*/ 2147483646 w 1556"/>
              <a:gd name="T63" fmla="*/ 2147483646 h 1097"/>
              <a:gd name="T64" fmla="*/ 2147483646 w 1556"/>
              <a:gd name="T65" fmla="*/ 2147483646 h 1097"/>
              <a:gd name="T66" fmla="*/ 2147483646 w 1556"/>
              <a:gd name="T67" fmla="*/ 2147483646 h 1097"/>
              <a:gd name="T68" fmla="*/ 2147483646 w 1556"/>
              <a:gd name="T69" fmla="*/ 2147483646 h 1097"/>
              <a:gd name="T70" fmla="*/ 2147483646 w 1556"/>
              <a:gd name="T71" fmla="*/ 2147483646 h 1097"/>
              <a:gd name="T72" fmla="*/ 2147483646 w 1556"/>
              <a:gd name="T73" fmla="*/ 2147483646 h 1097"/>
              <a:gd name="T74" fmla="*/ 2147483646 w 1556"/>
              <a:gd name="T75" fmla="*/ 2147483646 h 1097"/>
              <a:gd name="T76" fmla="*/ 2147483646 w 1556"/>
              <a:gd name="T77" fmla="*/ 2147483646 h 109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556" h="1097">
                <a:moveTo>
                  <a:pt x="1050" y="508"/>
                </a:moveTo>
                <a:cubicBezTo>
                  <a:pt x="1050" y="662"/>
                  <a:pt x="855" y="779"/>
                  <a:pt x="855" y="896"/>
                </a:cubicBezTo>
                <a:lnTo>
                  <a:pt x="700" y="896"/>
                </a:lnTo>
                <a:cubicBezTo>
                  <a:pt x="700" y="779"/>
                  <a:pt x="505" y="662"/>
                  <a:pt x="505" y="508"/>
                </a:cubicBezTo>
                <a:cubicBezTo>
                  <a:pt x="505" y="358"/>
                  <a:pt x="627" y="236"/>
                  <a:pt x="776" y="236"/>
                </a:cubicBezTo>
                <a:cubicBezTo>
                  <a:pt x="928" y="236"/>
                  <a:pt x="1050" y="358"/>
                  <a:pt x="1050" y="508"/>
                </a:cubicBezTo>
                <a:close/>
                <a:moveTo>
                  <a:pt x="855" y="974"/>
                </a:moveTo>
                <a:lnTo>
                  <a:pt x="700" y="974"/>
                </a:lnTo>
                <a:lnTo>
                  <a:pt x="700" y="1091"/>
                </a:lnTo>
                <a:lnTo>
                  <a:pt x="855" y="1091"/>
                </a:lnTo>
                <a:lnTo>
                  <a:pt x="855" y="974"/>
                </a:lnTo>
                <a:close/>
                <a:moveTo>
                  <a:pt x="1555" y="548"/>
                </a:moveTo>
                <a:cubicBezTo>
                  <a:pt x="1555" y="333"/>
                  <a:pt x="1469" y="140"/>
                  <a:pt x="1327" y="0"/>
                </a:cubicBezTo>
                <a:lnTo>
                  <a:pt x="1246" y="81"/>
                </a:lnTo>
                <a:cubicBezTo>
                  <a:pt x="1365" y="201"/>
                  <a:pt x="1438" y="366"/>
                  <a:pt x="1438" y="548"/>
                </a:cubicBezTo>
                <a:cubicBezTo>
                  <a:pt x="1438" y="731"/>
                  <a:pt x="1365" y="896"/>
                  <a:pt x="1246" y="1015"/>
                </a:cubicBezTo>
                <a:lnTo>
                  <a:pt x="1327" y="1096"/>
                </a:lnTo>
                <a:cubicBezTo>
                  <a:pt x="1466" y="957"/>
                  <a:pt x="1555" y="761"/>
                  <a:pt x="1555" y="548"/>
                </a:cubicBezTo>
                <a:close/>
                <a:moveTo>
                  <a:pt x="117" y="548"/>
                </a:moveTo>
                <a:cubicBezTo>
                  <a:pt x="117" y="366"/>
                  <a:pt x="190" y="201"/>
                  <a:pt x="309" y="81"/>
                </a:cubicBezTo>
                <a:lnTo>
                  <a:pt x="228" y="0"/>
                </a:lnTo>
                <a:cubicBezTo>
                  <a:pt x="89" y="140"/>
                  <a:pt x="0" y="335"/>
                  <a:pt x="0" y="548"/>
                </a:cubicBezTo>
                <a:cubicBezTo>
                  <a:pt x="0" y="764"/>
                  <a:pt x="86" y="957"/>
                  <a:pt x="228" y="1096"/>
                </a:cubicBezTo>
                <a:lnTo>
                  <a:pt x="309" y="1015"/>
                </a:lnTo>
                <a:cubicBezTo>
                  <a:pt x="190" y="896"/>
                  <a:pt x="117" y="728"/>
                  <a:pt x="117" y="548"/>
                </a:cubicBezTo>
                <a:close/>
                <a:moveTo>
                  <a:pt x="1205" y="548"/>
                </a:moveTo>
                <a:cubicBezTo>
                  <a:pt x="1205" y="667"/>
                  <a:pt x="1157" y="771"/>
                  <a:pt x="1081" y="850"/>
                </a:cubicBezTo>
                <a:lnTo>
                  <a:pt x="1162" y="931"/>
                </a:lnTo>
                <a:cubicBezTo>
                  <a:pt x="1261" y="832"/>
                  <a:pt x="1322" y="698"/>
                  <a:pt x="1322" y="546"/>
                </a:cubicBezTo>
                <a:cubicBezTo>
                  <a:pt x="1322" y="396"/>
                  <a:pt x="1261" y="259"/>
                  <a:pt x="1162" y="160"/>
                </a:cubicBezTo>
                <a:lnTo>
                  <a:pt x="1081" y="241"/>
                </a:lnTo>
                <a:cubicBezTo>
                  <a:pt x="1157" y="322"/>
                  <a:pt x="1205" y="429"/>
                  <a:pt x="1205" y="548"/>
                </a:cubicBezTo>
                <a:close/>
                <a:moveTo>
                  <a:pt x="393" y="931"/>
                </a:moveTo>
                <a:lnTo>
                  <a:pt x="474" y="850"/>
                </a:lnTo>
                <a:cubicBezTo>
                  <a:pt x="396" y="771"/>
                  <a:pt x="350" y="665"/>
                  <a:pt x="350" y="548"/>
                </a:cubicBezTo>
                <a:cubicBezTo>
                  <a:pt x="350" y="432"/>
                  <a:pt x="398" y="325"/>
                  <a:pt x="474" y="246"/>
                </a:cubicBezTo>
                <a:lnTo>
                  <a:pt x="393" y="165"/>
                </a:lnTo>
                <a:cubicBezTo>
                  <a:pt x="294" y="264"/>
                  <a:pt x="233" y="399"/>
                  <a:pt x="233" y="551"/>
                </a:cubicBezTo>
                <a:cubicBezTo>
                  <a:pt x="233" y="698"/>
                  <a:pt x="294" y="832"/>
                  <a:pt x="393" y="931"/>
                </a:cubicBezTo>
                <a:close/>
              </a:path>
            </a:pathLst>
          </a:custGeom>
          <a:solidFill>
            <a:schemeClr val="bg2"/>
          </a:solidFill>
          <a:ln>
            <a:noFill/>
          </a:ln>
          <a:effectLst/>
        </p:spPr>
        <p:txBody>
          <a:bodyPr wrap="none" anchor="ctr"/>
          <a:lstStyle/>
          <a:p>
            <a:endParaRPr lang="en-UA" sz="5998"/>
          </a:p>
        </p:txBody>
      </p:sp>
    </p:spTree>
    <p:extLst>
      <p:ext uri="{BB962C8B-B14F-4D97-AF65-F5344CB8AC3E}">
        <p14:creationId xmlns:p14="http://schemas.microsoft.com/office/powerpoint/2010/main" val="3883324557"/>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500"/>
                                      </p:stCondLst>
                                      <p:childTnLst>
                                        <p:set>
                                          <p:cBhvr>
                                            <p:cTn id="6" dur="1" fill="hold">
                                              <p:stCondLst>
                                                <p:cond delay="0"/>
                                              </p:stCondLst>
                                            </p:cTn>
                                            <p:tgtEl>
                                              <p:spTgt spid="111"/>
                                            </p:tgtEl>
                                            <p:attrNameLst>
                                              <p:attrName>style.visibility</p:attrName>
                                            </p:attrNameLst>
                                          </p:cBhvr>
                                          <p:to>
                                            <p:strVal val="visible"/>
                                          </p:to>
                                        </p:set>
                                        <p:animEffect transition="in" filter="fade">
                                          <p:cBhvr>
                                            <p:cTn id="7" dur="1000"/>
                                            <p:tgtEl>
                                              <p:spTgt spid="111"/>
                                            </p:tgtEl>
                                          </p:cBhvr>
                                        </p:animEffect>
                                        <p:anim calcmode="lin" valueType="num">
                                          <p:cBhvr>
                                            <p:cTn id="8" dur="1000" fill="hold"/>
                                            <p:tgtEl>
                                              <p:spTgt spid="111"/>
                                            </p:tgtEl>
                                            <p:attrNameLst>
                                              <p:attrName>ppt_x</p:attrName>
                                            </p:attrNameLst>
                                          </p:cBhvr>
                                          <p:tavLst>
                                            <p:tav tm="0">
                                              <p:val>
                                                <p:strVal val="#ppt_x"/>
                                              </p:val>
                                            </p:tav>
                                            <p:tav tm="100000">
                                              <p:val>
                                                <p:strVal val="#ppt_x"/>
                                              </p:val>
                                            </p:tav>
                                          </p:tavLst>
                                        </p:anim>
                                        <p:anim calcmode="lin" valueType="num">
                                          <p:cBhvr>
                                            <p:cTn id="9" dur="1000" fill="hold"/>
                                            <p:tgtEl>
                                              <p:spTgt spid="111"/>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109"/>
                                            </p:tgtEl>
                                            <p:attrNameLst>
                                              <p:attrName>style.visibility</p:attrName>
                                            </p:attrNameLst>
                                          </p:cBhvr>
                                          <p:to>
                                            <p:strVal val="visible"/>
                                          </p:to>
                                        </p:set>
                                        <p:animEffect transition="in" filter="wipe(left)">
                                          <p:cBhvr>
                                            <p:cTn id="12" dur="500"/>
                                            <p:tgtEl>
                                              <p:spTgt spid="109"/>
                                            </p:tgtEl>
                                          </p:cBhvr>
                                        </p:animEffect>
                                      </p:childTnLst>
                                    </p:cTn>
                                  </p:par>
                                  <p:par>
                                    <p:cTn id="13" presetID="22" presetClass="entr" presetSubtype="8" fill="hold" grpId="0" nodeType="withEffect">
                                      <p:stCondLst>
                                        <p:cond delay="1250"/>
                                      </p:stCondLst>
                                      <p:childTnLst>
                                        <p:set>
                                          <p:cBhvr>
                                            <p:cTn id="14" dur="1" fill="hold">
                                              <p:stCondLst>
                                                <p:cond delay="0"/>
                                              </p:stCondLst>
                                            </p:cTn>
                                            <p:tgtEl>
                                              <p:spTgt spid="107"/>
                                            </p:tgtEl>
                                            <p:attrNameLst>
                                              <p:attrName>style.visibility</p:attrName>
                                            </p:attrNameLst>
                                          </p:cBhvr>
                                          <p:to>
                                            <p:strVal val="visible"/>
                                          </p:to>
                                        </p:set>
                                        <p:animEffect transition="in" filter="wipe(left)">
                                          <p:cBhvr>
                                            <p:cTn id="15" dur="500"/>
                                            <p:tgtEl>
                                              <p:spTgt spid="107"/>
                                            </p:tgtEl>
                                          </p:cBhvr>
                                        </p:animEffect>
                                      </p:childTnLst>
                                    </p:cTn>
                                  </p:par>
                                  <p:par>
                                    <p:cTn id="16" presetID="2" presetClass="entr" presetSubtype="2" decel="50000" fill="hold" grpId="0" nodeType="withEffect">
                                      <p:stCondLst>
                                        <p:cond delay="1250"/>
                                      </p:stCondLst>
                                      <p:childTnLst>
                                        <p:set>
                                          <p:cBhvr>
                                            <p:cTn id="17" dur="1" fill="hold">
                                              <p:stCondLst>
                                                <p:cond delay="0"/>
                                              </p:stCondLst>
                                            </p:cTn>
                                            <p:tgtEl>
                                              <p:spTgt spid="121"/>
                                            </p:tgtEl>
                                            <p:attrNameLst>
                                              <p:attrName>style.visibility</p:attrName>
                                            </p:attrNameLst>
                                          </p:cBhvr>
                                          <p:to>
                                            <p:strVal val="visible"/>
                                          </p:to>
                                        </p:set>
                                        <p:anim calcmode="lin" valueType="num">
                                          <p:cBhvr additive="base">
                                            <p:cTn id="18" dur="1000" fill="hold"/>
                                            <p:tgtEl>
                                              <p:spTgt spid="121"/>
                                            </p:tgtEl>
                                            <p:attrNameLst>
                                              <p:attrName>ppt_x</p:attrName>
                                            </p:attrNameLst>
                                          </p:cBhvr>
                                          <p:tavLst>
                                            <p:tav tm="0">
                                              <p:val>
                                                <p:strVal val="1+#ppt_w/2"/>
                                              </p:val>
                                            </p:tav>
                                            <p:tav tm="100000">
                                              <p:val>
                                                <p:strVal val="#ppt_x"/>
                                              </p:val>
                                            </p:tav>
                                          </p:tavLst>
                                        </p:anim>
                                        <p:anim calcmode="lin" valueType="num">
                                          <p:cBhvr additive="base">
                                            <p:cTn id="19" dur="1000" fill="hold"/>
                                            <p:tgtEl>
                                              <p:spTgt spid="121"/>
                                            </p:tgtEl>
                                            <p:attrNameLst>
                                              <p:attrName>ppt_y</p:attrName>
                                            </p:attrNameLst>
                                          </p:cBhvr>
                                          <p:tavLst>
                                            <p:tav tm="0">
                                              <p:val>
                                                <p:strVal val="#ppt_y"/>
                                              </p:val>
                                            </p:tav>
                                            <p:tav tm="100000">
                                              <p:val>
                                                <p:strVal val="#ppt_y"/>
                                              </p:val>
                                            </p:tav>
                                          </p:tavLst>
                                        </p:anim>
                                      </p:childTnLst>
                                    </p:cTn>
                                  </p:par>
                                  <p:par>
                                    <p:cTn id="20" presetID="2" presetClass="entr" presetSubtype="2" decel="50000" fill="hold" grpId="0" nodeType="withEffect">
                                      <p:stCondLst>
                                        <p:cond delay="1250"/>
                                      </p:stCondLst>
                                      <p:childTnLst>
                                        <p:set>
                                          <p:cBhvr>
                                            <p:cTn id="21" dur="1" fill="hold">
                                              <p:stCondLst>
                                                <p:cond delay="0"/>
                                              </p:stCondLst>
                                            </p:cTn>
                                            <p:tgtEl>
                                              <p:spTgt spid="120"/>
                                            </p:tgtEl>
                                            <p:attrNameLst>
                                              <p:attrName>style.visibility</p:attrName>
                                            </p:attrNameLst>
                                          </p:cBhvr>
                                          <p:to>
                                            <p:strVal val="visible"/>
                                          </p:to>
                                        </p:set>
                                        <p:anim calcmode="lin" valueType="num">
                                          <p:cBhvr additive="base">
                                            <p:cTn id="22" dur="1000" fill="hold"/>
                                            <p:tgtEl>
                                              <p:spTgt spid="120"/>
                                            </p:tgtEl>
                                            <p:attrNameLst>
                                              <p:attrName>ppt_x</p:attrName>
                                            </p:attrNameLst>
                                          </p:cBhvr>
                                          <p:tavLst>
                                            <p:tav tm="0">
                                              <p:val>
                                                <p:strVal val="1+#ppt_w/2"/>
                                              </p:val>
                                            </p:tav>
                                            <p:tav tm="100000">
                                              <p:val>
                                                <p:strVal val="#ppt_x"/>
                                              </p:val>
                                            </p:tav>
                                          </p:tavLst>
                                        </p:anim>
                                        <p:anim calcmode="lin" valueType="num">
                                          <p:cBhvr additive="base">
                                            <p:cTn id="23" dur="1000" fill="hold"/>
                                            <p:tgtEl>
                                              <p:spTgt spid="120"/>
                                            </p:tgtEl>
                                            <p:attrNameLst>
                                              <p:attrName>ppt_y</p:attrName>
                                            </p:attrNameLst>
                                          </p:cBhvr>
                                          <p:tavLst>
                                            <p:tav tm="0">
                                              <p:val>
                                                <p:strVal val="#ppt_y"/>
                                              </p:val>
                                            </p:tav>
                                            <p:tav tm="100000">
                                              <p:val>
                                                <p:strVal val="#ppt_y"/>
                                              </p:val>
                                            </p:tav>
                                          </p:tavLst>
                                        </p:anim>
                                      </p:childTnLst>
                                    </p:cTn>
                                  </p:par>
                                  <p:par>
                                    <p:cTn id="24" presetID="2" presetClass="entr" presetSubtype="2" decel="50000" fill="hold" grpId="0" nodeType="withEffect">
                                      <p:stCondLst>
                                        <p:cond delay="1750"/>
                                      </p:stCondLst>
                                      <p:childTnLst>
                                        <p:set>
                                          <p:cBhvr>
                                            <p:cTn id="25" dur="1" fill="hold">
                                              <p:stCondLst>
                                                <p:cond delay="0"/>
                                              </p:stCondLst>
                                            </p:cTn>
                                            <p:tgtEl>
                                              <p:spTgt spid="123"/>
                                            </p:tgtEl>
                                            <p:attrNameLst>
                                              <p:attrName>style.visibility</p:attrName>
                                            </p:attrNameLst>
                                          </p:cBhvr>
                                          <p:to>
                                            <p:strVal val="visible"/>
                                          </p:to>
                                        </p:set>
                                        <p:anim calcmode="lin" valueType="num">
                                          <p:cBhvr additive="base">
                                            <p:cTn id="26" dur="1000" fill="hold"/>
                                            <p:tgtEl>
                                              <p:spTgt spid="123"/>
                                            </p:tgtEl>
                                            <p:attrNameLst>
                                              <p:attrName>ppt_x</p:attrName>
                                            </p:attrNameLst>
                                          </p:cBhvr>
                                          <p:tavLst>
                                            <p:tav tm="0">
                                              <p:val>
                                                <p:strVal val="1+#ppt_w/2"/>
                                              </p:val>
                                            </p:tav>
                                            <p:tav tm="100000">
                                              <p:val>
                                                <p:strVal val="#ppt_x"/>
                                              </p:val>
                                            </p:tav>
                                          </p:tavLst>
                                        </p:anim>
                                        <p:anim calcmode="lin" valueType="num">
                                          <p:cBhvr additive="base">
                                            <p:cTn id="27" dur="1000" fill="hold"/>
                                            <p:tgtEl>
                                              <p:spTgt spid="123"/>
                                            </p:tgtEl>
                                            <p:attrNameLst>
                                              <p:attrName>ppt_y</p:attrName>
                                            </p:attrNameLst>
                                          </p:cBhvr>
                                          <p:tavLst>
                                            <p:tav tm="0">
                                              <p:val>
                                                <p:strVal val="#ppt_y"/>
                                              </p:val>
                                            </p:tav>
                                            <p:tav tm="100000">
                                              <p:val>
                                                <p:strVal val="#ppt_y"/>
                                              </p:val>
                                            </p:tav>
                                          </p:tavLst>
                                        </p:anim>
                                      </p:childTnLst>
                                    </p:cTn>
                                  </p:par>
                                  <p:par>
                                    <p:cTn id="28" presetID="2" presetClass="entr" presetSubtype="2" decel="50000" fill="hold" grpId="0" nodeType="withEffect">
                                      <p:stCondLst>
                                        <p:cond delay="1750"/>
                                      </p:stCondLst>
                                      <p:childTnLst>
                                        <p:set>
                                          <p:cBhvr>
                                            <p:cTn id="29" dur="1" fill="hold">
                                              <p:stCondLst>
                                                <p:cond delay="0"/>
                                              </p:stCondLst>
                                            </p:cTn>
                                            <p:tgtEl>
                                              <p:spTgt spid="122"/>
                                            </p:tgtEl>
                                            <p:attrNameLst>
                                              <p:attrName>style.visibility</p:attrName>
                                            </p:attrNameLst>
                                          </p:cBhvr>
                                          <p:to>
                                            <p:strVal val="visible"/>
                                          </p:to>
                                        </p:set>
                                        <p:anim calcmode="lin" valueType="num">
                                          <p:cBhvr additive="base">
                                            <p:cTn id="30" dur="1000" fill="hold"/>
                                            <p:tgtEl>
                                              <p:spTgt spid="122"/>
                                            </p:tgtEl>
                                            <p:attrNameLst>
                                              <p:attrName>ppt_x</p:attrName>
                                            </p:attrNameLst>
                                          </p:cBhvr>
                                          <p:tavLst>
                                            <p:tav tm="0">
                                              <p:val>
                                                <p:strVal val="1+#ppt_w/2"/>
                                              </p:val>
                                            </p:tav>
                                            <p:tav tm="100000">
                                              <p:val>
                                                <p:strVal val="#ppt_x"/>
                                              </p:val>
                                            </p:tav>
                                          </p:tavLst>
                                        </p:anim>
                                        <p:anim calcmode="lin" valueType="num">
                                          <p:cBhvr additive="base">
                                            <p:cTn id="31" dur="1000" fill="hold"/>
                                            <p:tgtEl>
                                              <p:spTgt spid="122"/>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0"/>
                                      </p:stCondLst>
                                      <p:childTnLst>
                                        <p:set>
                                          <p:cBhvr>
                                            <p:cTn id="33" dur="1" fill="hold">
                                              <p:stCondLst>
                                                <p:cond delay="0"/>
                                              </p:stCondLst>
                                            </p:cTn>
                                            <p:tgtEl>
                                              <p:spTgt spid="110"/>
                                            </p:tgtEl>
                                            <p:attrNameLst>
                                              <p:attrName>style.visibility</p:attrName>
                                            </p:attrNameLst>
                                          </p:cBhvr>
                                          <p:to>
                                            <p:strVal val="visible"/>
                                          </p:to>
                                        </p:set>
                                        <p:anim calcmode="lin" valueType="num">
                                          <p:cBhvr>
                                            <p:cTn id="34" dur="500" fill="hold"/>
                                            <p:tgtEl>
                                              <p:spTgt spid="110"/>
                                            </p:tgtEl>
                                            <p:attrNameLst>
                                              <p:attrName>ppt_w</p:attrName>
                                            </p:attrNameLst>
                                          </p:cBhvr>
                                          <p:tavLst>
                                            <p:tav tm="0">
                                              <p:val>
                                                <p:fltVal val="0"/>
                                              </p:val>
                                            </p:tav>
                                            <p:tav tm="100000">
                                              <p:val>
                                                <p:strVal val="#ppt_w"/>
                                              </p:val>
                                            </p:tav>
                                          </p:tavLst>
                                        </p:anim>
                                        <p:anim calcmode="lin" valueType="num">
                                          <p:cBhvr>
                                            <p:cTn id="35" dur="500" fill="hold"/>
                                            <p:tgtEl>
                                              <p:spTgt spid="110"/>
                                            </p:tgtEl>
                                            <p:attrNameLst>
                                              <p:attrName>ppt_h</p:attrName>
                                            </p:attrNameLst>
                                          </p:cBhvr>
                                          <p:tavLst>
                                            <p:tav tm="0">
                                              <p:val>
                                                <p:fltVal val="0"/>
                                              </p:val>
                                            </p:tav>
                                            <p:tav tm="100000">
                                              <p:val>
                                                <p:strVal val="#ppt_h"/>
                                              </p:val>
                                            </p:tav>
                                          </p:tavLst>
                                        </p:anim>
                                        <p:animEffect transition="in" filter="fade">
                                          <p:cBhvr>
                                            <p:cTn id="36" dur="500"/>
                                            <p:tgtEl>
                                              <p:spTgt spid="110"/>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118"/>
                                            </p:tgtEl>
                                            <p:attrNameLst>
                                              <p:attrName>style.visibility</p:attrName>
                                            </p:attrNameLst>
                                          </p:cBhvr>
                                          <p:to>
                                            <p:strVal val="visible"/>
                                          </p:to>
                                        </p:set>
                                        <p:anim calcmode="lin" valueType="num">
                                          <p:cBhvr>
                                            <p:cTn id="39" dur="500" fill="hold"/>
                                            <p:tgtEl>
                                              <p:spTgt spid="118"/>
                                            </p:tgtEl>
                                            <p:attrNameLst>
                                              <p:attrName>ppt_w</p:attrName>
                                            </p:attrNameLst>
                                          </p:cBhvr>
                                          <p:tavLst>
                                            <p:tav tm="0">
                                              <p:val>
                                                <p:fltVal val="0"/>
                                              </p:val>
                                            </p:tav>
                                            <p:tav tm="100000">
                                              <p:val>
                                                <p:strVal val="#ppt_w"/>
                                              </p:val>
                                            </p:tav>
                                          </p:tavLst>
                                        </p:anim>
                                        <p:anim calcmode="lin" valueType="num">
                                          <p:cBhvr>
                                            <p:cTn id="40" dur="500" fill="hold"/>
                                            <p:tgtEl>
                                              <p:spTgt spid="118"/>
                                            </p:tgtEl>
                                            <p:attrNameLst>
                                              <p:attrName>ppt_h</p:attrName>
                                            </p:attrNameLst>
                                          </p:cBhvr>
                                          <p:tavLst>
                                            <p:tav tm="0">
                                              <p:val>
                                                <p:fltVal val="0"/>
                                              </p:val>
                                            </p:tav>
                                            <p:tav tm="100000">
                                              <p:val>
                                                <p:strVal val="#ppt_h"/>
                                              </p:val>
                                            </p:tav>
                                          </p:tavLst>
                                        </p:anim>
                                        <p:animEffect transition="in" filter="fade">
                                          <p:cBhvr>
                                            <p:cTn id="41" dur="500"/>
                                            <p:tgtEl>
                                              <p:spTgt spid="118"/>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19"/>
                                            </p:tgtEl>
                                            <p:attrNameLst>
                                              <p:attrName>style.visibility</p:attrName>
                                            </p:attrNameLst>
                                          </p:cBhvr>
                                          <p:to>
                                            <p:strVal val="visible"/>
                                          </p:to>
                                        </p:set>
                                        <p:anim calcmode="lin" valueType="num">
                                          <p:cBhvr>
                                            <p:cTn id="44" dur="500" fill="hold"/>
                                            <p:tgtEl>
                                              <p:spTgt spid="119"/>
                                            </p:tgtEl>
                                            <p:attrNameLst>
                                              <p:attrName>ppt_w</p:attrName>
                                            </p:attrNameLst>
                                          </p:cBhvr>
                                          <p:tavLst>
                                            <p:tav tm="0">
                                              <p:val>
                                                <p:fltVal val="0"/>
                                              </p:val>
                                            </p:tav>
                                            <p:tav tm="100000">
                                              <p:val>
                                                <p:strVal val="#ppt_w"/>
                                              </p:val>
                                            </p:tav>
                                          </p:tavLst>
                                        </p:anim>
                                        <p:anim calcmode="lin" valueType="num">
                                          <p:cBhvr>
                                            <p:cTn id="45" dur="500" fill="hold"/>
                                            <p:tgtEl>
                                              <p:spTgt spid="119"/>
                                            </p:tgtEl>
                                            <p:attrNameLst>
                                              <p:attrName>ppt_h</p:attrName>
                                            </p:attrNameLst>
                                          </p:cBhvr>
                                          <p:tavLst>
                                            <p:tav tm="0">
                                              <p:val>
                                                <p:fltVal val="0"/>
                                              </p:val>
                                            </p:tav>
                                            <p:tav tm="100000">
                                              <p:val>
                                                <p:strVal val="#ppt_h"/>
                                              </p:val>
                                            </p:tav>
                                          </p:tavLst>
                                        </p:anim>
                                        <p:animEffect transition="in" filter="fade">
                                          <p:cBhvr>
                                            <p:cTn id="46" dur="500"/>
                                            <p:tgtEl>
                                              <p:spTgt spid="119"/>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108"/>
                                            </p:tgtEl>
                                            <p:attrNameLst>
                                              <p:attrName>style.visibility</p:attrName>
                                            </p:attrNameLst>
                                          </p:cBhvr>
                                          <p:to>
                                            <p:strVal val="visible"/>
                                          </p:to>
                                        </p:set>
                                        <p:anim calcmode="lin" valueType="num">
                                          <p:cBhvr>
                                            <p:cTn id="49" dur="500" fill="hold"/>
                                            <p:tgtEl>
                                              <p:spTgt spid="108"/>
                                            </p:tgtEl>
                                            <p:attrNameLst>
                                              <p:attrName>ppt_w</p:attrName>
                                            </p:attrNameLst>
                                          </p:cBhvr>
                                          <p:tavLst>
                                            <p:tav tm="0">
                                              <p:val>
                                                <p:fltVal val="0"/>
                                              </p:val>
                                            </p:tav>
                                            <p:tav tm="100000">
                                              <p:val>
                                                <p:strVal val="#ppt_w"/>
                                              </p:val>
                                            </p:tav>
                                          </p:tavLst>
                                        </p:anim>
                                        <p:anim calcmode="lin" valueType="num">
                                          <p:cBhvr>
                                            <p:cTn id="50" dur="500" fill="hold"/>
                                            <p:tgtEl>
                                              <p:spTgt spid="108"/>
                                            </p:tgtEl>
                                            <p:attrNameLst>
                                              <p:attrName>ppt_h</p:attrName>
                                            </p:attrNameLst>
                                          </p:cBhvr>
                                          <p:tavLst>
                                            <p:tav tm="0">
                                              <p:val>
                                                <p:fltVal val="0"/>
                                              </p:val>
                                            </p:tav>
                                            <p:tav tm="100000">
                                              <p:val>
                                                <p:strVal val="#ppt_h"/>
                                              </p:val>
                                            </p:tav>
                                          </p:tavLst>
                                        </p:anim>
                                        <p:animEffect transition="in" filter="fade">
                                          <p:cBhvr>
                                            <p:cTn id="51" dur="500"/>
                                            <p:tgtEl>
                                              <p:spTgt spid="108"/>
                                            </p:tgtEl>
                                          </p:cBhvr>
                                        </p:animEffect>
                                      </p:childTnLst>
                                    </p:cTn>
                                  </p:par>
                                  <p:par>
                                    <p:cTn id="52" presetID="53" presetClass="entr" presetSubtype="16" fill="hold" grpId="0" nodeType="withEffect">
                                      <p:stCondLst>
                                        <p:cond delay="750"/>
                                      </p:stCondLst>
                                      <p:childTnLst>
                                        <p:set>
                                          <p:cBhvr>
                                            <p:cTn id="53" dur="1" fill="hold">
                                              <p:stCondLst>
                                                <p:cond delay="0"/>
                                              </p:stCondLst>
                                            </p:cTn>
                                            <p:tgtEl>
                                              <p:spTgt spid="124"/>
                                            </p:tgtEl>
                                            <p:attrNameLst>
                                              <p:attrName>style.visibility</p:attrName>
                                            </p:attrNameLst>
                                          </p:cBhvr>
                                          <p:to>
                                            <p:strVal val="visible"/>
                                          </p:to>
                                        </p:set>
                                        <p:anim calcmode="lin" valueType="num">
                                          <p:cBhvr>
                                            <p:cTn id="54" dur="500" fill="hold"/>
                                            <p:tgtEl>
                                              <p:spTgt spid="124"/>
                                            </p:tgtEl>
                                            <p:attrNameLst>
                                              <p:attrName>ppt_w</p:attrName>
                                            </p:attrNameLst>
                                          </p:cBhvr>
                                          <p:tavLst>
                                            <p:tav tm="0">
                                              <p:val>
                                                <p:fltVal val="0"/>
                                              </p:val>
                                            </p:tav>
                                            <p:tav tm="100000">
                                              <p:val>
                                                <p:strVal val="#ppt_w"/>
                                              </p:val>
                                            </p:tav>
                                          </p:tavLst>
                                        </p:anim>
                                        <p:anim calcmode="lin" valueType="num">
                                          <p:cBhvr>
                                            <p:cTn id="55" dur="500" fill="hold"/>
                                            <p:tgtEl>
                                              <p:spTgt spid="124"/>
                                            </p:tgtEl>
                                            <p:attrNameLst>
                                              <p:attrName>ppt_h</p:attrName>
                                            </p:attrNameLst>
                                          </p:cBhvr>
                                          <p:tavLst>
                                            <p:tav tm="0">
                                              <p:val>
                                                <p:fltVal val="0"/>
                                              </p:val>
                                            </p:tav>
                                            <p:tav tm="100000">
                                              <p:val>
                                                <p:strVal val="#ppt_h"/>
                                              </p:val>
                                            </p:tav>
                                          </p:tavLst>
                                        </p:anim>
                                        <p:animEffect transition="in" filter="fade">
                                          <p:cBhvr>
                                            <p:cTn id="56" dur="500"/>
                                            <p:tgtEl>
                                              <p:spTgt spid="124"/>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25"/>
                                            </p:tgtEl>
                                            <p:attrNameLst>
                                              <p:attrName>style.visibility</p:attrName>
                                            </p:attrNameLst>
                                          </p:cBhvr>
                                          <p:to>
                                            <p:strVal val="visible"/>
                                          </p:to>
                                        </p:set>
                                        <p:anim calcmode="lin" valueType="num">
                                          <p:cBhvr>
                                            <p:cTn id="59" dur="500" fill="hold"/>
                                            <p:tgtEl>
                                              <p:spTgt spid="125"/>
                                            </p:tgtEl>
                                            <p:attrNameLst>
                                              <p:attrName>ppt_w</p:attrName>
                                            </p:attrNameLst>
                                          </p:cBhvr>
                                          <p:tavLst>
                                            <p:tav tm="0">
                                              <p:val>
                                                <p:fltVal val="0"/>
                                              </p:val>
                                            </p:tav>
                                            <p:tav tm="100000">
                                              <p:val>
                                                <p:strVal val="#ppt_w"/>
                                              </p:val>
                                            </p:tav>
                                          </p:tavLst>
                                        </p:anim>
                                        <p:anim calcmode="lin" valueType="num">
                                          <p:cBhvr>
                                            <p:cTn id="60" dur="500" fill="hold"/>
                                            <p:tgtEl>
                                              <p:spTgt spid="125"/>
                                            </p:tgtEl>
                                            <p:attrNameLst>
                                              <p:attrName>ppt_h</p:attrName>
                                            </p:attrNameLst>
                                          </p:cBhvr>
                                          <p:tavLst>
                                            <p:tav tm="0">
                                              <p:val>
                                                <p:fltVal val="0"/>
                                              </p:val>
                                            </p:tav>
                                            <p:tav tm="100000">
                                              <p:val>
                                                <p:strVal val="#ppt_h"/>
                                              </p:val>
                                            </p:tav>
                                          </p:tavLst>
                                        </p:anim>
                                        <p:animEffect transition="in" filter="fade">
                                          <p:cBhvr>
                                            <p:cTn id="61" dur="500"/>
                                            <p:tgtEl>
                                              <p:spTgt spid="125"/>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103"/>
                                            </p:tgtEl>
                                            <p:attrNameLst>
                                              <p:attrName>style.visibility</p:attrName>
                                            </p:attrNameLst>
                                          </p:cBhvr>
                                          <p:to>
                                            <p:strVal val="visible"/>
                                          </p:to>
                                        </p:set>
                                        <p:animEffect transition="in" filter="wipe(left)">
                                          <p:cBhvr>
                                            <p:cTn id="64" dur="500"/>
                                            <p:tgtEl>
                                              <p:spTgt spid="103"/>
                                            </p:tgtEl>
                                          </p:cBhvr>
                                        </p:animEffect>
                                      </p:childTnLst>
                                    </p:cTn>
                                  </p:par>
                                  <p:par>
                                    <p:cTn id="65" presetID="2" presetClass="entr" presetSubtype="2" decel="50000" fill="hold" grpId="0" nodeType="withEffect">
                                      <p:stCondLst>
                                        <p:cond delay="2000"/>
                                      </p:stCondLst>
                                      <p:childTnLst>
                                        <p:set>
                                          <p:cBhvr>
                                            <p:cTn id="66" dur="1" fill="hold">
                                              <p:stCondLst>
                                                <p:cond delay="0"/>
                                              </p:stCondLst>
                                            </p:cTn>
                                            <p:tgtEl>
                                              <p:spTgt spid="106"/>
                                            </p:tgtEl>
                                            <p:attrNameLst>
                                              <p:attrName>style.visibility</p:attrName>
                                            </p:attrNameLst>
                                          </p:cBhvr>
                                          <p:to>
                                            <p:strVal val="visible"/>
                                          </p:to>
                                        </p:set>
                                        <p:anim calcmode="lin" valueType="num">
                                          <p:cBhvr additive="base">
                                            <p:cTn id="67" dur="1000" fill="hold"/>
                                            <p:tgtEl>
                                              <p:spTgt spid="106"/>
                                            </p:tgtEl>
                                            <p:attrNameLst>
                                              <p:attrName>ppt_x</p:attrName>
                                            </p:attrNameLst>
                                          </p:cBhvr>
                                          <p:tavLst>
                                            <p:tav tm="0">
                                              <p:val>
                                                <p:strVal val="1+#ppt_w/2"/>
                                              </p:val>
                                            </p:tav>
                                            <p:tav tm="100000">
                                              <p:val>
                                                <p:strVal val="#ppt_x"/>
                                              </p:val>
                                            </p:tav>
                                          </p:tavLst>
                                        </p:anim>
                                        <p:anim calcmode="lin" valueType="num">
                                          <p:cBhvr additive="base">
                                            <p:cTn id="68" dur="1000" fill="hold"/>
                                            <p:tgtEl>
                                              <p:spTgt spid="106"/>
                                            </p:tgtEl>
                                            <p:attrNameLst>
                                              <p:attrName>ppt_y</p:attrName>
                                            </p:attrNameLst>
                                          </p:cBhvr>
                                          <p:tavLst>
                                            <p:tav tm="0">
                                              <p:val>
                                                <p:strVal val="#ppt_y"/>
                                              </p:val>
                                            </p:tav>
                                            <p:tav tm="100000">
                                              <p:val>
                                                <p:strVal val="#ppt_y"/>
                                              </p:val>
                                            </p:tav>
                                          </p:tavLst>
                                        </p:anim>
                                      </p:childTnLst>
                                    </p:cTn>
                                  </p:par>
                                  <p:par>
                                    <p:cTn id="69" presetID="2" presetClass="entr" presetSubtype="2" decel="50000" fill="hold" grpId="0" nodeType="withEffect">
                                      <p:stCondLst>
                                        <p:cond delay="2000"/>
                                      </p:stCondLst>
                                      <p:childTnLst>
                                        <p:set>
                                          <p:cBhvr>
                                            <p:cTn id="70" dur="1" fill="hold">
                                              <p:stCondLst>
                                                <p:cond delay="0"/>
                                              </p:stCondLst>
                                            </p:cTn>
                                            <p:tgtEl>
                                              <p:spTgt spid="105"/>
                                            </p:tgtEl>
                                            <p:attrNameLst>
                                              <p:attrName>style.visibility</p:attrName>
                                            </p:attrNameLst>
                                          </p:cBhvr>
                                          <p:to>
                                            <p:strVal val="visible"/>
                                          </p:to>
                                        </p:set>
                                        <p:anim calcmode="lin" valueType="num">
                                          <p:cBhvr additive="base">
                                            <p:cTn id="71" dur="1000" fill="hold"/>
                                            <p:tgtEl>
                                              <p:spTgt spid="105"/>
                                            </p:tgtEl>
                                            <p:attrNameLst>
                                              <p:attrName>ppt_x</p:attrName>
                                            </p:attrNameLst>
                                          </p:cBhvr>
                                          <p:tavLst>
                                            <p:tav tm="0">
                                              <p:val>
                                                <p:strVal val="1+#ppt_w/2"/>
                                              </p:val>
                                            </p:tav>
                                            <p:tav tm="100000">
                                              <p:val>
                                                <p:strVal val="#ppt_x"/>
                                              </p:val>
                                            </p:tav>
                                          </p:tavLst>
                                        </p:anim>
                                        <p:anim calcmode="lin" valueType="num">
                                          <p:cBhvr additive="base">
                                            <p:cTn id="72" dur="1000" fill="hold"/>
                                            <p:tgtEl>
                                              <p:spTgt spid="105"/>
                                            </p:tgtEl>
                                            <p:attrNameLst>
                                              <p:attrName>ppt_y</p:attrName>
                                            </p:attrNameLst>
                                          </p:cBhvr>
                                          <p:tavLst>
                                            <p:tav tm="0">
                                              <p:val>
                                                <p:strVal val="#ppt_y"/>
                                              </p:val>
                                            </p:tav>
                                            <p:tav tm="100000">
                                              <p:val>
                                                <p:strVal val="#ppt_y"/>
                                              </p:val>
                                            </p:tav>
                                          </p:tavLst>
                                        </p:anim>
                                      </p:childTnLst>
                                    </p:cTn>
                                  </p:par>
                                  <p:par>
                                    <p:cTn id="73" presetID="53" presetClass="entr" presetSubtype="16" fill="hold" grpId="0" nodeType="withEffect">
                                      <p:stCondLst>
                                        <p:cond delay="750"/>
                                      </p:stCondLst>
                                      <p:childTnLst>
                                        <p:set>
                                          <p:cBhvr>
                                            <p:cTn id="74" dur="1" fill="hold">
                                              <p:stCondLst>
                                                <p:cond delay="0"/>
                                              </p:stCondLst>
                                            </p:cTn>
                                            <p:tgtEl>
                                              <p:spTgt spid="104"/>
                                            </p:tgtEl>
                                            <p:attrNameLst>
                                              <p:attrName>style.visibility</p:attrName>
                                            </p:attrNameLst>
                                          </p:cBhvr>
                                          <p:to>
                                            <p:strVal val="visible"/>
                                          </p:to>
                                        </p:set>
                                        <p:anim calcmode="lin" valueType="num">
                                          <p:cBhvr>
                                            <p:cTn id="75" dur="500" fill="hold"/>
                                            <p:tgtEl>
                                              <p:spTgt spid="104"/>
                                            </p:tgtEl>
                                            <p:attrNameLst>
                                              <p:attrName>ppt_w</p:attrName>
                                            </p:attrNameLst>
                                          </p:cBhvr>
                                          <p:tavLst>
                                            <p:tav tm="0">
                                              <p:val>
                                                <p:fltVal val="0"/>
                                              </p:val>
                                            </p:tav>
                                            <p:tav tm="100000">
                                              <p:val>
                                                <p:strVal val="#ppt_w"/>
                                              </p:val>
                                            </p:tav>
                                          </p:tavLst>
                                        </p:anim>
                                        <p:anim calcmode="lin" valueType="num">
                                          <p:cBhvr>
                                            <p:cTn id="76" dur="500" fill="hold"/>
                                            <p:tgtEl>
                                              <p:spTgt spid="104"/>
                                            </p:tgtEl>
                                            <p:attrNameLst>
                                              <p:attrName>ppt_h</p:attrName>
                                            </p:attrNameLst>
                                          </p:cBhvr>
                                          <p:tavLst>
                                            <p:tav tm="0">
                                              <p:val>
                                                <p:fltVal val="0"/>
                                              </p:val>
                                            </p:tav>
                                            <p:tav tm="100000">
                                              <p:val>
                                                <p:strVal val="#ppt_h"/>
                                              </p:val>
                                            </p:tav>
                                          </p:tavLst>
                                        </p:anim>
                                        <p:animEffect transition="in" filter="fade">
                                          <p:cBhvr>
                                            <p:cTn id="77" dur="500"/>
                                            <p:tgtEl>
                                              <p:spTgt spid="104"/>
                                            </p:tgtEl>
                                          </p:cBhvr>
                                        </p:animEffect>
                                      </p:childTnLst>
                                    </p:cTn>
                                  </p:par>
                                  <p:par>
                                    <p:cTn id="78" presetID="53" presetClass="entr" presetSubtype="16" fill="hold" grpId="0" nodeType="withEffect">
                                      <p:stCondLst>
                                        <p:cond delay="1000"/>
                                      </p:stCondLst>
                                      <p:childTnLst>
                                        <p:set>
                                          <p:cBhvr>
                                            <p:cTn id="79" dur="1" fill="hold">
                                              <p:stCondLst>
                                                <p:cond delay="0"/>
                                              </p:stCondLst>
                                            </p:cTn>
                                            <p:tgtEl>
                                              <p:spTgt spid="128"/>
                                            </p:tgtEl>
                                            <p:attrNameLst>
                                              <p:attrName>style.visibility</p:attrName>
                                            </p:attrNameLst>
                                          </p:cBhvr>
                                          <p:to>
                                            <p:strVal val="visible"/>
                                          </p:to>
                                        </p:set>
                                        <p:anim calcmode="lin" valueType="num">
                                          <p:cBhvr>
                                            <p:cTn id="80" dur="500" fill="hold"/>
                                            <p:tgtEl>
                                              <p:spTgt spid="128"/>
                                            </p:tgtEl>
                                            <p:attrNameLst>
                                              <p:attrName>ppt_w</p:attrName>
                                            </p:attrNameLst>
                                          </p:cBhvr>
                                          <p:tavLst>
                                            <p:tav tm="0">
                                              <p:val>
                                                <p:fltVal val="0"/>
                                              </p:val>
                                            </p:tav>
                                            <p:tav tm="100000">
                                              <p:val>
                                                <p:strVal val="#ppt_w"/>
                                              </p:val>
                                            </p:tav>
                                          </p:tavLst>
                                        </p:anim>
                                        <p:anim calcmode="lin" valueType="num">
                                          <p:cBhvr>
                                            <p:cTn id="81" dur="500" fill="hold"/>
                                            <p:tgtEl>
                                              <p:spTgt spid="128"/>
                                            </p:tgtEl>
                                            <p:attrNameLst>
                                              <p:attrName>ppt_h</p:attrName>
                                            </p:attrNameLst>
                                          </p:cBhvr>
                                          <p:tavLst>
                                            <p:tav tm="0">
                                              <p:val>
                                                <p:fltVal val="0"/>
                                              </p:val>
                                            </p:tav>
                                            <p:tav tm="100000">
                                              <p:val>
                                                <p:strVal val="#ppt_h"/>
                                              </p:val>
                                            </p:tav>
                                          </p:tavLst>
                                        </p:anim>
                                        <p:animEffect transition="in" filter="fade">
                                          <p:cBhvr>
                                            <p:cTn id="82" dur="500"/>
                                            <p:tgtEl>
                                              <p:spTgt spid="128"/>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129"/>
                                            </p:tgtEl>
                                            <p:attrNameLst>
                                              <p:attrName>style.visibility</p:attrName>
                                            </p:attrNameLst>
                                          </p:cBhvr>
                                          <p:to>
                                            <p:strVal val="visible"/>
                                          </p:to>
                                        </p:set>
                                        <p:anim calcmode="lin" valueType="num">
                                          <p:cBhvr>
                                            <p:cTn id="85" dur="500" fill="hold"/>
                                            <p:tgtEl>
                                              <p:spTgt spid="129"/>
                                            </p:tgtEl>
                                            <p:attrNameLst>
                                              <p:attrName>ppt_w</p:attrName>
                                            </p:attrNameLst>
                                          </p:cBhvr>
                                          <p:tavLst>
                                            <p:tav tm="0">
                                              <p:val>
                                                <p:fltVal val="0"/>
                                              </p:val>
                                            </p:tav>
                                            <p:tav tm="100000">
                                              <p:val>
                                                <p:strVal val="#ppt_w"/>
                                              </p:val>
                                            </p:tav>
                                          </p:tavLst>
                                        </p:anim>
                                        <p:anim calcmode="lin" valueType="num">
                                          <p:cBhvr>
                                            <p:cTn id="86" dur="500" fill="hold"/>
                                            <p:tgtEl>
                                              <p:spTgt spid="129"/>
                                            </p:tgtEl>
                                            <p:attrNameLst>
                                              <p:attrName>ppt_h</p:attrName>
                                            </p:attrNameLst>
                                          </p:cBhvr>
                                          <p:tavLst>
                                            <p:tav tm="0">
                                              <p:val>
                                                <p:fltVal val="0"/>
                                              </p:val>
                                            </p:tav>
                                            <p:tav tm="100000">
                                              <p:val>
                                                <p:strVal val="#ppt_h"/>
                                              </p:val>
                                            </p:tav>
                                          </p:tavLst>
                                        </p:anim>
                                        <p:animEffect transition="in" filter="fade">
                                          <p:cBhvr>
                                            <p:cTn id="87" dur="500"/>
                                            <p:tgtEl>
                                              <p:spTgt spid="129"/>
                                            </p:tgtEl>
                                          </p:cBhvr>
                                        </p:animEffect>
                                      </p:childTnLst>
                                    </p:cTn>
                                  </p:par>
                                  <p:par>
                                    <p:cTn id="88" presetID="2" presetClass="entr" presetSubtype="1" fill="hold" grpId="0" nodeType="withEffect" p14:presetBounceEnd="50000">
                                      <p:stCondLst>
                                        <p:cond delay="750"/>
                                      </p:stCondLst>
                                      <p:childTnLst>
                                        <p:set>
                                          <p:cBhvr>
                                            <p:cTn id="89" dur="1" fill="hold">
                                              <p:stCondLst>
                                                <p:cond delay="0"/>
                                              </p:stCondLst>
                                            </p:cTn>
                                            <p:tgtEl>
                                              <p:spTgt spid="113"/>
                                            </p:tgtEl>
                                            <p:attrNameLst>
                                              <p:attrName>style.visibility</p:attrName>
                                            </p:attrNameLst>
                                          </p:cBhvr>
                                          <p:to>
                                            <p:strVal val="visible"/>
                                          </p:to>
                                        </p:set>
                                        <p:anim calcmode="lin" valueType="num" p14:bounceEnd="50000">
                                          <p:cBhvr additive="base">
                                            <p:cTn id="90" dur="1000" fill="hold"/>
                                            <p:tgtEl>
                                              <p:spTgt spid="113"/>
                                            </p:tgtEl>
                                            <p:attrNameLst>
                                              <p:attrName>ppt_x</p:attrName>
                                            </p:attrNameLst>
                                          </p:cBhvr>
                                          <p:tavLst>
                                            <p:tav tm="0">
                                              <p:val>
                                                <p:strVal val="#ppt_x"/>
                                              </p:val>
                                            </p:tav>
                                            <p:tav tm="100000">
                                              <p:val>
                                                <p:strVal val="#ppt_x"/>
                                              </p:val>
                                            </p:tav>
                                          </p:tavLst>
                                        </p:anim>
                                        <p:anim calcmode="lin" valueType="num" p14:bounceEnd="50000">
                                          <p:cBhvr additive="base">
                                            <p:cTn id="91" dur="1000" fill="hold"/>
                                            <p:tgtEl>
                                              <p:spTgt spid="113"/>
                                            </p:tgtEl>
                                            <p:attrNameLst>
                                              <p:attrName>ppt_y</p:attrName>
                                            </p:attrNameLst>
                                          </p:cBhvr>
                                          <p:tavLst>
                                            <p:tav tm="0">
                                              <p:val>
                                                <p:strVal val="0-#ppt_h/2"/>
                                              </p:val>
                                            </p:tav>
                                            <p:tav tm="100000">
                                              <p:val>
                                                <p:strVal val="#ppt_y"/>
                                              </p:val>
                                            </p:tav>
                                          </p:tavLst>
                                        </p:anim>
                                      </p:childTnLst>
                                    </p:cTn>
                                  </p:par>
                                  <p:par>
                                    <p:cTn id="92" presetID="2" presetClass="entr" presetSubtype="1" fill="hold" grpId="0" nodeType="withEffect" p14:presetBounceEnd="50000">
                                      <p:stCondLst>
                                        <p:cond delay="750"/>
                                      </p:stCondLst>
                                      <p:childTnLst>
                                        <p:set>
                                          <p:cBhvr>
                                            <p:cTn id="93" dur="1" fill="hold">
                                              <p:stCondLst>
                                                <p:cond delay="0"/>
                                              </p:stCondLst>
                                            </p:cTn>
                                            <p:tgtEl>
                                              <p:spTgt spid="116"/>
                                            </p:tgtEl>
                                            <p:attrNameLst>
                                              <p:attrName>style.visibility</p:attrName>
                                            </p:attrNameLst>
                                          </p:cBhvr>
                                          <p:to>
                                            <p:strVal val="visible"/>
                                          </p:to>
                                        </p:set>
                                        <p:anim calcmode="lin" valueType="num" p14:bounceEnd="50000">
                                          <p:cBhvr additive="base">
                                            <p:cTn id="94" dur="1000" fill="hold"/>
                                            <p:tgtEl>
                                              <p:spTgt spid="116"/>
                                            </p:tgtEl>
                                            <p:attrNameLst>
                                              <p:attrName>ppt_x</p:attrName>
                                            </p:attrNameLst>
                                          </p:cBhvr>
                                          <p:tavLst>
                                            <p:tav tm="0">
                                              <p:val>
                                                <p:strVal val="#ppt_x"/>
                                              </p:val>
                                            </p:tav>
                                            <p:tav tm="100000">
                                              <p:val>
                                                <p:strVal val="#ppt_x"/>
                                              </p:val>
                                            </p:tav>
                                          </p:tavLst>
                                        </p:anim>
                                        <p:anim calcmode="lin" valueType="num" p14:bounceEnd="50000">
                                          <p:cBhvr additive="base">
                                            <p:cTn id="95" dur="1000" fill="hold"/>
                                            <p:tgtEl>
                                              <p:spTgt spid="116"/>
                                            </p:tgtEl>
                                            <p:attrNameLst>
                                              <p:attrName>ppt_y</p:attrName>
                                            </p:attrNameLst>
                                          </p:cBhvr>
                                          <p:tavLst>
                                            <p:tav tm="0">
                                              <p:val>
                                                <p:strVal val="0-#ppt_h/2"/>
                                              </p:val>
                                            </p:tav>
                                            <p:tav tm="100000">
                                              <p:val>
                                                <p:strVal val="#ppt_y"/>
                                              </p:val>
                                            </p:tav>
                                          </p:tavLst>
                                        </p:anim>
                                      </p:childTnLst>
                                    </p:cTn>
                                  </p:par>
                                  <p:par>
                                    <p:cTn id="96" presetID="2" presetClass="entr" presetSubtype="1" fill="hold" grpId="0" nodeType="withEffect" p14:presetBounceEnd="50000">
                                      <p:stCondLst>
                                        <p:cond delay="500"/>
                                      </p:stCondLst>
                                      <p:childTnLst>
                                        <p:set>
                                          <p:cBhvr>
                                            <p:cTn id="97" dur="1" fill="hold">
                                              <p:stCondLst>
                                                <p:cond delay="0"/>
                                              </p:stCondLst>
                                            </p:cTn>
                                            <p:tgtEl>
                                              <p:spTgt spid="115"/>
                                            </p:tgtEl>
                                            <p:attrNameLst>
                                              <p:attrName>style.visibility</p:attrName>
                                            </p:attrNameLst>
                                          </p:cBhvr>
                                          <p:to>
                                            <p:strVal val="visible"/>
                                          </p:to>
                                        </p:set>
                                        <p:anim calcmode="lin" valueType="num" p14:bounceEnd="50000">
                                          <p:cBhvr additive="base">
                                            <p:cTn id="98" dur="1000" fill="hold"/>
                                            <p:tgtEl>
                                              <p:spTgt spid="115"/>
                                            </p:tgtEl>
                                            <p:attrNameLst>
                                              <p:attrName>ppt_x</p:attrName>
                                            </p:attrNameLst>
                                          </p:cBhvr>
                                          <p:tavLst>
                                            <p:tav tm="0">
                                              <p:val>
                                                <p:strVal val="#ppt_x"/>
                                              </p:val>
                                            </p:tav>
                                            <p:tav tm="100000">
                                              <p:val>
                                                <p:strVal val="#ppt_x"/>
                                              </p:val>
                                            </p:tav>
                                          </p:tavLst>
                                        </p:anim>
                                        <p:anim calcmode="lin" valueType="num" p14:bounceEnd="50000">
                                          <p:cBhvr additive="base">
                                            <p:cTn id="99" dur="1000" fill="hold"/>
                                            <p:tgtEl>
                                              <p:spTgt spid="115"/>
                                            </p:tgtEl>
                                            <p:attrNameLst>
                                              <p:attrName>ppt_y</p:attrName>
                                            </p:attrNameLst>
                                          </p:cBhvr>
                                          <p:tavLst>
                                            <p:tav tm="0">
                                              <p:val>
                                                <p:strVal val="0-#ppt_h/2"/>
                                              </p:val>
                                            </p:tav>
                                            <p:tav tm="100000">
                                              <p:val>
                                                <p:strVal val="#ppt_y"/>
                                              </p:val>
                                            </p:tav>
                                          </p:tavLst>
                                        </p:anim>
                                      </p:childTnLst>
                                    </p:cTn>
                                  </p:par>
                                  <p:par>
                                    <p:cTn id="100" presetID="2" presetClass="entr" presetSubtype="1" fill="hold" grpId="0" nodeType="withEffect" p14:presetBounceEnd="50000">
                                      <p:stCondLst>
                                        <p:cond delay="250"/>
                                      </p:stCondLst>
                                      <p:childTnLst>
                                        <p:set>
                                          <p:cBhvr>
                                            <p:cTn id="101" dur="1" fill="hold">
                                              <p:stCondLst>
                                                <p:cond delay="0"/>
                                              </p:stCondLst>
                                            </p:cTn>
                                            <p:tgtEl>
                                              <p:spTgt spid="114"/>
                                            </p:tgtEl>
                                            <p:attrNameLst>
                                              <p:attrName>style.visibility</p:attrName>
                                            </p:attrNameLst>
                                          </p:cBhvr>
                                          <p:to>
                                            <p:strVal val="visible"/>
                                          </p:to>
                                        </p:set>
                                        <p:anim calcmode="lin" valueType="num" p14:bounceEnd="50000">
                                          <p:cBhvr additive="base">
                                            <p:cTn id="102" dur="1000" fill="hold"/>
                                            <p:tgtEl>
                                              <p:spTgt spid="114"/>
                                            </p:tgtEl>
                                            <p:attrNameLst>
                                              <p:attrName>ppt_x</p:attrName>
                                            </p:attrNameLst>
                                          </p:cBhvr>
                                          <p:tavLst>
                                            <p:tav tm="0">
                                              <p:val>
                                                <p:strVal val="#ppt_x"/>
                                              </p:val>
                                            </p:tav>
                                            <p:tav tm="100000">
                                              <p:val>
                                                <p:strVal val="#ppt_x"/>
                                              </p:val>
                                            </p:tav>
                                          </p:tavLst>
                                        </p:anim>
                                        <p:anim calcmode="lin" valueType="num" p14:bounceEnd="50000">
                                          <p:cBhvr additive="base">
                                            <p:cTn id="103" dur="1000" fill="hold"/>
                                            <p:tgtEl>
                                              <p:spTgt spid="114"/>
                                            </p:tgtEl>
                                            <p:attrNameLst>
                                              <p:attrName>ppt_y</p:attrName>
                                            </p:attrNameLst>
                                          </p:cBhvr>
                                          <p:tavLst>
                                            <p:tav tm="0">
                                              <p:val>
                                                <p:strVal val="0-#ppt_h/2"/>
                                              </p:val>
                                            </p:tav>
                                            <p:tav tm="100000">
                                              <p:val>
                                                <p:strVal val="#ppt_y"/>
                                              </p:val>
                                            </p:tav>
                                          </p:tavLst>
                                        </p:anim>
                                      </p:childTnLst>
                                    </p:cTn>
                                  </p:par>
                                  <p:par>
                                    <p:cTn id="104" presetID="12" presetClass="entr" presetSubtype="4" fill="hold" grpId="0" nodeType="withEffect">
                                      <p:stCondLst>
                                        <p:cond delay="2500"/>
                                      </p:stCondLst>
                                      <p:childTnLst>
                                        <p:set>
                                          <p:cBhvr>
                                            <p:cTn id="105" dur="1" fill="hold">
                                              <p:stCondLst>
                                                <p:cond delay="0"/>
                                              </p:stCondLst>
                                            </p:cTn>
                                            <p:tgtEl>
                                              <p:spTgt spid="130"/>
                                            </p:tgtEl>
                                            <p:attrNameLst>
                                              <p:attrName>style.visibility</p:attrName>
                                            </p:attrNameLst>
                                          </p:cBhvr>
                                          <p:to>
                                            <p:strVal val="visible"/>
                                          </p:to>
                                        </p:set>
                                        <p:anim calcmode="lin" valueType="num">
                                          <p:cBhvr additive="base">
                                            <p:cTn id="106" dur="500"/>
                                            <p:tgtEl>
                                              <p:spTgt spid="130"/>
                                            </p:tgtEl>
                                            <p:attrNameLst>
                                              <p:attrName>ppt_y</p:attrName>
                                            </p:attrNameLst>
                                          </p:cBhvr>
                                          <p:tavLst>
                                            <p:tav tm="0">
                                              <p:val>
                                                <p:strVal val="#ppt_y+#ppt_h*1.125000"/>
                                              </p:val>
                                            </p:tav>
                                            <p:tav tm="100000">
                                              <p:val>
                                                <p:strVal val="#ppt_y"/>
                                              </p:val>
                                            </p:tav>
                                          </p:tavLst>
                                        </p:anim>
                                        <p:animEffect transition="in" filter="wipe(up)">
                                          <p:cBhvr>
                                            <p:cTn id="107" dur="500"/>
                                            <p:tgtEl>
                                              <p:spTgt spid="130"/>
                                            </p:tgtEl>
                                          </p:cBhvr>
                                        </p:animEffect>
                                      </p:childTnLst>
                                    </p:cTn>
                                  </p:par>
                                  <p:par>
                                    <p:cTn id="108" presetID="2" presetClass="entr" presetSubtype="4" fill="hold" grpId="0" nodeType="withEffect" p14:presetBounceEnd="67000">
                                      <p:stCondLst>
                                        <p:cond delay="0"/>
                                      </p:stCondLst>
                                      <p:childTnLst>
                                        <p:set>
                                          <p:cBhvr>
                                            <p:cTn id="109" dur="1" fill="hold">
                                              <p:stCondLst>
                                                <p:cond delay="0"/>
                                              </p:stCondLst>
                                            </p:cTn>
                                            <p:tgtEl>
                                              <p:spTgt spid="127"/>
                                            </p:tgtEl>
                                            <p:attrNameLst>
                                              <p:attrName>style.visibility</p:attrName>
                                            </p:attrNameLst>
                                          </p:cBhvr>
                                          <p:to>
                                            <p:strVal val="visible"/>
                                          </p:to>
                                        </p:set>
                                        <p:anim calcmode="lin" valueType="num" p14:bounceEnd="67000">
                                          <p:cBhvr additive="base">
                                            <p:cTn id="110" dur="1000" fill="hold"/>
                                            <p:tgtEl>
                                              <p:spTgt spid="127"/>
                                            </p:tgtEl>
                                            <p:attrNameLst>
                                              <p:attrName>ppt_x</p:attrName>
                                            </p:attrNameLst>
                                          </p:cBhvr>
                                          <p:tavLst>
                                            <p:tav tm="0">
                                              <p:val>
                                                <p:strVal val="#ppt_x"/>
                                              </p:val>
                                            </p:tav>
                                            <p:tav tm="100000">
                                              <p:val>
                                                <p:strVal val="#ppt_x"/>
                                              </p:val>
                                            </p:tav>
                                          </p:tavLst>
                                        </p:anim>
                                        <p:anim calcmode="lin" valueType="num" p14:bounceEnd="67000">
                                          <p:cBhvr additive="base">
                                            <p:cTn id="111" dur="1000" fill="hold"/>
                                            <p:tgtEl>
                                              <p:spTgt spid="127"/>
                                            </p:tgtEl>
                                            <p:attrNameLst>
                                              <p:attrName>ppt_y</p:attrName>
                                            </p:attrNameLst>
                                          </p:cBhvr>
                                          <p:tavLst>
                                            <p:tav tm="0">
                                              <p:val>
                                                <p:strVal val="1+#ppt_h/2"/>
                                              </p:val>
                                            </p:tav>
                                            <p:tav tm="100000">
                                              <p:val>
                                                <p:strVal val="#ppt_y"/>
                                              </p:val>
                                            </p:tav>
                                          </p:tavLst>
                                        </p:anim>
                                      </p:childTnLst>
                                    </p:cTn>
                                  </p:par>
                                  <p:par>
                                    <p:cTn id="112" presetID="22" presetClass="entr" presetSubtype="2" fill="hold" grpId="0" nodeType="withEffect">
                                      <p:stCondLst>
                                        <p:cond delay="500"/>
                                      </p:stCondLst>
                                      <p:childTnLst>
                                        <p:set>
                                          <p:cBhvr>
                                            <p:cTn id="113" dur="1" fill="hold">
                                              <p:stCondLst>
                                                <p:cond delay="0"/>
                                              </p:stCondLst>
                                            </p:cTn>
                                            <p:tgtEl>
                                              <p:spTgt spid="126"/>
                                            </p:tgtEl>
                                            <p:attrNameLst>
                                              <p:attrName>style.visibility</p:attrName>
                                            </p:attrNameLst>
                                          </p:cBhvr>
                                          <p:to>
                                            <p:strVal val="visible"/>
                                          </p:to>
                                        </p:set>
                                        <p:animEffect transition="in" filter="wipe(right)">
                                          <p:cBhvr>
                                            <p:cTn id="114" dur="500"/>
                                            <p:tgtEl>
                                              <p:spTgt spid="126"/>
                                            </p:tgtEl>
                                          </p:cBhvr>
                                        </p:animEffect>
                                      </p:childTnLst>
                                    </p:cTn>
                                  </p:par>
                                  <p:par>
                                    <p:cTn id="115" presetID="31" presetClass="entr" presetSubtype="0" fill="hold" grpId="0" nodeType="withEffect">
                                      <p:stCondLst>
                                        <p:cond delay="2250"/>
                                      </p:stCondLst>
                                      <p:childTnLst>
                                        <p:set>
                                          <p:cBhvr>
                                            <p:cTn id="116" dur="1" fill="hold">
                                              <p:stCondLst>
                                                <p:cond delay="0"/>
                                              </p:stCondLst>
                                            </p:cTn>
                                            <p:tgtEl>
                                              <p:spTgt spid="145"/>
                                            </p:tgtEl>
                                            <p:attrNameLst>
                                              <p:attrName>style.visibility</p:attrName>
                                            </p:attrNameLst>
                                          </p:cBhvr>
                                          <p:to>
                                            <p:strVal val="visible"/>
                                          </p:to>
                                        </p:set>
                                        <p:anim calcmode="lin" valueType="num">
                                          <p:cBhvr>
                                            <p:cTn id="117" dur="1000" fill="hold"/>
                                            <p:tgtEl>
                                              <p:spTgt spid="145"/>
                                            </p:tgtEl>
                                            <p:attrNameLst>
                                              <p:attrName>ppt_w</p:attrName>
                                            </p:attrNameLst>
                                          </p:cBhvr>
                                          <p:tavLst>
                                            <p:tav tm="0">
                                              <p:val>
                                                <p:fltVal val="0"/>
                                              </p:val>
                                            </p:tav>
                                            <p:tav tm="100000">
                                              <p:val>
                                                <p:strVal val="#ppt_w"/>
                                              </p:val>
                                            </p:tav>
                                          </p:tavLst>
                                        </p:anim>
                                        <p:anim calcmode="lin" valueType="num">
                                          <p:cBhvr>
                                            <p:cTn id="118" dur="1000" fill="hold"/>
                                            <p:tgtEl>
                                              <p:spTgt spid="145"/>
                                            </p:tgtEl>
                                            <p:attrNameLst>
                                              <p:attrName>ppt_h</p:attrName>
                                            </p:attrNameLst>
                                          </p:cBhvr>
                                          <p:tavLst>
                                            <p:tav tm="0">
                                              <p:val>
                                                <p:fltVal val="0"/>
                                              </p:val>
                                            </p:tav>
                                            <p:tav tm="100000">
                                              <p:val>
                                                <p:strVal val="#ppt_h"/>
                                              </p:val>
                                            </p:tav>
                                          </p:tavLst>
                                        </p:anim>
                                        <p:anim calcmode="lin" valueType="num">
                                          <p:cBhvr>
                                            <p:cTn id="119" dur="1000" fill="hold"/>
                                            <p:tgtEl>
                                              <p:spTgt spid="145"/>
                                            </p:tgtEl>
                                            <p:attrNameLst>
                                              <p:attrName>style.rotation</p:attrName>
                                            </p:attrNameLst>
                                          </p:cBhvr>
                                          <p:tavLst>
                                            <p:tav tm="0">
                                              <p:val>
                                                <p:fltVal val="90"/>
                                              </p:val>
                                            </p:tav>
                                            <p:tav tm="100000">
                                              <p:val>
                                                <p:fltVal val="0"/>
                                              </p:val>
                                            </p:tav>
                                          </p:tavLst>
                                        </p:anim>
                                        <p:animEffect transition="in" filter="fade">
                                          <p:cBhvr>
                                            <p:cTn id="120" dur="1000"/>
                                            <p:tgtEl>
                                              <p:spTgt spid="145"/>
                                            </p:tgtEl>
                                          </p:cBhvr>
                                        </p:animEffect>
                                      </p:childTnLst>
                                    </p:cTn>
                                  </p:par>
                                  <p:par>
                                    <p:cTn id="121" presetID="31" presetClass="entr" presetSubtype="0" fill="hold" nodeType="withEffect">
                                      <p:stCondLst>
                                        <p:cond delay="2000"/>
                                      </p:stCondLst>
                                      <p:childTnLst>
                                        <p:set>
                                          <p:cBhvr>
                                            <p:cTn id="122" dur="1" fill="hold">
                                              <p:stCondLst>
                                                <p:cond delay="0"/>
                                              </p:stCondLst>
                                            </p:cTn>
                                            <p:tgtEl>
                                              <p:spTgt spid="135"/>
                                            </p:tgtEl>
                                            <p:attrNameLst>
                                              <p:attrName>style.visibility</p:attrName>
                                            </p:attrNameLst>
                                          </p:cBhvr>
                                          <p:to>
                                            <p:strVal val="visible"/>
                                          </p:to>
                                        </p:set>
                                        <p:anim calcmode="lin" valueType="num">
                                          <p:cBhvr>
                                            <p:cTn id="123" dur="1000" fill="hold"/>
                                            <p:tgtEl>
                                              <p:spTgt spid="135"/>
                                            </p:tgtEl>
                                            <p:attrNameLst>
                                              <p:attrName>ppt_w</p:attrName>
                                            </p:attrNameLst>
                                          </p:cBhvr>
                                          <p:tavLst>
                                            <p:tav tm="0">
                                              <p:val>
                                                <p:fltVal val="0"/>
                                              </p:val>
                                            </p:tav>
                                            <p:tav tm="100000">
                                              <p:val>
                                                <p:strVal val="#ppt_w"/>
                                              </p:val>
                                            </p:tav>
                                          </p:tavLst>
                                        </p:anim>
                                        <p:anim calcmode="lin" valueType="num">
                                          <p:cBhvr>
                                            <p:cTn id="124" dur="1000" fill="hold"/>
                                            <p:tgtEl>
                                              <p:spTgt spid="135"/>
                                            </p:tgtEl>
                                            <p:attrNameLst>
                                              <p:attrName>ppt_h</p:attrName>
                                            </p:attrNameLst>
                                          </p:cBhvr>
                                          <p:tavLst>
                                            <p:tav tm="0">
                                              <p:val>
                                                <p:fltVal val="0"/>
                                              </p:val>
                                            </p:tav>
                                            <p:tav tm="100000">
                                              <p:val>
                                                <p:strVal val="#ppt_h"/>
                                              </p:val>
                                            </p:tav>
                                          </p:tavLst>
                                        </p:anim>
                                        <p:anim calcmode="lin" valueType="num">
                                          <p:cBhvr>
                                            <p:cTn id="125" dur="1000" fill="hold"/>
                                            <p:tgtEl>
                                              <p:spTgt spid="135"/>
                                            </p:tgtEl>
                                            <p:attrNameLst>
                                              <p:attrName>style.rotation</p:attrName>
                                            </p:attrNameLst>
                                          </p:cBhvr>
                                          <p:tavLst>
                                            <p:tav tm="0">
                                              <p:val>
                                                <p:fltVal val="90"/>
                                              </p:val>
                                            </p:tav>
                                            <p:tav tm="100000">
                                              <p:val>
                                                <p:fltVal val="0"/>
                                              </p:val>
                                            </p:tav>
                                          </p:tavLst>
                                        </p:anim>
                                        <p:animEffect transition="in" filter="fade">
                                          <p:cBhvr>
                                            <p:cTn id="126" dur="1000"/>
                                            <p:tgtEl>
                                              <p:spTgt spid="135"/>
                                            </p:tgtEl>
                                          </p:cBhvr>
                                        </p:animEffect>
                                      </p:childTnLst>
                                    </p:cTn>
                                  </p:par>
                                  <p:par>
                                    <p:cTn id="127" presetID="31" presetClass="entr" presetSubtype="0" fill="hold" nodeType="withEffect">
                                      <p:stCondLst>
                                        <p:cond delay="1500"/>
                                      </p:stCondLst>
                                      <p:childTnLst>
                                        <p:set>
                                          <p:cBhvr>
                                            <p:cTn id="128" dur="1" fill="hold">
                                              <p:stCondLst>
                                                <p:cond delay="0"/>
                                              </p:stCondLst>
                                            </p:cTn>
                                            <p:tgtEl>
                                              <p:spTgt spid="131"/>
                                            </p:tgtEl>
                                            <p:attrNameLst>
                                              <p:attrName>style.visibility</p:attrName>
                                            </p:attrNameLst>
                                          </p:cBhvr>
                                          <p:to>
                                            <p:strVal val="visible"/>
                                          </p:to>
                                        </p:set>
                                        <p:anim calcmode="lin" valueType="num">
                                          <p:cBhvr>
                                            <p:cTn id="129" dur="1000" fill="hold"/>
                                            <p:tgtEl>
                                              <p:spTgt spid="131"/>
                                            </p:tgtEl>
                                            <p:attrNameLst>
                                              <p:attrName>ppt_w</p:attrName>
                                            </p:attrNameLst>
                                          </p:cBhvr>
                                          <p:tavLst>
                                            <p:tav tm="0">
                                              <p:val>
                                                <p:fltVal val="0"/>
                                              </p:val>
                                            </p:tav>
                                            <p:tav tm="100000">
                                              <p:val>
                                                <p:strVal val="#ppt_w"/>
                                              </p:val>
                                            </p:tav>
                                          </p:tavLst>
                                        </p:anim>
                                        <p:anim calcmode="lin" valueType="num">
                                          <p:cBhvr>
                                            <p:cTn id="130" dur="1000" fill="hold"/>
                                            <p:tgtEl>
                                              <p:spTgt spid="131"/>
                                            </p:tgtEl>
                                            <p:attrNameLst>
                                              <p:attrName>ppt_h</p:attrName>
                                            </p:attrNameLst>
                                          </p:cBhvr>
                                          <p:tavLst>
                                            <p:tav tm="0">
                                              <p:val>
                                                <p:fltVal val="0"/>
                                              </p:val>
                                            </p:tav>
                                            <p:tav tm="100000">
                                              <p:val>
                                                <p:strVal val="#ppt_h"/>
                                              </p:val>
                                            </p:tav>
                                          </p:tavLst>
                                        </p:anim>
                                        <p:anim calcmode="lin" valueType="num">
                                          <p:cBhvr>
                                            <p:cTn id="131" dur="1000" fill="hold"/>
                                            <p:tgtEl>
                                              <p:spTgt spid="131"/>
                                            </p:tgtEl>
                                            <p:attrNameLst>
                                              <p:attrName>style.rotation</p:attrName>
                                            </p:attrNameLst>
                                          </p:cBhvr>
                                          <p:tavLst>
                                            <p:tav tm="0">
                                              <p:val>
                                                <p:fltVal val="90"/>
                                              </p:val>
                                            </p:tav>
                                            <p:tav tm="100000">
                                              <p:val>
                                                <p:fltVal val="0"/>
                                              </p:val>
                                            </p:tav>
                                          </p:tavLst>
                                        </p:anim>
                                        <p:animEffect transition="in" filter="fade">
                                          <p:cBhvr>
                                            <p:cTn id="132" dur="1000"/>
                                            <p:tgtEl>
                                              <p:spTgt spid="131"/>
                                            </p:tgtEl>
                                          </p:cBhvr>
                                        </p:animEffect>
                                      </p:childTnLst>
                                    </p:cTn>
                                  </p:par>
                                  <p:par>
                                    <p:cTn id="133" presetID="47" presetClass="entr" presetSubtype="0" fill="hold" grpId="0" nodeType="withEffect">
                                      <p:stCondLst>
                                        <p:cond delay="0"/>
                                      </p:stCondLst>
                                      <p:childTnLst>
                                        <p:set>
                                          <p:cBhvr>
                                            <p:cTn id="134" dur="1" fill="hold">
                                              <p:stCondLst>
                                                <p:cond delay="0"/>
                                              </p:stCondLst>
                                            </p:cTn>
                                            <p:tgtEl>
                                              <p:spTgt spid="112"/>
                                            </p:tgtEl>
                                            <p:attrNameLst>
                                              <p:attrName>style.visibility</p:attrName>
                                            </p:attrNameLst>
                                          </p:cBhvr>
                                          <p:to>
                                            <p:strVal val="visible"/>
                                          </p:to>
                                        </p:set>
                                        <p:animEffect transition="in" filter="fade">
                                          <p:cBhvr>
                                            <p:cTn id="135" dur="1000"/>
                                            <p:tgtEl>
                                              <p:spTgt spid="112"/>
                                            </p:tgtEl>
                                          </p:cBhvr>
                                        </p:animEffect>
                                        <p:anim calcmode="lin" valueType="num">
                                          <p:cBhvr>
                                            <p:cTn id="136" dur="1000" fill="hold"/>
                                            <p:tgtEl>
                                              <p:spTgt spid="112"/>
                                            </p:tgtEl>
                                            <p:attrNameLst>
                                              <p:attrName>ppt_x</p:attrName>
                                            </p:attrNameLst>
                                          </p:cBhvr>
                                          <p:tavLst>
                                            <p:tav tm="0">
                                              <p:val>
                                                <p:strVal val="#ppt_x"/>
                                              </p:val>
                                            </p:tav>
                                            <p:tav tm="100000">
                                              <p:val>
                                                <p:strVal val="#ppt_x"/>
                                              </p:val>
                                            </p:tav>
                                          </p:tavLst>
                                        </p:anim>
                                        <p:anim calcmode="lin" valueType="num">
                                          <p:cBhvr>
                                            <p:cTn id="137" dur="1000" fill="hold"/>
                                            <p:tgtEl>
                                              <p:spTgt spid="1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04" grpId="0" animBg="1"/>
          <p:bldP spid="105" grpId="0"/>
          <p:bldP spid="106" grpId="0"/>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8" grpId="0" animBg="1"/>
          <p:bldP spid="119" grpId="0" animBg="1"/>
          <p:bldP spid="120" grpId="0"/>
          <p:bldP spid="121" grpId="0"/>
          <p:bldP spid="122" grpId="0"/>
          <p:bldP spid="123" grpId="0"/>
          <p:bldP spid="124" grpId="0" animBg="1"/>
          <p:bldP spid="125" grpId="0" animBg="1"/>
          <p:bldP spid="126" grpId="0"/>
          <p:bldP spid="127" grpId="0"/>
          <p:bldP spid="128" grpId="0" animBg="1"/>
          <p:bldP spid="129" grpId="0" animBg="1"/>
          <p:bldP spid="130" grpId="0"/>
          <p:bldP spid="14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500"/>
                                      </p:stCondLst>
                                      <p:childTnLst>
                                        <p:set>
                                          <p:cBhvr>
                                            <p:cTn id="6" dur="1" fill="hold">
                                              <p:stCondLst>
                                                <p:cond delay="0"/>
                                              </p:stCondLst>
                                            </p:cTn>
                                            <p:tgtEl>
                                              <p:spTgt spid="111"/>
                                            </p:tgtEl>
                                            <p:attrNameLst>
                                              <p:attrName>style.visibility</p:attrName>
                                            </p:attrNameLst>
                                          </p:cBhvr>
                                          <p:to>
                                            <p:strVal val="visible"/>
                                          </p:to>
                                        </p:set>
                                        <p:animEffect transition="in" filter="fade">
                                          <p:cBhvr>
                                            <p:cTn id="7" dur="1000"/>
                                            <p:tgtEl>
                                              <p:spTgt spid="111"/>
                                            </p:tgtEl>
                                          </p:cBhvr>
                                        </p:animEffect>
                                        <p:anim calcmode="lin" valueType="num">
                                          <p:cBhvr>
                                            <p:cTn id="8" dur="1000" fill="hold"/>
                                            <p:tgtEl>
                                              <p:spTgt spid="111"/>
                                            </p:tgtEl>
                                            <p:attrNameLst>
                                              <p:attrName>ppt_x</p:attrName>
                                            </p:attrNameLst>
                                          </p:cBhvr>
                                          <p:tavLst>
                                            <p:tav tm="0">
                                              <p:val>
                                                <p:strVal val="#ppt_x"/>
                                              </p:val>
                                            </p:tav>
                                            <p:tav tm="100000">
                                              <p:val>
                                                <p:strVal val="#ppt_x"/>
                                              </p:val>
                                            </p:tav>
                                          </p:tavLst>
                                        </p:anim>
                                        <p:anim calcmode="lin" valueType="num">
                                          <p:cBhvr>
                                            <p:cTn id="9" dur="1000" fill="hold"/>
                                            <p:tgtEl>
                                              <p:spTgt spid="111"/>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109"/>
                                            </p:tgtEl>
                                            <p:attrNameLst>
                                              <p:attrName>style.visibility</p:attrName>
                                            </p:attrNameLst>
                                          </p:cBhvr>
                                          <p:to>
                                            <p:strVal val="visible"/>
                                          </p:to>
                                        </p:set>
                                        <p:animEffect transition="in" filter="wipe(left)">
                                          <p:cBhvr>
                                            <p:cTn id="12" dur="500"/>
                                            <p:tgtEl>
                                              <p:spTgt spid="109"/>
                                            </p:tgtEl>
                                          </p:cBhvr>
                                        </p:animEffect>
                                      </p:childTnLst>
                                    </p:cTn>
                                  </p:par>
                                  <p:par>
                                    <p:cTn id="13" presetID="22" presetClass="entr" presetSubtype="8" fill="hold" grpId="0" nodeType="withEffect">
                                      <p:stCondLst>
                                        <p:cond delay="1250"/>
                                      </p:stCondLst>
                                      <p:childTnLst>
                                        <p:set>
                                          <p:cBhvr>
                                            <p:cTn id="14" dur="1" fill="hold">
                                              <p:stCondLst>
                                                <p:cond delay="0"/>
                                              </p:stCondLst>
                                            </p:cTn>
                                            <p:tgtEl>
                                              <p:spTgt spid="107"/>
                                            </p:tgtEl>
                                            <p:attrNameLst>
                                              <p:attrName>style.visibility</p:attrName>
                                            </p:attrNameLst>
                                          </p:cBhvr>
                                          <p:to>
                                            <p:strVal val="visible"/>
                                          </p:to>
                                        </p:set>
                                        <p:animEffect transition="in" filter="wipe(left)">
                                          <p:cBhvr>
                                            <p:cTn id="15" dur="500"/>
                                            <p:tgtEl>
                                              <p:spTgt spid="107"/>
                                            </p:tgtEl>
                                          </p:cBhvr>
                                        </p:animEffect>
                                      </p:childTnLst>
                                    </p:cTn>
                                  </p:par>
                                  <p:par>
                                    <p:cTn id="16" presetID="2" presetClass="entr" presetSubtype="2" decel="50000" fill="hold" grpId="0" nodeType="withEffect">
                                      <p:stCondLst>
                                        <p:cond delay="1250"/>
                                      </p:stCondLst>
                                      <p:childTnLst>
                                        <p:set>
                                          <p:cBhvr>
                                            <p:cTn id="17" dur="1" fill="hold">
                                              <p:stCondLst>
                                                <p:cond delay="0"/>
                                              </p:stCondLst>
                                            </p:cTn>
                                            <p:tgtEl>
                                              <p:spTgt spid="121"/>
                                            </p:tgtEl>
                                            <p:attrNameLst>
                                              <p:attrName>style.visibility</p:attrName>
                                            </p:attrNameLst>
                                          </p:cBhvr>
                                          <p:to>
                                            <p:strVal val="visible"/>
                                          </p:to>
                                        </p:set>
                                        <p:anim calcmode="lin" valueType="num">
                                          <p:cBhvr additive="base">
                                            <p:cTn id="18" dur="1000" fill="hold"/>
                                            <p:tgtEl>
                                              <p:spTgt spid="121"/>
                                            </p:tgtEl>
                                            <p:attrNameLst>
                                              <p:attrName>ppt_x</p:attrName>
                                            </p:attrNameLst>
                                          </p:cBhvr>
                                          <p:tavLst>
                                            <p:tav tm="0">
                                              <p:val>
                                                <p:strVal val="1+#ppt_w/2"/>
                                              </p:val>
                                            </p:tav>
                                            <p:tav tm="100000">
                                              <p:val>
                                                <p:strVal val="#ppt_x"/>
                                              </p:val>
                                            </p:tav>
                                          </p:tavLst>
                                        </p:anim>
                                        <p:anim calcmode="lin" valueType="num">
                                          <p:cBhvr additive="base">
                                            <p:cTn id="19" dur="1000" fill="hold"/>
                                            <p:tgtEl>
                                              <p:spTgt spid="121"/>
                                            </p:tgtEl>
                                            <p:attrNameLst>
                                              <p:attrName>ppt_y</p:attrName>
                                            </p:attrNameLst>
                                          </p:cBhvr>
                                          <p:tavLst>
                                            <p:tav tm="0">
                                              <p:val>
                                                <p:strVal val="#ppt_y"/>
                                              </p:val>
                                            </p:tav>
                                            <p:tav tm="100000">
                                              <p:val>
                                                <p:strVal val="#ppt_y"/>
                                              </p:val>
                                            </p:tav>
                                          </p:tavLst>
                                        </p:anim>
                                      </p:childTnLst>
                                    </p:cTn>
                                  </p:par>
                                  <p:par>
                                    <p:cTn id="20" presetID="2" presetClass="entr" presetSubtype="2" decel="50000" fill="hold" grpId="0" nodeType="withEffect">
                                      <p:stCondLst>
                                        <p:cond delay="1250"/>
                                      </p:stCondLst>
                                      <p:childTnLst>
                                        <p:set>
                                          <p:cBhvr>
                                            <p:cTn id="21" dur="1" fill="hold">
                                              <p:stCondLst>
                                                <p:cond delay="0"/>
                                              </p:stCondLst>
                                            </p:cTn>
                                            <p:tgtEl>
                                              <p:spTgt spid="120"/>
                                            </p:tgtEl>
                                            <p:attrNameLst>
                                              <p:attrName>style.visibility</p:attrName>
                                            </p:attrNameLst>
                                          </p:cBhvr>
                                          <p:to>
                                            <p:strVal val="visible"/>
                                          </p:to>
                                        </p:set>
                                        <p:anim calcmode="lin" valueType="num">
                                          <p:cBhvr additive="base">
                                            <p:cTn id="22" dur="1000" fill="hold"/>
                                            <p:tgtEl>
                                              <p:spTgt spid="120"/>
                                            </p:tgtEl>
                                            <p:attrNameLst>
                                              <p:attrName>ppt_x</p:attrName>
                                            </p:attrNameLst>
                                          </p:cBhvr>
                                          <p:tavLst>
                                            <p:tav tm="0">
                                              <p:val>
                                                <p:strVal val="1+#ppt_w/2"/>
                                              </p:val>
                                            </p:tav>
                                            <p:tav tm="100000">
                                              <p:val>
                                                <p:strVal val="#ppt_x"/>
                                              </p:val>
                                            </p:tav>
                                          </p:tavLst>
                                        </p:anim>
                                        <p:anim calcmode="lin" valueType="num">
                                          <p:cBhvr additive="base">
                                            <p:cTn id="23" dur="1000" fill="hold"/>
                                            <p:tgtEl>
                                              <p:spTgt spid="120"/>
                                            </p:tgtEl>
                                            <p:attrNameLst>
                                              <p:attrName>ppt_y</p:attrName>
                                            </p:attrNameLst>
                                          </p:cBhvr>
                                          <p:tavLst>
                                            <p:tav tm="0">
                                              <p:val>
                                                <p:strVal val="#ppt_y"/>
                                              </p:val>
                                            </p:tav>
                                            <p:tav tm="100000">
                                              <p:val>
                                                <p:strVal val="#ppt_y"/>
                                              </p:val>
                                            </p:tav>
                                          </p:tavLst>
                                        </p:anim>
                                      </p:childTnLst>
                                    </p:cTn>
                                  </p:par>
                                  <p:par>
                                    <p:cTn id="24" presetID="2" presetClass="entr" presetSubtype="2" decel="50000" fill="hold" grpId="0" nodeType="withEffect">
                                      <p:stCondLst>
                                        <p:cond delay="1750"/>
                                      </p:stCondLst>
                                      <p:childTnLst>
                                        <p:set>
                                          <p:cBhvr>
                                            <p:cTn id="25" dur="1" fill="hold">
                                              <p:stCondLst>
                                                <p:cond delay="0"/>
                                              </p:stCondLst>
                                            </p:cTn>
                                            <p:tgtEl>
                                              <p:spTgt spid="123"/>
                                            </p:tgtEl>
                                            <p:attrNameLst>
                                              <p:attrName>style.visibility</p:attrName>
                                            </p:attrNameLst>
                                          </p:cBhvr>
                                          <p:to>
                                            <p:strVal val="visible"/>
                                          </p:to>
                                        </p:set>
                                        <p:anim calcmode="lin" valueType="num">
                                          <p:cBhvr additive="base">
                                            <p:cTn id="26" dur="1000" fill="hold"/>
                                            <p:tgtEl>
                                              <p:spTgt spid="123"/>
                                            </p:tgtEl>
                                            <p:attrNameLst>
                                              <p:attrName>ppt_x</p:attrName>
                                            </p:attrNameLst>
                                          </p:cBhvr>
                                          <p:tavLst>
                                            <p:tav tm="0">
                                              <p:val>
                                                <p:strVal val="1+#ppt_w/2"/>
                                              </p:val>
                                            </p:tav>
                                            <p:tav tm="100000">
                                              <p:val>
                                                <p:strVal val="#ppt_x"/>
                                              </p:val>
                                            </p:tav>
                                          </p:tavLst>
                                        </p:anim>
                                        <p:anim calcmode="lin" valueType="num">
                                          <p:cBhvr additive="base">
                                            <p:cTn id="27" dur="1000" fill="hold"/>
                                            <p:tgtEl>
                                              <p:spTgt spid="123"/>
                                            </p:tgtEl>
                                            <p:attrNameLst>
                                              <p:attrName>ppt_y</p:attrName>
                                            </p:attrNameLst>
                                          </p:cBhvr>
                                          <p:tavLst>
                                            <p:tav tm="0">
                                              <p:val>
                                                <p:strVal val="#ppt_y"/>
                                              </p:val>
                                            </p:tav>
                                            <p:tav tm="100000">
                                              <p:val>
                                                <p:strVal val="#ppt_y"/>
                                              </p:val>
                                            </p:tav>
                                          </p:tavLst>
                                        </p:anim>
                                      </p:childTnLst>
                                    </p:cTn>
                                  </p:par>
                                  <p:par>
                                    <p:cTn id="28" presetID="2" presetClass="entr" presetSubtype="2" decel="50000" fill="hold" grpId="0" nodeType="withEffect">
                                      <p:stCondLst>
                                        <p:cond delay="1750"/>
                                      </p:stCondLst>
                                      <p:childTnLst>
                                        <p:set>
                                          <p:cBhvr>
                                            <p:cTn id="29" dur="1" fill="hold">
                                              <p:stCondLst>
                                                <p:cond delay="0"/>
                                              </p:stCondLst>
                                            </p:cTn>
                                            <p:tgtEl>
                                              <p:spTgt spid="122"/>
                                            </p:tgtEl>
                                            <p:attrNameLst>
                                              <p:attrName>style.visibility</p:attrName>
                                            </p:attrNameLst>
                                          </p:cBhvr>
                                          <p:to>
                                            <p:strVal val="visible"/>
                                          </p:to>
                                        </p:set>
                                        <p:anim calcmode="lin" valueType="num">
                                          <p:cBhvr additive="base">
                                            <p:cTn id="30" dur="1000" fill="hold"/>
                                            <p:tgtEl>
                                              <p:spTgt spid="122"/>
                                            </p:tgtEl>
                                            <p:attrNameLst>
                                              <p:attrName>ppt_x</p:attrName>
                                            </p:attrNameLst>
                                          </p:cBhvr>
                                          <p:tavLst>
                                            <p:tav tm="0">
                                              <p:val>
                                                <p:strVal val="1+#ppt_w/2"/>
                                              </p:val>
                                            </p:tav>
                                            <p:tav tm="100000">
                                              <p:val>
                                                <p:strVal val="#ppt_x"/>
                                              </p:val>
                                            </p:tav>
                                          </p:tavLst>
                                        </p:anim>
                                        <p:anim calcmode="lin" valueType="num">
                                          <p:cBhvr additive="base">
                                            <p:cTn id="31" dur="1000" fill="hold"/>
                                            <p:tgtEl>
                                              <p:spTgt spid="122"/>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0"/>
                                      </p:stCondLst>
                                      <p:childTnLst>
                                        <p:set>
                                          <p:cBhvr>
                                            <p:cTn id="33" dur="1" fill="hold">
                                              <p:stCondLst>
                                                <p:cond delay="0"/>
                                              </p:stCondLst>
                                            </p:cTn>
                                            <p:tgtEl>
                                              <p:spTgt spid="110"/>
                                            </p:tgtEl>
                                            <p:attrNameLst>
                                              <p:attrName>style.visibility</p:attrName>
                                            </p:attrNameLst>
                                          </p:cBhvr>
                                          <p:to>
                                            <p:strVal val="visible"/>
                                          </p:to>
                                        </p:set>
                                        <p:anim calcmode="lin" valueType="num">
                                          <p:cBhvr>
                                            <p:cTn id="34" dur="500" fill="hold"/>
                                            <p:tgtEl>
                                              <p:spTgt spid="110"/>
                                            </p:tgtEl>
                                            <p:attrNameLst>
                                              <p:attrName>ppt_w</p:attrName>
                                            </p:attrNameLst>
                                          </p:cBhvr>
                                          <p:tavLst>
                                            <p:tav tm="0">
                                              <p:val>
                                                <p:fltVal val="0"/>
                                              </p:val>
                                            </p:tav>
                                            <p:tav tm="100000">
                                              <p:val>
                                                <p:strVal val="#ppt_w"/>
                                              </p:val>
                                            </p:tav>
                                          </p:tavLst>
                                        </p:anim>
                                        <p:anim calcmode="lin" valueType="num">
                                          <p:cBhvr>
                                            <p:cTn id="35" dur="500" fill="hold"/>
                                            <p:tgtEl>
                                              <p:spTgt spid="110"/>
                                            </p:tgtEl>
                                            <p:attrNameLst>
                                              <p:attrName>ppt_h</p:attrName>
                                            </p:attrNameLst>
                                          </p:cBhvr>
                                          <p:tavLst>
                                            <p:tav tm="0">
                                              <p:val>
                                                <p:fltVal val="0"/>
                                              </p:val>
                                            </p:tav>
                                            <p:tav tm="100000">
                                              <p:val>
                                                <p:strVal val="#ppt_h"/>
                                              </p:val>
                                            </p:tav>
                                          </p:tavLst>
                                        </p:anim>
                                        <p:animEffect transition="in" filter="fade">
                                          <p:cBhvr>
                                            <p:cTn id="36" dur="500"/>
                                            <p:tgtEl>
                                              <p:spTgt spid="110"/>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118"/>
                                            </p:tgtEl>
                                            <p:attrNameLst>
                                              <p:attrName>style.visibility</p:attrName>
                                            </p:attrNameLst>
                                          </p:cBhvr>
                                          <p:to>
                                            <p:strVal val="visible"/>
                                          </p:to>
                                        </p:set>
                                        <p:anim calcmode="lin" valueType="num">
                                          <p:cBhvr>
                                            <p:cTn id="39" dur="500" fill="hold"/>
                                            <p:tgtEl>
                                              <p:spTgt spid="118"/>
                                            </p:tgtEl>
                                            <p:attrNameLst>
                                              <p:attrName>ppt_w</p:attrName>
                                            </p:attrNameLst>
                                          </p:cBhvr>
                                          <p:tavLst>
                                            <p:tav tm="0">
                                              <p:val>
                                                <p:fltVal val="0"/>
                                              </p:val>
                                            </p:tav>
                                            <p:tav tm="100000">
                                              <p:val>
                                                <p:strVal val="#ppt_w"/>
                                              </p:val>
                                            </p:tav>
                                          </p:tavLst>
                                        </p:anim>
                                        <p:anim calcmode="lin" valueType="num">
                                          <p:cBhvr>
                                            <p:cTn id="40" dur="500" fill="hold"/>
                                            <p:tgtEl>
                                              <p:spTgt spid="118"/>
                                            </p:tgtEl>
                                            <p:attrNameLst>
                                              <p:attrName>ppt_h</p:attrName>
                                            </p:attrNameLst>
                                          </p:cBhvr>
                                          <p:tavLst>
                                            <p:tav tm="0">
                                              <p:val>
                                                <p:fltVal val="0"/>
                                              </p:val>
                                            </p:tav>
                                            <p:tav tm="100000">
                                              <p:val>
                                                <p:strVal val="#ppt_h"/>
                                              </p:val>
                                            </p:tav>
                                          </p:tavLst>
                                        </p:anim>
                                        <p:animEffect transition="in" filter="fade">
                                          <p:cBhvr>
                                            <p:cTn id="41" dur="500"/>
                                            <p:tgtEl>
                                              <p:spTgt spid="118"/>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19"/>
                                            </p:tgtEl>
                                            <p:attrNameLst>
                                              <p:attrName>style.visibility</p:attrName>
                                            </p:attrNameLst>
                                          </p:cBhvr>
                                          <p:to>
                                            <p:strVal val="visible"/>
                                          </p:to>
                                        </p:set>
                                        <p:anim calcmode="lin" valueType="num">
                                          <p:cBhvr>
                                            <p:cTn id="44" dur="500" fill="hold"/>
                                            <p:tgtEl>
                                              <p:spTgt spid="119"/>
                                            </p:tgtEl>
                                            <p:attrNameLst>
                                              <p:attrName>ppt_w</p:attrName>
                                            </p:attrNameLst>
                                          </p:cBhvr>
                                          <p:tavLst>
                                            <p:tav tm="0">
                                              <p:val>
                                                <p:fltVal val="0"/>
                                              </p:val>
                                            </p:tav>
                                            <p:tav tm="100000">
                                              <p:val>
                                                <p:strVal val="#ppt_w"/>
                                              </p:val>
                                            </p:tav>
                                          </p:tavLst>
                                        </p:anim>
                                        <p:anim calcmode="lin" valueType="num">
                                          <p:cBhvr>
                                            <p:cTn id="45" dur="500" fill="hold"/>
                                            <p:tgtEl>
                                              <p:spTgt spid="119"/>
                                            </p:tgtEl>
                                            <p:attrNameLst>
                                              <p:attrName>ppt_h</p:attrName>
                                            </p:attrNameLst>
                                          </p:cBhvr>
                                          <p:tavLst>
                                            <p:tav tm="0">
                                              <p:val>
                                                <p:fltVal val="0"/>
                                              </p:val>
                                            </p:tav>
                                            <p:tav tm="100000">
                                              <p:val>
                                                <p:strVal val="#ppt_h"/>
                                              </p:val>
                                            </p:tav>
                                          </p:tavLst>
                                        </p:anim>
                                        <p:animEffect transition="in" filter="fade">
                                          <p:cBhvr>
                                            <p:cTn id="46" dur="500"/>
                                            <p:tgtEl>
                                              <p:spTgt spid="119"/>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108"/>
                                            </p:tgtEl>
                                            <p:attrNameLst>
                                              <p:attrName>style.visibility</p:attrName>
                                            </p:attrNameLst>
                                          </p:cBhvr>
                                          <p:to>
                                            <p:strVal val="visible"/>
                                          </p:to>
                                        </p:set>
                                        <p:anim calcmode="lin" valueType="num">
                                          <p:cBhvr>
                                            <p:cTn id="49" dur="500" fill="hold"/>
                                            <p:tgtEl>
                                              <p:spTgt spid="108"/>
                                            </p:tgtEl>
                                            <p:attrNameLst>
                                              <p:attrName>ppt_w</p:attrName>
                                            </p:attrNameLst>
                                          </p:cBhvr>
                                          <p:tavLst>
                                            <p:tav tm="0">
                                              <p:val>
                                                <p:fltVal val="0"/>
                                              </p:val>
                                            </p:tav>
                                            <p:tav tm="100000">
                                              <p:val>
                                                <p:strVal val="#ppt_w"/>
                                              </p:val>
                                            </p:tav>
                                          </p:tavLst>
                                        </p:anim>
                                        <p:anim calcmode="lin" valueType="num">
                                          <p:cBhvr>
                                            <p:cTn id="50" dur="500" fill="hold"/>
                                            <p:tgtEl>
                                              <p:spTgt spid="108"/>
                                            </p:tgtEl>
                                            <p:attrNameLst>
                                              <p:attrName>ppt_h</p:attrName>
                                            </p:attrNameLst>
                                          </p:cBhvr>
                                          <p:tavLst>
                                            <p:tav tm="0">
                                              <p:val>
                                                <p:fltVal val="0"/>
                                              </p:val>
                                            </p:tav>
                                            <p:tav tm="100000">
                                              <p:val>
                                                <p:strVal val="#ppt_h"/>
                                              </p:val>
                                            </p:tav>
                                          </p:tavLst>
                                        </p:anim>
                                        <p:animEffect transition="in" filter="fade">
                                          <p:cBhvr>
                                            <p:cTn id="51" dur="500"/>
                                            <p:tgtEl>
                                              <p:spTgt spid="108"/>
                                            </p:tgtEl>
                                          </p:cBhvr>
                                        </p:animEffect>
                                      </p:childTnLst>
                                    </p:cTn>
                                  </p:par>
                                  <p:par>
                                    <p:cTn id="52" presetID="53" presetClass="entr" presetSubtype="16" fill="hold" grpId="0" nodeType="withEffect">
                                      <p:stCondLst>
                                        <p:cond delay="750"/>
                                      </p:stCondLst>
                                      <p:childTnLst>
                                        <p:set>
                                          <p:cBhvr>
                                            <p:cTn id="53" dur="1" fill="hold">
                                              <p:stCondLst>
                                                <p:cond delay="0"/>
                                              </p:stCondLst>
                                            </p:cTn>
                                            <p:tgtEl>
                                              <p:spTgt spid="124"/>
                                            </p:tgtEl>
                                            <p:attrNameLst>
                                              <p:attrName>style.visibility</p:attrName>
                                            </p:attrNameLst>
                                          </p:cBhvr>
                                          <p:to>
                                            <p:strVal val="visible"/>
                                          </p:to>
                                        </p:set>
                                        <p:anim calcmode="lin" valueType="num">
                                          <p:cBhvr>
                                            <p:cTn id="54" dur="500" fill="hold"/>
                                            <p:tgtEl>
                                              <p:spTgt spid="124"/>
                                            </p:tgtEl>
                                            <p:attrNameLst>
                                              <p:attrName>ppt_w</p:attrName>
                                            </p:attrNameLst>
                                          </p:cBhvr>
                                          <p:tavLst>
                                            <p:tav tm="0">
                                              <p:val>
                                                <p:fltVal val="0"/>
                                              </p:val>
                                            </p:tav>
                                            <p:tav tm="100000">
                                              <p:val>
                                                <p:strVal val="#ppt_w"/>
                                              </p:val>
                                            </p:tav>
                                          </p:tavLst>
                                        </p:anim>
                                        <p:anim calcmode="lin" valueType="num">
                                          <p:cBhvr>
                                            <p:cTn id="55" dur="500" fill="hold"/>
                                            <p:tgtEl>
                                              <p:spTgt spid="124"/>
                                            </p:tgtEl>
                                            <p:attrNameLst>
                                              <p:attrName>ppt_h</p:attrName>
                                            </p:attrNameLst>
                                          </p:cBhvr>
                                          <p:tavLst>
                                            <p:tav tm="0">
                                              <p:val>
                                                <p:fltVal val="0"/>
                                              </p:val>
                                            </p:tav>
                                            <p:tav tm="100000">
                                              <p:val>
                                                <p:strVal val="#ppt_h"/>
                                              </p:val>
                                            </p:tav>
                                          </p:tavLst>
                                        </p:anim>
                                        <p:animEffect transition="in" filter="fade">
                                          <p:cBhvr>
                                            <p:cTn id="56" dur="500"/>
                                            <p:tgtEl>
                                              <p:spTgt spid="124"/>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25"/>
                                            </p:tgtEl>
                                            <p:attrNameLst>
                                              <p:attrName>style.visibility</p:attrName>
                                            </p:attrNameLst>
                                          </p:cBhvr>
                                          <p:to>
                                            <p:strVal val="visible"/>
                                          </p:to>
                                        </p:set>
                                        <p:anim calcmode="lin" valueType="num">
                                          <p:cBhvr>
                                            <p:cTn id="59" dur="500" fill="hold"/>
                                            <p:tgtEl>
                                              <p:spTgt spid="125"/>
                                            </p:tgtEl>
                                            <p:attrNameLst>
                                              <p:attrName>ppt_w</p:attrName>
                                            </p:attrNameLst>
                                          </p:cBhvr>
                                          <p:tavLst>
                                            <p:tav tm="0">
                                              <p:val>
                                                <p:fltVal val="0"/>
                                              </p:val>
                                            </p:tav>
                                            <p:tav tm="100000">
                                              <p:val>
                                                <p:strVal val="#ppt_w"/>
                                              </p:val>
                                            </p:tav>
                                          </p:tavLst>
                                        </p:anim>
                                        <p:anim calcmode="lin" valueType="num">
                                          <p:cBhvr>
                                            <p:cTn id="60" dur="500" fill="hold"/>
                                            <p:tgtEl>
                                              <p:spTgt spid="125"/>
                                            </p:tgtEl>
                                            <p:attrNameLst>
                                              <p:attrName>ppt_h</p:attrName>
                                            </p:attrNameLst>
                                          </p:cBhvr>
                                          <p:tavLst>
                                            <p:tav tm="0">
                                              <p:val>
                                                <p:fltVal val="0"/>
                                              </p:val>
                                            </p:tav>
                                            <p:tav tm="100000">
                                              <p:val>
                                                <p:strVal val="#ppt_h"/>
                                              </p:val>
                                            </p:tav>
                                          </p:tavLst>
                                        </p:anim>
                                        <p:animEffect transition="in" filter="fade">
                                          <p:cBhvr>
                                            <p:cTn id="61" dur="500"/>
                                            <p:tgtEl>
                                              <p:spTgt spid="125"/>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103"/>
                                            </p:tgtEl>
                                            <p:attrNameLst>
                                              <p:attrName>style.visibility</p:attrName>
                                            </p:attrNameLst>
                                          </p:cBhvr>
                                          <p:to>
                                            <p:strVal val="visible"/>
                                          </p:to>
                                        </p:set>
                                        <p:animEffect transition="in" filter="wipe(left)">
                                          <p:cBhvr>
                                            <p:cTn id="64" dur="500"/>
                                            <p:tgtEl>
                                              <p:spTgt spid="103"/>
                                            </p:tgtEl>
                                          </p:cBhvr>
                                        </p:animEffect>
                                      </p:childTnLst>
                                    </p:cTn>
                                  </p:par>
                                  <p:par>
                                    <p:cTn id="65" presetID="2" presetClass="entr" presetSubtype="2" decel="50000" fill="hold" grpId="0" nodeType="withEffect">
                                      <p:stCondLst>
                                        <p:cond delay="2000"/>
                                      </p:stCondLst>
                                      <p:childTnLst>
                                        <p:set>
                                          <p:cBhvr>
                                            <p:cTn id="66" dur="1" fill="hold">
                                              <p:stCondLst>
                                                <p:cond delay="0"/>
                                              </p:stCondLst>
                                            </p:cTn>
                                            <p:tgtEl>
                                              <p:spTgt spid="106"/>
                                            </p:tgtEl>
                                            <p:attrNameLst>
                                              <p:attrName>style.visibility</p:attrName>
                                            </p:attrNameLst>
                                          </p:cBhvr>
                                          <p:to>
                                            <p:strVal val="visible"/>
                                          </p:to>
                                        </p:set>
                                        <p:anim calcmode="lin" valueType="num">
                                          <p:cBhvr additive="base">
                                            <p:cTn id="67" dur="1000" fill="hold"/>
                                            <p:tgtEl>
                                              <p:spTgt spid="106"/>
                                            </p:tgtEl>
                                            <p:attrNameLst>
                                              <p:attrName>ppt_x</p:attrName>
                                            </p:attrNameLst>
                                          </p:cBhvr>
                                          <p:tavLst>
                                            <p:tav tm="0">
                                              <p:val>
                                                <p:strVal val="1+#ppt_w/2"/>
                                              </p:val>
                                            </p:tav>
                                            <p:tav tm="100000">
                                              <p:val>
                                                <p:strVal val="#ppt_x"/>
                                              </p:val>
                                            </p:tav>
                                          </p:tavLst>
                                        </p:anim>
                                        <p:anim calcmode="lin" valueType="num">
                                          <p:cBhvr additive="base">
                                            <p:cTn id="68" dur="1000" fill="hold"/>
                                            <p:tgtEl>
                                              <p:spTgt spid="106"/>
                                            </p:tgtEl>
                                            <p:attrNameLst>
                                              <p:attrName>ppt_y</p:attrName>
                                            </p:attrNameLst>
                                          </p:cBhvr>
                                          <p:tavLst>
                                            <p:tav tm="0">
                                              <p:val>
                                                <p:strVal val="#ppt_y"/>
                                              </p:val>
                                            </p:tav>
                                            <p:tav tm="100000">
                                              <p:val>
                                                <p:strVal val="#ppt_y"/>
                                              </p:val>
                                            </p:tav>
                                          </p:tavLst>
                                        </p:anim>
                                      </p:childTnLst>
                                    </p:cTn>
                                  </p:par>
                                  <p:par>
                                    <p:cTn id="69" presetID="2" presetClass="entr" presetSubtype="2" decel="50000" fill="hold" grpId="0" nodeType="withEffect">
                                      <p:stCondLst>
                                        <p:cond delay="2000"/>
                                      </p:stCondLst>
                                      <p:childTnLst>
                                        <p:set>
                                          <p:cBhvr>
                                            <p:cTn id="70" dur="1" fill="hold">
                                              <p:stCondLst>
                                                <p:cond delay="0"/>
                                              </p:stCondLst>
                                            </p:cTn>
                                            <p:tgtEl>
                                              <p:spTgt spid="105"/>
                                            </p:tgtEl>
                                            <p:attrNameLst>
                                              <p:attrName>style.visibility</p:attrName>
                                            </p:attrNameLst>
                                          </p:cBhvr>
                                          <p:to>
                                            <p:strVal val="visible"/>
                                          </p:to>
                                        </p:set>
                                        <p:anim calcmode="lin" valueType="num">
                                          <p:cBhvr additive="base">
                                            <p:cTn id="71" dur="1000" fill="hold"/>
                                            <p:tgtEl>
                                              <p:spTgt spid="105"/>
                                            </p:tgtEl>
                                            <p:attrNameLst>
                                              <p:attrName>ppt_x</p:attrName>
                                            </p:attrNameLst>
                                          </p:cBhvr>
                                          <p:tavLst>
                                            <p:tav tm="0">
                                              <p:val>
                                                <p:strVal val="1+#ppt_w/2"/>
                                              </p:val>
                                            </p:tav>
                                            <p:tav tm="100000">
                                              <p:val>
                                                <p:strVal val="#ppt_x"/>
                                              </p:val>
                                            </p:tav>
                                          </p:tavLst>
                                        </p:anim>
                                        <p:anim calcmode="lin" valueType="num">
                                          <p:cBhvr additive="base">
                                            <p:cTn id="72" dur="1000" fill="hold"/>
                                            <p:tgtEl>
                                              <p:spTgt spid="105"/>
                                            </p:tgtEl>
                                            <p:attrNameLst>
                                              <p:attrName>ppt_y</p:attrName>
                                            </p:attrNameLst>
                                          </p:cBhvr>
                                          <p:tavLst>
                                            <p:tav tm="0">
                                              <p:val>
                                                <p:strVal val="#ppt_y"/>
                                              </p:val>
                                            </p:tav>
                                            <p:tav tm="100000">
                                              <p:val>
                                                <p:strVal val="#ppt_y"/>
                                              </p:val>
                                            </p:tav>
                                          </p:tavLst>
                                        </p:anim>
                                      </p:childTnLst>
                                    </p:cTn>
                                  </p:par>
                                  <p:par>
                                    <p:cTn id="73" presetID="53" presetClass="entr" presetSubtype="16" fill="hold" grpId="0" nodeType="withEffect">
                                      <p:stCondLst>
                                        <p:cond delay="750"/>
                                      </p:stCondLst>
                                      <p:childTnLst>
                                        <p:set>
                                          <p:cBhvr>
                                            <p:cTn id="74" dur="1" fill="hold">
                                              <p:stCondLst>
                                                <p:cond delay="0"/>
                                              </p:stCondLst>
                                            </p:cTn>
                                            <p:tgtEl>
                                              <p:spTgt spid="104"/>
                                            </p:tgtEl>
                                            <p:attrNameLst>
                                              <p:attrName>style.visibility</p:attrName>
                                            </p:attrNameLst>
                                          </p:cBhvr>
                                          <p:to>
                                            <p:strVal val="visible"/>
                                          </p:to>
                                        </p:set>
                                        <p:anim calcmode="lin" valueType="num">
                                          <p:cBhvr>
                                            <p:cTn id="75" dur="500" fill="hold"/>
                                            <p:tgtEl>
                                              <p:spTgt spid="104"/>
                                            </p:tgtEl>
                                            <p:attrNameLst>
                                              <p:attrName>ppt_w</p:attrName>
                                            </p:attrNameLst>
                                          </p:cBhvr>
                                          <p:tavLst>
                                            <p:tav tm="0">
                                              <p:val>
                                                <p:fltVal val="0"/>
                                              </p:val>
                                            </p:tav>
                                            <p:tav tm="100000">
                                              <p:val>
                                                <p:strVal val="#ppt_w"/>
                                              </p:val>
                                            </p:tav>
                                          </p:tavLst>
                                        </p:anim>
                                        <p:anim calcmode="lin" valueType="num">
                                          <p:cBhvr>
                                            <p:cTn id="76" dur="500" fill="hold"/>
                                            <p:tgtEl>
                                              <p:spTgt spid="104"/>
                                            </p:tgtEl>
                                            <p:attrNameLst>
                                              <p:attrName>ppt_h</p:attrName>
                                            </p:attrNameLst>
                                          </p:cBhvr>
                                          <p:tavLst>
                                            <p:tav tm="0">
                                              <p:val>
                                                <p:fltVal val="0"/>
                                              </p:val>
                                            </p:tav>
                                            <p:tav tm="100000">
                                              <p:val>
                                                <p:strVal val="#ppt_h"/>
                                              </p:val>
                                            </p:tav>
                                          </p:tavLst>
                                        </p:anim>
                                        <p:animEffect transition="in" filter="fade">
                                          <p:cBhvr>
                                            <p:cTn id="77" dur="500"/>
                                            <p:tgtEl>
                                              <p:spTgt spid="104"/>
                                            </p:tgtEl>
                                          </p:cBhvr>
                                        </p:animEffect>
                                      </p:childTnLst>
                                    </p:cTn>
                                  </p:par>
                                  <p:par>
                                    <p:cTn id="78" presetID="53" presetClass="entr" presetSubtype="16" fill="hold" grpId="0" nodeType="withEffect">
                                      <p:stCondLst>
                                        <p:cond delay="1000"/>
                                      </p:stCondLst>
                                      <p:childTnLst>
                                        <p:set>
                                          <p:cBhvr>
                                            <p:cTn id="79" dur="1" fill="hold">
                                              <p:stCondLst>
                                                <p:cond delay="0"/>
                                              </p:stCondLst>
                                            </p:cTn>
                                            <p:tgtEl>
                                              <p:spTgt spid="128"/>
                                            </p:tgtEl>
                                            <p:attrNameLst>
                                              <p:attrName>style.visibility</p:attrName>
                                            </p:attrNameLst>
                                          </p:cBhvr>
                                          <p:to>
                                            <p:strVal val="visible"/>
                                          </p:to>
                                        </p:set>
                                        <p:anim calcmode="lin" valueType="num">
                                          <p:cBhvr>
                                            <p:cTn id="80" dur="500" fill="hold"/>
                                            <p:tgtEl>
                                              <p:spTgt spid="128"/>
                                            </p:tgtEl>
                                            <p:attrNameLst>
                                              <p:attrName>ppt_w</p:attrName>
                                            </p:attrNameLst>
                                          </p:cBhvr>
                                          <p:tavLst>
                                            <p:tav tm="0">
                                              <p:val>
                                                <p:fltVal val="0"/>
                                              </p:val>
                                            </p:tav>
                                            <p:tav tm="100000">
                                              <p:val>
                                                <p:strVal val="#ppt_w"/>
                                              </p:val>
                                            </p:tav>
                                          </p:tavLst>
                                        </p:anim>
                                        <p:anim calcmode="lin" valueType="num">
                                          <p:cBhvr>
                                            <p:cTn id="81" dur="500" fill="hold"/>
                                            <p:tgtEl>
                                              <p:spTgt spid="128"/>
                                            </p:tgtEl>
                                            <p:attrNameLst>
                                              <p:attrName>ppt_h</p:attrName>
                                            </p:attrNameLst>
                                          </p:cBhvr>
                                          <p:tavLst>
                                            <p:tav tm="0">
                                              <p:val>
                                                <p:fltVal val="0"/>
                                              </p:val>
                                            </p:tav>
                                            <p:tav tm="100000">
                                              <p:val>
                                                <p:strVal val="#ppt_h"/>
                                              </p:val>
                                            </p:tav>
                                          </p:tavLst>
                                        </p:anim>
                                        <p:animEffect transition="in" filter="fade">
                                          <p:cBhvr>
                                            <p:cTn id="82" dur="500"/>
                                            <p:tgtEl>
                                              <p:spTgt spid="128"/>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129"/>
                                            </p:tgtEl>
                                            <p:attrNameLst>
                                              <p:attrName>style.visibility</p:attrName>
                                            </p:attrNameLst>
                                          </p:cBhvr>
                                          <p:to>
                                            <p:strVal val="visible"/>
                                          </p:to>
                                        </p:set>
                                        <p:anim calcmode="lin" valueType="num">
                                          <p:cBhvr>
                                            <p:cTn id="85" dur="500" fill="hold"/>
                                            <p:tgtEl>
                                              <p:spTgt spid="129"/>
                                            </p:tgtEl>
                                            <p:attrNameLst>
                                              <p:attrName>ppt_w</p:attrName>
                                            </p:attrNameLst>
                                          </p:cBhvr>
                                          <p:tavLst>
                                            <p:tav tm="0">
                                              <p:val>
                                                <p:fltVal val="0"/>
                                              </p:val>
                                            </p:tav>
                                            <p:tav tm="100000">
                                              <p:val>
                                                <p:strVal val="#ppt_w"/>
                                              </p:val>
                                            </p:tav>
                                          </p:tavLst>
                                        </p:anim>
                                        <p:anim calcmode="lin" valueType="num">
                                          <p:cBhvr>
                                            <p:cTn id="86" dur="500" fill="hold"/>
                                            <p:tgtEl>
                                              <p:spTgt spid="129"/>
                                            </p:tgtEl>
                                            <p:attrNameLst>
                                              <p:attrName>ppt_h</p:attrName>
                                            </p:attrNameLst>
                                          </p:cBhvr>
                                          <p:tavLst>
                                            <p:tav tm="0">
                                              <p:val>
                                                <p:fltVal val="0"/>
                                              </p:val>
                                            </p:tav>
                                            <p:tav tm="100000">
                                              <p:val>
                                                <p:strVal val="#ppt_h"/>
                                              </p:val>
                                            </p:tav>
                                          </p:tavLst>
                                        </p:anim>
                                        <p:animEffect transition="in" filter="fade">
                                          <p:cBhvr>
                                            <p:cTn id="87" dur="500"/>
                                            <p:tgtEl>
                                              <p:spTgt spid="129"/>
                                            </p:tgtEl>
                                          </p:cBhvr>
                                        </p:animEffect>
                                      </p:childTnLst>
                                    </p:cTn>
                                  </p:par>
                                  <p:par>
                                    <p:cTn id="88" presetID="2" presetClass="entr" presetSubtype="1" fill="hold" grpId="0" nodeType="withEffect">
                                      <p:stCondLst>
                                        <p:cond delay="750"/>
                                      </p:stCondLst>
                                      <p:childTnLst>
                                        <p:set>
                                          <p:cBhvr>
                                            <p:cTn id="89" dur="1" fill="hold">
                                              <p:stCondLst>
                                                <p:cond delay="0"/>
                                              </p:stCondLst>
                                            </p:cTn>
                                            <p:tgtEl>
                                              <p:spTgt spid="113"/>
                                            </p:tgtEl>
                                            <p:attrNameLst>
                                              <p:attrName>style.visibility</p:attrName>
                                            </p:attrNameLst>
                                          </p:cBhvr>
                                          <p:to>
                                            <p:strVal val="visible"/>
                                          </p:to>
                                        </p:set>
                                        <p:anim calcmode="lin" valueType="num">
                                          <p:cBhvr additive="base">
                                            <p:cTn id="90" dur="1000" fill="hold"/>
                                            <p:tgtEl>
                                              <p:spTgt spid="113"/>
                                            </p:tgtEl>
                                            <p:attrNameLst>
                                              <p:attrName>ppt_x</p:attrName>
                                            </p:attrNameLst>
                                          </p:cBhvr>
                                          <p:tavLst>
                                            <p:tav tm="0">
                                              <p:val>
                                                <p:strVal val="#ppt_x"/>
                                              </p:val>
                                            </p:tav>
                                            <p:tav tm="100000">
                                              <p:val>
                                                <p:strVal val="#ppt_x"/>
                                              </p:val>
                                            </p:tav>
                                          </p:tavLst>
                                        </p:anim>
                                        <p:anim calcmode="lin" valueType="num">
                                          <p:cBhvr additive="base">
                                            <p:cTn id="91" dur="1000" fill="hold"/>
                                            <p:tgtEl>
                                              <p:spTgt spid="113"/>
                                            </p:tgtEl>
                                            <p:attrNameLst>
                                              <p:attrName>ppt_y</p:attrName>
                                            </p:attrNameLst>
                                          </p:cBhvr>
                                          <p:tavLst>
                                            <p:tav tm="0">
                                              <p:val>
                                                <p:strVal val="0-#ppt_h/2"/>
                                              </p:val>
                                            </p:tav>
                                            <p:tav tm="100000">
                                              <p:val>
                                                <p:strVal val="#ppt_y"/>
                                              </p:val>
                                            </p:tav>
                                          </p:tavLst>
                                        </p:anim>
                                      </p:childTnLst>
                                    </p:cTn>
                                  </p:par>
                                  <p:par>
                                    <p:cTn id="92" presetID="2" presetClass="entr" presetSubtype="1" fill="hold" grpId="0" nodeType="withEffect">
                                      <p:stCondLst>
                                        <p:cond delay="750"/>
                                      </p:stCondLst>
                                      <p:childTnLst>
                                        <p:set>
                                          <p:cBhvr>
                                            <p:cTn id="93" dur="1" fill="hold">
                                              <p:stCondLst>
                                                <p:cond delay="0"/>
                                              </p:stCondLst>
                                            </p:cTn>
                                            <p:tgtEl>
                                              <p:spTgt spid="116"/>
                                            </p:tgtEl>
                                            <p:attrNameLst>
                                              <p:attrName>style.visibility</p:attrName>
                                            </p:attrNameLst>
                                          </p:cBhvr>
                                          <p:to>
                                            <p:strVal val="visible"/>
                                          </p:to>
                                        </p:set>
                                        <p:anim calcmode="lin" valueType="num">
                                          <p:cBhvr additive="base">
                                            <p:cTn id="94" dur="1000" fill="hold"/>
                                            <p:tgtEl>
                                              <p:spTgt spid="116"/>
                                            </p:tgtEl>
                                            <p:attrNameLst>
                                              <p:attrName>ppt_x</p:attrName>
                                            </p:attrNameLst>
                                          </p:cBhvr>
                                          <p:tavLst>
                                            <p:tav tm="0">
                                              <p:val>
                                                <p:strVal val="#ppt_x"/>
                                              </p:val>
                                            </p:tav>
                                            <p:tav tm="100000">
                                              <p:val>
                                                <p:strVal val="#ppt_x"/>
                                              </p:val>
                                            </p:tav>
                                          </p:tavLst>
                                        </p:anim>
                                        <p:anim calcmode="lin" valueType="num">
                                          <p:cBhvr additive="base">
                                            <p:cTn id="95" dur="1000" fill="hold"/>
                                            <p:tgtEl>
                                              <p:spTgt spid="116"/>
                                            </p:tgtEl>
                                            <p:attrNameLst>
                                              <p:attrName>ppt_y</p:attrName>
                                            </p:attrNameLst>
                                          </p:cBhvr>
                                          <p:tavLst>
                                            <p:tav tm="0">
                                              <p:val>
                                                <p:strVal val="0-#ppt_h/2"/>
                                              </p:val>
                                            </p:tav>
                                            <p:tav tm="100000">
                                              <p:val>
                                                <p:strVal val="#ppt_y"/>
                                              </p:val>
                                            </p:tav>
                                          </p:tavLst>
                                        </p:anim>
                                      </p:childTnLst>
                                    </p:cTn>
                                  </p:par>
                                  <p:par>
                                    <p:cTn id="96" presetID="2" presetClass="entr" presetSubtype="1" fill="hold" grpId="0" nodeType="withEffect">
                                      <p:stCondLst>
                                        <p:cond delay="500"/>
                                      </p:stCondLst>
                                      <p:childTnLst>
                                        <p:set>
                                          <p:cBhvr>
                                            <p:cTn id="97" dur="1" fill="hold">
                                              <p:stCondLst>
                                                <p:cond delay="0"/>
                                              </p:stCondLst>
                                            </p:cTn>
                                            <p:tgtEl>
                                              <p:spTgt spid="115"/>
                                            </p:tgtEl>
                                            <p:attrNameLst>
                                              <p:attrName>style.visibility</p:attrName>
                                            </p:attrNameLst>
                                          </p:cBhvr>
                                          <p:to>
                                            <p:strVal val="visible"/>
                                          </p:to>
                                        </p:set>
                                        <p:anim calcmode="lin" valueType="num">
                                          <p:cBhvr additive="base">
                                            <p:cTn id="98" dur="1000" fill="hold"/>
                                            <p:tgtEl>
                                              <p:spTgt spid="115"/>
                                            </p:tgtEl>
                                            <p:attrNameLst>
                                              <p:attrName>ppt_x</p:attrName>
                                            </p:attrNameLst>
                                          </p:cBhvr>
                                          <p:tavLst>
                                            <p:tav tm="0">
                                              <p:val>
                                                <p:strVal val="#ppt_x"/>
                                              </p:val>
                                            </p:tav>
                                            <p:tav tm="100000">
                                              <p:val>
                                                <p:strVal val="#ppt_x"/>
                                              </p:val>
                                            </p:tav>
                                          </p:tavLst>
                                        </p:anim>
                                        <p:anim calcmode="lin" valueType="num">
                                          <p:cBhvr additive="base">
                                            <p:cTn id="99" dur="1000" fill="hold"/>
                                            <p:tgtEl>
                                              <p:spTgt spid="115"/>
                                            </p:tgtEl>
                                            <p:attrNameLst>
                                              <p:attrName>ppt_y</p:attrName>
                                            </p:attrNameLst>
                                          </p:cBhvr>
                                          <p:tavLst>
                                            <p:tav tm="0">
                                              <p:val>
                                                <p:strVal val="0-#ppt_h/2"/>
                                              </p:val>
                                            </p:tav>
                                            <p:tav tm="100000">
                                              <p:val>
                                                <p:strVal val="#ppt_y"/>
                                              </p:val>
                                            </p:tav>
                                          </p:tavLst>
                                        </p:anim>
                                      </p:childTnLst>
                                    </p:cTn>
                                  </p:par>
                                  <p:par>
                                    <p:cTn id="100" presetID="2" presetClass="entr" presetSubtype="1" fill="hold" grpId="0" nodeType="withEffect">
                                      <p:stCondLst>
                                        <p:cond delay="250"/>
                                      </p:stCondLst>
                                      <p:childTnLst>
                                        <p:set>
                                          <p:cBhvr>
                                            <p:cTn id="101" dur="1" fill="hold">
                                              <p:stCondLst>
                                                <p:cond delay="0"/>
                                              </p:stCondLst>
                                            </p:cTn>
                                            <p:tgtEl>
                                              <p:spTgt spid="114"/>
                                            </p:tgtEl>
                                            <p:attrNameLst>
                                              <p:attrName>style.visibility</p:attrName>
                                            </p:attrNameLst>
                                          </p:cBhvr>
                                          <p:to>
                                            <p:strVal val="visible"/>
                                          </p:to>
                                        </p:set>
                                        <p:anim calcmode="lin" valueType="num">
                                          <p:cBhvr additive="base">
                                            <p:cTn id="102" dur="1000" fill="hold"/>
                                            <p:tgtEl>
                                              <p:spTgt spid="114"/>
                                            </p:tgtEl>
                                            <p:attrNameLst>
                                              <p:attrName>ppt_x</p:attrName>
                                            </p:attrNameLst>
                                          </p:cBhvr>
                                          <p:tavLst>
                                            <p:tav tm="0">
                                              <p:val>
                                                <p:strVal val="#ppt_x"/>
                                              </p:val>
                                            </p:tav>
                                            <p:tav tm="100000">
                                              <p:val>
                                                <p:strVal val="#ppt_x"/>
                                              </p:val>
                                            </p:tav>
                                          </p:tavLst>
                                        </p:anim>
                                        <p:anim calcmode="lin" valueType="num">
                                          <p:cBhvr additive="base">
                                            <p:cTn id="103" dur="1000" fill="hold"/>
                                            <p:tgtEl>
                                              <p:spTgt spid="114"/>
                                            </p:tgtEl>
                                            <p:attrNameLst>
                                              <p:attrName>ppt_y</p:attrName>
                                            </p:attrNameLst>
                                          </p:cBhvr>
                                          <p:tavLst>
                                            <p:tav tm="0">
                                              <p:val>
                                                <p:strVal val="0-#ppt_h/2"/>
                                              </p:val>
                                            </p:tav>
                                            <p:tav tm="100000">
                                              <p:val>
                                                <p:strVal val="#ppt_y"/>
                                              </p:val>
                                            </p:tav>
                                          </p:tavLst>
                                        </p:anim>
                                      </p:childTnLst>
                                    </p:cTn>
                                  </p:par>
                                  <p:par>
                                    <p:cTn id="104" presetID="12" presetClass="entr" presetSubtype="4" fill="hold" grpId="0" nodeType="withEffect">
                                      <p:stCondLst>
                                        <p:cond delay="2500"/>
                                      </p:stCondLst>
                                      <p:childTnLst>
                                        <p:set>
                                          <p:cBhvr>
                                            <p:cTn id="105" dur="1" fill="hold">
                                              <p:stCondLst>
                                                <p:cond delay="0"/>
                                              </p:stCondLst>
                                            </p:cTn>
                                            <p:tgtEl>
                                              <p:spTgt spid="130"/>
                                            </p:tgtEl>
                                            <p:attrNameLst>
                                              <p:attrName>style.visibility</p:attrName>
                                            </p:attrNameLst>
                                          </p:cBhvr>
                                          <p:to>
                                            <p:strVal val="visible"/>
                                          </p:to>
                                        </p:set>
                                        <p:anim calcmode="lin" valueType="num">
                                          <p:cBhvr additive="base">
                                            <p:cTn id="106" dur="500"/>
                                            <p:tgtEl>
                                              <p:spTgt spid="130"/>
                                            </p:tgtEl>
                                            <p:attrNameLst>
                                              <p:attrName>ppt_y</p:attrName>
                                            </p:attrNameLst>
                                          </p:cBhvr>
                                          <p:tavLst>
                                            <p:tav tm="0">
                                              <p:val>
                                                <p:strVal val="#ppt_y+#ppt_h*1.125000"/>
                                              </p:val>
                                            </p:tav>
                                            <p:tav tm="100000">
                                              <p:val>
                                                <p:strVal val="#ppt_y"/>
                                              </p:val>
                                            </p:tav>
                                          </p:tavLst>
                                        </p:anim>
                                        <p:animEffect transition="in" filter="wipe(up)">
                                          <p:cBhvr>
                                            <p:cTn id="107" dur="500"/>
                                            <p:tgtEl>
                                              <p:spTgt spid="130"/>
                                            </p:tgtEl>
                                          </p:cBhvr>
                                        </p:animEffect>
                                      </p:childTnLst>
                                    </p:cTn>
                                  </p:par>
                                  <p:par>
                                    <p:cTn id="108" presetID="2" presetClass="entr" presetSubtype="4" fill="hold" grpId="0" nodeType="withEffect">
                                      <p:stCondLst>
                                        <p:cond delay="0"/>
                                      </p:stCondLst>
                                      <p:childTnLst>
                                        <p:set>
                                          <p:cBhvr>
                                            <p:cTn id="109" dur="1" fill="hold">
                                              <p:stCondLst>
                                                <p:cond delay="0"/>
                                              </p:stCondLst>
                                            </p:cTn>
                                            <p:tgtEl>
                                              <p:spTgt spid="127"/>
                                            </p:tgtEl>
                                            <p:attrNameLst>
                                              <p:attrName>style.visibility</p:attrName>
                                            </p:attrNameLst>
                                          </p:cBhvr>
                                          <p:to>
                                            <p:strVal val="visible"/>
                                          </p:to>
                                        </p:set>
                                        <p:anim calcmode="lin" valueType="num">
                                          <p:cBhvr additive="base">
                                            <p:cTn id="110" dur="1000" fill="hold"/>
                                            <p:tgtEl>
                                              <p:spTgt spid="127"/>
                                            </p:tgtEl>
                                            <p:attrNameLst>
                                              <p:attrName>ppt_x</p:attrName>
                                            </p:attrNameLst>
                                          </p:cBhvr>
                                          <p:tavLst>
                                            <p:tav tm="0">
                                              <p:val>
                                                <p:strVal val="#ppt_x"/>
                                              </p:val>
                                            </p:tav>
                                            <p:tav tm="100000">
                                              <p:val>
                                                <p:strVal val="#ppt_x"/>
                                              </p:val>
                                            </p:tav>
                                          </p:tavLst>
                                        </p:anim>
                                        <p:anim calcmode="lin" valueType="num">
                                          <p:cBhvr additive="base">
                                            <p:cTn id="111" dur="1000" fill="hold"/>
                                            <p:tgtEl>
                                              <p:spTgt spid="127"/>
                                            </p:tgtEl>
                                            <p:attrNameLst>
                                              <p:attrName>ppt_y</p:attrName>
                                            </p:attrNameLst>
                                          </p:cBhvr>
                                          <p:tavLst>
                                            <p:tav tm="0">
                                              <p:val>
                                                <p:strVal val="1+#ppt_h/2"/>
                                              </p:val>
                                            </p:tav>
                                            <p:tav tm="100000">
                                              <p:val>
                                                <p:strVal val="#ppt_y"/>
                                              </p:val>
                                            </p:tav>
                                          </p:tavLst>
                                        </p:anim>
                                      </p:childTnLst>
                                    </p:cTn>
                                  </p:par>
                                  <p:par>
                                    <p:cTn id="112" presetID="22" presetClass="entr" presetSubtype="2" fill="hold" grpId="0" nodeType="withEffect">
                                      <p:stCondLst>
                                        <p:cond delay="500"/>
                                      </p:stCondLst>
                                      <p:childTnLst>
                                        <p:set>
                                          <p:cBhvr>
                                            <p:cTn id="113" dur="1" fill="hold">
                                              <p:stCondLst>
                                                <p:cond delay="0"/>
                                              </p:stCondLst>
                                            </p:cTn>
                                            <p:tgtEl>
                                              <p:spTgt spid="126"/>
                                            </p:tgtEl>
                                            <p:attrNameLst>
                                              <p:attrName>style.visibility</p:attrName>
                                            </p:attrNameLst>
                                          </p:cBhvr>
                                          <p:to>
                                            <p:strVal val="visible"/>
                                          </p:to>
                                        </p:set>
                                        <p:animEffect transition="in" filter="wipe(right)">
                                          <p:cBhvr>
                                            <p:cTn id="114" dur="500"/>
                                            <p:tgtEl>
                                              <p:spTgt spid="126"/>
                                            </p:tgtEl>
                                          </p:cBhvr>
                                        </p:animEffect>
                                      </p:childTnLst>
                                    </p:cTn>
                                  </p:par>
                                  <p:par>
                                    <p:cTn id="115" presetID="31" presetClass="entr" presetSubtype="0" fill="hold" grpId="0" nodeType="withEffect">
                                      <p:stCondLst>
                                        <p:cond delay="2250"/>
                                      </p:stCondLst>
                                      <p:childTnLst>
                                        <p:set>
                                          <p:cBhvr>
                                            <p:cTn id="116" dur="1" fill="hold">
                                              <p:stCondLst>
                                                <p:cond delay="0"/>
                                              </p:stCondLst>
                                            </p:cTn>
                                            <p:tgtEl>
                                              <p:spTgt spid="145"/>
                                            </p:tgtEl>
                                            <p:attrNameLst>
                                              <p:attrName>style.visibility</p:attrName>
                                            </p:attrNameLst>
                                          </p:cBhvr>
                                          <p:to>
                                            <p:strVal val="visible"/>
                                          </p:to>
                                        </p:set>
                                        <p:anim calcmode="lin" valueType="num">
                                          <p:cBhvr>
                                            <p:cTn id="117" dur="1000" fill="hold"/>
                                            <p:tgtEl>
                                              <p:spTgt spid="145"/>
                                            </p:tgtEl>
                                            <p:attrNameLst>
                                              <p:attrName>ppt_w</p:attrName>
                                            </p:attrNameLst>
                                          </p:cBhvr>
                                          <p:tavLst>
                                            <p:tav tm="0">
                                              <p:val>
                                                <p:fltVal val="0"/>
                                              </p:val>
                                            </p:tav>
                                            <p:tav tm="100000">
                                              <p:val>
                                                <p:strVal val="#ppt_w"/>
                                              </p:val>
                                            </p:tav>
                                          </p:tavLst>
                                        </p:anim>
                                        <p:anim calcmode="lin" valueType="num">
                                          <p:cBhvr>
                                            <p:cTn id="118" dur="1000" fill="hold"/>
                                            <p:tgtEl>
                                              <p:spTgt spid="145"/>
                                            </p:tgtEl>
                                            <p:attrNameLst>
                                              <p:attrName>ppt_h</p:attrName>
                                            </p:attrNameLst>
                                          </p:cBhvr>
                                          <p:tavLst>
                                            <p:tav tm="0">
                                              <p:val>
                                                <p:fltVal val="0"/>
                                              </p:val>
                                            </p:tav>
                                            <p:tav tm="100000">
                                              <p:val>
                                                <p:strVal val="#ppt_h"/>
                                              </p:val>
                                            </p:tav>
                                          </p:tavLst>
                                        </p:anim>
                                        <p:anim calcmode="lin" valueType="num">
                                          <p:cBhvr>
                                            <p:cTn id="119" dur="1000" fill="hold"/>
                                            <p:tgtEl>
                                              <p:spTgt spid="145"/>
                                            </p:tgtEl>
                                            <p:attrNameLst>
                                              <p:attrName>style.rotation</p:attrName>
                                            </p:attrNameLst>
                                          </p:cBhvr>
                                          <p:tavLst>
                                            <p:tav tm="0">
                                              <p:val>
                                                <p:fltVal val="90"/>
                                              </p:val>
                                            </p:tav>
                                            <p:tav tm="100000">
                                              <p:val>
                                                <p:fltVal val="0"/>
                                              </p:val>
                                            </p:tav>
                                          </p:tavLst>
                                        </p:anim>
                                        <p:animEffect transition="in" filter="fade">
                                          <p:cBhvr>
                                            <p:cTn id="120" dur="1000"/>
                                            <p:tgtEl>
                                              <p:spTgt spid="145"/>
                                            </p:tgtEl>
                                          </p:cBhvr>
                                        </p:animEffect>
                                      </p:childTnLst>
                                    </p:cTn>
                                  </p:par>
                                  <p:par>
                                    <p:cTn id="121" presetID="31" presetClass="entr" presetSubtype="0" fill="hold" nodeType="withEffect">
                                      <p:stCondLst>
                                        <p:cond delay="2000"/>
                                      </p:stCondLst>
                                      <p:childTnLst>
                                        <p:set>
                                          <p:cBhvr>
                                            <p:cTn id="122" dur="1" fill="hold">
                                              <p:stCondLst>
                                                <p:cond delay="0"/>
                                              </p:stCondLst>
                                            </p:cTn>
                                            <p:tgtEl>
                                              <p:spTgt spid="135"/>
                                            </p:tgtEl>
                                            <p:attrNameLst>
                                              <p:attrName>style.visibility</p:attrName>
                                            </p:attrNameLst>
                                          </p:cBhvr>
                                          <p:to>
                                            <p:strVal val="visible"/>
                                          </p:to>
                                        </p:set>
                                        <p:anim calcmode="lin" valueType="num">
                                          <p:cBhvr>
                                            <p:cTn id="123" dur="1000" fill="hold"/>
                                            <p:tgtEl>
                                              <p:spTgt spid="135"/>
                                            </p:tgtEl>
                                            <p:attrNameLst>
                                              <p:attrName>ppt_w</p:attrName>
                                            </p:attrNameLst>
                                          </p:cBhvr>
                                          <p:tavLst>
                                            <p:tav tm="0">
                                              <p:val>
                                                <p:fltVal val="0"/>
                                              </p:val>
                                            </p:tav>
                                            <p:tav tm="100000">
                                              <p:val>
                                                <p:strVal val="#ppt_w"/>
                                              </p:val>
                                            </p:tav>
                                          </p:tavLst>
                                        </p:anim>
                                        <p:anim calcmode="lin" valueType="num">
                                          <p:cBhvr>
                                            <p:cTn id="124" dur="1000" fill="hold"/>
                                            <p:tgtEl>
                                              <p:spTgt spid="135"/>
                                            </p:tgtEl>
                                            <p:attrNameLst>
                                              <p:attrName>ppt_h</p:attrName>
                                            </p:attrNameLst>
                                          </p:cBhvr>
                                          <p:tavLst>
                                            <p:tav tm="0">
                                              <p:val>
                                                <p:fltVal val="0"/>
                                              </p:val>
                                            </p:tav>
                                            <p:tav tm="100000">
                                              <p:val>
                                                <p:strVal val="#ppt_h"/>
                                              </p:val>
                                            </p:tav>
                                          </p:tavLst>
                                        </p:anim>
                                        <p:anim calcmode="lin" valueType="num">
                                          <p:cBhvr>
                                            <p:cTn id="125" dur="1000" fill="hold"/>
                                            <p:tgtEl>
                                              <p:spTgt spid="135"/>
                                            </p:tgtEl>
                                            <p:attrNameLst>
                                              <p:attrName>style.rotation</p:attrName>
                                            </p:attrNameLst>
                                          </p:cBhvr>
                                          <p:tavLst>
                                            <p:tav tm="0">
                                              <p:val>
                                                <p:fltVal val="90"/>
                                              </p:val>
                                            </p:tav>
                                            <p:tav tm="100000">
                                              <p:val>
                                                <p:fltVal val="0"/>
                                              </p:val>
                                            </p:tav>
                                          </p:tavLst>
                                        </p:anim>
                                        <p:animEffect transition="in" filter="fade">
                                          <p:cBhvr>
                                            <p:cTn id="126" dur="1000"/>
                                            <p:tgtEl>
                                              <p:spTgt spid="135"/>
                                            </p:tgtEl>
                                          </p:cBhvr>
                                        </p:animEffect>
                                      </p:childTnLst>
                                    </p:cTn>
                                  </p:par>
                                  <p:par>
                                    <p:cTn id="127" presetID="31" presetClass="entr" presetSubtype="0" fill="hold" nodeType="withEffect">
                                      <p:stCondLst>
                                        <p:cond delay="1500"/>
                                      </p:stCondLst>
                                      <p:childTnLst>
                                        <p:set>
                                          <p:cBhvr>
                                            <p:cTn id="128" dur="1" fill="hold">
                                              <p:stCondLst>
                                                <p:cond delay="0"/>
                                              </p:stCondLst>
                                            </p:cTn>
                                            <p:tgtEl>
                                              <p:spTgt spid="131"/>
                                            </p:tgtEl>
                                            <p:attrNameLst>
                                              <p:attrName>style.visibility</p:attrName>
                                            </p:attrNameLst>
                                          </p:cBhvr>
                                          <p:to>
                                            <p:strVal val="visible"/>
                                          </p:to>
                                        </p:set>
                                        <p:anim calcmode="lin" valueType="num">
                                          <p:cBhvr>
                                            <p:cTn id="129" dur="1000" fill="hold"/>
                                            <p:tgtEl>
                                              <p:spTgt spid="131"/>
                                            </p:tgtEl>
                                            <p:attrNameLst>
                                              <p:attrName>ppt_w</p:attrName>
                                            </p:attrNameLst>
                                          </p:cBhvr>
                                          <p:tavLst>
                                            <p:tav tm="0">
                                              <p:val>
                                                <p:fltVal val="0"/>
                                              </p:val>
                                            </p:tav>
                                            <p:tav tm="100000">
                                              <p:val>
                                                <p:strVal val="#ppt_w"/>
                                              </p:val>
                                            </p:tav>
                                          </p:tavLst>
                                        </p:anim>
                                        <p:anim calcmode="lin" valueType="num">
                                          <p:cBhvr>
                                            <p:cTn id="130" dur="1000" fill="hold"/>
                                            <p:tgtEl>
                                              <p:spTgt spid="131"/>
                                            </p:tgtEl>
                                            <p:attrNameLst>
                                              <p:attrName>ppt_h</p:attrName>
                                            </p:attrNameLst>
                                          </p:cBhvr>
                                          <p:tavLst>
                                            <p:tav tm="0">
                                              <p:val>
                                                <p:fltVal val="0"/>
                                              </p:val>
                                            </p:tav>
                                            <p:tav tm="100000">
                                              <p:val>
                                                <p:strVal val="#ppt_h"/>
                                              </p:val>
                                            </p:tav>
                                          </p:tavLst>
                                        </p:anim>
                                        <p:anim calcmode="lin" valueType="num">
                                          <p:cBhvr>
                                            <p:cTn id="131" dur="1000" fill="hold"/>
                                            <p:tgtEl>
                                              <p:spTgt spid="131"/>
                                            </p:tgtEl>
                                            <p:attrNameLst>
                                              <p:attrName>style.rotation</p:attrName>
                                            </p:attrNameLst>
                                          </p:cBhvr>
                                          <p:tavLst>
                                            <p:tav tm="0">
                                              <p:val>
                                                <p:fltVal val="90"/>
                                              </p:val>
                                            </p:tav>
                                            <p:tav tm="100000">
                                              <p:val>
                                                <p:fltVal val="0"/>
                                              </p:val>
                                            </p:tav>
                                          </p:tavLst>
                                        </p:anim>
                                        <p:animEffect transition="in" filter="fade">
                                          <p:cBhvr>
                                            <p:cTn id="132" dur="1000"/>
                                            <p:tgtEl>
                                              <p:spTgt spid="131"/>
                                            </p:tgtEl>
                                          </p:cBhvr>
                                        </p:animEffect>
                                      </p:childTnLst>
                                    </p:cTn>
                                  </p:par>
                                  <p:par>
                                    <p:cTn id="133" presetID="47" presetClass="entr" presetSubtype="0" fill="hold" grpId="0" nodeType="withEffect">
                                      <p:stCondLst>
                                        <p:cond delay="0"/>
                                      </p:stCondLst>
                                      <p:childTnLst>
                                        <p:set>
                                          <p:cBhvr>
                                            <p:cTn id="134" dur="1" fill="hold">
                                              <p:stCondLst>
                                                <p:cond delay="0"/>
                                              </p:stCondLst>
                                            </p:cTn>
                                            <p:tgtEl>
                                              <p:spTgt spid="112"/>
                                            </p:tgtEl>
                                            <p:attrNameLst>
                                              <p:attrName>style.visibility</p:attrName>
                                            </p:attrNameLst>
                                          </p:cBhvr>
                                          <p:to>
                                            <p:strVal val="visible"/>
                                          </p:to>
                                        </p:set>
                                        <p:animEffect transition="in" filter="fade">
                                          <p:cBhvr>
                                            <p:cTn id="135" dur="1000"/>
                                            <p:tgtEl>
                                              <p:spTgt spid="112"/>
                                            </p:tgtEl>
                                          </p:cBhvr>
                                        </p:animEffect>
                                        <p:anim calcmode="lin" valueType="num">
                                          <p:cBhvr>
                                            <p:cTn id="136" dur="1000" fill="hold"/>
                                            <p:tgtEl>
                                              <p:spTgt spid="112"/>
                                            </p:tgtEl>
                                            <p:attrNameLst>
                                              <p:attrName>ppt_x</p:attrName>
                                            </p:attrNameLst>
                                          </p:cBhvr>
                                          <p:tavLst>
                                            <p:tav tm="0">
                                              <p:val>
                                                <p:strVal val="#ppt_x"/>
                                              </p:val>
                                            </p:tav>
                                            <p:tav tm="100000">
                                              <p:val>
                                                <p:strVal val="#ppt_x"/>
                                              </p:val>
                                            </p:tav>
                                          </p:tavLst>
                                        </p:anim>
                                        <p:anim calcmode="lin" valueType="num">
                                          <p:cBhvr>
                                            <p:cTn id="137" dur="1000" fill="hold"/>
                                            <p:tgtEl>
                                              <p:spTgt spid="1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04" grpId="0" animBg="1"/>
          <p:bldP spid="105" grpId="0"/>
          <p:bldP spid="106" grpId="0"/>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8" grpId="0" animBg="1"/>
          <p:bldP spid="119" grpId="0" animBg="1"/>
          <p:bldP spid="120" grpId="0"/>
          <p:bldP spid="121" grpId="0"/>
          <p:bldP spid="122" grpId="0"/>
          <p:bldP spid="123" grpId="0"/>
          <p:bldP spid="124" grpId="0" animBg="1"/>
          <p:bldP spid="125" grpId="0" animBg="1"/>
          <p:bldP spid="126" grpId="0"/>
          <p:bldP spid="127" grpId="0"/>
          <p:bldP spid="128" grpId="0" animBg="1"/>
          <p:bldP spid="129" grpId="0" animBg="1"/>
          <p:bldP spid="130" grpId="0"/>
          <p:bldP spid="145"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lumMod val="20000"/>
            <a:lumOff val="80000"/>
          </a:schemeClr>
        </a:solidFill>
        <a:effectLst/>
      </p:bgPr>
    </p:bg>
    <p:spTree>
      <p:nvGrpSpPr>
        <p:cNvPr id="1" name=""/>
        <p:cNvGrpSpPr/>
        <p:nvPr/>
      </p:nvGrpSpPr>
      <p:grpSpPr>
        <a:xfrm>
          <a:off x="0" y="0"/>
          <a:ext cx="0" cy="0"/>
          <a:chOff x="0" y="0"/>
          <a:chExt cx="0" cy="0"/>
        </a:xfrm>
      </p:grpSpPr>
      <p:sp>
        <p:nvSpPr>
          <p:cNvPr id="53" name="!!BG2">
            <a:extLst>
              <a:ext uri="{FF2B5EF4-FFF2-40B4-BE49-F238E27FC236}">
                <a16:creationId xmlns:a16="http://schemas.microsoft.com/office/drawing/2014/main" id="{3E1C8E66-4FCC-0E25-8FB9-ED058EF23CA9}"/>
              </a:ext>
            </a:extLst>
          </p:cNvPr>
          <p:cNvSpPr/>
          <p:nvPr/>
        </p:nvSpPr>
        <p:spPr>
          <a:xfrm flipH="1">
            <a:off x="4089542" y="2498250"/>
            <a:ext cx="6328701" cy="2631276"/>
          </a:xfrm>
          <a:prstGeom prst="rect">
            <a:avLst/>
          </a:prstGeom>
          <a:gradFill flip="none" rotWithShape="1">
            <a:gsLst>
              <a:gs pos="100000">
                <a:schemeClr val="accent1"/>
              </a:gs>
              <a:gs pos="57000">
                <a:schemeClr val="accent1">
                  <a:alpha val="30000"/>
                </a:schemeClr>
              </a:gs>
              <a:gs pos="14000">
                <a:schemeClr val="accent1">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Circle_2a">
            <a:extLst>
              <a:ext uri="{FF2B5EF4-FFF2-40B4-BE49-F238E27FC236}">
                <a16:creationId xmlns:a16="http://schemas.microsoft.com/office/drawing/2014/main" id="{A0A1AB06-4FE5-9D59-8570-CCBC2397F02A}"/>
              </a:ext>
            </a:extLst>
          </p:cNvPr>
          <p:cNvSpPr>
            <a:spLocks noChangeAspect="1"/>
          </p:cNvSpPr>
          <p:nvPr/>
        </p:nvSpPr>
        <p:spPr>
          <a:xfrm flipH="1">
            <a:off x="2262985" y="2205488"/>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E82DB58A-3145-3534-828A-32379088D4ED}"/>
              </a:ext>
            </a:extLst>
          </p:cNvPr>
          <p:cNvSpPr txBox="1"/>
          <p:nvPr/>
        </p:nvSpPr>
        <p:spPr>
          <a:xfrm rot="10800000" flipH="1" flipV="1">
            <a:off x="6147554" y="3579478"/>
            <a:ext cx="4267557" cy="1200329"/>
          </a:xfrm>
          <a:prstGeom prst="rect">
            <a:avLst/>
          </a:prstGeom>
          <a:noFill/>
        </p:spPr>
        <p:txBody>
          <a:bodyPr wrap="square" rtlCol="0" anchor="t">
            <a:spAutoFit/>
          </a:bodyPr>
          <a:lstStyle/>
          <a:p>
            <a:pPr lvl="0"/>
            <a:r>
              <a:rPr lang="vi-VN" sz="2400" dirty="0">
                <a:solidFill>
                  <a:schemeClr val="tx2"/>
                </a:solidFill>
              </a:rPr>
              <a:t>Nhạy bén nhận diện xu hướng, thay đổi từ môi trường bên ngoài.</a:t>
            </a:r>
          </a:p>
        </p:txBody>
      </p:sp>
      <p:sp>
        <p:nvSpPr>
          <p:cNvPr id="56" name="TextBox 55">
            <a:extLst>
              <a:ext uri="{FF2B5EF4-FFF2-40B4-BE49-F238E27FC236}">
                <a16:creationId xmlns:a16="http://schemas.microsoft.com/office/drawing/2014/main" id="{EC95B7A4-458F-A519-5C8D-BB08591A2E56}"/>
              </a:ext>
            </a:extLst>
          </p:cNvPr>
          <p:cNvSpPr txBox="1"/>
          <p:nvPr/>
        </p:nvSpPr>
        <p:spPr>
          <a:xfrm rot="10800000" flipH="1" flipV="1">
            <a:off x="6147554" y="2905950"/>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SENSE</a:t>
            </a:r>
            <a:endParaRPr kumimoji="0" lang="en-US" sz="3200" b="1" i="0" u="none" strike="noStrike" kern="1200" cap="none" spc="0" normalizeH="0" baseline="0" noProof="0" dirty="0">
              <a:ln>
                <a:noFill/>
              </a:ln>
              <a:solidFill>
                <a:schemeClr val="tx2"/>
              </a:solidFill>
              <a:uLnTx/>
              <a:uFillTx/>
              <a:latin typeface="+mj-lt"/>
            </a:endParaRPr>
          </a:p>
        </p:txBody>
      </p:sp>
      <p:sp>
        <p:nvSpPr>
          <p:cNvPr id="57" name="!!BG2">
            <a:extLst>
              <a:ext uri="{FF2B5EF4-FFF2-40B4-BE49-F238E27FC236}">
                <a16:creationId xmlns:a16="http://schemas.microsoft.com/office/drawing/2014/main" id="{AED605B0-5A46-3C7F-A9E4-CD6B2CD2CDD7}"/>
              </a:ext>
            </a:extLst>
          </p:cNvPr>
          <p:cNvSpPr/>
          <p:nvPr/>
        </p:nvSpPr>
        <p:spPr>
          <a:xfrm flipH="1">
            <a:off x="4507287" y="5066656"/>
            <a:ext cx="6328701" cy="2631276"/>
          </a:xfrm>
          <a:prstGeom prst="rect">
            <a:avLst/>
          </a:prstGeom>
          <a:gradFill flip="none" rotWithShape="1">
            <a:gsLst>
              <a:gs pos="100000">
                <a:schemeClr val="accent4"/>
              </a:gs>
              <a:gs pos="57000">
                <a:schemeClr val="accent4">
                  <a:alpha val="30000"/>
                </a:schemeClr>
              </a:gs>
              <a:gs pos="14000">
                <a:schemeClr val="accent4">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ircle_2a">
            <a:extLst>
              <a:ext uri="{FF2B5EF4-FFF2-40B4-BE49-F238E27FC236}">
                <a16:creationId xmlns:a16="http://schemas.microsoft.com/office/drawing/2014/main" id="{4383EDE1-8122-C4EC-EB52-9CF9B54B043F}"/>
              </a:ext>
            </a:extLst>
          </p:cNvPr>
          <p:cNvSpPr>
            <a:spLocks noChangeAspect="1"/>
          </p:cNvSpPr>
          <p:nvPr/>
        </p:nvSpPr>
        <p:spPr>
          <a:xfrm flipH="1">
            <a:off x="3122089" y="4773894"/>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BG1">
            <a:extLst>
              <a:ext uri="{FF2B5EF4-FFF2-40B4-BE49-F238E27FC236}">
                <a16:creationId xmlns:a16="http://schemas.microsoft.com/office/drawing/2014/main" id="{FB35AFA3-965A-DB85-5A1F-4BCD08630B7F}"/>
              </a:ext>
            </a:extLst>
          </p:cNvPr>
          <p:cNvSpPr/>
          <p:nvPr/>
        </p:nvSpPr>
        <p:spPr>
          <a:xfrm flipH="1">
            <a:off x="5751859" y="7629522"/>
            <a:ext cx="6328701" cy="2631276"/>
          </a:xfrm>
          <a:prstGeom prst="rect">
            <a:avLst/>
          </a:prstGeom>
          <a:gradFill flip="none" rotWithShape="1">
            <a:gsLst>
              <a:gs pos="100000">
                <a:schemeClr val="accent6"/>
              </a:gs>
              <a:gs pos="57000">
                <a:schemeClr val="accent6">
                  <a:alpha val="30000"/>
                </a:schemeClr>
              </a:gs>
              <a:gs pos="14000">
                <a:schemeClr val="accent6">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Circle_1a">
            <a:extLst>
              <a:ext uri="{FF2B5EF4-FFF2-40B4-BE49-F238E27FC236}">
                <a16:creationId xmlns:a16="http://schemas.microsoft.com/office/drawing/2014/main" id="{CD382781-24A5-A5DE-1DFA-21FBA7D50A28}"/>
              </a:ext>
            </a:extLst>
          </p:cNvPr>
          <p:cNvSpPr>
            <a:spLocks noChangeAspect="1"/>
          </p:cNvSpPr>
          <p:nvPr/>
        </p:nvSpPr>
        <p:spPr>
          <a:xfrm flipH="1">
            <a:off x="3954515" y="7336760"/>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8BC62C8E-9DBC-BF7A-CE6B-47CC3E1984DF}"/>
              </a:ext>
            </a:extLst>
          </p:cNvPr>
          <p:cNvSpPr/>
          <p:nvPr/>
        </p:nvSpPr>
        <p:spPr>
          <a:xfrm>
            <a:off x="898720" y="11727156"/>
            <a:ext cx="5860948" cy="1191096"/>
          </a:xfrm>
          <a:prstGeom prst="ellipse">
            <a:avLst/>
          </a:prstGeom>
          <a:gradFill flip="none" rotWithShape="1">
            <a:gsLst>
              <a:gs pos="100000">
                <a:schemeClr val="bg2">
                  <a:alpha val="0"/>
                </a:schemeClr>
              </a:gs>
              <a:gs pos="0">
                <a:schemeClr val="tx2">
                  <a:alpha val="40000"/>
                </a:schemeClr>
              </a:gs>
            </a:gsLst>
            <a:path path="shap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Shape 62">
            <a:extLst>
              <a:ext uri="{FF2B5EF4-FFF2-40B4-BE49-F238E27FC236}">
                <a16:creationId xmlns:a16="http://schemas.microsoft.com/office/drawing/2014/main" id="{75A592A1-49E1-F2EB-7377-08FDE79EE5C5}"/>
              </a:ext>
            </a:extLst>
          </p:cNvPr>
          <p:cNvSpPr/>
          <p:nvPr/>
        </p:nvSpPr>
        <p:spPr>
          <a:xfrm>
            <a:off x="2717176" y="10708938"/>
            <a:ext cx="2227480" cy="1308966"/>
          </a:xfrm>
          <a:custGeom>
            <a:avLst/>
            <a:gdLst>
              <a:gd name="connsiteX0" fmla="*/ 138628 w 2227480"/>
              <a:gd name="connsiteY0" fmla="*/ 0 h 1308966"/>
              <a:gd name="connsiteX1" fmla="*/ 2084424 w 2227480"/>
              <a:gd name="connsiteY1" fmla="*/ 0 h 1308966"/>
              <a:gd name="connsiteX2" fmla="*/ 2100816 w 2227480"/>
              <a:gd name="connsiteY2" fmla="*/ 81189 h 1308966"/>
              <a:gd name="connsiteX3" fmla="*/ 2208843 w 2227480"/>
              <a:gd name="connsiteY3" fmla="*/ 212374 h 1308966"/>
              <a:gd name="connsiteX4" fmla="*/ 2227480 w 2227480"/>
              <a:gd name="connsiteY4" fmla="*/ 222489 h 1308966"/>
              <a:gd name="connsiteX5" fmla="*/ 1115948 w 2227480"/>
              <a:gd name="connsiteY5" fmla="*/ 1308966 h 1308966"/>
              <a:gd name="connsiteX6" fmla="*/ 0 w 2227480"/>
              <a:gd name="connsiteY6" fmla="*/ 218173 h 1308966"/>
              <a:gd name="connsiteX7" fmla="*/ 10684 w 2227480"/>
              <a:gd name="connsiteY7" fmla="*/ 212374 h 1308966"/>
              <a:gd name="connsiteX8" fmla="*/ 136085 w 2227480"/>
              <a:gd name="connsiteY8" fmla="*/ 25220 h 130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7480" h="1308966">
                <a:moveTo>
                  <a:pt x="138628" y="0"/>
                </a:moveTo>
                <a:lnTo>
                  <a:pt x="2084424" y="0"/>
                </a:lnTo>
                <a:lnTo>
                  <a:pt x="2100816" y="81189"/>
                </a:lnTo>
                <a:cubicBezTo>
                  <a:pt x="2123448" y="134697"/>
                  <a:pt x="2161256" y="180224"/>
                  <a:pt x="2208843" y="212374"/>
                </a:cubicBezTo>
                <a:lnTo>
                  <a:pt x="2227480" y="222489"/>
                </a:lnTo>
                <a:lnTo>
                  <a:pt x="1115948" y="1308966"/>
                </a:lnTo>
                <a:lnTo>
                  <a:pt x="0" y="218173"/>
                </a:lnTo>
                <a:lnTo>
                  <a:pt x="10684" y="212374"/>
                </a:lnTo>
                <a:cubicBezTo>
                  <a:pt x="74134" y="169508"/>
                  <a:pt x="120198" y="102860"/>
                  <a:pt x="136085" y="25220"/>
                </a:cubicBezTo>
                <a:close/>
              </a:path>
            </a:pathLst>
          </a:custGeom>
          <a:gradFill>
            <a:gsLst>
              <a:gs pos="50000">
                <a:srgbClr val="F5CDBB"/>
              </a:gs>
              <a:gs pos="50000">
                <a:srgbClr val="ECBA9C"/>
              </a:gs>
            </a:gsLst>
            <a:lin ang="108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Tip">
            <a:extLst>
              <a:ext uri="{FF2B5EF4-FFF2-40B4-BE49-F238E27FC236}">
                <a16:creationId xmlns:a16="http://schemas.microsoft.com/office/drawing/2014/main" id="{25473138-3E95-9C95-D98D-5D01C30DDCFD}"/>
              </a:ext>
            </a:extLst>
          </p:cNvPr>
          <p:cNvSpPr/>
          <p:nvPr/>
        </p:nvSpPr>
        <p:spPr>
          <a:xfrm rot="10800000">
            <a:off x="3486150" y="11696941"/>
            <a:ext cx="692378" cy="336870"/>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Pillar3">
            <a:extLst>
              <a:ext uri="{FF2B5EF4-FFF2-40B4-BE49-F238E27FC236}">
                <a16:creationId xmlns:a16="http://schemas.microsoft.com/office/drawing/2014/main" id="{A94D3020-3A03-AC09-F943-60D53BBD0487}"/>
              </a:ext>
            </a:extLst>
          </p:cNvPr>
          <p:cNvSpPr/>
          <p:nvPr/>
        </p:nvSpPr>
        <p:spPr>
          <a:xfrm rot="5400000">
            <a:off x="-816619" y="6780297"/>
            <a:ext cx="7624774" cy="857148"/>
          </a:xfrm>
          <a:prstGeom prst="roundRect">
            <a:avLst>
              <a:gd name="adj" fmla="val 5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Pillar2">
            <a:extLst>
              <a:ext uri="{FF2B5EF4-FFF2-40B4-BE49-F238E27FC236}">
                <a16:creationId xmlns:a16="http://schemas.microsoft.com/office/drawing/2014/main" id="{7CA9173B-DBCB-3917-1DE9-1B89A495D9F2}"/>
              </a:ext>
            </a:extLst>
          </p:cNvPr>
          <p:cNvSpPr/>
          <p:nvPr/>
        </p:nvSpPr>
        <p:spPr>
          <a:xfrm rot="16200000" flipH="1">
            <a:off x="1327342" y="8093739"/>
            <a:ext cx="5016942" cy="857148"/>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Pillar1">
            <a:extLst>
              <a:ext uri="{FF2B5EF4-FFF2-40B4-BE49-F238E27FC236}">
                <a16:creationId xmlns:a16="http://schemas.microsoft.com/office/drawing/2014/main" id="{5C743649-81B8-BF54-3741-3B5B7B07C299}"/>
              </a:ext>
            </a:extLst>
          </p:cNvPr>
          <p:cNvSpPr/>
          <p:nvPr/>
        </p:nvSpPr>
        <p:spPr>
          <a:xfrm rot="16200000" flipH="1">
            <a:off x="3522356" y="9439186"/>
            <a:ext cx="2306996" cy="857148"/>
          </a:xfrm>
          <a:prstGeom prst="roundRect">
            <a:avLst>
              <a:gd name="adj" fmla="val 50000"/>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SlideOcean">
            <a:extLst>
              <a:ext uri="{FF2B5EF4-FFF2-40B4-BE49-F238E27FC236}">
                <a16:creationId xmlns:a16="http://schemas.microsoft.com/office/drawing/2014/main" id="{BB4C2EA0-D949-2518-89D4-F2FF129A910D}"/>
              </a:ext>
            </a:extLst>
          </p:cNvPr>
          <p:cNvSpPr txBox="1"/>
          <p:nvPr/>
        </p:nvSpPr>
        <p:spPr>
          <a:xfrm>
            <a:off x="6492389" y="10467461"/>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000" b="1" u="none" dirty="0">
                <a:solidFill>
                  <a:schemeClr val="bg1">
                    <a:lumMod val="65000"/>
                  </a:schemeClr>
                </a:solidFill>
                <a:latin typeface="+mj-lt"/>
              </a:rPr>
              <a:t>slideocean</a:t>
            </a:r>
            <a:r>
              <a:rPr lang="en-US" sz="2000" b="1" u="none" dirty="0">
                <a:solidFill>
                  <a:schemeClr val="bg1">
                    <a:lumMod val="65000"/>
                  </a:schemeClr>
                </a:solidFill>
                <a:latin typeface="+mn-lt"/>
              </a:rPr>
              <a:t>.net</a:t>
            </a:r>
          </a:p>
        </p:txBody>
      </p:sp>
      <p:sp>
        <p:nvSpPr>
          <p:cNvPr id="69" name="!!Circle_1b">
            <a:extLst>
              <a:ext uri="{FF2B5EF4-FFF2-40B4-BE49-F238E27FC236}">
                <a16:creationId xmlns:a16="http://schemas.microsoft.com/office/drawing/2014/main" id="{70F5C52A-F513-EAE4-BC99-44C9FDB3C9AA}"/>
              </a:ext>
            </a:extLst>
          </p:cNvPr>
          <p:cNvSpPr>
            <a:spLocks noChangeAspect="1"/>
          </p:cNvSpPr>
          <p:nvPr/>
        </p:nvSpPr>
        <p:spPr>
          <a:xfrm flipH="1">
            <a:off x="4247279" y="7629522"/>
            <a:ext cx="2631276" cy="2631276"/>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Circle_1c">
            <a:extLst>
              <a:ext uri="{FF2B5EF4-FFF2-40B4-BE49-F238E27FC236}">
                <a16:creationId xmlns:a16="http://schemas.microsoft.com/office/drawing/2014/main" id="{96D77BAB-9AAE-2321-1D99-7F45ED42B1BA}"/>
              </a:ext>
            </a:extLst>
          </p:cNvPr>
          <p:cNvSpPr>
            <a:spLocks noChangeAspect="1"/>
          </p:cNvSpPr>
          <p:nvPr/>
        </p:nvSpPr>
        <p:spPr>
          <a:xfrm flipH="1">
            <a:off x="4462395" y="7844638"/>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a:extLst>
              <a:ext uri="{FF2B5EF4-FFF2-40B4-BE49-F238E27FC236}">
                <a16:creationId xmlns:a16="http://schemas.microsoft.com/office/drawing/2014/main" id="{C7992888-1D25-C3ED-99E5-144F8067C38A}"/>
              </a:ext>
            </a:extLst>
          </p:cNvPr>
          <p:cNvSpPr txBox="1"/>
          <p:nvPr/>
        </p:nvSpPr>
        <p:spPr>
          <a:xfrm rot="10800000" flipH="1" flipV="1">
            <a:off x="7809871" y="8737926"/>
            <a:ext cx="4267557" cy="830997"/>
          </a:xfrm>
          <a:prstGeom prst="rect">
            <a:avLst/>
          </a:prstGeom>
          <a:noFill/>
        </p:spPr>
        <p:txBody>
          <a:bodyPr wrap="square" rtlCol="0" anchor="t">
            <a:spAutoFit/>
          </a:bodyPr>
          <a:lstStyle/>
          <a:p>
            <a:pPr lvl="0"/>
            <a:r>
              <a:rPr lang="en-US" sz="2400" dirty="0" err="1"/>
              <a:t>Thúc</a:t>
            </a:r>
            <a:r>
              <a:rPr lang="en-US" sz="2400" dirty="0"/>
              <a:t> </a:t>
            </a:r>
            <a:r>
              <a:rPr lang="en-US" sz="2400" dirty="0" err="1"/>
              <a:t>đẩy</a:t>
            </a:r>
            <a:r>
              <a:rPr lang="en-US" sz="2400" dirty="0"/>
              <a:t> </a:t>
            </a:r>
            <a:r>
              <a:rPr lang="en-US" sz="2400" dirty="0" err="1"/>
              <a:t>sự</a:t>
            </a:r>
            <a:r>
              <a:rPr lang="en-US" sz="2400" dirty="0"/>
              <a:t> </a:t>
            </a:r>
            <a:r>
              <a:rPr lang="en-US" sz="2400" dirty="0" err="1"/>
              <a:t>thay</a:t>
            </a:r>
            <a:r>
              <a:rPr lang="en-US" sz="2400" dirty="0"/>
              <a:t> </a:t>
            </a:r>
            <a:r>
              <a:rPr lang="en-US" sz="2400" dirty="0" err="1"/>
              <a:t>đổi</a:t>
            </a:r>
            <a:r>
              <a:rPr lang="en-US" sz="2400" dirty="0"/>
              <a:t> </a:t>
            </a:r>
            <a:r>
              <a:rPr lang="en-US" sz="2400" dirty="0" err="1"/>
              <a:t>và</a:t>
            </a:r>
            <a:r>
              <a:rPr lang="en-US" sz="2400" dirty="0"/>
              <a:t> </a:t>
            </a:r>
            <a:r>
              <a:rPr lang="en-US" sz="2400" dirty="0" err="1"/>
              <a:t>chuyển</a:t>
            </a:r>
            <a:r>
              <a:rPr lang="en-US" sz="2400" dirty="0"/>
              <a:t> </a:t>
            </a:r>
            <a:r>
              <a:rPr lang="en-US" sz="2400" dirty="0" err="1"/>
              <a:t>dịch</a:t>
            </a:r>
            <a:r>
              <a:rPr lang="en-US" sz="2400" dirty="0"/>
              <a:t> </a:t>
            </a:r>
            <a:r>
              <a:rPr lang="en-US" sz="2400" dirty="0" err="1"/>
              <a:t>toàn</a:t>
            </a:r>
            <a:r>
              <a:rPr lang="en-US" sz="2400" dirty="0"/>
              <a:t> </a:t>
            </a:r>
            <a:r>
              <a:rPr lang="en-US" sz="2400" dirty="0" err="1"/>
              <a:t>tổ</a:t>
            </a:r>
            <a:r>
              <a:rPr lang="en-US" sz="2400" dirty="0"/>
              <a:t> </a:t>
            </a:r>
            <a:r>
              <a:rPr lang="en-US" sz="2400" dirty="0" err="1"/>
              <a:t>chức</a:t>
            </a:r>
            <a:r>
              <a:rPr lang="en-US" sz="2400" dirty="0"/>
              <a:t>.</a:t>
            </a:r>
            <a:endParaRPr lang="vi-VN" sz="2400" dirty="0">
              <a:solidFill>
                <a:schemeClr val="tx2"/>
              </a:solidFill>
            </a:endParaRPr>
          </a:p>
        </p:txBody>
      </p:sp>
      <p:sp>
        <p:nvSpPr>
          <p:cNvPr id="72" name="TextBox 71">
            <a:extLst>
              <a:ext uri="{FF2B5EF4-FFF2-40B4-BE49-F238E27FC236}">
                <a16:creationId xmlns:a16="http://schemas.microsoft.com/office/drawing/2014/main" id="{1F85DE44-3ED9-91BF-E1EB-C884DFA96BBF}"/>
              </a:ext>
            </a:extLst>
          </p:cNvPr>
          <p:cNvSpPr txBox="1"/>
          <p:nvPr/>
        </p:nvSpPr>
        <p:spPr>
          <a:xfrm rot="10800000" flipH="1" flipV="1">
            <a:off x="7809871" y="8037222"/>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SHIFT</a:t>
            </a:r>
            <a:endParaRPr kumimoji="0" lang="en-US" sz="3200" b="1" i="0" u="none" strike="noStrike" kern="1200" cap="none" spc="0" normalizeH="0" baseline="0" noProof="0" dirty="0">
              <a:ln>
                <a:noFill/>
              </a:ln>
              <a:solidFill>
                <a:schemeClr val="tx2"/>
              </a:solidFill>
              <a:uLnTx/>
              <a:uFillTx/>
              <a:latin typeface="+mj-lt"/>
            </a:endParaRPr>
          </a:p>
        </p:txBody>
      </p:sp>
      <p:sp>
        <p:nvSpPr>
          <p:cNvPr id="75" name="TextBox 74">
            <a:extLst>
              <a:ext uri="{FF2B5EF4-FFF2-40B4-BE49-F238E27FC236}">
                <a16:creationId xmlns:a16="http://schemas.microsoft.com/office/drawing/2014/main" id="{B20B9FB2-DED5-8DE7-E347-CE291D658A26}"/>
              </a:ext>
            </a:extLst>
          </p:cNvPr>
          <p:cNvSpPr txBox="1"/>
          <p:nvPr/>
        </p:nvSpPr>
        <p:spPr>
          <a:xfrm rot="10800000" flipH="1" flipV="1">
            <a:off x="7006658" y="6147884"/>
            <a:ext cx="4267557" cy="1200329"/>
          </a:xfrm>
          <a:prstGeom prst="rect">
            <a:avLst/>
          </a:prstGeom>
          <a:noFill/>
        </p:spPr>
        <p:txBody>
          <a:bodyPr wrap="square" rtlCol="0" anchor="t">
            <a:spAutoFit/>
          </a:bodyPr>
          <a:lstStyle/>
          <a:p>
            <a:pPr lvl="0"/>
            <a:r>
              <a:rPr lang="vi-VN" sz="2400" dirty="0">
                <a:solidFill>
                  <a:schemeClr val="tx2"/>
                </a:solidFill>
              </a:rPr>
              <a:t>Định hình chiến lược và mô hình kinh doanh để thích nghi.</a:t>
            </a:r>
          </a:p>
        </p:txBody>
      </p:sp>
      <p:sp>
        <p:nvSpPr>
          <p:cNvPr id="76" name="TextBox 75">
            <a:extLst>
              <a:ext uri="{FF2B5EF4-FFF2-40B4-BE49-F238E27FC236}">
                <a16:creationId xmlns:a16="http://schemas.microsoft.com/office/drawing/2014/main" id="{E5FCE574-3B16-457C-B749-3277EEF7C4A9}"/>
              </a:ext>
            </a:extLst>
          </p:cNvPr>
          <p:cNvSpPr txBox="1"/>
          <p:nvPr/>
        </p:nvSpPr>
        <p:spPr>
          <a:xfrm rot="10800000" flipH="1" flipV="1">
            <a:off x="7006658" y="5474356"/>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SHAPE</a:t>
            </a:r>
            <a:endParaRPr kumimoji="0" lang="en-US" sz="3200" b="1" i="0" u="none" strike="noStrike" kern="1200" cap="none" spc="0" normalizeH="0" baseline="0" noProof="0" dirty="0">
              <a:ln>
                <a:noFill/>
              </a:ln>
              <a:solidFill>
                <a:schemeClr val="tx2"/>
              </a:solidFill>
              <a:uLnTx/>
              <a:uFillTx/>
              <a:latin typeface="+mj-lt"/>
            </a:endParaRPr>
          </a:p>
        </p:txBody>
      </p:sp>
      <p:sp>
        <p:nvSpPr>
          <p:cNvPr id="77" name="!!Circle_2b">
            <a:extLst>
              <a:ext uri="{FF2B5EF4-FFF2-40B4-BE49-F238E27FC236}">
                <a16:creationId xmlns:a16="http://schemas.microsoft.com/office/drawing/2014/main" id="{5A4A4337-94C3-5D30-4AB6-2ED771894AC6}"/>
              </a:ext>
            </a:extLst>
          </p:cNvPr>
          <p:cNvSpPr>
            <a:spLocks noChangeAspect="1"/>
          </p:cNvSpPr>
          <p:nvPr/>
        </p:nvSpPr>
        <p:spPr>
          <a:xfrm flipH="1">
            <a:off x="3414853" y="5066656"/>
            <a:ext cx="2631276" cy="2631276"/>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Circle_2c">
            <a:extLst>
              <a:ext uri="{FF2B5EF4-FFF2-40B4-BE49-F238E27FC236}">
                <a16:creationId xmlns:a16="http://schemas.microsoft.com/office/drawing/2014/main" id="{C231D5AC-B0E4-2F9C-93CA-35B54F54A7F6}"/>
              </a:ext>
            </a:extLst>
          </p:cNvPr>
          <p:cNvSpPr>
            <a:spLocks noChangeAspect="1"/>
          </p:cNvSpPr>
          <p:nvPr/>
        </p:nvSpPr>
        <p:spPr>
          <a:xfrm flipH="1">
            <a:off x="3629969" y="5281772"/>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SubTitle">
            <a:extLst>
              <a:ext uri="{FF2B5EF4-FFF2-40B4-BE49-F238E27FC236}">
                <a16:creationId xmlns:a16="http://schemas.microsoft.com/office/drawing/2014/main" id="{59F226B1-C6D1-4020-479D-967017D2A80B}"/>
              </a:ext>
            </a:extLst>
          </p:cNvPr>
          <p:cNvSpPr txBox="1"/>
          <p:nvPr/>
        </p:nvSpPr>
        <p:spPr>
          <a:xfrm>
            <a:off x="17130910" y="11312482"/>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bg1">
                    <a:lumMod val="65000"/>
                  </a:schemeClr>
                </a:solidFill>
                <a:effectLst/>
                <a:uLnTx/>
                <a:uFillTx/>
                <a:latin typeface="Open Sans Light"/>
                <a:ea typeface="+mn-ea"/>
                <a:cs typeface="+mn-cs"/>
              </a:rPr>
              <a:t>we sell CONFIDENCE not templates</a:t>
            </a:r>
          </a:p>
        </p:txBody>
      </p:sp>
      <p:sp>
        <p:nvSpPr>
          <p:cNvPr id="127" name="!!MainTitle1">
            <a:extLst>
              <a:ext uri="{FF2B5EF4-FFF2-40B4-BE49-F238E27FC236}">
                <a16:creationId xmlns:a16="http://schemas.microsoft.com/office/drawing/2014/main" id="{033099A9-635D-F95D-9D2E-0B6D3F8DD7B3}"/>
              </a:ext>
            </a:extLst>
          </p:cNvPr>
          <p:cNvSpPr txBox="1"/>
          <p:nvPr/>
        </p:nvSpPr>
        <p:spPr>
          <a:xfrm>
            <a:off x="14737884" y="8910095"/>
            <a:ext cx="7417415" cy="243143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r">
              <a:defRPr/>
            </a:pPr>
            <a:r>
              <a:rPr lang="en-US" sz="7600" b="1" dirty="0">
                <a:solidFill>
                  <a:schemeClr val="accent1"/>
                </a:solidFill>
                <a:effectLst>
                  <a:outerShdw blurRad="127000" dist="101600" dir="5400000" algn="t" rotWithShape="0">
                    <a:prstClr val="black">
                      <a:alpha val="20000"/>
                    </a:prstClr>
                  </a:outerShdw>
                </a:effectLst>
                <a:latin typeface="+mj-lt"/>
              </a:rPr>
              <a:t>3S ADAPTIVE</a:t>
            </a:r>
          </a:p>
          <a:p>
            <a:pPr lvl="0" algn="r">
              <a:defRPr/>
            </a:pPr>
            <a:r>
              <a:rPr lang="en-US" sz="7600" dirty="0">
                <a:solidFill>
                  <a:schemeClr val="tx2"/>
                </a:solidFill>
                <a:effectLst>
                  <a:outerShdw blurRad="127000" dist="101600" dir="5400000" algn="t" rotWithShape="0">
                    <a:prstClr val="black">
                      <a:alpha val="20000"/>
                    </a:prstClr>
                  </a:outerShdw>
                </a:effectLst>
                <a:latin typeface="+mj-lt"/>
              </a:rPr>
              <a:t>Change Model</a:t>
            </a:r>
            <a:endParaRPr kumimoji="0" lang="en-US" sz="7600" i="0" u="none" strike="noStrike" kern="1200" cap="none" spc="0" normalizeH="0" baseline="0" noProof="0" dirty="0">
              <a:ln>
                <a:noFill/>
              </a:ln>
              <a:solidFill>
                <a:schemeClr val="tx2"/>
              </a:solidFill>
              <a:effectLst>
                <a:outerShdw blurRad="127000" dist="101600" dir="5400000" algn="t" rotWithShape="0">
                  <a:prstClr val="black">
                    <a:alpha val="20000"/>
                  </a:prstClr>
                </a:outerShdw>
              </a:effectLst>
              <a:uLnTx/>
              <a:uFillTx/>
              <a:latin typeface="+mj-lt"/>
            </a:endParaRPr>
          </a:p>
        </p:txBody>
      </p:sp>
      <p:sp>
        <p:nvSpPr>
          <p:cNvPr id="128" name="!!Circle_2b">
            <a:extLst>
              <a:ext uri="{FF2B5EF4-FFF2-40B4-BE49-F238E27FC236}">
                <a16:creationId xmlns:a16="http://schemas.microsoft.com/office/drawing/2014/main" id="{BA4F97D6-47BE-F6A7-3EA1-CC1B9E61CBD1}"/>
              </a:ext>
            </a:extLst>
          </p:cNvPr>
          <p:cNvSpPr>
            <a:spLocks noChangeAspect="1"/>
          </p:cNvSpPr>
          <p:nvPr/>
        </p:nvSpPr>
        <p:spPr>
          <a:xfrm flipH="1">
            <a:off x="2555749" y="2498250"/>
            <a:ext cx="2631276" cy="2631276"/>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Circle_2c">
            <a:extLst>
              <a:ext uri="{FF2B5EF4-FFF2-40B4-BE49-F238E27FC236}">
                <a16:creationId xmlns:a16="http://schemas.microsoft.com/office/drawing/2014/main" id="{9F2ECF29-FB19-5D3E-5A09-5257CF6FB442}"/>
              </a:ext>
            </a:extLst>
          </p:cNvPr>
          <p:cNvSpPr>
            <a:spLocks noChangeAspect="1"/>
          </p:cNvSpPr>
          <p:nvPr/>
        </p:nvSpPr>
        <p:spPr>
          <a:xfrm flipH="1">
            <a:off x="2770865" y="2713366"/>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TextBox 129">
            <a:extLst>
              <a:ext uri="{FF2B5EF4-FFF2-40B4-BE49-F238E27FC236}">
                <a16:creationId xmlns:a16="http://schemas.microsoft.com/office/drawing/2014/main" id="{0088991A-3E6F-251C-5058-A3832D5C8710}"/>
              </a:ext>
            </a:extLst>
          </p:cNvPr>
          <p:cNvSpPr txBox="1"/>
          <p:nvPr/>
        </p:nvSpPr>
        <p:spPr>
          <a:xfrm rot="10800000" flipV="1">
            <a:off x="15354300" y="2403518"/>
            <a:ext cx="6800999" cy="3539430"/>
          </a:xfrm>
          <a:prstGeom prst="rect">
            <a:avLst/>
          </a:prstGeom>
          <a:noFill/>
        </p:spPr>
        <p:txBody>
          <a:bodyPr wrap="square" rtlCol="0" anchor="t">
            <a:spAutoFit/>
          </a:bodyPr>
          <a:lstStyle/>
          <a:p>
            <a:pPr lvl="0" algn="r"/>
            <a:r>
              <a:rPr lang="vi-VN" sz="3200" dirty="0"/>
              <a:t>3S </a:t>
            </a:r>
            <a:r>
              <a:rPr lang="en-US" sz="3200" dirty="0"/>
              <a:t>Adaptive Change Model </a:t>
            </a:r>
            <a:r>
              <a:rPr lang="vi-VN" sz="3200" dirty="0"/>
              <a:t>giúp tổ chức nhanh nhạy nhận diện xu hướng, định hình chiến lược phù hợp, và thúc đẩy sự chuyển dịch toàn diện nhằm duy trì lợi thế cạnh tranh trong môi trường kinh doanh biến động.</a:t>
            </a:r>
            <a:endParaRPr lang="vi-VN" sz="3200" dirty="0">
              <a:solidFill>
                <a:schemeClr val="tx2"/>
              </a:solidFill>
            </a:endParaRPr>
          </a:p>
        </p:txBody>
      </p:sp>
      <p:grpSp>
        <p:nvGrpSpPr>
          <p:cNvPr id="131" name="Group 4">
            <a:extLst>
              <a:ext uri="{FF2B5EF4-FFF2-40B4-BE49-F238E27FC236}">
                <a16:creationId xmlns:a16="http://schemas.microsoft.com/office/drawing/2014/main" id="{C6DF624C-553A-F663-68CC-7D73F124FCD1}"/>
              </a:ext>
            </a:extLst>
          </p:cNvPr>
          <p:cNvGrpSpPr>
            <a:grpSpLocks/>
          </p:cNvGrpSpPr>
          <p:nvPr/>
        </p:nvGrpSpPr>
        <p:grpSpPr bwMode="auto">
          <a:xfrm>
            <a:off x="5179473" y="8701060"/>
            <a:ext cx="766888" cy="488200"/>
            <a:chOff x="3651250" y="1906588"/>
            <a:chExt cx="615950" cy="392112"/>
          </a:xfrm>
          <a:solidFill>
            <a:schemeClr val="tx2"/>
          </a:solidFill>
        </p:grpSpPr>
        <p:sp>
          <p:nvSpPr>
            <p:cNvPr id="132" name="Freeform 22">
              <a:extLst>
                <a:ext uri="{FF2B5EF4-FFF2-40B4-BE49-F238E27FC236}">
                  <a16:creationId xmlns:a16="http://schemas.microsoft.com/office/drawing/2014/main" id="{CE79A298-F421-332D-93E9-FB0A05FA501F}"/>
                </a:ext>
              </a:extLst>
            </p:cNvPr>
            <p:cNvSpPr>
              <a:spLocks noChangeArrowheads="1"/>
            </p:cNvSpPr>
            <p:nvPr/>
          </p:nvSpPr>
          <p:spPr bwMode="auto">
            <a:xfrm>
              <a:off x="3875088" y="1941513"/>
              <a:ext cx="168275" cy="322262"/>
            </a:xfrm>
            <a:custGeom>
              <a:avLst/>
              <a:gdLst>
                <a:gd name="T0" fmla="*/ 2147483646 w 468"/>
                <a:gd name="T1" fmla="*/ 2147483646 h 894"/>
                <a:gd name="T2" fmla="*/ 2147483646 w 468"/>
                <a:gd name="T3" fmla="*/ 2147483646 h 894"/>
                <a:gd name="T4" fmla="*/ 2147483646 w 468"/>
                <a:gd name="T5" fmla="*/ 0 h 894"/>
                <a:gd name="T6" fmla="*/ 0 w 468"/>
                <a:gd name="T7" fmla="*/ 2147483646 h 894"/>
                <a:gd name="T8" fmla="*/ 2147483646 w 468"/>
                <a:gd name="T9" fmla="*/ 2147483646 h 8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894">
                  <a:moveTo>
                    <a:pt x="233" y="893"/>
                  </a:moveTo>
                  <a:cubicBezTo>
                    <a:pt x="363" y="893"/>
                    <a:pt x="467" y="693"/>
                    <a:pt x="467" y="447"/>
                  </a:cubicBezTo>
                  <a:cubicBezTo>
                    <a:pt x="467" y="201"/>
                    <a:pt x="362" y="0"/>
                    <a:pt x="233" y="0"/>
                  </a:cubicBezTo>
                  <a:cubicBezTo>
                    <a:pt x="103" y="0"/>
                    <a:pt x="0" y="201"/>
                    <a:pt x="0" y="447"/>
                  </a:cubicBezTo>
                  <a:cubicBezTo>
                    <a:pt x="0" y="693"/>
                    <a:pt x="104" y="893"/>
                    <a:pt x="233" y="89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33" name="Freeform 23">
              <a:extLst>
                <a:ext uri="{FF2B5EF4-FFF2-40B4-BE49-F238E27FC236}">
                  <a16:creationId xmlns:a16="http://schemas.microsoft.com/office/drawing/2014/main" id="{1F7360E4-0EDC-F36E-4E43-5BF503DFF5B4}"/>
                </a:ext>
              </a:extLst>
            </p:cNvPr>
            <p:cNvSpPr>
              <a:spLocks noChangeArrowheads="1"/>
            </p:cNvSpPr>
            <p:nvPr/>
          </p:nvSpPr>
          <p:spPr bwMode="auto">
            <a:xfrm>
              <a:off x="4000500" y="1906588"/>
              <a:ext cx="266700" cy="392112"/>
            </a:xfrm>
            <a:custGeom>
              <a:avLst/>
              <a:gdLst>
                <a:gd name="T0" fmla="*/ 2147483646 w 740"/>
                <a:gd name="T1" fmla="*/ 2147483646 h 1087"/>
                <a:gd name="T2" fmla="*/ 0 w 740"/>
                <a:gd name="T3" fmla="*/ 2147483646 h 1087"/>
                <a:gd name="T4" fmla="*/ 2147483646 w 740"/>
                <a:gd name="T5" fmla="*/ 2147483646 h 1087"/>
                <a:gd name="T6" fmla="*/ 2147483646 w 740"/>
                <a:gd name="T7" fmla="*/ 2147483646 h 1087"/>
                <a:gd name="T8" fmla="*/ 2147483646 w 740"/>
                <a:gd name="T9" fmla="*/ 0 h 1087"/>
                <a:gd name="T10" fmla="*/ 0 w 740"/>
                <a:gd name="T11" fmla="*/ 1783755365 h 1087"/>
                <a:gd name="T12" fmla="*/ 2147483646 w 740"/>
                <a:gd name="T13" fmla="*/ 2147483646 h 10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 h="1087">
                  <a:moveTo>
                    <a:pt x="236" y="543"/>
                  </a:moveTo>
                  <a:cubicBezTo>
                    <a:pt x="236" y="619"/>
                    <a:pt x="219" y="865"/>
                    <a:pt x="0" y="1048"/>
                  </a:cubicBezTo>
                  <a:cubicBezTo>
                    <a:pt x="61" y="1071"/>
                    <a:pt x="127" y="1086"/>
                    <a:pt x="196" y="1086"/>
                  </a:cubicBezTo>
                  <a:cubicBezTo>
                    <a:pt x="495" y="1086"/>
                    <a:pt x="739" y="842"/>
                    <a:pt x="739" y="543"/>
                  </a:cubicBezTo>
                  <a:cubicBezTo>
                    <a:pt x="739" y="243"/>
                    <a:pt x="495" y="0"/>
                    <a:pt x="196" y="0"/>
                  </a:cubicBezTo>
                  <a:cubicBezTo>
                    <a:pt x="125" y="0"/>
                    <a:pt x="59" y="15"/>
                    <a:pt x="0" y="38"/>
                  </a:cubicBezTo>
                  <a:cubicBezTo>
                    <a:pt x="219" y="221"/>
                    <a:pt x="236" y="469"/>
                    <a:pt x="236" y="54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34" name="Freeform 24">
              <a:extLst>
                <a:ext uri="{FF2B5EF4-FFF2-40B4-BE49-F238E27FC236}">
                  <a16:creationId xmlns:a16="http://schemas.microsoft.com/office/drawing/2014/main" id="{44FF8A57-29D5-AF28-A85B-9B94004F76F2}"/>
                </a:ext>
              </a:extLst>
            </p:cNvPr>
            <p:cNvSpPr>
              <a:spLocks noChangeArrowheads="1"/>
            </p:cNvSpPr>
            <p:nvPr/>
          </p:nvSpPr>
          <p:spPr bwMode="auto">
            <a:xfrm>
              <a:off x="3651250" y="1906588"/>
              <a:ext cx="266700" cy="392112"/>
            </a:xfrm>
            <a:custGeom>
              <a:avLst/>
              <a:gdLst>
                <a:gd name="T0" fmla="*/ 2147483646 w 742"/>
                <a:gd name="T1" fmla="*/ 2147483646 h 1087"/>
                <a:gd name="T2" fmla="*/ 2147483646 w 742"/>
                <a:gd name="T3" fmla="*/ 2147483646 h 1087"/>
                <a:gd name="T4" fmla="*/ 2147483646 w 742"/>
                <a:gd name="T5" fmla="*/ 2147483646 h 1087"/>
                <a:gd name="T6" fmla="*/ 2147483646 w 742"/>
                <a:gd name="T7" fmla="*/ 2147483646 h 1087"/>
                <a:gd name="T8" fmla="*/ 2147483646 w 742"/>
                <a:gd name="T9" fmla="*/ 2147483646 h 1087"/>
                <a:gd name="T10" fmla="*/ 2147483646 w 742"/>
                <a:gd name="T11" fmla="*/ 2147483646 h 1087"/>
                <a:gd name="T12" fmla="*/ 2147483646 w 742"/>
                <a:gd name="T13" fmla="*/ 2147483646 h 1087"/>
                <a:gd name="T14" fmla="*/ 2147483646 w 742"/>
                <a:gd name="T15" fmla="*/ 1783755365 h 1087"/>
                <a:gd name="T16" fmla="*/ 2147483646 w 742"/>
                <a:gd name="T17" fmla="*/ 0 h 1087"/>
                <a:gd name="T18" fmla="*/ 139269877 w 742"/>
                <a:gd name="T19" fmla="*/ 2147483646 h 1087"/>
                <a:gd name="T20" fmla="*/ 2147483646 w 742"/>
                <a:gd name="T21" fmla="*/ 2147483646 h 10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42" h="1087">
                  <a:moveTo>
                    <a:pt x="546" y="1086"/>
                  </a:moveTo>
                  <a:cubicBezTo>
                    <a:pt x="617" y="1086"/>
                    <a:pt x="683" y="1071"/>
                    <a:pt x="741" y="1048"/>
                  </a:cubicBezTo>
                  <a:cubicBezTo>
                    <a:pt x="693" y="1008"/>
                    <a:pt x="655" y="964"/>
                    <a:pt x="624" y="921"/>
                  </a:cubicBezTo>
                  <a:cubicBezTo>
                    <a:pt x="599" y="926"/>
                    <a:pt x="571" y="932"/>
                    <a:pt x="543" y="932"/>
                  </a:cubicBezTo>
                  <a:cubicBezTo>
                    <a:pt x="327" y="932"/>
                    <a:pt x="155" y="756"/>
                    <a:pt x="155" y="543"/>
                  </a:cubicBezTo>
                  <a:cubicBezTo>
                    <a:pt x="155" y="328"/>
                    <a:pt x="330" y="155"/>
                    <a:pt x="543" y="155"/>
                  </a:cubicBezTo>
                  <a:cubicBezTo>
                    <a:pt x="571" y="155"/>
                    <a:pt x="599" y="160"/>
                    <a:pt x="624" y="165"/>
                  </a:cubicBezTo>
                  <a:cubicBezTo>
                    <a:pt x="655" y="122"/>
                    <a:pt x="693" y="79"/>
                    <a:pt x="741" y="38"/>
                  </a:cubicBezTo>
                  <a:cubicBezTo>
                    <a:pt x="680" y="16"/>
                    <a:pt x="614" y="0"/>
                    <a:pt x="546" y="0"/>
                  </a:cubicBezTo>
                  <a:cubicBezTo>
                    <a:pt x="246" y="0"/>
                    <a:pt x="3" y="244"/>
                    <a:pt x="3" y="543"/>
                  </a:cubicBezTo>
                  <a:cubicBezTo>
                    <a:pt x="0" y="843"/>
                    <a:pt x="244" y="1086"/>
                    <a:pt x="546" y="108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grpSp>
      <p:grpSp>
        <p:nvGrpSpPr>
          <p:cNvPr id="135" name="Group 12">
            <a:extLst>
              <a:ext uri="{FF2B5EF4-FFF2-40B4-BE49-F238E27FC236}">
                <a16:creationId xmlns:a16="http://schemas.microsoft.com/office/drawing/2014/main" id="{F9A39274-2B21-397E-8D16-0BBD7B16D654}"/>
              </a:ext>
            </a:extLst>
          </p:cNvPr>
          <p:cNvGrpSpPr>
            <a:grpSpLocks/>
          </p:cNvGrpSpPr>
          <p:nvPr/>
        </p:nvGrpSpPr>
        <p:grpSpPr bwMode="auto">
          <a:xfrm>
            <a:off x="4382624" y="6035416"/>
            <a:ext cx="695736" cy="693758"/>
            <a:chOff x="7707313" y="5849938"/>
            <a:chExt cx="558800" cy="557212"/>
          </a:xfrm>
          <a:solidFill>
            <a:schemeClr val="tx2"/>
          </a:solidFill>
        </p:grpSpPr>
        <p:sp>
          <p:nvSpPr>
            <p:cNvPr id="136" name="Freeform 68">
              <a:extLst>
                <a:ext uri="{FF2B5EF4-FFF2-40B4-BE49-F238E27FC236}">
                  <a16:creationId xmlns:a16="http://schemas.microsoft.com/office/drawing/2014/main" id="{B07F3F1C-78B8-41F9-906F-F713E877EBE6}"/>
                </a:ext>
              </a:extLst>
            </p:cNvPr>
            <p:cNvSpPr>
              <a:spLocks noChangeArrowheads="1"/>
            </p:cNvSpPr>
            <p:nvPr/>
          </p:nvSpPr>
          <p:spPr bwMode="auto">
            <a:xfrm>
              <a:off x="7707313" y="6156325"/>
              <a:ext cx="103187" cy="149225"/>
            </a:xfrm>
            <a:custGeom>
              <a:avLst/>
              <a:gdLst>
                <a:gd name="T0" fmla="*/ 2147483646 w 286"/>
                <a:gd name="T1" fmla="*/ 0 h 415"/>
                <a:gd name="T2" fmla="*/ 0 w 286"/>
                <a:gd name="T3" fmla="*/ 0 h 415"/>
                <a:gd name="T4" fmla="*/ 2147483646 w 286"/>
                <a:gd name="T5" fmla="*/ 2147483646 h 415"/>
                <a:gd name="T6" fmla="*/ 2147483646 w 286"/>
                <a:gd name="T7" fmla="*/ 2147483646 h 415"/>
                <a:gd name="T8" fmla="*/ 2147483646 w 286"/>
                <a:gd name="T9" fmla="*/ 0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415">
                  <a:moveTo>
                    <a:pt x="158" y="0"/>
                  </a:moveTo>
                  <a:lnTo>
                    <a:pt x="0" y="0"/>
                  </a:lnTo>
                  <a:cubicBezTo>
                    <a:pt x="16" y="158"/>
                    <a:pt x="79" y="300"/>
                    <a:pt x="173" y="414"/>
                  </a:cubicBezTo>
                  <a:lnTo>
                    <a:pt x="285" y="302"/>
                  </a:lnTo>
                  <a:cubicBezTo>
                    <a:pt x="216" y="216"/>
                    <a:pt x="173" y="115"/>
                    <a:pt x="158"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37" name="Freeform 69">
              <a:extLst>
                <a:ext uri="{FF2B5EF4-FFF2-40B4-BE49-F238E27FC236}">
                  <a16:creationId xmlns:a16="http://schemas.microsoft.com/office/drawing/2014/main" id="{8E8565ED-587D-40AE-3401-10511EA1D8EE}"/>
                </a:ext>
              </a:extLst>
            </p:cNvPr>
            <p:cNvSpPr>
              <a:spLocks noChangeArrowheads="1"/>
            </p:cNvSpPr>
            <p:nvPr/>
          </p:nvSpPr>
          <p:spPr bwMode="auto">
            <a:xfrm>
              <a:off x="7707313" y="5951538"/>
              <a:ext cx="103187" cy="149225"/>
            </a:xfrm>
            <a:custGeom>
              <a:avLst/>
              <a:gdLst>
                <a:gd name="T0" fmla="*/ 2147483646 w 286"/>
                <a:gd name="T1" fmla="*/ 2147483646 h 414"/>
                <a:gd name="T2" fmla="*/ 2147483646 w 286"/>
                <a:gd name="T3" fmla="*/ 0 h 414"/>
                <a:gd name="T4" fmla="*/ 0 w 286"/>
                <a:gd name="T5" fmla="*/ 2147483646 h 414"/>
                <a:gd name="T6" fmla="*/ 2147483646 w 286"/>
                <a:gd name="T7" fmla="*/ 2147483646 h 414"/>
                <a:gd name="T8" fmla="*/ 2147483646 w 286"/>
                <a:gd name="T9" fmla="*/ 2147483646 h 4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414">
                  <a:moveTo>
                    <a:pt x="285" y="111"/>
                  </a:moveTo>
                  <a:lnTo>
                    <a:pt x="173" y="0"/>
                  </a:lnTo>
                  <a:cubicBezTo>
                    <a:pt x="79" y="116"/>
                    <a:pt x="16" y="258"/>
                    <a:pt x="0" y="413"/>
                  </a:cubicBezTo>
                  <a:lnTo>
                    <a:pt x="158" y="413"/>
                  </a:lnTo>
                  <a:cubicBezTo>
                    <a:pt x="173" y="301"/>
                    <a:pt x="216" y="197"/>
                    <a:pt x="285" y="11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38" name="Freeform 70">
              <a:extLst>
                <a:ext uri="{FF2B5EF4-FFF2-40B4-BE49-F238E27FC236}">
                  <a16:creationId xmlns:a16="http://schemas.microsoft.com/office/drawing/2014/main" id="{26A3BDE2-01E1-DC83-0F25-B04C725670CB}"/>
                </a:ext>
              </a:extLst>
            </p:cNvPr>
            <p:cNvSpPr>
              <a:spLocks noChangeArrowheads="1"/>
            </p:cNvSpPr>
            <p:nvPr/>
          </p:nvSpPr>
          <p:spPr bwMode="auto">
            <a:xfrm>
              <a:off x="7808913" y="5849938"/>
              <a:ext cx="149225" cy="103187"/>
            </a:xfrm>
            <a:custGeom>
              <a:avLst/>
              <a:gdLst>
                <a:gd name="T0" fmla="*/ 2147483646 w 415"/>
                <a:gd name="T1" fmla="*/ 2147483646 h 285"/>
                <a:gd name="T2" fmla="*/ 2147483646 w 415"/>
                <a:gd name="T3" fmla="*/ 0 h 285"/>
                <a:gd name="T4" fmla="*/ 0 w 415"/>
                <a:gd name="T5" fmla="*/ 2147483646 h 285"/>
                <a:gd name="T6" fmla="*/ 2147483646 w 415"/>
                <a:gd name="T7" fmla="*/ 2147483646 h 285"/>
                <a:gd name="T8" fmla="*/ 2147483646 w 415"/>
                <a:gd name="T9" fmla="*/ 2147483646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5">
                  <a:moveTo>
                    <a:pt x="414" y="157"/>
                  </a:moveTo>
                  <a:lnTo>
                    <a:pt x="414" y="0"/>
                  </a:lnTo>
                  <a:cubicBezTo>
                    <a:pt x="256" y="15"/>
                    <a:pt x="114" y="79"/>
                    <a:pt x="0" y="172"/>
                  </a:cubicBezTo>
                  <a:lnTo>
                    <a:pt x="112" y="284"/>
                  </a:lnTo>
                  <a:cubicBezTo>
                    <a:pt x="198" y="218"/>
                    <a:pt x="299" y="172"/>
                    <a:pt x="414" y="157"/>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39" name="Freeform 71">
              <a:extLst>
                <a:ext uri="{FF2B5EF4-FFF2-40B4-BE49-F238E27FC236}">
                  <a16:creationId xmlns:a16="http://schemas.microsoft.com/office/drawing/2014/main" id="{8BD7D524-B888-68EF-BC56-8F1AF93FAF7C}"/>
                </a:ext>
              </a:extLst>
            </p:cNvPr>
            <p:cNvSpPr>
              <a:spLocks noChangeArrowheads="1"/>
            </p:cNvSpPr>
            <p:nvPr/>
          </p:nvSpPr>
          <p:spPr bwMode="auto">
            <a:xfrm>
              <a:off x="8015288" y="5849938"/>
              <a:ext cx="149225" cy="103187"/>
            </a:xfrm>
            <a:custGeom>
              <a:avLst/>
              <a:gdLst>
                <a:gd name="T0" fmla="*/ 2147483646 w 414"/>
                <a:gd name="T1" fmla="*/ 2147483646 h 285"/>
                <a:gd name="T2" fmla="*/ 0 w 414"/>
                <a:gd name="T3" fmla="*/ 0 h 285"/>
                <a:gd name="T4" fmla="*/ 0 w 414"/>
                <a:gd name="T5" fmla="*/ 2147483646 h 285"/>
                <a:gd name="T6" fmla="*/ 2147483646 w 414"/>
                <a:gd name="T7" fmla="*/ 2147483646 h 285"/>
                <a:gd name="T8" fmla="*/ 2147483646 w 414"/>
                <a:gd name="T9" fmla="*/ 2147483646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4" h="285">
                  <a:moveTo>
                    <a:pt x="413" y="172"/>
                  </a:moveTo>
                  <a:cubicBezTo>
                    <a:pt x="297" y="79"/>
                    <a:pt x="155" y="15"/>
                    <a:pt x="0" y="0"/>
                  </a:cubicBezTo>
                  <a:lnTo>
                    <a:pt x="0" y="157"/>
                  </a:lnTo>
                  <a:cubicBezTo>
                    <a:pt x="114" y="172"/>
                    <a:pt x="216" y="216"/>
                    <a:pt x="302" y="284"/>
                  </a:cubicBezTo>
                  <a:lnTo>
                    <a:pt x="413" y="17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0" name="Freeform 72">
              <a:extLst>
                <a:ext uri="{FF2B5EF4-FFF2-40B4-BE49-F238E27FC236}">
                  <a16:creationId xmlns:a16="http://schemas.microsoft.com/office/drawing/2014/main" id="{CB6C70E8-963A-F619-4D3D-0028985F1200}"/>
                </a:ext>
              </a:extLst>
            </p:cNvPr>
            <p:cNvSpPr>
              <a:spLocks noChangeArrowheads="1"/>
            </p:cNvSpPr>
            <p:nvPr/>
          </p:nvSpPr>
          <p:spPr bwMode="auto">
            <a:xfrm>
              <a:off x="8162925" y="6156325"/>
              <a:ext cx="103188" cy="149225"/>
            </a:xfrm>
            <a:custGeom>
              <a:avLst/>
              <a:gdLst>
                <a:gd name="T0" fmla="*/ 0 w 285"/>
                <a:gd name="T1" fmla="*/ 2147483646 h 415"/>
                <a:gd name="T2" fmla="*/ 2147483646 w 285"/>
                <a:gd name="T3" fmla="*/ 2147483646 h 415"/>
                <a:gd name="T4" fmla="*/ 2147483646 w 285"/>
                <a:gd name="T5" fmla="*/ 0 h 415"/>
                <a:gd name="T6" fmla="*/ 2147483646 w 285"/>
                <a:gd name="T7" fmla="*/ 0 h 415"/>
                <a:gd name="T8" fmla="*/ 0 w 285"/>
                <a:gd name="T9" fmla="*/ 2147483646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415">
                  <a:moveTo>
                    <a:pt x="0" y="302"/>
                  </a:moveTo>
                  <a:lnTo>
                    <a:pt x="112" y="414"/>
                  </a:lnTo>
                  <a:cubicBezTo>
                    <a:pt x="205" y="300"/>
                    <a:pt x="269" y="155"/>
                    <a:pt x="284" y="0"/>
                  </a:cubicBezTo>
                  <a:lnTo>
                    <a:pt x="127" y="0"/>
                  </a:lnTo>
                  <a:cubicBezTo>
                    <a:pt x="112" y="115"/>
                    <a:pt x="66" y="216"/>
                    <a:pt x="0" y="302"/>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1" name="Freeform 73">
              <a:extLst>
                <a:ext uri="{FF2B5EF4-FFF2-40B4-BE49-F238E27FC236}">
                  <a16:creationId xmlns:a16="http://schemas.microsoft.com/office/drawing/2014/main" id="{82806AAF-A824-14D3-B0A8-0D50A94E337A}"/>
                </a:ext>
              </a:extLst>
            </p:cNvPr>
            <p:cNvSpPr>
              <a:spLocks noChangeArrowheads="1"/>
            </p:cNvSpPr>
            <p:nvPr/>
          </p:nvSpPr>
          <p:spPr bwMode="auto">
            <a:xfrm>
              <a:off x="8162925" y="5951538"/>
              <a:ext cx="103188" cy="149225"/>
            </a:xfrm>
            <a:custGeom>
              <a:avLst/>
              <a:gdLst>
                <a:gd name="T0" fmla="*/ 2147483646 w 285"/>
                <a:gd name="T1" fmla="*/ 2147483646 h 415"/>
                <a:gd name="T2" fmla="*/ 2147483646 w 285"/>
                <a:gd name="T3" fmla="*/ 2147483646 h 415"/>
                <a:gd name="T4" fmla="*/ 2147483646 w 285"/>
                <a:gd name="T5" fmla="*/ 0 h 415"/>
                <a:gd name="T6" fmla="*/ 0 w 285"/>
                <a:gd name="T7" fmla="*/ 2147483646 h 415"/>
                <a:gd name="T8" fmla="*/ 2147483646 w 285"/>
                <a:gd name="T9" fmla="*/ 2147483646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415">
                  <a:moveTo>
                    <a:pt x="127" y="414"/>
                  </a:moveTo>
                  <a:lnTo>
                    <a:pt x="284" y="414"/>
                  </a:lnTo>
                  <a:cubicBezTo>
                    <a:pt x="269" y="256"/>
                    <a:pt x="205" y="114"/>
                    <a:pt x="112" y="0"/>
                  </a:cubicBezTo>
                  <a:lnTo>
                    <a:pt x="0" y="112"/>
                  </a:lnTo>
                  <a:cubicBezTo>
                    <a:pt x="66" y="195"/>
                    <a:pt x="112" y="299"/>
                    <a:pt x="127" y="41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2" name="Freeform 74">
              <a:extLst>
                <a:ext uri="{FF2B5EF4-FFF2-40B4-BE49-F238E27FC236}">
                  <a16:creationId xmlns:a16="http://schemas.microsoft.com/office/drawing/2014/main" id="{969E988D-6A1A-4CC9-B836-1B052DB0EF58}"/>
                </a:ext>
              </a:extLst>
            </p:cNvPr>
            <p:cNvSpPr>
              <a:spLocks noChangeArrowheads="1"/>
            </p:cNvSpPr>
            <p:nvPr/>
          </p:nvSpPr>
          <p:spPr bwMode="auto">
            <a:xfrm>
              <a:off x="8013700" y="6303963"/>
              <a:ext cx="149225" cy="103187"/>
            </a:xfrm>
            <a:custGeom>
              <a:avLst/>
              <a:gdLst>
                <a:gd name="T0" fmla="*/ 0 w 415"/>
                <a:gd name="T1" fmla="*/ 2147483646 h 286"/>
                <a:gd name="T2" fmla="*/ 0 w 415"/>
                <a:gd name="T3" fmla="*/ 2147483646 h 286"/>
                <a:gd name="T4" fmla="*/ 2147483646 w 415"/>
                <a:gd name="T5" fmla="*/ 2147483646 h 286"/>
                <a:gd name="T6" fmla="*/ 2147483646 w 415"/>
                <a:gd name="T7" fmla="*/ 0 h 286"/>
                <a:gd name="T8" fmla="*/ 0 w 415"/>
                <a:gd name="T9" fmla="*/ 2147483646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6">
                  <a:moveTo>
                    <a:pt x="0" y="127"/>
                  </a:moveTo>
                  <a:lnTo>
                    <a:pt x="0" y="285"/>
                  </a:lnTo>
                  <a:cubicBezTo>
                    <a:pt x="158" y="269"/>
                    <a:pt x="300" y="206"/>
                    <a:pt x="414" y="112"/>
                  </a:cubicBezTo>
                  <a:lnTo>
                    <a:pt x="302" y="0"/>
                  </a:lnTo>
                  <a:cubicBezTo>
                    <a:pt x="219" y="69"/>
                    <a:pt x="115" y="112"/>
                    <a:pt x="0" y="127"/>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3" name="Freeform 75">
              <a:extLst>
                <a:ext uri="{FF2B5EF4-FFF2-40B4-BE49-F238E27FC236}">
                  <a16:creationId xmlns:a16="http://schemas.microsoft.com/office/drawing/2014/main" id="{0344DEAB-9F3A-EC2F-3D52-7964DCFED1AB}"/>
                </a:ext>
              </a:extLst>
            </p:cNvPr>
            <p:cNvSpPr>
              <a:spLocks noChangeArrowheads="1"/>
            </p:cNvSpPr>
            <p:nvPr/>
          </p:nvSpPr>
          <p:spPr bwMode="auto">
            <a:xfrm>
              <a:off x="7808913" y="6303963"/>
              <a:ext cx="149225" cy="103187"/>
            </a:xfrm>
            <a:custGeom>
              <a:avLst/>
              <a:gdLst>
                <a:gd name="T0" fmla="*/ 0 w 415"/>
                <a:gd name="T1" fmla="*/ 2147483646 h 286"/>
                <a:gd name="T2" fmla="*/ 2147483646 w 415"/>
                <a:gd name="T3" fmla="*/ 2147483646 h 286"/>
                <a:gd name="T4" fmla="*/ 2147483646 w 415"/>
                <a:gd name="T5" fmla="*/ 2147483646 h 286"/>
                <a:gd name="T6" fmla="*/ 2147483646 w 415"/>
                <a:gd name="T7" fmla="*/ 0 h 286"/>
                <a:gd name="T8" fmla="*/ 0 w 415"/>
                <a:gd name="T9" fmla="*/ 2147483646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6">
                  <a:moveTo>
                    <a:pt x="0" y="112"/>
                  </a:moveTo>
                  <a:cubicBezTo>
                    <a:pt x="114" y="206"/>
                    <a:pt x="259" y="269"/>
                    <a:pt x="414" y="285"/>
                  </a:cubicBezTo>
                  <a:lnTo>
                    <a:pt x="414" y="127"/>
                  </a:lnTo>
                  <a:cubicBezTo>
                    <a:pt x="299" y="112"/>
                    <a:pt x="198" y="69"/>
                    <a:pt x="112" y="0"/>
                  </a:cubicBezTo>
                  <a:lnTo>
                    <a:pt x="0" y="11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4" name="Freeform 76">
              <a:extLst>
                <a:ext uri="{FF2B5EF4-FFF2-40B4-BE49-F238E27FC236}">
                  <a16:creationId xmlns:a16="http://schemas.microsoft.com/office/drawing/2014/main" id="{7603060B-3ED7-3DB7-18D6-566FBAB5395E}"/>
                </a:ext>
              </a:extLst>
            </p:cNvPr>
            <p:cNvSpPr>
              <a:spLocks noChangeArrowheads="1"/>
            </p:cNvSpPr>
            <p:nvPr/>
          </p:nvSpPr>
          <p:spPr bwMode="auto">
            <a:xfrm>
              <a:off x="7847013" y="5989638"/>
              <a:ext cx="279400" cy="279400"/>
            </a:xfrm>
            <a:custGeom>
              <a:avLst/>
              <a:gdLst>
                <a:gd name="T0" fmla="*/ 2147483646 w 777"/>
                <a:gd name="T1" fmla="*/ 2147483646 h 777"/>
                <a:gd name="T2" fmla="*/ 2147483646 w 777"/>
                <a:gd name="T3" fmla="*/ 2147483646 h 777"/>
                <a:gd name="T4" fmla="*/ 2147483646 w 777"/>
                <a:gd name="T5" fmla="*/ 0 h 777"/>
                <a:gd name="T6" fmla="*/ 0 w 777"/>
                <a:gd name="T7" fmla="*/ 2147483646 h 777"/>
                <a:gd name="T8" fmla="*/ 2147483646 w 777"/>
                <a:gd name="T9" fmla="*/ 2147483646 h 7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7" h="777">
                  <a:moveTo>
                    <a:pt x="388" y="776"/>
                  </a:moveTo>
                  <a:cubicBezTo>
                    <a:pt x="604" y="776"/>
                    <a:pt x="776" y="601"/>
                    <a:pt x="776" y="388"/>
                  </a:cubicBezTo>
                  <a:cubicBezTo>
                    <a:pt x="776" y="172"/>
                    <a:pt x="601" y="0"/>
                    <a:pt x="388" y="0"/>
                  </a:cubicBezTo>
                  <a:cubicBezTo>
                    <a:pt x="173" y="0"/>
                    <a:pt x="0" y="175"/>
                    <a:pt x="0" y="388"/>
                  </a:cubicBezTo>
                  <a:cubicBezTo>
                    <a:pt x="0" y="603"/>
                    <a:pt x="173" y="776"/>
                    <a:pt x="388" y="77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grpSp>
      <p:sp>
        <p:nvSpPr>
          <p:cNvPr id="145" name="Freeform 88">
            <a:extLst>
              <a:ext uri="{FF2B5EF4-FFF2-40B4-BE49-F238E27FC236}">
                <a16:creationId xmlns:a16="http://schemas.microsoft.com/office/drawing/2014/main" id="{6E515B04-3495-ECA0-B8BF-CE062A010D1E}"/>
              </a:ext>
            </a:extLst>
          </p:cNvPr>
          <p:cNvSpPr>
            <a:spLocks noChangeArrowheads="1"/>
          </p:cNvSpPr>
          <p:nvPr/>
        </p:nvSpPr>
        <p:spPr bwMode="auto">
          <a:xfrm>
            <a:off x="3522532" y="3567811"/>
            <a:ext cx="697712" cy="492154"/>
          </a:xfrm>
          <a:custGeom>
            <a:avLst/>
            <a:gdLst>
              <a:gd name="T0" fmla="*/ 2147483646 w 1556"/>
              <a:gd name="T1" fmla="*/ 2147483646 h 1097"/>
              <a:gd name="T2" fmla="*/ 2147483646 w 1556"/>
              <a:gd name="T3" fmla="*/ 2147483646 h 1097"/>
              <a:gd name="T4" fmla="*/ 2147483646 w 1556"/>
              <a:gd name="T5" fmla="*/ 2147483646 h 1097"/>
              <a:gd name="T6" fmla="*/ 2147483646 w 1556"/>
              <a:gd name="T7" fmla="*/ 2147483646 h 1097"/>
              <a:gd name="T8" fmla="*/ 2147483646 w 1556"/>
              <a:gd name="T9" fmla="*/ 2147483646 h 1097"/>
              <a:gd name="T10" fmla="*/ 2147483646 w 1556"/>
              <a:gd name="T11" fmla="*/ 2147483646 h 1097"/>
              <a:gd name="T12" fmla="*/ 2147483646 w 1556"/>
              <a:gd name="T13" fmla="*/ 2147483646 h 1097"/>
              <a:gd name="T14" fmla="*/ 2147483646 w 1556"/>
              <a:gd name="T15" fmla="*/ 2147483646 h 1097"/>
              <a:gd name="T16" fmla="*/ 2147483646 w 1556"/>
              <a:gd name="T17" fmla="*/ 2147483646 h 1097"/>
              <a:gd name="T18" fmla="*/ 2147483646 w 1556"/>
              <a:gd name="T19" fmla="*/ 2147483646 h 1097"/>
              <a:gd name="T20" fmla="*/ 2147483646 w 1556"/>
              <a:gd name="T21" fmla="*/ 2147483646 h 1097"/>
              <a:gd name="T22" fmla="*/ 2147483646 w 1556"/>
              <a:gd name="T23" fmla="*/ 2147483646 h 1097"/>
              <a:gd name="T24" fmla="*/ 2147483646 w 1556"/>
              <a:gd name="T25" fmla="*/ 0 h 1097"/>
              <a:gd name="T26" fmla="*/ 2147483646 w 1556"/>
              <a:gd name="T27" fmla="*/ 2147483646 h 1097"/>
              <a:gd name="T28" fmla="*/ 2147483646 w 1556"/>
              <a:gd name="T29" fmla="*/ 2147483646 h 1097"/>
              <a:gd name="T30" fmla="*/ 2147483646 w 1556"/>
              <a:gd name="T31" fmla="*/ 2147483646 h 1097"/>
              <a:gd name="T32" fmla="*/ 2147483646 w 1556"/>
              <a:gd name="T33" fmla="*/ 2147483646 h 1097"/>
              <a:gd name="T34" fmla="*/ 2147483646 w 1556"/>
              <a:gd name="T35" fmla="*/ 2147483646 h 1097"/>
              <a:gd name="T36" fmla="*/ 2147483646 w 1556"/>
              <a:gd name="T37" fmla="*/ 2147483646 h 1097"/>
              <a:gd name="T38" fmla="*/ 2147483646 w 1556"/>
              <a:gd name="T39" fmla="*/ 2147483646 h 1097"/>
              <a:gd name="T40" fmla="*/ 2147483646 w 1556"/>
              <a:gd name="T41" fmla="*/ 0 h 1097"/>
              <a:gd name="T42" fmla="*/ 0 w 1556"/>
              <a:gd name="T43" fmla="*/ 2147483646 h 1097"/>
              <a:gd name="T44" fmla="*/ 2147483646 w 1556"/>
              <a:gd name="T45" fmla="*/ 2147483646 h 1097"/>
              <a:gd name="T46" fmla="*/ 2147483646 w 1556"/>
              <a:gd name="T47" fmla="*/ 2147483646 h 1097"/>
              <a:gd name="T48" fmla="*/ 2147483646 w 1556"/>
              <a:gd name="T49" fmla="*/ 2147483646 h 1097"/>
              <a:gd name="T50" fmla="*/ 2147483646 w 1556"/>
              <a:gd name="T51" fmla="*/ 2147483646 h 1097"/>
              <a:gd name="T52" fmla="*/ 2147483646 w 1556"/>
              <a:gd name="T53" fmla="*/ 2147483646 h 1097"/>
              <a:gd name="T54" fmla="*/ 2147483646 w 1556"/>
              <a:gd name="T55" fmla="*/ 2147483646 h 1097"/>
              <a:gd name="T56" fmla="*/ 2147483646 w 1556"/>
              <a:gd name="T57" fmla="*/ 2147483646 h 1097"/>
              <a:gd name="T58" fmla="*/ 2147483646 w 1556"/>
              <a:gd name="T59" fmla="*/ 2147483646 h 1097"/>
              <a:gd name="T60" fmla="*/ 2147483646 w 1556"/>
              <a:gd name="T61" fmla="*/ 2147483646 h 1097"/>
              <a:gd name="T62" fmla="*/ 2147483646 w 1556"/>
              <a:gd name="T63" fmla="*/ 2147483646 h 1097"/>
              <a:gd name="T64" fmla="*/ 2147483646 w 1556"/>
              <a:gd name="T65" fmla="*/ 2147483646 h 1097"/>
              <a:gd name="T66" fmla="*/ 2147483646 w 1556"/>
              <a:gd name="T67" fmla="*/ 2147483646 h 1097"/>
              <a:gd name="T68" fmla="*/ 2147483646 w 1556"/>
              <a:gd name="T69" fmla="*/ 2147483646 h 1097"/>
              <a:gd name="T70" fmla="*/ 2147483646 w 1556"/>
              <a:gd name="T71" fmla="*/ 2147483646 h 1097"/>
              <a:gd name="T72" fmla="*/ 2147483646 w 1556"/>
              <a:gd name="T73" fmla="*/ 2147483646 h 1097"/>
              <a:gd name="T74" fmla="*/ 2147483646 w 1556"/>
              <a:gd name="T75" fmla="*/ 2147483646 h 1097"/>
              <a:gd name="T76" fmla="*/ 2147483646 w 1556"/>
              <a:gd name="T77" fmla="*/ 2147483646 h 109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556" h="1097">
                <a:moveTo>
                  <a:pt x="1050" y="508"/>
                </a:moveTo>
                <a:cubicBezTo>
                  <a:pt x="1050" y="662"/>
                  <a:pt x="855" y="779"/>
                  <a:pt x="855" y="896"/>
                </a:cubicBezTo>
                <a:lnTo>
                  <a:pt x="700" y="896"/>
                </a:lnTo>
                <a:cubicBezTo>
                  <a:pt x="700" y="779"/>
                  <a:pt x="505" y="662"/>
                  <a:pt x="505" y="508"/>
                </a:cubicBezTo>
                <a:cubicBezTo>
                  <a:pt x="505" y="358"/>
                  <a:pt x="627" y="236"/>
                  <a:pt x="776" y="236"/>
                </a:cubicBezTo>
                <a:cubicBezTo>
                  <a:pt x="928" y="236"/>
                  <a:pt x="1050" y="358"/>
                  <a:pt x="1050" y="508"/>
                </a:cubicBezTo>
                <a:close/>
                <a:moveTo>
                  <a:pt x="855" y="974"/>
                </a:moveTo>
                <a:lnTo>
                  <a:pt x="700" y="974"/>
                </a:lnTo>
                <a:lnTo>
                  <a:pt x="700" y="1091"/>
                </a:lnTo>
                <a:lnTo>
                  <a:pt x="855" y="1091"/>
                </a:lnTo>
                <a:lnTo>
                  <a:pt x="855" y="974"/>
                </a:lnTo>
                <a:close/>
                <a:moveTo>
                  <a:pt x="1555" y="548"/>
                </a:moveTo>
                <a:cubicBezTo>
                  <a:pt x="1555" y="333"/>
                  <a:pt x="1469" y="140"/>
                  <a:pt x="1327" y="0"/>
                </a:cubicBezTo>
                <a:lnTo>
                  <a:pt x="1246" y="81"/>
                </a:lnTo>
                <a:cubicBezTo>
                  <a:pt x="1365" y="201"/>
                  <a:pt x="1438" y="366"/>
                  <a:pt x="1438" y="548"/>
                </a:cubicBezTo>
                <a:cubicBezTo>
                  <a:pt x="1438" y="731"/>
                  <a:pt x="1365" y="896"/>
                  <a:pt x="1246" y="1015"/>
                </a:cubicBezTo>
                <a:lnTo>
                  <a:pt x="1327" y="1096"/>
                </a:lnTo>
                <a:cubicBezTo>
                  <a:pt x="1466" y="957"/>
                  <a:pt x="1555" y="761"/>
                  <a:pt x="1555" y="548"/>
                </a:cubicBezTo>
                <a:close/>
                <a:moveTo>
                  <a:pt x="117" y="548"/>
                </a:moveTo>
                <a:cubicBezTo>
                  <a:pt x="117" y="366"/>
                  <a:pt x="190" y="201"/>
                  <a:pt x="309" y="81"/>
                </a:cubicBezTo>
                <a:lnTo>
                  <a:pt x="228" y="0"/>
                </a:lnTo>
                <a:cubicBezTo>
                  <a:pt x="89" y="140"/>
                  <a:pt x="0" y="335"/>
                  <a:pt x="0" y="548"/>
                </a:cubicBezTo>
                <a:cubicBezTo>
                  <a:pt x="0" y="764"/>
                  <a:pt x="86" y="957"/>
                  <a:pt x="228" y="1096"/>
                </a:cubicBezTo>
                <a:lnTo>
                  <a:pt x="309" y="1015"/>
                </a:lnTo>
                <a:cubicBezTo>
                  <a:pt x="190" y="896"/>
                  <a:pt x="117" y="728"/>
                  <a:pt x="117" y="548"/>
                </a:cubicBezTo>
                <a:close/>
                <a:moveTo>
                  <a:pt x="1205" y="548"/>
                </a:moveTo>
                <a:cubicBezTo>
                  <a:pt x="1205" y="667"/>
                  <a:pt x="1157" y="771"/>
                  <a:pt x="1081" y="850"/>
                </a:cubicBezTo>
                <a:lnTo>
                  <a:pt x="1162" y="931"/>
                </a:lnTo>
                <a:cubicBezTo>
                  <a:pt x="1261" y="832"/>
                  <a:pt x="1322" y="698"/>
                  <a:pt x="1322" y="546"/>
                </a:cubicBezTo>
                <a:cubicBezTo>
                  <a:pt x="1322" y="396"/>
                  <a:pt x="1261" y="259"/>
                  <a:pt x="1162" y="160"/>
                </a:cubicBezTo>
                <a:lnTo>
                  <a:pt x="1081" y="241"/>
                </a:lnTo>
                <a:cubicBezTo>
                  <a:pt x="1157" y="322"/>
                  <a:pt x="1205" y="429"/>
                  <a:pt x="1205" y="548"/>
                </a:cubicBezTo>
                <a:close/>
                <a:moveTo>
                  <a:pt x="393" y="931"/>
                </a:moveTo>
                <a:lnTo>
                  <a:pt x="474" y="850"/>
                </a:lnTo>
                <a:cubicBezTo>
                  <a:pt x="396" y="771"/>
                  <a:pt x="350" y="665"/>
                  <a:pt x="350" y="548"/>
                </a:cubicBezTo>
                <a:cubicBezTo>
                  <a:pt x="350" y="432"/>
                  <a:pt x="398" y="325"/>
                  <a:pt x="474" y="246"/>
                </a:cubicBezTo>
                <a:lnTo>
                  <a:pt x="393" y="165"/>
                </a:lnTo>
                <a:cubicBezTo>
                  <a:pt x="294" y="264"/>
                  <a:pt x="233" y="399"/>
                  <a:pt x="233" y="551"/>
                </a:cubicBezTo>
                <a:cubicBezTo>
                  <a:pt x="233" y="698"/>
                  <a:pt x="294" y="832"/>
                  <a:pt x="393" y="931"/>
                </a:cubicBezTo>
                <a:close/>
              </a:path>
            </a:pathLst>
          </a:custGeom>
          <a:solidFill>
            <a:schemeClr val="tx2"/>
          </a:solidFill>
          <a:ln>
            <a:noFill/>
          </a:ln>
          <a:effectLst/>
        </p:spPr>
        <p:txBody>
          <a:bodyPr wrap="none" anchor="ctr"/>
          <a:lstStyle/>
          <a:p>
            <a:endParaRPr lang="en-UA" sz="5998"/>
          </a:p>
        </p:txBody>
      </p:sp>
    </p:spTree>
    <p:extLst>
      <p:ext uri="{BB962C8B-B14F-4D97-AF65-F5344CB8AC3E}">
        <p14:creationId xmlns:p14="http://schemas.microsoft.com/office/powerpoint/2010/main" val="774079463"/>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50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1000"/>
                                            <p:tgtEl>
                                              <p:spTgt spid="62"/>
                                            </p:tgtEl>
                                          </p:cBhvr>
                                        </p:animEffect>
                                        <p:anim calcmode="lin" valueType="num">
                                          <p:cBhvr>
                                            <p:cTn id="8" dur="1000" fill="hold"/>
                                            <p:tgtEl>
                                              <p:spTgt spid="62"/>
                                            </p:tgtEl>
                                            <p:attrNameLst>
                                              <p:attrName>ppt_x</p:attrName>
                                            </p:attrNameLst>
                                          </p:cBhvr>
                                          <p:tavLst>
                                            <p:tav tm="0">
                                              <p:val>
                                                <p:strVal val="#ppt_x"/>
                                              </p:val>
                                            </p:tav>
                                            <p:tav tm="100000">
                                              <p:val>
                                                <p:strVal val="#ppt_x"/>
                                              </p:val>
                                            </p:tav>
                                          </p:tavLst>
                                        </p:anim>
                                        <p:anim calcmode="lin" valueType="num">
                                          <p:cBhvr>
                                            <p:cTn id="9" dur="1000" fill="hold"/>
                                            <p:tgtEl>
                                              <p:spTgt spid="62"/>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59"/>
                                            </p:tgtEl>
                                            <p:attrNameLst>
                                              <p:attrName>style.visibility</p:attrName>
                                            </p:attrNameLst>
                                          </p:cBhvr>
                                          <p:to>
                                            <p:strVal val="visible"/>
                                          </p:to>
                                        </p:set>
                                        <p:animEffect transition="in" filter="wipe(left)">
                                          <p:cBhvr>
                                            <p:cTn id="12" dur="500"/>
                                            <p:tgtEl>
                                              <p:spTgt spid="59"/>
                                            </p:tgtEl>
                                          </p:cBhvr>
                                        </p:animEffect>
                                      </p:childTnLst>
                                    </p:cTn>
                                  </p:par>
                                  <p:par>
                                    <p:cTn id="13" presetID="22" presetClass="entr" presetSubtype="8" fill="hold" grpId="0" nodeType="withEffect">
                                      <p:stCondLst>
                                        <p:cond delay="1250"/>
                                      </p:stCondLst>
                                      <p:childTnLst>
                                        <p:set>
                                          <p:cBhvr>
                                            <p:cTn id="14" dur="1" fill="hold">
                                              <p:stCondLst>
                                                <p:cond delay="0"/>
                                              </p:stCondLst>
                                            </p:cTn>
                                            <p:tgtEl>
                                              <p:spTgt spid="57"/>
                                            </p:tgtEl>
                                            <p:attrNameLst>
                                              <p:attrName>style.visibility</p:attrName>
                                            </p:attrNameLst>
                                          </p:cBhvr>
                                          <p:to>
                                            <p:strVal val="visible"/>
                                          </p:to>
                                        </p:set>
                                        <p:animEffect transition="in" filter="wipe(left)">
                                          <p:cBhvr>
                                            <p:cTn id="15" dur="500"/>
                                            <p:tgtEl>
                                              <p:spTgt spid="57"/>
                                            </p:tgtEl>
                                          </p:cBhvr>
                                        </p:animEffect>
                                      </p:childTnLst>
                                    </p:cTn>
                                  </p:par>
                                  <p:par>
                                    <p:cTn id="16" presetID="2" presetClass="entr" presetSubtype="2" decel="50000" fill="hold" grpId="0" nodeType="withEffect">
                                      <p:stCondLst>
                                        <p:cond delay="1250"/>
                                      </p:stCondLst>
                                      <p:childTnLst>
                                        <p:set>
                                          <p:cBhvr>
                                            <p:cTn id="17" dur="1" fill="hold">
                                              <p:stCondLst>
                                                <p:cond delay="0"/>
                                              </p:stCondLst>
                                            </p:cTn>
                                            <p:tgtEl>
                                              <p:spTgt spid="72"/>
                                            </p:tgtEl>
                                            <p:attrNameLst>
                                              <p:attrName>style.visibility</p:attrName>
                                            </p:attrNameLst>
                                          </p:cBhvr>
                                          <p:to>
                                            <p:strVal val="visible"/>
                                          </p:to>
                                        </p:set>
                                        <p:anim calcmode="lin" valueType="num">
                                          <p:cBhvr additive="base">
                                            <p:cTn id="18" dur="1000" fill="hold"/>
                                            <p:tgtEl>
                                              <p:spTgt spid="72"/>
                                            </p:tgtEl>
                                            <p:attrNameLst>
                                              <p:attrName>ppt_x</p:attrName>
                                            </p:attrNameLst>
                                          </p:cBhvr>
                                          <p:tavLst>
                                            <p:tav tm="0">
                                              <p:val>
                                                <p:strVal val="1+#ppt_w/2"/>
                                              </p:val>
                                            </p:tav>
                                            <p:tav tm="100000">
                                              <p:val>
                                                <p:strVal val="#ppt_x"/>
                                              </p:val>
                                            </p:tav>
                                          </p:tavLst>
                                        </p:anim>
                                        <p:anim calcmode="lin" valueType="num">
                                          <p:cBhvr additive="base">
                                            <p:cTn id="19" dur="1000" fill="hold"/>
                                            <p:tgtEl>
                                              <p:spTgt spid="72"/>
                                            </p:tgtEl>
                                            <p:attrNameLst>
                                              <p:attrName>ppt_y</p:attrName>
                                            </p:attrNameLst>
                                          </p:cBhvr>
                                          <p:tavLst>
                                            <p:tav tm="0">
                                              <p:val>
                                                <p:strVal val="#ppt_y"/>
                                              </p:val>
                                            </p:tav>
                                            <p:tav tm="100000">
                                              <p:val>
                                                <p:strVal val="#ppt_y"/>
                                              </p:val>
                                            </p:tav>
                                          </p:tavLst>
                                        </p:anim>
                                      </p:childTnLst>
                                    </p:cTn>
                                  </p:par>
                                  <p:par>
                                    <p:cTn id="20" presetID="2" presetClass="entr" presetSubtype="2" decel="50000" fill="hold" grpId="0" nodeType="withEffect">
                                      <p:stCondLst>
                                        <p:cond delay="1250"/>
                                      </p:stCondLst>
                                      <p:childTnLst>
                                        <p:set>
                                          <p:cBhvr>
                                            <p:cTn id="21" dur="1" fill="hold">
                                              <p:stCondLst>
                                                <p:cond delay="0"/>
                                              </p:stCondLst>
                                            </p:cTn>
                                            <p:tgtEl>
                                              <p:spTgt spid="71"/>
                                            </p:tgtEl>
                                            <p:attrNameLst>
                                              <p:attrName>style.visibility</p:attrName>
                                            </p:attrNameLst>
                                          </p:cBhvr>
                                          <p:to>
                                            <p:strVal val="visible"/>
                                          </p:to>
                                        </p:set>
                                        <p:anim calcmode="lin" valueType="num">
                                          <p:cBhvr additive="base">
                                            <p:cTn id="22" dur="1000" fill="hold"/>
                                            <p:tgtEl>
                                              <p:spTgt spid="71"/>
                                            </p:tgtEl>
                                            <p:attrNameLst>
                                              <p:attrName>ppt_x</p:attrName>
                                            </p:attrNameLst>
                                          </p:cBhvr>
                                          <p:tavLst>
                                            <p:tav tm="0">
                                              <p:val>
                                                <p:strVal val="1+#ppt_w/2"/>
                                              </p:val>
                                            </p:tav>
                                            <p:tav tm="100000">
                                              <p:val>
                                                <p:strVal val="#ppt_x"/>
                                              </p:val>
                                            </p:tav>
                                          </p:tavLst>
                                        </p:anim>
                                        <p:anim calcmode="lin" valueType="num">
                                          <p:cBhvr additive="base">
                                            <p:cTn id="23" dur="1000" fill="hold"/>
                                            <p:tgtEl>
                                              <p:spTgt spid="71"/>
                                            </p:tgtEl>
                                            <p:attrNameLst>
                                              <p:attrName>ppt_y</p:attrName>
                                            </p:attrNameLst>
                                          </p:cBhvr>
                                          <p:tavLst>
                                            <p:tav tm="0">
                                              <p:val>
                                                <p:strVal val="#ppt_y"/>
                                              </p:val>
                                            </p:tav>
                                            <p:tav tm="100000">
                                              <p:val>
                                                <p:strVal val="#ppt_y"/>
                                              </p:val>
                                            </p:tav>
                                          </p:tavLst>
                                        </p:anim>
                                      </p:childTnLst>
                                    </p:cTn>
                                  </p:par>
                                  <p:par>
                                    <p:cTn id="24" presetID="2" presetClass="entr" presetSubtype="2" decel="50000" fill="hold" grpId="0" nodeType="withEffect">
                                      <p:stCondLst>
                                        <p:cond delay="1750"/>
                                      </p:stCondLst>
                                      <p:childTnLst>
                                        <p:set>
                                          <p:cBhvr>
                                            <p:cTn id="25" dur="1" fill="hold">
                                              <p:stCondLst>
                                                <p:cond delay="0"/>
                                              </p:stCondLst>
                                            </p:cTn>
                                            <p:tgtEl>
                                              <p:spTgt spid="76"/>
                                            </p:tgtEl>
                                            <p:attrNameLst>
                                              <p:attrName>style.visibility</p:attrName>
                                            </p:attrNameLst>
                                          </p:cBhvr>
                                          <p:to>
                                            <p:strVal val="visible"/>
                                          </p:to>
                                        </p:set>
                                        <p:anim calcmode="lin" valueType="num">
                                          <p:cBhvr additive="base">
                                            <p:cTn id="26" dur="1000" fill="hold"/>
                                            <p:tgtEl>
                                              <p:spTgt spid="76"/>
                                            </p:tgtEl>
                                            <p:attrNameLst>
                                              <p:attrName>ppt_x</p:attrName>
                                            </p:attrNameLst>
                                          </p:cBhvr>
                                          <p:tavLst>
                                            <p:tav tm="0">
                                              <p:val>
                                                <p:strVal val="1+#ppt_w/2"/>
                                              </p:val>
                                            </p:tav>
                                            <p:tav tm="100000">
                                              <p:val>
                                                <p:strVal val="#ppt_x"/>
                                              </p:val>
                                            </p:tav>
                                          </p:tavLst>
                                        </p:anim>
                                        <p:anim calcmode="lin" valueType="num">
                                          <p:cBhvr additive="base">
                                            <p:cTn id="27" dur="1000" fill="hold"/>
                                            <p:tgtEl>
                                              <p:spTgt spid="76"/>
                                            </p:tgtEl>
                                            <p:attrNameLst>
                                              <p:attrName>ppt_y</p:attrName>
                                            </p:attrNameLst>
                                          </p:cBhvr>
                                          <p:tavLst>
                                            <p:tav tm="0">
                                              <p:val>
                                                <p:strVal val="#ppt_y"/>
                                              </p:val>
                                            </p:tav>
                                            <p:tav tm="100000">
                                              <p:val>
                                                <p:strVal val="#ppt_y"/>
                                              </p:val>
                                            </p:tav>
                                          </p:tavLst>
                                        </p:anim>
                                      </p:childTnLst>
                                    </p:cTn>
                                  </p:par>
                                  <p:par>
                                    <p:cTn id="28" presetID="2" presetClass="entr" presetSubtype="2" decel="50000" fill="hold" grpId="0" nodeType="withEffect">
                                      <p:stCondLst>
                                        <p:cond delay="1750"/>
                                      </p:stCondLst>
                                      <p:childTnLst>
                                        <p:set>
                                          <p:cBhvr>
                                            <p:cTn id="29" dur="1" fill="hold">
                                              <p:stCondLst>
                                                <p:cond delay="0"/>
                                              </p:stCondLst>
                                            </p:cTn>
                                            <p:tgtEl>
                                              <p:spTgt spid="75"/>
                                            </p:tgtEl>
                                            <p:attrNameLst>
                                              <p:attrName>style.visibility</p:attrName>
                                            </p:attrNameLst>
                                          </p:cBhvr>
                                          <p:to>
                                            <p:strVal val="visible"/>
                                          </p:to>
                                        </p:set>
                                        <p:anim calcmode="lin" valueType="num">
                                          <p:cBhvr additive="base">
                                            <p:cTn id="30" dur="1000" fill="hold"/>
                                            <p:tgtEl>
                                              <p:spTgt spid="75"/>
                                            </p:tgtEl>
                                            <p:attrNameLst>
                                              <p:attrName>ppt_x</p:attrName>
                                            </p:attrNameLst>
                                          </p:cBhvr>
                                          <p:tavLst>
                                            <p:tav tm="0">
                                              <p:val>
                                                <p:strVal val="1+#ppt_w/2"/>
                                              </p:val>
                                            </p:tav>
                                            <p:tav tm="100000">
                                              <p:val>
                                                <p:strVal val="#ppt_x"/>
                                              </p:val>
                                            </p:tav>
                                          </p:tavLst>
                                        </p:anim>
                                        <p:anim calcmode="lin" valueType="num">
                                          <p:cBhvr additive="base">
                                            <p:cTn id="31" dur="1000" fill="hold"/>
                                            <p:tgtEl>
                                              <p:spTgt spid="75"/>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0"/>
                                      </p:stCondLst>
                                      <p:childTnLst>
                                        <p:set>
                                          <p:cBhvr>
                                            <p:cTn id="33" dur="1" fill="hold">
                                              <p:stCondLst>
                                                <p:cond delay="0"/>
                                              </p:stCondLst>
                                            </p:cTn>
                                            <p:tgtEl>
                                              <p:spTgt spid="61"/>
                                            </p:tgtEl>
                                            <p:attrNameLst>
                                              <p:attrName>style.visibility</p:attrName>
                                            </p:attrNameLst>
                                          </p:cBhvr>
                                          <p:to>
                                            <p:strVal val="visible"/>
                                          </p:to>
                                        </p:set>
                                        <p:anim calcmode="lin" valueType="num">
                                          <p:cBhvr>
                                            <p:cTn id="34" dur="500" fill="hold"/>
                                            <p:tgtEl>
                                              <p:spTgt spid="61"/>
                                            </p:tgtEl>
                                            <p:attrNameLst>
                                              <p:attrName>ppt_w</p:attrName>
                                            </p:attrNameLst>
                                          </p:cBhvr>
                                          <p:tavLst>
                                            <p:tav tm="0">
                                              <p:val>
                                                <p:fltVal val="0"/>
                                              </p:val>
                                            </p:tav>
                                            <p:tav tm="100000">
                                              <p:val>
                                                <p:strVal val="#ppt_w"/>
                                              </p:val>
                                            </p:tav>
                                          </p:tavLst>
                                        </p:anim>
                                        <p:anim calcmode="lin" valueType="num">
                                          <p:cBhvr>
                                            <p:cTn id="35" dur="500" fill="hold"/>
                                            <p:tgtEl>
                                              <p:spTgt spid="61"/>
                                            </p:tgtEl>
                                            <p:attrNameLst>
                                              <p:attrName>ppt_h</p:attrName>
                                            </p:attrNameLst>
                                          </p:cBhvr>
                                          <p:tavLst>
                                            <p:tav tm="0">
                                              <p:val>
                                                <p:fltVal val="0"/>
                                              </p:val>
                                            </p:tav>
                                            <p:tav tm="100000">
                                              <p:val>
                                                <p:strVal val="#ppt_h"/>
                                              </p:val>
                                            </p:tav>
                                          </p:tavLst>
                                        </p:anim>
                                        <p:animEffect transition="in" filter="fade">
                                          <p:cBhvr>
                                            <p:cTn id="36" dur="500"/>
                                            <p:tgtEl>
                                              <p:spTgt spid="61"/>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69"/>
                                            </p:tgtEl>
                                            <p:attrNameLst>
                                              <p:attrName>style.visibility</p:attrName>
                                            </p:attrNameLst>
                                          </p:cBhvr>
                                          <p:to>
                                            <p:strVal val="visible"/>
                                          </p:to>
                                        </p:set>
                                        <p:anim calcmode="lin" valueType="num">
                                          <p:cBhvr>
                                            <p:cTn id="39" dur="500" fill="hold"/>
                                            <p:tgtEl>
                                              <p:spTgt spid="69"/>
                                            </p:tgtEl>
                                            <p:attrNameLst>
                                              <p:attrName>ppt_w</p:attrName>
                                            </p:attrNameLst>
                                          </p:cBhvr>
                                          <p:tavLst>
                                            <p:tav tm="0">
                                              <p:val>
                                                <p:fltVal val="0"/>
                                              </p:val>
                                            </p:tav>
                                            <p:tav tm="100000">
                                              <p:val>
                                                <p:strVal val="#ppt_w"/>
                                              </p:val>
                                            </p:tav>
                                          </p:tavLst>
                                        </p:anim>
                                        <p:anim calcmode="lin" valueType="num">
                                          <p:cBhvr>
                                            <p:cTn id="40" dur="500" fill="hold"/>
                                            <p:tgtEl>
                                              <p:spTgt spid="69"/>
                                            </p:tgtEl>
                                            <p:attrNameLst>
                                              <p:attrName>ppt_h</p:attrName>
                                            </p:attrNameLst>
                                          </p:cBhvr>
                                          <p:tavLst>
                                            <p:tav tm="0">
                                              <p:val>
                                                <p:fltVal val="0"/>
                                              </p:val>
                                            </p:tav>
                                            <p:tav tm="100000">
                                              <p:val>
                                                <p:strVal val="#ppt_h"/>
                                              </p:val>
                                            </p:tav>
                                          </p:tavLst>
                                        </p:anim>
                                        <p:animEffect transition="in" filter="fade">
                                          <p:cBhvr>
                                            <p:cTn id="41" dur="500"/>
                                            <p:tgtEl>
                                              <p:spTgt spid="69"/>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70"/>
                                            </p:tgtEl>
                                            <p:attrNameLst>
                                              <p:attrName>style.visibility</p:attrName>
                                            </p:attrNameLst>
                                          </p:cBhvr>
                                          <p:to>
                                            <p:strVal val="visible"/>
                                          </p:to>
                                        </p:set>
                                        <p:anim calcmode="lin" valueType="num">
                                          <p:cBhvr>
                                            <p:cTn id="44" dur="500" fill="hold"/>
                                            <p:tgtEl>
                                              <p:spTgt spid="70"/>
                                            </p:tgtEl>
                                            <p:attrNameLst>
                                              <p:attrName>ppt_w</p:attrName>
                                            </p:attrNameLst>
                                          </p:cBhvr>
                                          <p:tavLst>
                                            <p:tav tm="0">
                                              <p:val>
                                                <p:fltVal val="0"/>
                                              </p:val>
                                            </p:tav>
                                            <p:tav tm="100000">
                                              <p:val>
                                                <p:strVal val="#ppt_w"/>
                                              </p:val>
                                            </p:tav>
                                          </p:tavLst>
                                        </p:anim>
                                        <p:anim calcmode="lin" valueType="num">
                                          <p:cBhvr>
                                            <p:cTn id="45" dur="500" fill="hold"/>
                                            <p:tgtEl>
                                              <p:spTgt spid="70"/>
                                            </p:tgtEl>
                                            <p:attrNameLst>
                                              <p:attrName>ppt_h</p:attrName>
                                            </p:attrNameLst>
                                          </p:cBhvr>
                                          <p:tavLst>
                                            <p:tav tm="0">
                                              <p:val>
                                                <p:fltVal val="0"/>
                                              </p:val>
                                            </p:tav>
                                            <p:tav tm="100000">
                                              <p:val>
                                                <p:strVal val="#ppt_h"/>
                                              </p:val>
                                            </p:tav>
                                          </p:tavLst>
                                        </p:anim>
                                        <p:animEffect transition="in" filter="fade">
                                          <p:cBhvr>
                                            <p:cTn id="46" dur="500"/>
                                            <p:tgtEl>
                                              <p:spTgt spid="70"/>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58"/>
                                            </p:tgtEl>
                                            <p:attrNameLst>
                                              <p:attrName>style.visibility</p:attrName>
                                            </p:attrNameLst>
                                          </p:cBhvr>
                                          <p:to>
                                            <p:strVal val="visible"/>
                                          </p:to>
                                        </p:set>
                                        <p:anim calcmode="lin" valueType="num">
                                          <p:cBhvr>
                                            <p:cTn id="49" dur="500" fill="hold"/>
                                            <p:tgtEl>
                                              <p:spTgt spid="58"/>
                                            </p:tgtEl>
                                            <p:attrNameLst>
                                              <p:attrName>ppt_w</p:attrName>
                                            </p:attrNameLst>
                                          </p:cBhvr>
                                          <p:tavLst>
                                            <p:tav tm="0">
                                              <p:val>
                                                <p:fltVal val="0"/>
                                              </p:val>
                                            </p:tav>
                                            <p:tav tm="100000">
                                              <p:val>
                                                <p:strVal val="#ppt_w"/>
                                              </p:val>
                                            </p:tav>
                                          </p:tavLst>
                                        </p:anim>
                                        <p:anim calcmode="lin" valueType="num">
                                          <p:cBhvr>
                                            <p:cTn id="50" dur="500" fill="hold"/>
                                            <p:tgtEl>
                                              <p:spTgt spid="58"/>
                                            </p:tgtEl>
                                            <p:attrNameLst>
                                              <p:attrName>ppt_h</p:attrName>
                                            </p:attrNameLst>
                                          </p:cBhvr>
                                          <p:tavLst>
                                            <p:tav tm="0">
                                              <p:val>
                                                <p:fltVal val="0"/>
                                              </p:val>
                                            </p:tav>
                                            <p:tav tm="100000">
                                              <p:val>
                                                <p:strVal val="#ppt_h"/>
                                              </p:val>
                                            </p:tav>
                                          </p:tavLst>
                                        </p:anim>
                                        <p:animEffect transition="in" filter="fade">
                                          <p:cBhvr>
                                            <p:cTn id="51" dur="500"/>
                                            <p:tgtEl>
                                              <p:spTgt spid="58"/>
                                            </p:tgtEl>
                                          </p:cBhvr>
                                        </p:animEffect>
                                      </p:childTnLst>
                                    </p:cTn>
                                  </p:par>
                                  <p:par>
                                    <p:cTn id="52" presetID="53" presetClass="entr" presetSubtype="16" fill="hold" grpId="0" nodeType="withEffect">
                                      <p:stCondLst>
                                        <p:cond delay="750"/>
                                      </p:stCondLst>
                                      <p:childTnLst>
                                        <p:set>
                                          <p:cBhvr>
                                            <p:cTn id="53" dur="1" fill="hold">
                                              <p:stCondLst>
                                                <p:cond delay="0"/>
                                              </p:stCondLst>
                                            </p:cTn>
                                            <p:tgtEl>
                                              <p:spTgt spid="77"/>
                                            </p:tgtEl>
                                            <p:attrNameLst>
                                              <p:attrName>style.visibility</p:attrName>
                                            </p:attrNameLst>
                                          </p:cBhvr>
                                          <p:to>
                                            <p:strVal val="visible"/>
                                          </p:to>
                                        </p:set>
                                        <p:anim calcmode="lin" valueType="num">
                                          <p:cBhvr>
                                            <p:cTn id="54" dur="500" fill="hold"/>
                                            <p:tgtEl>
                                              <p:spTgt spid="77"/>
                                            </p:tgtEl>
                                            <p:attrNameLst>
                                              <p:attrName>ppt_w</p:attrName>
                                            </p:attrNameLst>
                                          </p:cBhvr>
                                          <p:tavLst>
                                            <p:tav tm="0">
                                              <p:val>
                                                <p:fltVal val="0"/>
                                              </p:val>
                                            </p:tav>
                                            <p:tav tm="100000">
                                              <p:val>
                                                <p:strVal val="#ppt_w"/>
                                              </p:val>
                                            </p:tav>
                                          </p:tavLst>
                                        </p:anim>
                                        <p:anim calcmode="lin" valueType="num">
                                          <p:cBhvr>
                                            <p:cTn id="55" dur="500" fill="hold"/>
                                            <p:tgtEl>
                                              <p:spTgt spid="77"/>
                                            </p:tgtEl>
                                            <p:attrNameLst>
                                              <p:attrName>ppt_h</p:attrName>
                                            </p:attrNameLst>
                                          </p:cBhvr>
                                          <p:tavLst>
                                            <p:tav tm="0">
                                              <p:val>
                                                <p:fltVal val="0"/>
                                              </p:val>
                                            </p:tav>
                                            <p:tav tm="100000">
                                              <p:val>
                                                <p:strVal val="#ppt_h"/>
                                              </p:val>
                                            </p:tav>
                                          </p:tavLst>
                                        </p:anim>
                                        <p:animEffect transition="in" filter="fade">
                                          <p:cBhvr>
                                            <p:cTn id="56" dur="500"/>
                                            <p:tgtEl>
                                              <p:spTgt spid="77"/>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78"/>
                                            </p:tgtEl>
                                            <p:attrNameLst>
                                              <p:attrName>style.visibility</p:attrName>
                                            </p:attrNameLst>
                                          </p:cBhvr>
                                          <p:to>
                                            <p:strVal val="visible"/>
                                          </p:to>
                                        </p:set>
                                        <p:anim calcmode="lin" valueType="num">
                                          <p:cBhvr>
                                            <p:cTn id="59" dur="500" fill="hold"/>
                                            <p:tgtEl>
                                              <p:spTgt spid="78"/>
                                            </p:tgtEl>
                                            <p:attrNameLst>
                                              <p:attrName>ppt_w</p:attrName>
                                            </p:attrNameLst>
                                          </p:cBhvr>
                                          <p:tavLst>
                                            <p:tav tm="0">
                                              <p:val>
                                                <p:fltVal val="0"/>
                                              </p:val>
                                            </p:tav>
                                            <p:tav tm="100000">
                                              <p:val>
                                                <p:strVal val="#ppt_w"/>
                                              </p:val>
                                            </p:tav>
                                          </p:tavLst>
                                        </p:anim>
                                        <p:anim calcmode="lin" valueType="num">
                                          <p:cBhvr>
                                            <p:cTn id="60" dur="500" fill="hold"/>
                                            <p:tgtEl>
                                              <p:spTgt spid="78"/>
                                            </p:tgtEl>
                                            <p:attrNameLst>
                                              <p:attrName>ppt_h</p:attrName>
                                            </p:attrNameLst>
                                          </p:cBhvr>
                                          <p:tavLst>
                                            <p:tav tm="0">
                                              <p:val>
                                                <p:fltVal val="0"/>
                                              </p:val>
                                            </p:tav>
                                            <p:tav tm="100000">
                                              <p:val>
                                                <p:strVal val="#ppt_h"/>
                                              </p:val>
                                            </p:tav>
                                          </p:tavLst>
                                        </p:anim>
                                        <p:animEffect transition="in" filter="fade">
                                          <p:cBhvr>
                                            <p:cTn id="61" dur="500"/>
                                            <p:tgtEl>
                                              <p:spTgt spid="78"/>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53"/>
                                            </p:tgtEl>
                                            <p:attrNameLst>
                                              <p:attrName>style.visibility</p:attrName>
                                            </p:attrNameLst>
                                          </p:cBhvr>
                                          <p:to>
                                            <p:strVal val="visible"/>
                                          </p:to>
                                        </p:set>
                                        <p:animEffect transition="in" filter="wipe(left)">
                                          <p:cBhvr>
                                            <p:cTn id="64" dur="500"/>
                                            <p:tgtEl>
                                              <p:spTgt spid="53"/>
                                            </p:tgtEl>
                                          </p:cBhvr>
                                        </p:animEffect>
                                      </p:childTnLst>
                                    </p:cTn>
                                  </p:par>
                                  <p:par>
                                    <p:cTn id="65" presetID="2" presetClass="entr" presetSubtype="2" decel="50000" fill="hold" grpId="0" nodeType="withEffect">
                                      <p:stCondLst>
                                        <p:cond delay="2000"/>
                                      </p:stCondLst>
                                      <p:childTnLst>
                                        <p:set>
                                          <p:cBhvr>
                                            <p:cTn id="66" dur="1" fill="hold">
                                              <p:stCondLst>
                                                <p:cond delay="0"/>
                                              </p:stCondLst>
                                            </p:cTn>
                                            <p:tgtEl>
                                              <p:spTgt spid="56"/>
                                            </p:tgtEl>
                                            <p:attrNameLst>
                                              <p:attrName>style.visibility</p:attrName>
                                            </p:attrNameLst>
                                          </p:cBhvr>
                                          <p:to>
                                            <p:strVal val="visible"/>
                                          </p:to>
                                        </p:set>
                                        <p:anim calcmode="lin" valueType="num">
                                          <p:cBhvr additive="base">
                                            <p:cTn id="67" dur="1000" fill="hold"/>
                                            <p:tgtEl>
                                              <p:spTgt spid="56"/>
                                            </p:tgtEl>
                                            <p:attrNameLst>
                                              <p:attrName>ppt_x</p:attrName>
                                            </p:attrNameLst>
                                          </p:cBhvr>
                                          <p:tavLst>
                                            <p:tav tm="0">
                                              <p:val>
                                                <p:strVal val="1+#ppt_w/2"/>
                                              </p:val>
                                            </p:tav>
                                            <p:tav tm="100000">
                                              <p:val>
                                                <p:strVal val="#ppt_x"/>
                                              </p:val>
                                            </p:tav>
                                          </p:tavLst>
                                        </p:anim>
                                        <p:anim calcmode="lin" valueType="num">
                                          <p:cBhvr additive="base">
                                            <p:cTn id="68" dur="1000" fill="hold"/>
                                            <p:tgtEl>
                                              <p:spTgt spid="56"/>
                                            </p:tgtEl>
                                            <p:attrNameLst>
                                              <p:attrName>ppt_y</p:attrName>
                                            </p:attrNameLst>
                                          </p:cBhvr>
                                          <p:tavLst>
                                            <p:tav tm="0">
                                              <p:val>
                                                <p:strVal val="#ppt_y"/>
                                              </p:val>
                                            </p:tav>
                                            <p:tav tm="100000">
                                              <p:val>
                                                <p:strVal val="#ppt_y"/>
                                              </p:val>
                                            </p:tav>
                                          </p:tavLst>
                                        </p:anim>
                                      </p:childTnLst>
                                    </p:cTn>
                                  </p:par>
                                  <p:par>
                                    <p:cTn id="69" presetID="2" presetClass="entr" presetSubtype="2" decel="50000" fill="hold" grpId="0" nodeType="withEffect">
                                      <p:stCondLst>
                                        <p:cond delay="2000"/>
                                      </p:stCondLst>
                                      <p:childTnLst>
                                        <p:set>
                                          <p:cBhvr>
                                            <p:cTn id="70" dur="1" fill="hold">
                                              <p:stCondLst>
                                                <p:cond delay="0"/>
                                              </p:stCondLst>
                                            </p:cTn>
                                            <p:tgtEl>
                                              <p:spTgt spid="55"/>
                                            </p:tgtEl>
                                            <p:attrNameLst>
                                              <p:attrName>style.visibility</p:attrName>
                                            </p:attrNameLst>
                                          </p:cBhvr>
                                          <p:to>
                                            <p:strVal val="visible"/>
                                          </p:to>
                                        </p:set>
                                        <p:anim calcmode="lin" valueType="num">
                                          <p:cBhvr additive="base">
                                            <p:cTn id="71" dur="1000" fill="hold"/>
                                            <p:tgtEl>
                                              <p:spTgt spid="55"/>
                                            </p:tgtEl>
                                            <p:attrNameLst>
                                              <p:attrName>ppt_x</p:attrName>
                                            </p:attrNameLst>
                                          </p:cBhvr>
                                          <p:tavLst>
                                            <p:tav tm="0">
                                              <p:val>
                                                <p:strVal val="1+#ppt_w/2"/>
                                              </p:val>
                                            </p:tav>
                                            <p:tav tm="100000">
                                              <p:val>
                                                <p:strVal val="#ppt_x"/>
                                              </p:val>
                                            </p:tav>
                                          </p:tavLst>
                                        </p:anim>
                                        <p:anim calcmode="lin" valueType="num">
                                          <p:cBhvr additive="base">
                                            <p:cTn id="72" dur="1000" fill="hold"/>
                                            <p:tgtEl>
                                              <p:spTgt spid="55"/>
                                            </p:tgtEl>
                                            <p:attrNameLst>
                                              <p:attrName>ppt_y</p:attrName>
                                            </p:attrNameLst>
                                          </p:cBhvr>
                                          <p:tavLst>
                                            <p:tav tm="0">
                                              <p:val>
                                                <p:strVal val="#ppt_y"/>
                                              </p:val>
                                            </p:tav>
                                            <p:tav tm="100000">
                                              <p:val>
                                                <p:strVal val="#ppt_y"/>
                                              </p:val>
                                            </p:tav>
                                          </p:tavLst>
                                        </p:anim>
                                      </p:childTnLst>
                                    </p:cTn>
                                  </p:par>
                                  <p:par>
                                    <p:cTn id="73" presetID="53" presetClass="entr" presetSubtype="16" fill="hold" grpId="0" nodeType="withEffect">
                                      <p:stCondLst>
                                        <p:cond delay="750"/>
                                      </p:stCondLst>
                                      <p:childTnLst>
                                        <p:set>
                                          <p:cBhvr>
                                            <p:cTn id="74" dur="1" fill="hold">
                                              <p:stCondLst>
                                                <p:cond delay="0"/>
                                              </p:stCondLst>
                                            </p:cTn>
                                            <p:tgtEl>
                                              <p:spTgt spid="54"/>
                                            </p:tgtEl>
                                            <p:attrNameLst>
                                              <p:attrName>style.visibility</p:attrName>
                                            </p:attrNameLst>
                                          </p:cBhvr>
                                          <p:to>
                                            <p:strVal val="visible"/>
                                          </p:to>
                                        </p:set>
                                        <p:anim calcmode="lin" valueType="num">
                                          <p:cBhvr>
                                            <p:cTn id="75" dur="500" fill="hold"/>
                                            <p:tgtEl>
                                              <p:spTgt spid="54"/>
                                            </p:tgtEl>
                                            <p:attrNameLst>
                                              <p:attrName>ppt_w</p:attrName>
                                            </p:attrNameLst>
                                          </p:cBhvr>
                                          <p:tavLst>
                                            <p:tav tm="0">
                                              <p:val>
                                                <p:fltVal val="0"/>
                                              </p:val>
                                            </p:tav>
                                            <p:tav tm="100000">
                                              <p:val>
                                                <p:strVal val="#ppt_w"/>
                                              </p:val>
                                            </p:tav>
                                          </p:tavLst>
                                        </p:anim>
                                        <p:anim calcmode="lin" valueType="num">
                                          <p:cBhvr>
                                            <p:cTn id="76" dur="500" fill="hold"/>
                                            <p:tgtEl>
                                              <p:spTgt spid="54"/>
                                            </p:tgtEl>
                                            <p:attrNameLst>
                                              <p:attrName>ppt_h</p:attrName>
                                            </p:attrNameLst>
                                          </p:cBhvr>
                                          <p:tavLst>
                                            <p:tav tm="0">
                                              <p:val>
                                                <p:fltVal val="0"/>
                                              </p:val>
                                            </p:tav>
                                            <p:tav tm="100000">
                                              <p:val>
                                                <p:strVal val="#ppt_h"/>
                                              </p:val>
                                            </p:tav>
                                          </p:tavLst>
                                        </p:anim>
                                        <p:animEffect transition="in" filter="fade">
                                          <p:cBhvr>
                                            <p:cTn id="77" dur="500"/>
                                            <p:tgtEl>
                                              <p:spTgt spid="54"/>
                                            </p:tgtEl>
                                          </p:cBhvr>
                                        </p:animEffect>
                                      </p:childTnLst>
                                    </p:cTn>
                                  </p:par>
                                  <p:par>
                                    <p:cTn id="78" presetID="53" presetClass="entr" presetSubtype="16" fill="hold" grpId="0" nodeType="withEffect">
                                      <p:stCondLst>
                                        <p:cond delay="1000"/>
                                      </p:stCondLst>
                                      <p:childTnLst>
                                        <p:set>
                                          <p:cBhvr>
                                            <p:cTn id="79" dur="1" fill="hold">
                                              <p:stCondLst>
                                                <p:cond delay="0"/>
                                              </p:stCondLst>
                                            </p:cTn>
                                            <p:tgtEl>
                                              <p:spTgt spid="128"/>
                                            </p:tgtEl>
                                            <p:attrNameLst>
                                              <p:attrName>style.visibility</p:attrName>
                                            </p:attrNameLst>
                                          </p:cBhvr>
                                          <p:to>
                                            <p:strVal val="visible"/>
                                          </p:to>
                                        </p:set>
                                        <p:anim calcmode="lin" valueType="num">
                                          <p:cBhvr>
                                            <p:cTn id="80" dur="500" fill="hold"/>
                                            <p:tgtEl>
                                              <p:spTgt spid="128"/>
                                            </p:tgtEl>
                                            <p:attrNameLst>
                                              <p:attrName>ppt_w</p:attrName>
                                            </p:attrNameLst>
                                          </p:cBhvr>
                                          <p:tavLst>
                                            <p:tav tm="0">
                                              <p:val>
                                                <p:fltVal val="0"/>
                                              </p:val>
                                            </p:tav>
                                            <p:tav tm="100000">
                                              <p:val>
                                                <p:strVal val="#ppt_w"/>
                                              </p:val>
                                            </p:tav>
                                          </p:tavLst>
                                        </p:anim>
                                        <p:anim calcmode="lin" valueType="num">
                                          <p:cBhvr>
                                            <p:cTn id="81" dur="500" fill="hold"/>
                                            <p:tgtEl>
                                              <p:spTgt spid="128"/>
                                            </p:tgtEl>
                                            <p:attrNameLst>
                                              <p:attrName>ppt_h</p:attrName>
                                            </p:attrNameLst>
                                          </p:cBhvr>
                                          <p:tavLst>
                                            <p:tav tm="0">
                                              <p:val>
                                                <p:fltVal val="0"/>
                                              </p:val>
                                            </p:tav>
                                            <p:tav tm="100000">
                                              <p:val>
                                                <p:strVal val="#ppt_h"/>
                                              </p:val>
                                            </p:tav>
                                          </p:tavLst>
                                        </p:anim>
                                        <p:animEffect transition="in" filter="fade">
                                          <p:cBhvr>
                                            <p:cTn id="82" dur="500"/>
                                            <p:tgtEl>
                                              <p:spTgt spid="128"/>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129"/>
                                            </p:tgtEl>
                                            <p:attrNameLst>
                                              <p:attrName>style.visibility</p:attrName>
                                            </p:attrNameLst>
                                          </p:cBhvr>
                                          <p:to>
                                            <p:strVal val="visible"/>
                                          </p:to>
                                        </p:set>
                                        <p:anim calcmode="lin" valueType="num">
                                          <p:cBhvr>
                                            <p:cTn id="85" dur="500" fill="hold"/>
                                            <p:tgtEl>
                                              <p:spTgt spid="129"/>
                                            </p:tgtEl>
                                            <p:attrNameLst>
                                              <p:attrName>ppt_w</p:attrName>
                                            </p:attrNameLst>
                                          </p:cBhvr>
                                          <p:tavLst>
                                            <p:tav tm="0">
                                              <p:val>
                                                <p:fltVal val="0"/>
                                              </p:val>
                                            </p:tav>
                                            <p:tav tm="100000">
                                              <p:val>
                                                <p:strVal val="#ppt_w"/>
                                              </p:val>
                                            </p:tav>
                                          </p:tavLst>
                                        </p:anim>
                                        <p:anim calcmode="lin" valueType="num">
                                          <p:cBhvr>
                                            <p:cTn id="86" dur="500" fill="hold"/>
                                            <p:tgtEl>
                                              <p:spTgt spid="129"/>
                                            </p:tgtEl>
                                            <p:attrNameLst>
                                              <p:attrName>ppt_h</p:attrName>
                                            </p:attrNameLst>
                                          </p:cBhvr>
                                          <p:tavLst>
                                            <p:tav tm="0">
                                              <p:val>
                                                <p:fltVal val="0"/>
                                              </p:val>
                                            </p:tav>
                                            <p:tav tm="100000">
                                              <p:val>
                                                <p:strVal val="#ppt_h"/>
                                              </p:val>
                                            </p:tav>
                                          </p:tavLst>
                                        </p:anim>
                                        <p:animEffect transition="in" filter="fade">
                                          <p:cBhvr>
                                            <p:cTn id="87" dur="500"/>
                                            <p:tgtEl>
                                              <p:spTgt spid="129"/>
                                            </p:tgtEl>
                                          </p:cBhvr>
                                        </p:animEffect>
                                      </p:childTnLst>
                                    </p:cTn>
                                  </p:par>
                                  <p:par>
                                    <p:cTn id="88" presetID="2" presetClass="entr" presetSubtype="1" fill="hold" grpId="0" nodeType="withEffect" p14:presetBounceEnd="50000">
                                      <p:stCondLst>
                                        <p:cond delay="750"/>
                                      </p:stCondLst>
                                      <p:childTnLst>
                                        <p:set>
                                          <p:cBhvr>
                                            <p:cTn id="89" dur="1" fill="hold">
                                              <p:stCondLst>
                                                <p:cond delay="0"/>
                                              </p:stCondLst>
                                            </p:cTn>
                                            <p:tgtEl>
                                              <p:spTgt spid="64"/>
                                            </p:tgtEl>
                                            <p:attrNameLst>
                                              <p:attrName>style.visibility</p:attrName>
                                            </p:attrNameLst>
                                          </p:cBhvr>
                                          <p:to>
                                            <p:strVal val="visible"/>
                                          </p:to>
                                        </p:set>
                                        <p:anim calcmode="lin" valueType="num" p14:bounceEnd="50000">
                                          <p:cBhvr additive="base">
                                            <p:cTn id="90" dur="1000" fill="hold"/>
                                            <p:tgtEl>
                                              <p:spTgt spid="64"/>
                                            </p:tgtEl>
                                            <p:attrNameLst>
                                              <p:attrName>ppt_x</p:attrName>
                                            </p:attrNameLst>
                                          </p:cBhvr>
                                          <p:tavLst>
                                            <p:tav tm="0">
                                              <p:val>
                                                <p:strVal val="#ppt_x"/>
                                              </p:val>
                                            </p:tav>
                                            <p:tav tm="100000">
                                              <p:val>
                                                <p:strVal val="#ppt_x"/>
                                              </p:val>
                                            </p:tav>
                                          </p:tavLst>
                                        </p:anim>
                                        <p:anim calcmode="lin" valueType="num" p14:bounceEnd="50000">
                                          <p:cBhvr additive="base">
                                            <p:cTn id="91" dur="1000" fill="hold"/>
                                            <p:tgtEl>
                                              <p:spTgt spid="64"/>
                                            </p:tgtEl>
                                            <p:attrNameLst>
                                              <p:attrName>ppt_y</p:attrName>
                                            </p:attrNameLst>
                                          </p:cBhvr>
                                          <p:tavLst>
                                            <p:tav tm="0">
                                              <p:val>
                                                <p:strVal val="0-#ppt_h/2"/>
                                              </p:val>
                                            </p:tav>
                                            <p:tav tm="100000">
                                              <p:val>
                                                <p:strVal val="#ppt_y"/>
                                              </p:val>
                                            </p:tav>
                                          </p:tavLst>
                                        </p:anim>
                                      </p:childTnLst>
                                    </p:cTn>
                                  </p:par>
                                  <p:par>
                                    <p:cTn id="92" presetID="2" presetClass="entr" presetSubtype="1" fill="hold" grpId="0" nodeType="withEffect" p14:presetBounceEnd="50000">
                                      <p:stCondLst>
                                        <p:cond delay="750"/>
                                      </p:stCondLst>
                                      <p:childTnLst>
                                        <p:set>
                                          <p:cBhvr>
                                            <p:cTn id="93" dur="1" fill="hold">
                                              <p:stCondLst>
                                                <p:cond delay="0"/>
                                              </p:stCondLst>
                                            </p:cTn>
                                            <p:tgtEl>
                                              <p:spTgt spid="67"/>
                                            </p:tgtEl>
                                            <p:attrNameLst>
                                              <p:attrName>style.visibility</p:attrName>
                                            </p:attrNameLst>
                                          </p:cBhvr>
                                          <p:to>
                                            <p:strVal val="visible"/>
                                          </p:to>
                                        </p:set>
                                        <p:anim calcmode="lin" valueType="num" p14:bounceEnd="50000">
                                          <p:cBhvr additive="base">
                                            <p:cTn id="94" dur="1000" fill="hold"/>
                                            <p:tgtEl>
                                              <p:spTgt spid="67"/>
                                            </p:tgtEl>
                                            <p:attrNameLst>
                                              <p:attrName>ppt_x</p:attrName>
                                            </p:attrNameLst>
                                          </p:cBhvr>
                                          <p:tavLst>
                                            <p:tav tm="0">
                                              <p:val>
                                                <p:strVal val="#ppt_x"/>
                                              </p:val>
                                            </p:tav>
                                            <p:tav tm="100000">
                                              <p:val>
                                                <p:strVal val="#ppt_x"/>
                                              </p:val>
                                            </p:tav>
                                          </p:tavLst>
                                        </p:anim>
                                        <p:anim calcmode="lin" valueType="num" p14:bounceEnd="50000">
                                          <p:cBhvr additive="base">
                                            <p:cTn id="95" dur="1000" fill="hold"/>
                                            <p:tgtEl>
                                              <p:spTgt spid="67"/>
                                            </p:tgtEl>
                                            <p:attrNameLst>
                                              <p:attrName>ppt_y</p:attrName>
                                            </p:attrNameLst>
                                          </p:cBhvr>
                                          <p:tavLst>
                                            <p:tav tm="0">
                                              <p:val>
                                                <p:strVal val="0-#ppt_h/2"/>
                                              </p:val>
                                            </p:tav>
                                            <p:tav tm="100000">
                                              <p:val>
                                                <p:strVal val="#ppt_y"/>
                                              </p:val>
                                            </p:tav>
                                          </p:tavLst>
                                        </p:anim>
                                      </p:childTnLst>
                                    </p:cTn>
                                  </p:par>
                                  <p:par>
                                    <p:cTn id="96" presetID="2" presetClass="entr" presetSubtype="1" fill="hold" grpId="0" nodeType="withEffect" p14:presetBounceEnd="50000">
                                      <p:stCondLst>
                                        <p:cond delay="500"/>
                                      </p:stCondLst>
                                      <p:childTnLst>
                                        <p:set>
                                          <p:cBhvr>
                                            <p:cTn id="97" dur="1" fill="hold">
                                              <p:stCondLst>
                                                <p:cond delay="0"/>
                                              </p:stCondLst>
                                            </p:cTn>
                                            <p:tgtEl>
                                              <p:spTgt spid="66"/>
                                            </p:tgtEl>
                                            <p:attrNameLst>
                                              <p:attrName>style.visibility</p:attrName>
                                            </p:attrNameLst>
                                          </p:cBhvr>
                                          <p:to>
                                            <p:strVal val="visible"/>
                                          </p:to>
                                        </p:set>
                                        <p:anim calcmode="lin" valueType="num" p14:bounceEnd="50000">
                                          <p:cBhvr additive="base">
                                            <p:cTn id="98" dur="1000" fill="hold"/>
                                            <p:tgtEl>
                                              <p:spTgt spid="66"/>
                                            </p:tgtEl>
                                            <p:attrNameLst>
                                              <p:attrName>ppt_x</p:attrName>
                                            </p:attrNameLst>
                                          </p:cBhvr>
                                          <p:tavLst>
                                            <p:tav tm="0">
                                              <p:val>
                                                <p:strVal val="#ppt_x"/>
                                              </p:val>
                                            </p:tav>
                                            <p:tav tm="100000">
                                              <p:val>
                                                <p:strVal val="#ppt_x"/>
                                              </p:val>
                                            </p:tav>
                                          </p:tavLst>
                                        </p:anim>
                                        <p:anim calcmode="lin" valueType="num" p14:bounceEnd="50000">
                                          <p:cBhvr additive="base">
                                            <p:cTn id="99" dur="1000" fill="hold"/>
                                            <p:tgtEl>
                                              <p:spTgt spid="66"/>
                                            </p:tgtEl>
                                            <p:attrNameLst>
                                              <p:attrName>ppt_y</p:attrName>
                                            </p:attrNameLst>
                                          </p:cBhvr>
                                          <p:tavLst>
                                            <p:tav tm="0">
                                              <p:val>
                                                <p:strVal val="0-#ppt_h/2"/>
                                              </p:val>
                                            </p:tav>
                                            <p:tav tm="100000">
                                              <p:val>
                                                <p:strVal val="#ppt_y"/>
                                              </p:val>
                                            </p:tav>
                                          </p:tavLst>
                                        </p:anim>
                                      </p:childTnLst>
                                    </p:cTn>
                                  </p:par>
                                  <p:par>
                                    <p:cTn id="100" presetID="2" presetClass="entr" presetSubtype="1" fill="hold" grpId="0" nodeType="withEffect" p14:presetBounceEnd="50000">
                                      <p:stCondLst>
                                        <p:cond delay="250"/>
                                      </p:stCondLst>
                                      <p:childTnLst>
                                        <p:set>
                                          <p:cBhvr>
                                            <p:cTn id="101" dur="1" fill="hold">
                                              <p:stCondLst>
                                                <p:cond delay="0"/>
                                              </p:stCondLst>
                                            </p:cTn>
                                            <p:tgtEl>
                                              <p:spTgt spid="65"/>
                                            </p:tgtEl>
                                            <p:attrNameLst>
                                              <p:attrName>style.visibility</p:attrName>
                                            </p:attrNameLst>
                                          </p:cBhvr>
                                          <p:to>
                                            <p:strVal val="visible"/>
                                          </p:to>
                                        </p:set>
                                        <p:anim calcmode="lin" valueType="num" p14:bounceEnd="50000">
                                          <p:cBhvr additive="base">
                                            <p:cTn id="102" dur="1000" fill="hold"/>
                                            <p:tgtEl>
                                              <p:spTgt spid="65"/>
                                            </p:tgtEl>
                                            <p:attrNameLst>
                                              <p:attrName>ppt_x</p:attrName>
                                            </p:attrNameLst>
                                          </p:cBhvr>
                                          <p:tavLst>
                                            <p:tav tm="0">
                                              <p:val>
                                                <p:strVal val="#ppt_x"/>
                                              </p:val>
                                            </p:tav>
                                            <p:tav tm="100000">
                                              <p:val>
                                                <p:strVal val="#ppt_x"/>
                                              </p:val>
                                            </p:tav>
                                          </p:tavLst>
                                        </p:anim>
                                        <p:anim calcmode="lin" valueType="num" p14:bounceEnd="50000">
                                          <p:cBhvr additive="base">
                                            <p:cTn id="103" dur="1000" fill="hold"/>
                                            <p:tgtEl>
                                              <p:spTgt spid="65"/>
                                            </p:tgtEl>
                                            <p:attrNameLst>
                                              <p:attrName>ppt_y</p:attrName>
                                            </p:attrNameLst>
                                          </p:cBhvr>
                                          <p:tavLst>
                                            <p:tav tm="0">
                                              <p:val>
                                                <p:strVal val="0-#ppt_h/2"/>
                                              </p:val>
                                            </p:tav>
                                            <p:tav tm="100000">
                                              <p:val>
                                                <p:strVal val="#ppt_y"/>
                                              </p:val>
                                            </p:tav>
                                          </p:tavLst>
                                        </p:anim>
                                      </p:childTnLst>
                                    </p:cTn>
                                  </p:par>
                                  <p:par>
                                    <p:cTn id="104" presetID="12" presetClass="entr" presetSubtype="4" fill="hold" grpId="0" nodeType="withEffect">
                                      <p:stCondLst>
                                        <p:cond delay="2500"/>
                                      </p:stCondLst>
                                      <p:childTnLst>
                                        <p:set>
                                          <p:cBhvr>
                                            <p:cTn id="105" dur="1" fill="hold">
                                              <p:stCondLst>
                                                <p:cond delay="0"/>
                                              </p:stCondLst>
                                            </p:cTn>
                                            <p:tgtEl>
                                              <p:spTgt spid="130"/>
                                            </p:tgtEl>
                                            <p:attrNameLst>
                                              <p:attrName>style.visibility</p:attrName>
                                            </p:attrNameLst>
                                          </p:cBhvr>
                                          <p:to>
                                            <p:strVal val="visible"/>
                                          </p:to>
                                        </p:set>
                                        <p:anim calcmode="lin" valueType="num">
                                          <p:cBhvr additive="base">
                                            <p:cTn id="106" dur="500"/>
                                            <p:tgtEl>
                                              <p:spTgt spid="130"/>
                                            </p:tgtEl>
                                            <p:attrNameLst>
                                              <p:attrName>ppt_y</p:attrName>
                                            </p:attrNameLst>
                                          </p:cBhvr>
                                          <p:tavLst>
                                            <p:tav tm="0">
                                              <p:val>
                                                <p:strVal val="#ppt_y+#ppt_h*1.125000"/>
                                              </p:val>
                                            </p:tav>
                                            <p:tav tm="100000">
                                              <p:val>
                                                <p:strVal val="#ppt_y"/>
                                              </p:val>
                                            </p:tav>
                                          </p:tavLst>
                                        </p:anim>
                                        <p:animEffect transition="in" filter="wipe(up)">
                                          <p:cBhvr>
                                            <p:cTn id="107" dur="500"/>
                                            <p:tgtEl>
                                              <p:spTgt spid="130"/>
                                            </p:tgtEl>
                                          </p:cBhvr>
                                        </p:animEffect>
                                      </p:childTnLst>
                                    </p:cTn>
                                  </p:par>
                                  <p:par>
                                    <p:cTn id="108" presetID="2" presetClass="entr" presetSubtype="4" fill="hold" grpId="0" nodeType="withEffect" p14:presetBounceEnd="67000">
                                      <p:stCondLst>
                                        <p:cond delay="0"/>
                                      </p:stCondLst>
                                      <p:childTnLst>
                                        <p:set>
                                          <p:cBhvr>
                                            <p:cTn id="109" dur="1" fill="hold">
                                              <p:stCondLst>
                                                <p:cond delay="0"/>
                                              </p:stCondLst>
                                            </p:cTn>
                                            <p:tgtEl>
                                              <p:spTgt spid="127"/>
                                            </p:tgtEl>
                                            <p:attrNameLst>
                                              <p:attrName>style.visibility</p:attrName>
                                            </p:attrNameLst>
                                          </p:cBhvr>
                                          <p:to>
                                            <p:strVal val="visible"/>
                                          </p:to>
                                        </p:set>
                                        <p:anim calcmode="lin" valueType="num" p14:bounceEnd="67000">
                                          <p:cBhvr additive="base">
                                            <p:cTn id="110" dur="1000" fill="hold"/>
                                            <p:tgtEl>
                                              <p:spTgt spid="127"/>
                                            </p:tgtEl>
                                            <p:attrNameLst>
                                              <p:attrName>ppt_x</p:attrName>
                                            </p:attrNameLst>
                                          </p:cBhvr>
                                          <p:tavLst>
                                            <p:tav tm="0">
                                              <p:val>
                                                <p:strVal val="#ppt_x"/>
                                              </p:val>
                                            </p:tav>
                                            <p:tav tm="100000">
                                              <p:val>
                                                <p:strVal val="#ppt_x"/>
                                              </p:val>
                                            </p:tav>
                                          </p:tavLst>
                                        </p:anim>
                                        <p:anim calcmode="lin" valueType="num" p14:bounceEnd="67000">
                                          <p:cBhvr additive="base">
                                            <p:cTn id="111" dur="1000" fill="hold"/>
                                            <p:tgtEl>
                                              <p:spTgt spid="127"/>
                                            </p:tgtEl>
                                            <p:attrNameLst>
                                              <p:attrName>ppt_y</p:attrName>
                                            </p:attrNameLst>
                                          </p:cBhvr>
                                          <p:tavLst>
                                            <p:tav tm="0">
                                              <p:val>
                                                <p:strVal val="1+#ppt_h/2"/>
                                              </p:val>
                                            </p:tav>
                                            <p:tav tm="100000">
                                              <p:val>
                                                <p:strVal val="#ppt_y"/>
                                              </p:val>
                                            </p:tav>
                                          </p:tavLst>
                                        </p:anim>
                                      </p:childTnLst>
                                    </p:cTn>
                                  </p:par>
                                  <p:par>
                                    <p:cTn id="112" presetID="22" presetClass="entr" presetSubtype="2" fill="hold" grpId="0" nodeType="withEffect">
                                      <p:stCondLst>
                                        <p:cond delay="500"/>
                                      </p:stCondLst>
                                      <p:childTnLst>
                                        <p:set>
                                          <p:cBhvr>
                                            <p:cTn id="113" dur="1" fill="hold">
                                              <p:stCondLst>
                                                <p:cond delay="0"/>
                                              </p:stCondLst>
                                            </p:cTn>
                                            <p:tgtEl>
                                              <p:spTgt spid="126"/>
                                            </p:tgtEl>
                                            <p:attrNameLst>
                                              <p:attrName>style.visibility</p:attrName>
                                            </p:attrNameLst>
                                          </p:cBhvr>
                                          <p:to>
                                            <p:strVal val="visible"/>
                                          </p:to>
                                        </p:set>
                                        <p:animEffect transition="in" filter="wipe(right)">
                                          <p:cBhvr>
                                            <p:cTn id="114" dur="500"/>
                                            <p:tgtEl>
                                              <p:spTgt spid="126"/>
                                            </p:tgtEl>
                                          </p:cBhvr>
                                        </p:animEffect>
                                      </p:childTnLst>
                                    </p:cTn>
                                  </p:par>
                                  <p:par>
                                    <p:cTn id="115" presetID="31" presetClass="entr" presetSubtype="0" fill="hold" grpId="0" nodeType="withEffect">
                                      <p:stCondLst>
                                        <p:cond delay="2250"/>
                                      </p:stCondLst>
                                      <p:childTnLst>
                                        <p:set>
                                          <p:cBhvr>
                                            <p:cTn id="116" dur="1" fill="hold">
                                              <p:stCondLst>
                                                <p:cond delay="0"/>
                                              </p:stCondLst>
                                            </p:cTn>
                                            <p:tgtEl>
                                              <p:spTgt spid="145"/>
                                            </p:tgtEl>
                                            <p:attrNameLst>
                                              <p:attrName>style.visibility</p:attrName>
                                            </p:attrNameLst>
                                          </p:cBhvr>
                                          <p:to>
                                            <p:strVal val="visible"/>
                                          </p:to>
                                        </p:set>
                                        <p:anim calcmode="lin" valueType="num">
                                          <p:cBhvr>
                                            <p:cTn id="117" dur="1000" fill="hold"/>
                                            <p:tgtEl>
                                              <p:spTgt spid="145"/>
                                            </p:tgtEl>
                                            <p:attrNameLst>
                                              <p:attrName>ppt_w</p:attrName>
                                            </p:attrNameLst>
                                          </p:cBhvr>
                                          <p:tavLst>
                                            <p:tav tm="0">
                                              <p:val>
                                                <p:fltVal val="0"/>
                                              </p:val>
                                            </p:tav>
                                            <p:tav tm="100000">
                                              <p:val>
                                                <p:strVal val="#ppt_w"/>
                                              </p:val>
                                            </p:tav>
                                          </p:tavLst>
                                        </p:anim>
                                        <p:anim calcmode="lin" valueType="num">
                                          <p:cBhvr>
                                            <p:cTn id="118" dur="1000" fill="hold"/>
                                            <p:tgtEl>
                                              <p:spTgt spid="145"/>
                                            </p:tgtEl>
                                            <p:attrNameLst>
                                              <p:attrName>ppt_h</p:attrName>
                                            </p:attrNameLst>
                                          </p:cBhvr>
                                          <p:tavLst>
                                            <p:tav tm="0">
                                              <p:val>
                                                <p:fltVal val="0"/>
                                              </p:val>
                                            </p:tav>
                                            <p:tav tm="100000">
                                              <p:val>
                                                <p:strVal val="#ppt_h"/>
                                              </p:val>
                                            </p:tav>
                                          </p:tavLst>
                                        </p:anim>
                                        <p:anim calcmode="lin" valueType="num">
                                          <p:cBhvr>
                                            <p:cTn id="119" dur="1000" fill="hold"/>
                                            <p:tgtEl>
                                              <p:spTgt spid="145"/>
                                            </p:tgtEl>
                                            <p:attrNameLst>
                                              <p:attrName>style.rotation</p:attrName>
                                            </p:attrNameLst>
                                          </p:cBhvr>
                                          <p:tavLst>
                                            <p:tav tm="0">
                                              <p:val>
                                                <p:fltVal val="90"/>
                                              </p:val>
                                            </p:tav>
                                            <p:tav tm="100000">
                                              <p:val>
                                                <p:fltVal val="0"/>
                                              </p:val>
                                            </p:tav>
                                          </p:tavLst>
                                        </p:anim>
                                        <p:animEffect transition="in" filter="fade">
                                          <p:cBhvr>
                                            <p:cTn id="120" dur="1000"/>
                                            <p:tgtEl>
                                              <p:spTgt spid="145"/>
                                            </p:tgtEl>
                                          </p:cBhvr>
                                        </p:animEffect>
                                      </p:childTnLst>
                                    </p:cTn>
                                  </p:par>
                                  <p:par>
                                    <p:cTn id="121" presetID="31" presetClass="entr" presetSubtype="0" fill="hold" nodeType="withEffect">
                                      <p:stCondLst>
                                        <p:cond delay="2000"/>
                                      </p:stCondLst>
                                      <p:childTnLst>
                                        <p:set>
                                          <p:cBhvr>
                                            <p:cTn id="122" dur="1" fill="hold">
                                              <p:stCondLst>
                                                <p:cond delay="0"/>
                                              </p:stCondLst>
                                            </p:cTn>
                                            <p:tgtEl>
                                              <p:spTgt spid="135"/>
                                            </p:tgtEl>
                                            <p:attrNameLst>
                                              <p:attrName>style.visibility</p:attrName>
                                            </p:attrNameLst>
                                          </p:cBhvr>
                                          <p:to>
                                            <p:strVal val="visible"/>
                                          </p:to>
                                        </p:set>
                                        <p:anim calcmode="lin" valueType="num">
                                          <p:cBhvr>
                                            <p:cTn id="123" dur="1000" fill="hold"/>
                                            <p:tgtEl>
                                              <p:spTgt spid="135"/>
                                            </p:tgtEl>
                                            <p:attrNameLst>
                                              <p:attrName>ppt_w</p:attrName>
                                            </p:attrNameLst>
                                          </p:cBhvr>
                                          <p:tavLst>
                                            <p:tav tm="0">
                                              <p:val>
                                                <p:fltVal val="0"/>
                                              </p:val>
                                            </p:tav>
                                            <p:tav tm="100000">
                                              <p:val>
                                                <p:strVal val="#ppt_w"/>
                                              </p:val>
                                            </p:tav>
                                          </p:tavLst>
                                        </p:anim>
                                        <p:anim calcmode="lin" valueType="num">
                                          <p:cBhvr>
                                            <p:cTn id="124" dur="1000" fill="hold"/>
                                            <p:tgtEl>
                                              <p:spTgt spid="135"/>
                                            </p:tgtEl>
                                            <p:attrNameLst>
                                              <p:attrName>ppt_h</p:attrName>
                                            </p:attrNameLst>
                                          </p:cBhvr>
                                          <p:tavLst>
                                            <p:tav tm="0">
                                              <p:val>
                                                <p:fltVal val="0"/>
                                              </p:val>
                                            </p:tav>
                                            <p:tav tm="100000">
                                              <p:val>
                                                <p:strVal val="#ppt_h"/>
                                              </p:val>
                                            </p:tav>
                                          </p:tavLst>
                                        </p:anim>
                                        <p:anim calcmode="lin" valueType="num">
                                          <p:cBhvr>
                                            <p:cTn id="125" dur="1000" fill="hold"/>
                                            <p:tgtEl>
                                              <p:spTgt spid="135"/>
                                            </p:tgtEl>
                                            <p:attrNameLst>
                                              <p:attrName>style.rotation</p:attrName>
                                            </p:attrNameLst>
                                          </p:cBhvr>
                                          <p:tavLst>
                                            <p:tav tm="0">
                                              <p:val>
                                                <p:fltVal val="90"/>
                                              </p:val>
                                            </p:tav>
                                            <p:tav tm="100000">
                                              <p:val>
                                                <p:fltVal val="0"/>
                                              </p:val>
                                            </p:tav>
                                          </p:tavLst>
                                        </p:anim>
                                        <p:animEffect transition="in" filter="fade">
                                          <p:cBhvr>
                                            <p:cTn id="126" dur="1000"/>
                                            <p:tgtEl>
                                              <p:spTgt spid="135"/>
                                            </p:tgtEl>
                                          </p:cBhvr>
                                        </p:animEffect>
                                      </p:childTnLst>
                                    </p:cTn>
                                  </p:par>
                                  <p:par>
                                    <p:cTn id="127" presetID="31" presetClass="entr" presetSubtype="0" fill="hold" nodeType="withEffect">
                                      <p:stCondLst>
                                        <p:cond delay="1500"/>
                                      </p:stCondLst>
                                      <p:childTnLst>
                                        <p:set>
                                          <p:cBhvr>
                                            <p:cTn id="128" dur="1" fill="hold">
                                              <p:stCondLst>
                                                <p:cond delay="0"/>
                                              </p:stCondLst>
                                            </p:cTn>
                                            <p:tgtEl>
                                              <p:spTgt spid="131"/>
                                            </p:tgtEl>
                                            <p:attrNameLst>
                                              <p:attrName>style.visibility</p:attrName>
                                            </p:attrNameLst>
                                          </p:cBhvr>
                                          <p:to>
                                            <p:strVal val="visible"/>
                                          </p:to>
                                        </p:set>
                                        <p:anim calcmode="lin" valueType="num">
                                          <p:cBhvr>
                                            <p:cTn id="129" dur="1000" fill="hold"/>
                                            <p:tgtEl>
                                              <p:spTgt spid="131"/>
                                            </p:tgtEl>
                                            <p:attrNameLst>
                                              <p:attrName>ppt_w</p:attrName>
                                            </p:attrNameLst>
                                          </p:cBhvr>
                                          <p:tavLst>
                                            <p:tav tm="0">
                                              <p:val>
                                                <p:fltVal val="0"/>
                                              </p:val>
                                            </p:tav>
                                            <p:tav tm="100000">
                                              <p:val>
                                                <p:strVal val="#ppt_w"/>
                                              </p:val>
                                            </p:tav>
                                          </p:tavLst>
                                        </p:anim>
                                        <p:anim calcmode="lin" valueType="num">
                                          <p:cBhvr>
                                            <p:cTn id="130" dur="1000" fill="hold"/>
                                            <p:tgtEl>
                                              <p:spTgt spid="131"/>
                                            </p:tgtEl>
                                            <p:attrNameLst>
                                              <p:attrName>ppt_h</p:attrName>
                                            </p:attrNameLst>
                                          </p:cBhvr>
                                          <p:tavLst>
                                            <p:tav tm="0">
                                              <p:val>
                                                <p:fltVal val="0"/>
                                              </p:val>
                                            </p:tav>
                                            <p:tav tm="100000">
                                              <p:val>
                                                <p:strVal val="#ppt_h"/>
                                              </p:val>
                                            </p:tav>
                                          </p:tavLst>
                                        </p:anim>
                                        <p:anim calcmode="lin" valueType="num">
                                          <p:cBhvr>
                                            <p:cTn id="131" dur="1000" fill="hold"/>
                                            <p:tgtEl>
                                              <p:spTgt spid="131"/>
                                            </p:tgtEl>
                                            <p:attrNameLst>
                                              <p:attrName>style.rotation</p:attrName>
                                            </p:attrNameLst>
                                          </p:cBhvr>
                                          <p:tavLst>
                                            <p:tav tm="0">
                                              <p:val>
                                                <p:fltVal val="90"/>
                                              </p:val>
                                            </p:tav>
                                            <p:tav tm="100000">
                                              <p:val>
                                                <p:fltVal val="0"/>
                                              </p:val>
                                            </p:tav>
                                          </p:tavLst>
                                        </p:anim>
                                        <p:animEffect transition="in" filter="fade">
                                          <p:cBhvr>
                                            <p:cTn id="132" dur="1000"/>
                                            <p:tgtEl>
                                              <p:spTgt spid="131"/>
                                            </p:tgtEl>
                                          </p:cBhvr>
                                        </p:animEffect>
                                      </p:childTnLst>
                                    </p:cTn>
                                  </p:par>
                                  <p:par>
                                    <p:cTn id="133" presetID="47" presetClass="entr" presetSubtype="0" fill="hold" grpId="0" nodeType="withEffect">
                                      <p:stCondLst>
                                        <p:cond delay="0"/>
                                      </p:stCondLst>
                                      <p:childTnLst>
                                        <p:set>
                                          <p:cBhvr>
                                            <p:cTn id="134" dur="1" fill="hold">
                                              <p:stCondLst>
                                                <p:cond delay="0"/>
                                              </p:stCondLst>
                                            </p:cTn>
                                            <p:tgtEl>
                                              <p:spTgt spid="63"/>
                                            </p:tgtEl>
                                            <p:attrNameLst>
                                              <p:attrName>style.visibility</p:attrName>
                                            </p:attrNameLst>
                                          </p:cBhvr>
                                          <p:to>
                                            <p:strVal val="visible"/>
                                          </p:to>
                                        </p:set>
                                        <p:animEffect transition="in" filter="fade">
                                          <p:cBhvr>
                                            <p:cTn id="135" dur="1000"/>
                                            <p:tgtEl>
                                              <p:spTgt spid="63"/>
                                            </p:tgtEl>
                                          </p:cBhvr>
                                        </p:animEffect>
                                        <p:anim calcmode="lin" valueType="num">
                                          <p:cBhvr>
                                            <p:cTn id="136" dur="1000" fill="hold"/>
                                            <p:tgtEl>
                                              <p:spTgt spid="63"/>
                                            </p:tgtEl>
                                            <p:attrNameLst>
                                              <p:attrName>ppt_x</p:attrName>
                                            </p:attrNameLst>
                                          </p:cBhvr>
                                          <p:tavLst>
                                            <p:tav tm="0">
                                              <p:val>
                                                <p:strVal val="#ppt_x"/>
                                              </p:val>
                                            </p:tav>
                                            <p:tav tm="100000">
                                              <p:val>
                                                <p:strVal val="#ppt_x"/>
                                              </p:val>
                                            </p:tav>
                                          </p:tavLst>
                                        </p:anim>
                                        <p:anim calcmode="lin" valueType="num">
                                          <p:cBhvr>
                                            <p:cTn id="137"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p:bldP spid="56" grpId="0"/>
          <p:bldP spid="57" grpId="0" animBg="1"/>
          <p:bldP spid="58" grpId="0" animBg="1"/>
          <p:bldP spid="59" grpId="0" animBg="1"/>
          <p:bldP spid="61" grpId="0" animBg="1"/>
          <p:bldP spid="62" grpId="0" animBg="1"/>
          <p:bldP spid="63" grpId="0" animBg="1"/>
          <p:bldP spid="64" grpId="0" animBg="1"/>
          <p:bldP spid="65" grpId="0" animBg="1"/>
          <p:bldP spid="66" grpId="0" animBg="1"/>
          <p:bldP spid="67" grpId="0" animBg="1"/>
          <p:bldP spid="69" grpId="0" animBg="1"/>
          <p:bldP spid="70" grpId="0" animBg="1"/>
          <p:bldP spid="71" grpId="0"/>
          <p:bldP spid="72" grpId="0"/>
          <p:bldP spid="75" grpId="0"/>
          <p:bldP spid="76" grpId="0"/>
          <p:bldP spid="77" grpId="0" animBg="1"/>
          <p:bldP spid="78" grpId="0" animBg="1"/>
          <p:bldP spid="126" grpId="0"/>
          <p:bldP spid="127" grpId="0"/>
          <p:bldP spid="128" grpId="0" animBg="1"/>
          <p:bldP spid="129" grpId="0" animBg="1"/>
          <p:bldP spid="130" grpId="0"/>
          <p:bldP spid="14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50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1000"/>
                                            <p:tgtEl>
                                              <p:spTgt spid="62"/>
                                            </p:tgtEl>
                                          </p:cBhvr>
                                        </p:animEffect>
                                        <p:anim calcmode="lin" valueType="num">
                                          <p:cBhvr>
                                            <p:cTn id="8" dur="1000" fill="hold"/>
                                            <p:tgtEl>
                                              <p:spTgt spid="62"/>
                                            </p:tgtEl>
                                            <p:attrNameLst>
                                              <p:attrName>ppt_x</p:attrName>
                                            </p:attrNameLst>
                                          </p:cBhvr>
                                          <p:tavLst>
                                            <p:tav tm="0">
                                              <p:val>
                                                <p:strVal val="#ppt_x"/>
                                              </p:val>
                                            </p:tav>
                                            <p:tav tm="100000">
                                              <p:val>
                                                <p:strVal val="#ppt_x"/>
                                              </p:val>
                                            </p:tav>
                                          </p:tavLst>
                                        </p:anim>
                                        <p:anim calcmode="lin" valueType="num">
                                          <p:cBhvr>
                                            <p:cTn id="9" dur="1000" fill="hold"/>
                                            <p:tgtEl>
                                              <p:spTgt spid="62"/>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59"/>
                                            </p:tgtEl>
                                            <p:attrNameLst>
                                              <p:attrName>style.visibility</p:attrName>
                                            </p:attrNameLst>
                                          </p:cBhvr>
                                          <p:to>
                                            <p:strVal val="visible"/>
                                          </p:to>
                                        </p:set>
                                        <p:animEffect transition="in" filter="wipe(left)">
                                          <p:cBhvr>
                                            <p:cTn id="12" dur="500"/>
                                            <p:tgtEl>
                                              <p:spTgt spid="59"/>
                                            </p:tgtEl>
                                          </p:cBhvr>
                                        </p:animEffect>
                                      </p:childTnLst>
                                    </p:cTn>
                                  </p:par>
                                  <p:par>
                                    <p:cTn id="13" presetID="22" presetClass="entr" presetSubtype="8" fill="hold" grpId="0" nodeType="withEffect">
                                      <p:stCondLst>
                                        <p:cond delay="1250"/>
                                      </p:stCondLst>
                                      <p:childTnLst>
                                        <p:set>
                                          <p:cBhvr>
                                            <p:cTn id="14" dur="1" fill="hold">
                                              <p:stCondLst>
                                                <p:cond delay="0"/>
                                              </p:stCondLst>
                                            </p:cTn>
                                            <p:tgtEl>
                                              <p:spTgt spid="57"/>
                                            </p:tgtEl>
                                            <p:attrNameLst>
                                              <p:attrName>style.visibility</p:attrName>
                                            </p:attrNameLst>
                                          </p:cBhvr>
                                          <p:to>
                                            <p:strVal val="visible"/>
                                          </p:to>
                                        </p:set>
                                        <p:animEffect transition="in" filter="wipe(left)">
                                          <p:cBhvr>
                                            <p:cTn id="15" dur="500"/>
                                            <p:tgtEl>
                                              <p:spTgt spid="57"/>
                                            </p:tgtEl>
                                          </p:cBhvr>
                                        </p:animEffect>
                                      </p:childTnLst>
                                    </p:cTn>
                                  </p:par>
                                  <p:par>
                                    <p:cTn id="16" presetID="2" presetClass="entr" presetSubtype="2" decel="50000" fill="hold" grpId="0" nodeType="withEffect">
                                      <p:stCondLst>
                                        <p:cond delay="1250"/>
                                      </p:stCondLst>
                                      <p:childTnLst>
                                        <p:set>
                                          <p:cBhvr>
                                            <p:cTn id="17" dur="1" fill="hold">
                                              <p:stCondLst>
                                                <p:cond delay="0"/>
                                              </p:stCondLst>
                                            </p:cTn>
                                            <p:tgtEl>
                                              <p:spTgt spid="72"/>
                                            </p:tgtEl>
                                            <p:attrNameLst>
                                              <p:attrName>style.visibility</p:attrName>
                                            </p:attrNameLst>
                                          </p:cBhvr>
                                          <p:to>
                                            <p:strVal val="visible"/>
                                          </p:to>
                                        </p:set>
                                        <p:anim calcmode="lin" valueType="num">
                                          <p:cBhvr additive="base">
                                            <p:cTn id="18" dur="1000" fill="hold"/>
                                            <p:tgtEl>
                                              <p:spTgt spid="72"/>
                                            </p:tgtEl>
                                            <p:attrNameLst>
                                              <p:attrName>ppt_x</p:attrName>
                                            </p:attrNameLst>
                                          </p:cBhvr>
                                          <p:tavLst>
                                            <p:tav tm="0">
                                              <p:val>
                                                <p:strVal val="1+#ppt_w/2"/>
                                              </p:val>
                                            </p:tav>
                                            <p:tav tm="100000">
                                              <p:val>
                                                <p:strVal val="#ppt_x"/>
                                              </p:val>
                                            </p:tav>
                                          </p:tavLst>
                                        </p:anim>
                                        <p:anim calcmode="lin" valueType="num">
                                          <p:cBhvr additive="base">
                                            <p:cTn id="19" dur="1000" fill="hold"/>
                                            <p:tgtEl>
                                              <p:spTgt spid="72"/>
                                            </p:tgtEl>
                                            <p:attrNameLst>
                                              <p:attrName>ppt_y</p:attrName>
                                            </p:attrNameLst>
                                          </p:cBhvr>
                                          <p:tavLst>
                                            <p:tav tm="0">
                                              <p:val>
                                                <p:strVal val="#ppt_y"/>
                                              </p:val>
                                            </p:tav>
                                            <p:tav tm="100000">
                                              <p:val>
                                                <p:strVal val="#ppt_y"/>
                                              </p:val>
                                            </p:tav>
                                          </p:tavLst>
                                        </p:anim>
                                      </p:childTnLst>
                                    </p:cTn>
                                  </p:par>
                                  <p:par>
                                    <p:cTn id="20" presetID="2" presetClass="entr" presetSubtype="2" decel="50000" fill="hold" grpId="0" nodeType="withEffect">
                                      <p:stCondLst>
                                        <p:cond delay="1250"/>
                                      </p:stCondLst>
                                      <p:childTnLst>
                                        <p:set>
                                          <p:cBhvr>
                                            <p:cTn id="21" dur="1" fill="hold">
                                              <p:stCondLst>
                                                <p:cond delay="0"/>
                                              </p:stCondLst>
                                            </p:cTn>
                                            <p:tgtEl>
                                              <p:spTgt spid="71"/>
                                            </p:tgtEl>
                                            <p:attrNameLst>
                                              <p:attrName>style.visibility</p:attrName>
                                            </p:attrNameLst>
                                          </p:cBhvr>
                                          <p:to>
                                            <p:strVal val="visible"/>
                                          </p:to>
                                        </p:set>
                                        <p:anim calcmode="lin" valueType="num">
                                          <p:cBhvr additive="base">
                                            <p:cTn id="22" dur="1000" fill="hold"/>
                                            <p:tgtEl>
                                              <p:spTgt spid="71"/>
                                            </p:tgtEl>
                                            <p:attrNameLst>
                                              <p:attrName>ppt_x</p:attrName>
                                            </p:attrNameLst>
                                          </p:cBhvr>
                                          <p:tavLst>
                                            <p:tav tm="0">
                                              <p:val>
                                                <p:strVal val="1+#ppt_w/2"/>
                                              </p:val>
                                            </p:tav>
                                            <p:tav tm="100000">
                                              <p:val>
                                                <p:strVal val="#ppt_x"/>
                                              </p:val>
                                            </p:tav>
                                          </p:tavLst>
                                        </p:anim>
                                        <p:anim calcmode="lin" valueType="num">
                                          <p:cBhvr additive="base">
                                            <p:cTn id="23" dur="1000" fill="hold"/>
                                            <p:tgtEl>
                                              <p:spTgt spid="71"/>
                                            </p:tgtEl>
                                            <p:attrNameLst>
                                              <p:attrName>ppt_y</p:attrName>
                                            </p:attrNameLst>
                                          </p:cBhvr>
                                          <p:tavLst>
                                            <p:tav tm="0">
                                              <p:val>
                                                <p:strVal val="#ppt_y"/>
                                              </p:val>
                                            </p:tav>
                                            <p:tav tm="100000">
                                              <p:val>
                                                <p:strVal val="#ppt_y"/>
                                              </p:val>
                                            </p:tav>
                                          </p:tavLst>
                                        </p:anim>
                                      </p:childTnLst>
                                    </p:cTn>
                                  </p:par>
                                  <p:par>
                                    <p:cTn id="24" presetID="2" presetClass="entr" presetSubtype="2" decel="50000" fill="hold" grpId="0" nodeType="withEffect">
                                      <p:stCondLst>
                                        <p:cond delay="1750"/>
                                      </p:stCondLst>
                                      <p:childTnLst>
                                        <p:set>
                                          <p:cBhvr>
                                            <p:cTn id="25" dur="1" fill="hold">
                                              <p:stCondLst>
                                                <p:cond delay="0"/>
                                              </p:stCondLst>
                                            </p:cTn>
                                            <p:tgtEl>
                                              <p:spTgt spid="76"/>
                                            </p:tgtEl>
                                            <p:attrNameLst>
                                              <p:attrName>style.visibility</p:attrName>
                                            </p:attrNameLst>
                                          </p:cBhvr>
                                          <p:to>
                                            <p:strVal val="visible"/>
                                          </p:to>
                                        </p:set>
                                        <p:anim calcmode="lin" valueType="num">
                                          <p:cBhvr additive="base">
                                            <p:cTn id="26" dur="1000" fill="hold"/>
                                            <p:tgtEl>
                                              <p:spTgt spid="76"/>
                                            </p:tgtEl>
                                            <p:attrNameLst>
                                              <p:attrName>ppt_x</p:attrName>
                                            </p:attrNameLst>
                                          </p:cBhvr>
                                          <p:tavLst>
                                            <p:tav tm="0">
                                              <p:val>
                                                <p:strVal val="1+#ppt_w/2"/>
                                              </p:val>
                                            </p:tav>
                                            <p:tav tm="100000">
                                              <p:val>
                                                <p:strVal val="#ppt_x"/>
                                              </p:val>
                                            </p:tav>
                                          </p:tavLst>
                                        </p:anim>
                                        <p:anim calcmode="lin" valueType="num">
                                          <p:cBhvr additive="base">
                                            <p:cTn id="27" dur="1000" fill="hold"/>
                                            <p:tgtEl>
                                              <p:spTgt spid="76"/>
                                            </p:tgtEl>
                                            <p:attrNameLst>
                                              <p:attrName>ppt_y</p:attrName>
                                            </p:attrNameLst>
                                          </p:cBhvr>
                                          <p:tavLst>
                                            <p:tav tm="0">
                                              <p:val>
                                                <p:strVal val="#ppt_y"/>
                                              </p:val>
                                            </p:tav>
                                            <p:tav tm="100000">
                                              <p:val>
                                                <p:strVal val="#ppt_y"/>
                                              </p:val>
                                            </p:tav>
                                          </p:tavLst>
                                        </p:anim>
                                      </p:childTnLst>
                                    </p:cTn>
                                  </p:par>
                                  <p:par>
                                    <p:cTn id="28" presetID="2" presetClass="entr" presetSubtype="2" decel="50000" fill="hold" grpId="0" nodeType="withEffect">
                                      <p:stCondLst>
                                        <p:cond delay="1750"/>
                                      </p:stCondLst>
                                      <p:childTnLst>
                                        <p:set>
                                          <p:cBhvr>
                                            <p:cTn id="29" dur="1" fill="hold">
                                              <p:stCondLst>
                                                <p:cond delay="0"/>
                                              </p:stCondLst>
                                            </p:cTn>
                                            <p:tgtEl>
                                              <p:spTgt spid="75"/>
                                            </p:tgtEl>
                                            <p:attrNameLst>
                                              <p:attrName>style.visibility</p:attrName>
                                            </p:attrNameLst>
                                          </p:cBhvr>
                                          <p:to>
                                            <p:strVal val="visible"/>
                                          </p:to>
                                        </p:set>
                                        <p:anim calcmode="lin" valueType="num">
                                          <p:cBhvr additive="base">
                                            <p:cTn id="30" dur="1000" fill="hold"/>
                                            <p:tgtEl>
                                              <p:spTgt spid="75"/>
                                            </p:tgtEl>
                                            <p:attrNameLst>
                                              <p:attrName>ppt_x</p:attrName>
                                            </p:attrNameLst>
                                          </p:cBhvr>
                                          <p:tavLst>
                                            <p:tav tm="0">
                                              <p:val>
                                                <p:strVal val="1+#ppt_w/2"/>
                                              </p:val>
                                            </p:tav>
                                            <p:tav tm="100000">
                                              <p:val>
                                                <p:strVal val="#ppt_x"/>
                                              </p:val>
                                            </p:tav>
                                          </p:tavLst>
                                        </p:anim>
                                        <p:anim calcmode="lin" valueType="num">
                                          <p:cBhvr additive="base">
                                            <p:cTn id="31" dur="1000" fill="hold"/>
                                            <p:tgtEl>
                                              <p:spTgt spid="75"/>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0"/>
                                      </p:stCondLst>
                                      <p:childTnLst>
                                        <p:set>
                                          <p:cBhvr>
                                            <p:cTn id="33" dur="1" fill="hold">
                                              <p:stCondLst>
                                                <p:cond delay="0"/>
                                              </p:stCondLst>
                                            </p:cTn>
                                            <p:tgtEl>
                                              <p:spTgt spid="61"/>
                                            </p:tgtEl>
                                            <p:attrNameLst>
                                              <p:attrName>style.visibility</p:attrName>
                                            </p:attrNameLst>
                                          </p:cBhvr>
                                          <p:to>
                                            <p:strVal val="visible"/>
                                          </p:to>
                                        </p:set>
                                        <p:anim calcmode="lin" valueType="num">
                                          <p:cBhvr>
                                            <p:cTn id="34" dur="500" fill="hold"/>
                                            <p:tgtEl>
                                              <p:spTgt spid="61"/>
                                            </p:tgtEl>
                                            <p:attrNameLst>
                                              <p:attrName>ppt_w</p:attrName>
                                            </p:attrNameLst>
                                          </p:cBhvr>
                                          <p:tavLst>
                                            <p:tav tm="0">
                                              <p:val>
                                                <p:fltVal val="0"/>
                                              </p:val>
                                            </p:tav>
                                            <p:tav tm="100000">
                                              <p:val>
                                                <p:strVal val="#ppt_w"/>
                                              </p:val>
                                            </p:tav>
                                          </p:tavLst>
                                        </p:anim>
                                        <p:anim calcmode="lin" valueType="num">
                                          <p:cBhvr>
                                            <p:cTn id="35" dur="500" fill="hold"/>
                                            <p:tgtEl>
                                              <p:spTgt spid="61"/>
                                            </p:tgtEl>
                                            <p:attrNameLst>
                                              <p:attrName>ppt_h</p:attrName>
                                            </p:attrNameLst>
                                          </p:cBhvr>
                                          <p:tavLst>
                                            <p:tav tm="0">
                                              <p:val>
                                                <p:fltVal val="0"/>
                                              </p:val>
                                            </p:tav>
                                            <p:tav tm="100000">
                                              <p:val>
                                                <p:strVal val="#ppt_h"/>
                                              </p:val>
                                            </p:tav>
                                          </p:tavLst>
                                        </p:anim>
                                        <p:animEffect transition="in" filter="fade">
                                          <p:cBhvr>
                                            <p:cTn id="36" dur="500"/>
                                            <p:tgtEl>
                                              <p:spTgt spid="61"/>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69"/>
                                            </p:tgtEl>
                                            <p:attrNameLst>
                                              <p:attrName>style.visibility</p:attrName>
                                            </p:attrNameLst>
                                          </p:cBhvr>
                                          <p:to>
                                            <p:strVal val="visible"/>
                                          </p:to>
                                        </p:set>
                                        <p:anim calcmode="lin" valueType="num">
                                          <p:cBhvr>
                                            <p:cTn id="39" dur="500" fill="hold"/>
                                            <p:tgtEl>
                                              <p:spTgt spid="69"/>
                                            </p:tgtEl>
                                            <p:attrNameLst>
                                              <p:attrName>ppt_w</p:attrName>
                                            </p:attrNameLst>
                                          </p:cBhvr>
                                          <p:tavLst>
                                            <p:tav tm="0">
                                              <p:val>
                                                <p:fltVal val="0"/>
                                              </p:val>
                                            </p:tav>
                                            <p:tav tm="100000">
                                              <p:val>
                                                <p:strVal val="#ppt_w"/>
                                              </p:val>
                                            </p:tav>
                                          </p:tavLst>
                                        </p:anim>
                                        <p:anim calcmode="lin" valueType="num">
                                          <p:cBhvr>
                                            <p:cTn id="40" dur="500" fill="hold"/>
                                            <p:tgtEl>
                                              <p:spTgt spid="69"/>
                                            </p:tgtEl>
                                            <p:attrNameLst>
                                              <p:attrName>ppt_h</p:attrName>
                                            </p:attrNameLst>
                                          </p:cBhvr>
                                          <p:tavLst>
                                            <p:tav tm="0">
                                              <p:val>
                                                <p:fltVal val="0"/>
                                              </p:val>
                                            </p:tav>
                                            <p:tav tm="100000">
                                              <p:val>
                                                <p:strVal val="#ppt_h"/>
                                              </p:val>
                                            </p:tav>
                                          </p:tavLst>
                                        </p:anim>
                                        <p:animEffect transition="in" filter="fade">
                                          <p:cBhvr>
                                            <p:cTn id="41" dur="500"/>
                                            <p:tgtEl>
                                              <p:spTgt spid="69"/>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70"/>
                                            </p:tgtEl>
                                            <p:attrNameLst>
                                              <p:attrName>style.visibility</p:attrName>
                                            </p:attrNameLst>
                                          </p:cBhvr>
                                          <p:to>
                                            <p:strVal val="visible"/>
                                          </p:to>
                                        </p:set>
                                        <p:anim calcmode="lin" valueType="num">
                                          <p:cBhvr>
                                            <p:cTn id="44" dur="500" fill="hold"/>
                                            <p:tgtEl>
                                              <p:spTgt spid="70"/>
                                            </p:tgtEl>
                                            <p:attrNameLst>
                                              <p:attrName>ppt_w</p:attrName>
                                            </p:attrNameLst>
                                          </p:cBhvr>
                                          <p:tavLst>
                                            <p:tav tm="0">
                                              <p:val>
                                                <p:fltVal val="0"/>
                                              </p:val>
                                            </p:tav>
                                            <p:tav tm="100000">
                                              <p:val>
                                                <p:strVal val="#ppt_w"/>
                                              </p:val>
                                            </p:tav>
                                          </p:tavLst>
                                        </p:anim>
                                        <p:anim calcmode="lin" valueType="num">
                                          <p:cBhvr>
                                            <p:cTn id="45" dur="500" fill="hold"/>
                                            <p:tgtEl>
                                              <p:spTgt spid="70"/>
                                            </p:tgtEl>
                                            <p:attrNameLst>
                                              <p:attrName>ppt_h</p:attrName>
                                            </p:attrNameLst>
                                          </p:cBhvr>
                                          <p:tavLst>
                                            <p:tav tm="0">
                                              <p:val>
                                                <p:fltVal val="0"/>
                                              </p:val>
                                            </p:tav>
                                            <p:tav tm="100000">
                                              <p:val>
                                                <p:strVal val="#ppt_h"/>
                                              </p:val>
                                            </p:tav>
                                          </p:tavLst>
                                        </p:anim>
                                        <p:animEffect transition="in" filter="fade">
                                          <p:cBhvr>
                                            <p:cTn id="46" dur="500"/>
                                            <p:tgtEl>
                                              <p:spTgt spid="70"/>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58"/>
                                            </p:tgtEl>
                                            <p:attrNameLst>
                                              <p:attrName>style.visibility</p:attrName>
                                            </p:attrNameLst>
                                          </p:cBhvr>
                                          <p:to>
                                            <p:strVal val="visible"/>
                                          </p:to>
                                        </p:set>
                                        <p:anim calcmode="lin" valueType="num">
                                          <p:cBhvr>
                                            <p:cTn id="49" dur="500" fill="hold"/>
                                            <p:tgtEl>
                                              <p:spTgt spid="58"/>
                                            </p:tgtEl>
                                            <p:attrNameLst>
                                              <p:attrName>ppt_w</p:attrName>
                                            </p:attrNameLst>
                                          </p:cBhvr>
                                          <p:tavLst>
                                            <p:tav tm="0">
                                              <p:val>
                                                <p:fltVal val="0"/>
                                              </p:val>
                                            </p:tav>
                                            <p:tav tm="100000">
                                              <p:val>
                                                <p:strVal val="#ppt_w"/>
                                              </p:val>
                                            </p:tav>
                                          </p:tavLst>
                                        </p:anim>
                                        <p:anim calcmode="lin" valueType="num">
                                          <p:cBhvr>
                                            <p:cTn id="50" dur="500" fill="hold"/>
                                            <p:tgtEl>
                                              <p:spTgt spid="58"/>
                                            </p:tgtEl>
                                            <p:attrNameLst>
                                              <p:attrName>ppt_h</p:attrName>
                                            </p:attrNameLst>
                                          </p:cBhvr>
                                          <p:tavLst>
                                            <p:tav tm="0">
                                              <p:val>
                                                <p:fltVal val="0"/>
                                              </p:val>
                                            </p:tav>
                                            <p:tav tm="100000">
                                              <p:val>
                                                <p:strVal val="#ppt_h"/>
                                              </p:val>
                                            </p:tav>
                                          </p:tavLst>
                                        </p:anim>
                                        <p:animEffect transition="in" filter="fade">
                                          <p:cBhvr>
                                            <p:cTn id="51" dur="500"/>
                                            <p:tgtEl>
                                              <p:spTgt spid="58"/>
                                            </p:tgtEl>
                                          </p:cBhvr>
                                        </p:animEffect>
                                      </p:childTnLst>
                                    </p:cTn>
                                  </p:par>
                                  <p:par>
                                    <p:cTn id="52" presetID="53" presetClass="entr" presetSubtype="16" fill="hold" grpId="0" nodeType="withEffect">
                                      <p:stCondLst>
                                        <p:cond delay="750"/>
                                      </p:stCondLst>
                                      <p:childTnLst>
                                        <p:set>
                                          <p:cBhvr>
                                            <p:cTn id="53" dur="1" fill="hold">
                                              <p:stCondLst>
                                                <p:cond delay="0"/>
                                              </p:stCondLst>
                                            </p:cTn>
                                            <p:tgtEl>
                                              <p:spTgt spid="77"/>
                                            </p:tgtEl>
                                            <p:attrNameLst>
                                              <p:attrName>style.visibility</p:attrName>
                                            </p:attrNameLst>
                                          </p:cBhvr>
                                          <p:to>
                                            <p:strVal val="visible"/>
                                          </p:to>
                                        </p:set>
                                        <p:anim calcmode="lin" valueType="num">
                                          <p:cBhvr>
                                            <p:cTn id="54" dur="500" fill="hold"/>
                                            <p:tgtEl>
                                              <p:spTgt spid="77"/>
                                            </p:tgtEl>
                                            <p:attrNameLst>
                                              <p:attrName>ppt_w</p:attrName>
                                            </p:attrNameLst>
                                          </p:cBhvr>
                                          <p:tavLst>
                                            <p:tav tm="0">
                                              <p:val>
                                                <p:fltVal val="0"/>
                                              </p:val>
                                            </p:tav>
                                            <p:tav tm="100000">
                                              <p:val>
                                                <p:strVal val="#ppt_w"/>
                                              </p:val>
                                            </p:tav>
                                          </p:tavLst>
                                        </p:anim>
                                        <p:anim calcmode="lin" valueType="num">
                                          <p:cBhvr>
                                            <p:cTn id="55" dur="500" fill="hold"/>
                                            <p:tgtEl>
                                              <p:spTgt spid="77"/>
                                            </p:tgtEl>
                                            <p:attrNameLst>
                                              <p:attrName>ppt_h</p:attrName>
                                            </p:attrNameLst>
                                          </p:cBhvr>
                                          <p:tavLst>
                                            <p:tav tm="0">
                                              <p:val>
                                                <p:fltVal val="0"/>
                                              </p:val>
                                            </p:tav>
                                            <p:tav tm="100000">
                                              <p:val>
                                                <p:strVal val="#ppt_h"/>
                                              </p:val>
                                            </p:tav>
                                          </p:tavLst>
                                        </p:anim>
                                        <p:animEffect transition="in" filter="fade">
                                          <p:cBhvr>
                                            <p:cTn id="56" dur="500"/>
                                            <p:tgtEl>
                                              <p:spTgt spid="77"/>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78"/>
                                            </p:tgtEl>
                                            <p:attrNameLst>
                                              <p:attrName>style.visibility</p:attrName>
                                            </p:attrNameLst>
                                          </p:cBhvr>
                                          <p:to>
                                            <p:strVal val="visible"/>
                                          </p:to>
                                        </p:set>
                                        <p:anim calcmode="lin" valueType="num">
                                          <p:cBhvr>
                                            <p:cTn id="59" dur="500" fill="hold"/>
                                            <p:tgtEl>
                                              <p:spTgt spid="78"/>
                                            </p:tgtEl>
                                            <p:attrNameLst>
                                              <p:attrName>ppt_w</p:attrName>
                                            </p:attrNameLst>
                                          </p:cBhvr>
                                          <p:tavLst>
                                            <p:tav tm="0">
                                              <p:val>
                                                <p:fltVal val="0"/>
                                              </p:val>
                                            </p:tav>
                                            <p:tav tm="100000">
                                              <p:val>
                                                <p:strVal val="#ppt_w"/>
                                              </p:val>
                                            </p:tav>
                                          </p:tavLst>
                                        </p:anim>
                                        <p:anim calcmode="lin" valueType="num">
                                          <p:cBhvr>
                                            <p:cTn id="60" dur="500" fill="hold"/>
                                            <p:tgtEl>
                                              <p:spTgt spid="78"/>
                                            </p:tgtEl>
                                            <p:attrNameLst>
                                              <p:attrName>ppt_h</p:attrName>
                                            </p:attrNameLst>
                                          </p:cBhvr>
                                          <p:tavLst>
                                            <p:tav tm="0">
                                              <p:val>
                                                <p:fltVal val="0"/>
                                              </p:val>
                                            </p:tav>
                                            <p:tav tm="100000">
                                              <p:val>
                                                <p:strVal val="#ppt_h"/>
                                              </p:val>
                                            </p:tav>
                                          </p:tavLst>
                                        </p:anim>
                                        <p:animEffect transition="in" filter="fade">
                                          <p:cBhvr>
                                            <p:cTn id="61" dur="500"/>
                                            <p:tgtEl>
                                              <p:spTgt spid="78"/>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53"/>
                                            </p:tgtEl>
                                            <p:attrNameLst>
                                              <p:attrName>style.visibility</p:attrName>
                                            </p:attrNameLst>
                                          </p:cBhvr>
                                          <p:to>
                                            <p:strVal val="visible"/>
                                          </p:to>
                                        </p:set>
                                        <p:animEffect transition="in" filter="wipe(left)">
                                          <p:cBhvr>
                                            <p:cTn id="64" dur="500"/>
                                            <p:tgtEl>
                                              <p:spTgt spid="53"/>
                                            </p:tgtEl>
                                          </p:cBhvr>
                                        </p:animEffect>
                                      </p:childTnLst>
                                    </p:cTn>
                                  </p:par>
                                  <p:par>
                                    <p:cTn id="65" presetID="2" presetClass="entr" presetSubtype="2" decel="50000" fill="hold" grpId="0" nodeType="withEffect">
                                      <p:stCondLst>
                                        <p:cond delay="2000"/>
                                      </p:stCondLst>
                                      <p:childTnLst>
                                        <p:set>
                                          <p:cBhvr>
                                            <p:cTn id="66" dur="1" fill="hold">
                                              <p:stCondLst>
                                                <p:cond delay="0"/>
                                              </p:stCondLst>
                                            </p:cTn>
                                            <p:tgtEl>
                                              <p:spTgt spid="56"/>
                                            </p:tgtEl>
                                            <p:attrNameLst>
                                              <p:attrName>style.visibility</p:attrName>
                                            </p:attrNameLst>
                                          </p:cBhvr>
                                          <p:to>
                                            <p:strVal val="visible"/>
                                          </p:to>
                                        </p:set>
                                        <p:anim calcmode="lin" valueType="num">
                                          <p:cBhvr additive="base">
                                            <p:cTn id="67" dur="1000" fill="hold"/>
                                            <p:tgtEl>
                                              <p:spTgt spid="56"/>
                                            </p:tgtEl>
                                            <p:attrNameLst>
                                              <p:attrName>ppt_x</p:attrName>
                                            </p:attrNameLst>
                                          </p:cBhvr>
                                          <p:tavLst>
                                            <p:tav tm="0">
                                              <p:val>
                                                <p:strVal val="1+#ppt_w/2"/>
                                              </p:val>
                                            </p:tav>
                                            <p:tav tm="100000">
                                              <p:val>
                                                <p:strVal val="#ppt_x"/>
                                              </p:val>
                                            </p:tav>
                                          </p:tavLst>
                                        </p:anim>
                                        <p:anim calcmode="lin" valueType="num">
                                          <p:cBhvr additive="base">
                                            <p:cTn id="68" dur="1000" fill="hold"/>
                                            <p:tgtEl>
                                              <p:spTgt spid="56"/>
                                            </p:tgtEl>
                                            <p:attrNameLst>
                                              <p:attrName>ppt_y</p:attrName>
                                            </p:attrNameLst>
                                          </p:cBhvr>
                                          <p:tavLst>
                                            <p:tav tm="0">
                                              <p:val>
                                                <p:strVal val="#ppt_y"/>
                                              </p:val>
                                            </p:tav>
                                            <p:tav tm="100000">
                                              <p:val>
                                                <p:strVal val="#ppt_y"/>
                                              </p:val>
                                            </p:tav>
                                          </p:tavLst>
                                        </p:anim>
                                      </p:childTnLst>
                                    </p:cTn>
                                  </p:par>
                                  <p:par>
                                    <p:cTn id="69" presetID="2" presetClass="entr" presetSubtype="2" decel="50000" fill="hold" grpId="0" nodeType="withEffect">
                                      <p:stCondLst>
                                        <p:cond delay="2000"/>
                                      </p:stCondLst>
                                      <p:childTnLst>
                                        <p:set>
                                          <p:cBhvr>
                                            <p:cTn id="70" dur="1" fill="hold">
                                              <p:stCondLst>
                                                <p:cond delay="0"/>
                                              </p:stCondLst>
                                            </p:cTn>
                                            <p:tgtEl>
                                              <p:spTgt spid="55"/>
                                            </p:tgtEl>
                                            <p:attrNameLst>
                                              <p:attrName>style.visibility</p:attrName>
                                            </p:attrNameLst>
                                          </p:cBhvr>
                                          <p:to>
                                            <p:strVal val="visible"/>
                                          </p:to>
                                        </p:set>
                                        <p:anim calcmode="lin" valueType="num">
                                          <p:cBhvr additive="base">
                                            <p:cTn id="71" dur="1000" fill="hold"/>
                                            <p:tgtEl>
                                              <p:spTgt spid="55"/>
                                            </p:tgtEl>
                                            <p:attrNameLst>
                                              <p:attrName>ppt_x</p:attrName>
                                            </p:attrNameLst>
                                          </p:cBhvr>
                                          <p:tavLst>
                                            <p:tav tm="0">
                                              <p:val>
                                                <p:strVal val="1+#ppt_w/2"/>
                                              </p:val>
                                            </p:tav>
                                            <p:tav tm="100000">
                                              <p:val>
                                                <p:strVal val="#ppt_x"/>
                                              </p:val>
                                            </p:tav>
                                          </p:tavLst>
                                        </p:anim>
                                        <p:anim calcmode="lin" valueType="num">
                                          <p:cBhvr additive="base">
                                            <p:cTn id="72" dur="1000" fill="hold"/>
                                            <p:tgtEl>
                                              <p:spTgt spid="55"/>
                                            </p:tgtEl>
                                            <p:attrNameLst>
                                              <p:attrName>ppt_y</p:attrName>
                                            </p:attrNameLst>
                                          </p:cBhvr>
                                          <p:tavLst>
                                            <p:tav tm="0">
                                              <p:val>
                                                <p:strVal val="#ppt_y"/>
                                              </p:val>
                                            </p:tav>
                                            <p:tav tm="100000">
                                              <p:val>
                                                <p:strVal val="#ppt_y"/>
                                              </p:val>
                                            </p:tav>
                                          </p:tavLst>
                                        </p:anim>
                                      </p:childTnLst>
                                    </p:cTn>
                                  </p:par>
                                  <p:par>
                                    <p:cTn id="73" presetID="53" presetClass="entr" presetSubtype="16" fill="hold" grpId="0" nodeType="withEffect">
                                      <p:stCondLst>
                                        <p:cond delay="750"/>
                                      </p:stCondLst>
                                      <p:childTnLst>
                                        <p:set>
                                          <p:cBhvr>
                                            <p:cTn id="74" dur="1" fill="hold">
                                              <p:stCondLst>
                                                <p:cond delay="0"/>
                                              </p:stCondLst>
                                            </p:cTn>
                                            <p:tgtEl>
                                              <p:spTgt spid="54"/>
                                            </p:tgtEl>
                                            <p:attrNameLst>
                                              <p:attrName>style.visibility</p:attrName>
                                            </p:attrNameLst>
                                          </p:cBhvr>
                                          <p:to>
                                            <p:strVal val="visible"/>
                                          </p:to>
                                        </p:set>
                                        <p:anim calcmode="lin" valueType="num">
                                          <p:cBhvr>
                                            <p:cTn id="75" dur="500" fill="hold"/>
                                            <p:tgtEl>
                                              <p:spTgt spid="54"/>
                                            </p:tgtEl>
                                            <p:attrNameLst>
                                              <p:attrName>ppt_w</p:attrName>
                                            </p:attrNameLst>
                                          </p:cBhvr>
                                          <p:tavLst>
                                            <p:tav tm="0">
                                              <p:val>
                                                <p:fltVal val="0"/>
                                              </p:val>
                                            </p:tav>
                                            <p:tav tm="100000">
                                              <p:val>
                                                <p:strVal val="#ppt_w"/>
                                              </p:val>
                                            </p:tav>
                                          </p:tavLst>
                                        </p:anim>
                                        <p:anim calcmode="lin" valueType="num">
                                          <p:cBhvr>
                                            <p:cTn id="76" dur="500" fill="hold"/>
                                            <p:tgtEl>
                                              <p:spTgt spid="54"/>
                                            </p:tgtEl>
                                            <p:attrNameLst>
                                              <p:attrName>ppt_h</p:attrName>
                                            </p:attrNameLst>
                                          </p:cBhvr>
                                          <p:tavLst>
                                            <p:tav tm="0">
                                              <p:val>
                                                <p:fltVal val="0"/>
                                              </p:val>
                                            </p:tav>
                                            <p:tav tm="100000">
                                              <p:val>
                                                <p:strVal val="#ppt_h"/>
                                              </p:val>
                                            </p:tav>
                                          </p:tavLst>
                                        </p:anim>
                                        <p:animEffect transition="in" filter="fade">
                                          <p:cBhvr>
                                            <p:cTn id="77" dur="500"/>
                                            <p:tgtEl>
                                              <p:spTgt spid="54"/>
                                            </p:tgtEl>
                                          </p:cBhvr>
                                        </p:animEffect>
                                      </p:childTnLst>
                                    </p:cTn>
                                  </p:par>
                                  <p:par>
                                    <p:cTn id="78" presetID="53" presetClass="entr" presetSubtype="16" fill="hold" grpId="0" nodeType="withEffect">
                                      <p:stCondLst>
                                        <p:cond delay="1000"/>
                                      </p:stCondLst>
                                      <p:childTnLst>
                                        <p:set>
                                          <p:cBhvr>
                                            <p:cTn id="79" dur="1" fill="hold">
                                              <p:stCondLst>
                                                <p:cond delay="0"/>
                                              </p:stCondLst>
                                            </p:cTn>
                                            <p:tgtEl>
                                              <p:spTgt spid="128"/>
                                            </p:tgtEl>
                                            <p:attrNameLst>
                                              <p:attrName>style.visibility</p:attrName>
                                            </p:attrNameLst>
                                          </p:cBhvr>
                                          <p:to>
                                            <p:strVal val="visible"/>
                                          </p:to>
                                        </p:set>
                                        <p:anim calcmode="lin" valueType="num">
                                          <p:cBhvr>
                                            <p:cTn id="80" dur="500" fill="hold"/>
                                            <p:tgtEl>
                                              <p:spTgt spid="128"/>
                                            </p:tgtEl>
                                            <p:attrNameLst>
                                              <p:attrName>ppt_w</p:attrName>
                                            </p:attrNameLst>
                                          </p:cBhvr>
                                          <p:tavLst>
                                            <p:tav tm="0">
                                              <p:val>
                                                <p:fltVal val="0"/>
                                              </p:val>
                                            </p:tav>
                                            <p:tav tm="100000">
                                              <p:val>
                                                <p:strVal val="#ppt_w"/>
                                              </p:val>
                                            </p:tav>
                                          </p:tavLst>
                                        </p:anim>
                                        <p:anim calcmode="lin" valueType="num">
                                          <p:cBhvr>
                                            <p:cTn id="81" dur="500" fill="hold"/>
                                            <p:tgtEl>
                                              <p:spTgt spid="128"/>
                                            </p:tgtEl>
                                            <p:attrNameLst>
                                              <p:attrName>ppt_h</p:attrName>
                                            </p:attrNameLst>
                                          </p:cBhvr>
                                          <p:tavLst>
                                            <p:tav tm="0">
                                              <p:val>
                                                <p:fltVal val="0"/>
                                              </p:val>
                                            </p:tav>
                                            <p:tav tm="100000">
                                              <p:val>
                                                <p:strVal val="#ppt_h"/>
                                              </p:val>
                                            </p:tav>
                                          </p:tavLst>
                                        </p:anim>
                                        <p:animEffect transition="in" filter="fade">
                                          <p:cBhvr>
                                            <p:cTn id="82" dur="500"/>
                                            <p:tgtEl>
                                              <p:spTgt spid="128"/>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129"/>
                                            </p:tgtEl>
                                            <p:attrNameLst>
                                              <p:attrName>style.visibility</p:attrName>
                                            </p:attrNameLst>
                                          </p:cBhvr>
                                          <p:to>
                                            <p:strVal val="visible"/>
                                          </p:to>
                                        </p:set>
                                        <p:anim calcmode="lin" valueType="num">
                                          <p:cBhvr>
                                            <p:cTn id="85" dur="500" fill="hold"/>
                                            <p:tgtEl>
                                              <p:spTgt spid="129"/>
                                            </p:tgtEl>
                                            <p:attrNameLst>
                                              <p:attrName>ppt_w</p:attrName>
                                            </p:attrNameLst>
                                          </p:cBhvr>
                                          <p:tavLst>
                                            <p:tav tm="0">
                                              <p:val>
                                                <p:fltVal val="0"/>
                                              </p:val>
                                            </p:tav>
                                            <p:tav tm="100000">
                                              <p:val>
                                                <p:strVal val="#ppt_w"/>
                                              </p:val>
                                            </p:tav>
                                          </p:tavLst>
                                        </p:anim>
                                        <p:anim calcmode="lin" valueType="num">
                                          <p:cBhvr>
                                            <p:cTn id="86" dur="500" fill="hold"/>
                                            <p:tgtEl>
                                              <p:spTgt spid="129"/>
                                            </p:tgtEl>
                                            <p:attrNameLst>
                                              <p:attrName>ppt_h</p:attrName>
                                            </p:attrNameLst>
                                          </p:cBhvr>
                                          <p:tavLst>
                                            <p:tav tm="0">
                                              <p:val>
                                                <p:fltVal val="0"/>
                                              </p:val>
                                            </p:tav>
                                            <p:tav tm="100000">
                                              <p:val>
                                                <p:strVal val="#ppt_h"/>
                                              </p:val>
                                            </p:tav>
                                          </p:tavLst>
                                        </p:anim>
                                        <p:animEffect transition="in" filter="fade">
                                          <p:cBhvr>
                                            <p:cTn id="87" dur="500"/>
                                            <p:tgtEl>
                                              <p:spTgt spid="129"/>
                                            </p:tgtEl>
                                          </p:cBhvr>
                                        </p:animEffect>
                                      </p:childTnLst>
                                    </p:cTn>
                                  </p:par>
                                  <p:par>
                                    <p:cTn id="88" presetID="2" presetClass="entr" presetSubtype="1" fill="hold" grpId="0" nodeType="withEffect">
                                      <p:stCondLst>
                                        <p:cond delay="750"/>
                                      </p:stCondLst>
                                      <p:childTnLst>
                                        <p:set>
                                          <p:cBhvr>
                                            <p:cTn id="89" dur="1" fill="hold">
                                              <p:stCondLst>
                                                <p:cond delay="0"/>
                                              </p:stCondLst>
                                            </p:cTn>
                                            <p:tgtEl>
                                              <p:spTgt spid="64"/>
                                            </p:tgtEl>
                                            <p:attrNameLst>
                                              <p:attrName>style.visibility</p:attrName>
                                            </p:attrNameLst>
                                          </p:cBhvr>
                                          <p:to>
                                            <p:strVal val="visible"/>
                                          </p:to>
                                        </p:set>
                                        <p:anim calcmode="lin" valueType="num">
                                          <p:cBhvr additive="base">
                                            <p:cTn id="90" dur="1000" fill="hold"/>
                                            <p:tgtEl>
                                              <p:spTgt spid="64"/>
                                            </p:tgtEl>
                                            <p:attrNameLst>
                                              <p:attrName>ppt_x</p:attrName>
                                            </p:attrNameLst>
                                          </p:cBhvr>
                                          <p:tavLst>
                                            <p:tav tm="0">
                                              <p:val>
                                                <p:strVal val="#ppt_x"/>
                                              </p:val>
                                            </p:tav>
                                            <p:tav tm="100000">
                                              <p:val>
                                                <p:strVal val="#ppt_x"/>
                                              </p:val>
                                            </p:tav>
                                          </p:tavLst>
                                        </p:anim>
                                        <p:anim calcmode="lin" valueType="num">
                                          <p:cBhvr additive="base">
                                            <p:cTn id="91" dur="1000" fill="hold"/>
                                            <p:tgtEl>
                                              <p:spTgt spid="64"/>
                                            </p:tgtEl>
                                            <p:attrNameLst>
                                              <p:attrName>ppt_y</p:attrName>
                                            </p:attrNameLst>
                                          </p:cBhvr>
                                          <p:tavLst>
                                            <p:tav tm="0">
                                              <p:val>
                                                <p:strVal val="0-#ppt_h/2"/>
                                              </p:val>
                                            </p:tav>
                                            <p:tav tm="100000">
                                              <p:val>
                                                <p:strVal val="#ppt_y"/>
                                              </p:val>
                                            </p:tav>
                                          </p:tavLst>
                                        </p:anim>
                                      </p:childTnLst>
                                    </p:cTn>
                                  </p:par>
                                  <p:par>
                                    <p:cTn id="92" presetID="2" presetClass="entr" presetSubtype="1" fill="hold" grpId="0" nodeType="withEffect">
                                      <p:stCondLst>
                                        <p:cond delay="750"/>
                                      </p:stCondLst>
                                      <p:childTnLst>
                                        <p:set>
                                          <p:cBhvr>
                                            <p:cTn id="93" dur="1" fill="hold">
                                              <p:stCondLst>
                                                <p:cond delay="0"/>
                                              </p:stCondLst>
                                            </p:cTn>
                                            <p:tgtEl>
                                              <p:spTgt spid="67"/>
                                            </p:tgtEl>
                                            <p:attrNameLst>
                                              <p:attrName>style.visibility</p:attrName>
                                            </p:attrNameLst>
                                          </p:cBhvr>
                                          <p:to>
                                            <p:strVal val="visible"/>
                                          </p:to>
                                        </p:set>
                                        <p:anim calcmode="lin" valueType="num">
                                          <p:cBhvr additive="base">
                                            <p:cTn id="94" dur="1000" fill="hold"/>
                                            <p:tgtEl>
                                              <p:spTgt spid="67"/>
                                            </p:tgtEl>
                                            <p:attrNameLst>
                                              <p:attrName>ppt_x</p:attrName>
                                            </p:attrNameLst>
                                          </p:cBhvr>
                                          <p:tavLst>
                                            <p:tav tm="0">
                                              <p:val>
                                                <p:strVal val="#ppt_x"/>
                                              </p:val>
                                            </p:tav>
                                            <p:tav tm="100000">
                                              <p:val>
                                                <p:strVal val="#ppt_x"/>
                                              </p:val>
                                            </p:tav>
                                          </p:tavLst>
                                        </p:anim>
                                        <p:anim calcmode="lin" valueType="num">
                                          <p:cBhvr additive="base">
                                            <p:cTn id="95" dur="1000" fill="hold"/>
                                            <p:tgtEl>
                                              <p:spTgt spid="67"/>
                                            </p:tgtEl>
                                            <p:attrNameLst>
                                              <p:attrName>ppt_y</p:attrName>
                                            </p:attrNameLst>
                                          </p:cBhvr>
                                          <p:tavLst>
                                            <p:tav tm="0">
                                              <p:val>
                                                <p:strVal val="0-#ppt_h/2"/>
                                              </p:val>
                                            </p:tav>
                                            <p:tav tm="100000">
                                              <p:val>
                                                <p:strVal val="#ppt_y"/>
                                              </p:val>
                                            </p:tav>
                                          </p:tavLst>
                                        </p:anim>
                                      </p:childTnLst>
                                    </p:cTn>
                                  </p:par>
                                  <p:par>
                                    <p:cTn id="96" presetID="2" presetClass="entr" presetSubtype="1" fill="hold" grpId="0" nodeType="withEffect">
                                      <p:stCondLst>
                                        <p:cond delay="500"/>
                                      </p:stCondLst>
                                      <p:childTnLst>
                                        <p:set>
                                          <p:cBhvr>
                                            <p:cTn id="97" dur="1" fill="hold">
                                              <p:stCondLst>
                                                <p:cond delay="0"/>
                                              </p:stCondLst>
                                            </p:cTn>
                                            <p:tgtEl>
                                              <p:spTgt spid="66"/>
                                            </p:tgtEl>
                                            <p:attrNameLst>
                                              <p:attrName>style.visibility</p:attrName>
                                            </p:attrNameLst>
                                          </p:cBhvr>
                                          <p:to>
                                            <p:strVal val="visible"/>
                                          </p:to>
                                        </p:set>
                                        <p:anim calcmode="lin" valueType="num">
                                          <p:cBhvr additive="base">
                                            <p:cTn id="98" dur="1000" fill="hold"/>
                                            <p:tgtEl>
                                              <p:spTgt spid="66"/>
                                            </p:tgtEl>
                                            <p:attrNameLst>
                                              <p:attrName>ppt_x</p:attrName>
                                            </p:attrNameLst>
                                          </p:cBhvr>
                                          <p:tavLst>
                                            <p:tav tm="0">
                                              <p:val>
                                                <p:strVal val="#ppt_x"/>
                                              </p:val>
                                            </p:tav>
                                            <p:tav tm="100000">
                                              <p:val>
                                                <p:strVal val="#ppt_x"/>
                                              </p:val>
                                            </p:tav>
                                          </p:tavLst>
                                        </p:anim>
                                        <p:anim calcmode="lin" valueType="num">
                                          <p:cBhvr additive="base">
                                            <p:cTn id="99" dur="1000" fill="hold"/>
                                            <p:tgtEl>
                                              <p:spTgt spid="66"/>
                                            </p:tgtEl>
                                            <p:attrNameLst>
                                              <p:attrName>ppt_y</p:attrName>
                                            </p:attrNameLst>
                                          </p:cBhvr>
                                          <p:tavLst>
                                            <p:tav tm="0">
                                              <p:val>
                                                <p:strVal val="0-#ppt_h/2"/>
                                              </p:val>
                                            </p:tav>
                                            <p:tav tm="100000">
                                              <p:val>
                                                <p:strVal val="#ppt_y"/>
                                              </p:val>
                                            </p:tav>
                                          </p:tavLst>
                                        </p:anim>
                                      </p:childTnLst>
                                    </p:cTn>
                                  </p:par>
                                  <p:par>
                                    <p:cTn id="100" presetID="2" presetClass="entr" presetSubtype="1" fill="hold" grpId="0" nodeType="withEffect">
                                      <p:stCondLst>
                                        <p:cond delay="250"/>
                                      </p:stCondLst>
                                      <p:childTnLst>
                                        <p:set>
                                          <p:cBhvr>
                                            <p:cTn id="101" dur="1" fill="hold">
                                              <p:stCondLst>
                                                <p:cond delay="0"/>
                                              </p:stCondLst>
                                            </p:cTn>
                                            <p:tgtEl>
                                              <p:spTgt spid="65"/>
                                            </p:tgtEl>
                                            <p:attrNameLst>
                                              <p:attrName>style.visibility</p:attrName>
                                            </p:attrNameLst>
                                          </p:cBhvr>
                                          <p:to>
                                            <p:strVal val="visible"/>
                                          </p:to>
                                        </p:set>
                                        <p:anim calcmode="lin" valueType="num">
                                          <p:cBhvr additive="base">
                                            <p:cTn id="102" dur="1000" fill="hold"/>
                                            <p:tgtEl>
                                              <p:spTgt spid="65"/>
                                            </p:tgtEl>
                                            <p:attrNameLst>
                                              <p:attrName>ppt_x</p:attrName>
                                            </p:attrNameLst>
                                          </p:cBhvr>
                                          <p:tavLst>
                                            <p:tav tm="0">
                                              <p:val>
                                                <p:strVal val="#ppt_x"/>
                                              </p:val>
                                            </p:tav>
                                            <p:tav tm="100000">
                                              <p:val>
                                                <p:strVal val="#ppt_x"/>
                                              </p:val>
                                            </p:tav>
                                          </p:tavLst>
                                        </p:anim>
                                        <p:anim calcmode="lin" valueType="num">
                                          <p:cBhvr additive="base">
                                            <p:cTn id="103" dur="1000" fill="hold"/>
                                            <p:tgtEl>
                                              <p:spTgt spid="65"/>
                                            </p:tgtEl>
                                            <p:attrNameLst>
                                              <p:attrName>ppt_y</p:attrName>
                                            </p:attrNameLst>
                                          </p:cBhvr>
                                          <p:tavLst>
                                            <p:tav tm="0">
                                              <p:val>
                                                <p:strVal val="0-#ppt_h/2"/>
                                              </p:val>
                                            </p:tav>
                                            <p:tav tm="100000">
                                              <p:val>
                                                <p:strVal val="#ppt_y"/>
                                              </p:val>
                                            </p:tav>
                                          </p:tavLst>
                                        </p:anim>
                                      </p:childTnLst>
                                    </p:cTn>
                                  </p:par>
                                  <p:par>
                                    <p:cTn id="104" presetID="12" presetClass="entr" presetSubtype="4" fill="hold" grpId="0" nodeType="withEffect">
                                      <p:stCondLst>
                                        <p:cond delay="2500"/>
                                      </p:stCondLst>
                                      <p:childTnLst>
                                        <p:set>
                                          <p:cBhvr>
                                            <p:cTn id="105" dur="1" fill="hold">
                                              <p:stCondLst>
                                                <p:cond delay="0"/>
                                              </p:stCondLst>
                                            </p:cTn>
                                            <p:tgtEl>
                                              <p:spTgt spid="130"/>
                                            </p:tgtEl>
                                            <p:attrNameLst>
                                              <p:attrName>style.visibility</p:attrName>
                                            </p:attrNameLst>
                                          </p:cBhvr>
                                          <p:to>
                                            <p:strVal val="visible"/>
                                          </p:to>
                                        </p:set>
                                        <p:anim calcmode="lin" valueType="num">
                                          <p:cBhvr additive="base">
                                            <p:cTn id="106" dur="500"/>
                                            <p:tgtEl>
                                              <p:spTgt spid="130"/>
                                            </p:tgtEl>
                                            <p:attrNameLst>
                                              <p:attrName>ppt_y</p:attrName>
                                            </p:attrNameLst>
                                          </p:cBhvr>
                                          <p:tavLst>
                                            <p:tav tm="0">
                                              <p:val>
                                                <p:strVal val="#ppt_y+#ppt_h*1.125000"/>
                                              </p:val>
                                            </p:tav>
                                            <p:tav tm="100000">
                                              <p:val>
                                                <p:strVal val="#ppt_y"/>
                                              </p:val>
                                            </p:tav>
                                          </p:tavLst>
                                        </p:anim>
                                        <p:animEffect transition="in" filter="wipe(up)">
                                          <p:cBhvr>
                                            <p:cTn id="107" dur="500"/>
                                            <p:tgtEl>
                                              <p:spTgt spid="130"/>
                                            </p:tgtEl>
                                          </p:cBhvr>
                                        </p:animEffect>
                                      </p:childTnLst>
                                    </p:cTn>
                                  </p:par>
                                  <p:par>
                                    <p:cTn id="108" presetID="2" presetClass="entr" presetSubtype="4" fill="hold" grpId="0" nodeType="withEffect">
                                      <p:stCondLst>
                                        <p:cond delay="0"/>
                                      </p:stCondLst>
                                      <p:childTnLst>
                                        <p:set>
                                          <p:cBhvr>
                                            <p:cTn id="109" dur="1" fill="hold">
                                              <p:stCondLst>
                                                <p:cond delay="0"/>
                                              </p:stCondLst>
                                            </p:cTn>
                                            <p:tgtEl>
                                              <p:spTgt spid="127"/>
                                            </p:tgtEl>
                                            <p:attrNameLst>
                                              <p:attrName>style.visibility</p:attrName>
                                            </p:attrNameLst>
                                          </p:cBhvr>
                                          <p:to>
                                            <p:strVal val="visible"/>
                                          </p:to>
                                        </p:set>
                                        <p:anim calcmode="lin" valueType="num">
                                          <p:cBhvr additive="base">
                                            <p:cTn id="110" dur="1000" fill="hold"/>
                                            <p:tgtEl>
                                              <p:spTgt spid="127"/>
                                            </p:tgtEl>
                                            <p:attrNameLst>
                                              <p:attrName>ppt_x</p:attrName>
                                            </p:attrNameLst>
                                          </p:cBhvr>
                                          <p:tavLst>
                                            <p:tav tm="0">
                                              <p:val>
                                                <p:strVal val="#ppt_x"/>
                                              </p:val>
                                            </p:tav>
                                            <p:tav tm="100000">
                                              <p:val>
                                                <p:strVal val="#ppt_x"/>
                                              </p:val>
                                            </p:tav>
                                          </p:tavLst>
                                        </p:anim>
                                        <p:anim calcmode="lin" valueType="num">
                                          <p:cBhvr additive="base">
                                            <p:cTn id="111" dur="1000" fill="hold"/>
                                            <p:tgtEl>
                                              <p:spTgt spid="127"/>
                                            </p:tgtEl>
                                            <p:attrNameLst>
                                              <p:attrName>ppt_y</p:attrName>
                                            </p:attrNameLst>
                                          </p:cBhvr>
                                          <p:tavLst>
                                            <p:tav tm="0">
                                              <p:val>
                                                <p:strVal val="1+#ppt_h/2"/>
                                              </p:val>
                                            </p:tav>
                                            <p:tav tm="100000">
                                              <p:val>
                                                <p:strVal val="#ppt_y"/>
                                              </p:val>
                                            </p:tav>
                                          </p:tavLst>
                                        </p:anim>
                                      </p:childTnLst>
                                    </p:cTn>
                                  </p:par>
                                  <p:par>
                                    <p:cTn id="112" presetID="22" presetClass="entr" presetSubtype="2" fill="hold" grpId="0" nodeType="withEffect">
                                      <p:stCondLst>
                                        <p:cond delay="500"/>
                                      </p:stCondLst>
                                      <p:childTnLst>
                                        <p:set>
                                          <p:cBhvr>
                                            <p:cTn id="113" dur="1" fill="hold">
                                              <p:stCondLst>
                                                <p:cond delay="0"/>
                                              </p:stCondLst>
                                            </p:cTn>
                                            <p:tgtEl>
                                              <p:spTgt spid="126"/>
                                            </p:tgtEl>
                                            <p:attrNameLst>
                                              <p:attrName>style.visibility</p:attrName>
                                            </p:attrNameLst>
                                          </p:cBhvr>
                                          <p:to>
                                            <p:strVal val="visible"/>
                                          </p:to>
                                        </p:set>
                                        <p:animEffect transition="in" filter="wipe(right)">
                                          <p:cBhvr>
                                            <p:cTn id="114" dur="500"/>
                                            <p:tgtEl>
                                              <p:spTgt spid="126"/>
                                            </p:tgtEl>
                                          </p:cBhvr>
                                        </p:animEffect>
                                      </p:childTnLst>
                                    </p:cTn>
                                  </p:par>
                                  <p:par>
                                    <p:cTn id="115" presetID="31" presetClass="entr" presetSubtype="0" fill="hold" grpId="0" nodeType="withEffect">
                                      <p:stCondLst>
                                        <p:cond delay="2250"/>
                                      </p:stCondLst>
                                      <p:childTnLst>
                                        <p:set>
                                          <p:cBhvr>
                                            <p:cTn id="116" dur="1" fill="hold">
                                              <p:stCondLst>
                                                <p:cond delay="0"/>
                                              </p:stCondLst>
                                            </p:cTn>
                                            <p:tgtEl>
                                              <p:spTgt spid="145"/>
                                            </p:tgtEl>
                                            <p:attrNameLst>
                                              <p:attrName>style.visibility</p:attrName>
                                            </p:attrNameLst>
                                          </p:cBhvr>
                                          <p:to>
                                            <p:strVal val="visible"/>
                                          </p:to>
                                        </p:set>
                                        <p:anim calcmode="lin" valueType="num">
                                          <p:cBhvr>
                                            <p:cTn id="117" dur="1000" fill="hold"/>
                                            <p:tgtEl>
                                              <p:spTgt spid="145"/>
                                            </p:tgtEl>
                                            <p:attrNameLst>
                                              <p:attrName>ppt_w</p:attrName>
                                            </p:attrNameLst>
                                          </p:cBhvr>
                                          <p:tavLst>
                                            <p:tav tm="0">
                                              <p:val>
                                                <p:fltVal val="0"/>
                                              </p:val>
                                            </p:tav>
                                            <p:tav tm="100000">
                                              <p:val>
                                                <p:strVal val="#ppt_w"/>
                                              </p:val>
                                            </p:tav>
                                          </p:tavLst>
                                        </p:anim>
                                        <p:anim calcmode="lin" valueType="num">
                                          <p:cBhvr>
                                            <p:cTn id="118" dur="1000" fill="hold"/>
                                            <p:tgtEl>
                                              <p:spTgt spid="145"/>
                                            </p:tgtEl>
                                            <p:attrNameLst>
                                              <p:attrName>ppt_h</p:attrName>
                                            </p:attrNameLst>
                                          </p:cBhvr>
                                          <p:tavLst>
                                            <p:tav tm="0">
                                              <p:val>
                                                <p:fltVal val="0"/>
                                              </p:val>
                                            </p:tav>
                                            <p:tav tm="100000">
                                              <p:val>
                                                <p:strVal val="#ppt_h"/>
                                              </p:val>
                                            </p:tav>
                                          </p:tavLst>
                                        </p:anim>
                                        <p:anim calcmode="lin" valueType="num">
                                          <p:cBhvr>
                                            <p:cTn id="119" dur="1000" fill="hold"/>
                                            <p:tgtEl>
                                              <p:spTgt spid="145"/>
                                            </p:tgtEl>
                                            <p:attrNameLst>
                                              <p:attrName>style.rotation</p:attrName>
                                            </p:attrNameLst>
                                          </p:cBhvr>
                                          <p:tavLst>
                                            <p:tav tm="0">
                                              <p:val>
                                                <p:fltVal val="90"/>
                                              </p:val>
                                            </p:tav>
                                            <p:tav tm="100000">
                                              <p:val>
                                                <p:fltVal val="0"/>
                                              </p:val>
                                            </p:tav>
                                          </p:tavLst>
                                        </p:anim>
                                        <p:animEffect transition="in" filter="fade">
                                          <p:cBhvr>
                                            <p:cTn id="120" dur="1000"/>
                                            <p:tgtEl>
                                              <p:spTgt spid="145"/>
                                            </p:tgtEl>
                                          </p:cBhvr>
                                        </p:animEffect>
                                      </p:childTnLst>
                                    </p:cTn>
                                  </p:par>
                                  <p:par>
                                    <p:cTn id="121" presetID="31" presetClass="entr" presetSubtype="0" fill="hold" nodeType="withEffect">
                                      <p:stCondLst>
                                        <p:cond delay="2000"/>
                                      </p:stCondLst>
                                      <p:childTnLst>
                                        <p:set>
                                          <p:cBhvr>
                                            <p:cTn id="122" dur="1" fill="hold">
                                              <p:stCondLst>
                                                <p:cond delay="0"/>
                                              </p:stCondLst>
                                            </p:cTn>
                                            <p:tgtEl>
                                              <p:spTgt spid="135"/>
                                            </p:tgtEl>
                                            <p:attrNameLst>
                                              <p:attrName>style.visibility</p:attrName>
                                            </p:attrNameLst>
                                          </p:cBhvr>
                                          <p:to>
                                            <p:strVal val="visible"/>
                                          </p:to>
                                        </p:set>
                                        <p:anim calcmode="lin" valueType="num">
                                          <p:cBhvr>
                                            <p:cTn id="123" dur="1000" fill="hold"/>
                                            <p:tgtEl>
                                              <p:spTgt spid="135"/>
                                            </p:tgtEl>
                                            <p:attrNameLst>
                                              <p:attrName>ppt_w</p:attrName>
                                            </p:attrNameLst>
                                          </p:cBhvr>
                                          <p:tavLst>
                                            <p:tav tm="0">
                                              <p:val>
                                                <p:fltVal val="0"/>
                                              </p:val>
                                            </p:tav>
                                            <p:tav tm="100000">
                                              <p:val>
                                                <p:strVal val="#ppt_w"/>
                                              </p:val>
                                            </p:tav>
                                          </p:tavLst>
                                        </p:anim>
                                        <p:anim calcmode="lin" valueType="num">
                                          <p:cBhvr>
                                            <p:cTn id="124" dur="1000" fill="hold"/>
                                            <p:tgtEl>
                                              <p:spTgt spid="135"/>
                                            </p:tgtEl>
                                            <p:attrNameLst>
                                              <p:attrName>ppt_h</p:attrName>
                                            </p:attrNameLst>
                                          </p:cBhvr>
                                          <p:tavLst>
                                            <p:tav tm="0">
                                              <p:val>
                                                <p:fltVal val="0"/>
                                              </p:val>
                                            </p:tav>
                                            <p:tav tm="100000">
                                              <p:val>
                                                <p:strVal val="#ppt_h"/>
                                              </p:val>
                                            </p:tav>
                                          </p:tavLst>
                                        </p:anim>
                                        <p:anim calcmode="lin" valueType="num">
                                          <p:cBhvr>
                                            <p:cTn id="125" dur="1000" fill="hold"/>
                                            <p:tgtEl>
                                              <p:spTgt spid="135"/>
                                            </p:tgtEl>
                                            <p:attrNameLst>
                                              <p:attrName>style.rotation</p:attrName>
                                            </p:attrNameLst>
                                          </p:cBhvr>
                                          <p:tavLst>
                                            <p:tav tm="0">
                                              <p:val>
                                                <p:fltVal val="90"/>
                                              </p:val>
                                            </p:tav>
                                            <p:tav tm="100000">
                                              <p:val>
                                                <p:fltVal val="0"/>
                                              </p:val>
                                            </p:tav>
                                          </p:tavLst>
                                        </p:anim>
                                        <p:animEffect transition="in" filter="fade">
                                          <p:cBhvr>
                                            <p:cTn id="126" dur="1000"/>
                                            <p:tgtEl>
                                              <p:spTgt spid="135"/>
                                            </p:tgtEl>
                                          </p:cBhvr>
                                        </p:animEffect>
                                      </p:childTnLst>
                                    </p:cTn>
                                  </p:par>
                                  <p:par>
                                    <p:cTn id="127" presetID="31" presetClass="entr" presetSubtype="0" fill="hold" nodeType="withEffect">
                                      <p:stCondLst>
                                        <p:cond delay="1500"/>
                                      </p:stCondLst>
                                      <p:childTnLst>
                                        <p:set>
                                          <p:cBhvr>
                                            <p:cTn id="128" dur="1" fill="hold">
                                              <p:stCondLst>
                                                <p:cond delay="0"/>
                                              </p:stCondLst>
                                            </p:cTn>
                                            <p:tgtEl>
                                              <p:spTgt spid="131"/>
                                            </p:tgtEl>
                                            <p:attrNameLst>
                                              <p:attrName>style.visibility</p:attrName>
                                            </p:attrNameLst>
                                          </p:cBhvr>
                                          <p:to>
                                            <p:strVal val="visible"/>
                                          </p:to>
                                        </p:set>
                                        <p:anim calcmode="lin" valueType="num">
                                          <p:cBhvr>
                                            <p:cTn id="129" dur="1000" fill="hold"/>
                                            <p:tgtEl>
                                              <p:spTgt spid="131"/>
                                            </p:tgtEl>
                                            <p:attrNameLst>
                                              <p:attrName>ppt_w</p:attrName>
                                            </p:attrNameLst>
                                          </p:cBhvr>
                                          <p:tavLst>
                                            <p:tav tm="0">
                                              <p:val>
                                                <p:fltVal val="0"/>
                                              </p:val>
                                            </p:tav>
                                            <p:tav tm="100000">
                                              <p:val>
                                                <p:strVal val="#ppt_w"/>
                                              </p:val>
                                            </p:tav>
                                          </p:tavLst>
                                        </p:anim>
                                        <p:anim calcmode="lin" valueType="num">
                                          <p:cBhvr>
                                            <p:cTn id="130" dur="1000" fill="hold"/>
                                            <p:tgtEl>
                                              <p:spTgt spid="131"/>
                                            </p:tgtEl>
                                            <p:attrNameLst>
                                              <p:attrName>ppt_h</p:attrName>
                                            </p:attrNameLst>
                                          </p:cBhvr>
                                          <p:tavLst>
                                            <p:tav tm="0">
                                              <p:val>
                                                <p:fltVal val="0"/>
                                              </p:val>
                                            </p:tav>
                                            <p:tav tm="100000">
                                              <p:val>
                                                <p:strVal val="#ppt_h"/>
                                              </p:val>
                                            </p:tav>
                                          </p:tavLst>
                                        </p:anim>
                                        <p:anim calcmode="lin" valueType="num">
                                          <p:cBhvr>
                                            <p:cTn id="131" dur="1000" fill="hold"/>
                                            <p:tgtEl>
                                              <p:spTgt spid="131"/>
                                            </p:tgtEl>
                                            <p:attrNameLst>
                                              <p:attrName>style.rotation</p:attrName>
                                            </p:attrNameLst>
                                          </p:cBhvr>
                                          <p:tavLst>
                                            <p:tav tm="0">
                                              <p:val>
                                                <p:fltVal val="90"/>
                                              </p:val>
                                            </p:tav>
                                            <p:tav tm="100000">
                                              <p:val>
                                                <p:fltVal val="0"/>
                                              </p:val>
                                            </p:tav>
                                          </p:tavLst>
                                        </p:anim>
                                        <p:animEffect transition="in" filter="fade">
                                          <p:cBhvr>
                                            <p:cTn id="132" dur="1000"/>
                                            <p:tgtEl>
                                              <p:spTgt spid="131"/>
                                            </p:tgtEl>
                                          </p:cBhvr>
                                        </p:animEffect>
                                      </p:childTnLst>
                                    </p:cTn>
                                  </p:par>
                                  <p:par>
                                    <p:cTn id="133" presetID="47" presetClass="entr" presetSubtype="0" fill="hold" grpId="0" nodeType="withEffect">
                                      <p:stCondLst>
                                        <p:cond delay="0"/>
                                      </p:stCondLst>
                                      <p:childTnLst>
                                        <p:set>
                                          <p:cBhvr>
                                            <p:cTn id="134" dur="1" fill="hold">
                                              <p:stCondLst>
                                                <p:cond delay="0"/>
                                              </p:stCondLst>
                                            </p:cTn>
                                            <p:tgtEl>
                                              <p:spTgt spid="63"/>
                                            </p:tgtEl>
                                            <p:attrNameLst>
                                              <p:attrName>style.visibility</p:attrName>
                                            </p:attrNameLst>
                                          </p:cBhvr>
                                          <p:to>
                                            <p:strVal val="visible"/>
                                          </p:to>
                                        </p:set>
                                        <p:animEffect transition="in" filter="fade">
                                          <p:cBhvr>
                                            <p:cTn id="135" dur="1000"/>
                                            <p:tgtEl>
                                              <p:spTgt spid="63"/>
                                            </p:tgtEl>
                                          </p:cBhvr>
                                        </p:animEffect>
                                        <p:anim calcmode="lin" valueType="num">
                                          <p:cBhvr>
                                            <p:cTn id="136" dur="1000" fill="hold"/>
                                            <p:tgtEl>
                                              <p:spTgt spid="63"/>
                                            </p:tgtEl>
                                            <p:attrNameLst>
                                              <p:attrName>ppt_x</p:attrName>
                                            </p:attrNameLst>
                                          </p:cBhvr>
                                          <p:tavLst>
                                            <p:tav tm="0">
                                              <p:val>
                                                <p:strVal val="#ppt_x"/>
                                              </p:val>
                                            </p:tav>
                                            <p:tav tm="100000">
                                              <p:val>
                                                <p:strVal val="#ppt_x"/>
                                              </p:val>
                                            </p:tav>
                                          </p:tavLst>
                                        </p:anim>
                                        <p:anim calcmode="lin" valueType="num">
                                          <p:cBhvr>
                                            <p:cTn id="137"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p:bldP spid="56" grpId="0"/>
          <p:bldP spid="57" grpId="0" animBg="1"/>
          <p:bldP spid="58" grpId="0" animBg="1"/>
          <p:bldP spid="59" grpId="0" animBg="1"/>
          <p:bldP spid="61" grpId="0" animBg="1"/>
          <p:bldP spid="62" grpId="0" animBg="1"/>
          <p:bldP spid="63" grpId="0" animBg="1"/>
          <p:bldP spid="64" grpId="0" animBg="1"/>
          <p:bldP spid="65" grpId="0" animBg="1"/>
          <p:bldP spid="66" grpId="0" animBg="1"/>
          <p:bldP spid="67" grpId="0" animBg="1"/>
          <p:bldP spid="69" grpId="0" animBg="1"/>
          <p:bldP spid="70" grpId="0" animBg="1"/>
          <p:bldP spid="71" grpId="0"/>
          <p:bldP spid="72" grpId="0"/>
          <p:bldP spid="75" grpId="0"/>
          <p:bldP spid="76" grpId="0"/>
          <p:bldP spid="77" grpId="0" animBg="1"/>
          <p:bldP spid="78" grpId="0" animBg="1"/>
          <p:bldP spid="126" grpId="0"/>
          <p:bldP spid="127" grpId="0"/>
          <p:bldP spid="128" grpId="0" animBg="1"/>
          <p:bldP spid="129" grpId="0" animBg="1"/>
          <p:bldP spid="130" grpId="0"/>
          <p:bldP spid="145"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lumMod val="10000"/>
            <a:lumOff val="90000"/>
          </a:schemeClr>
        </a:solidFill>
        <a:effectLst/>
      </p:bgPr>
    </p:bg>
    <p:spTree>
      <p:nvGrpSpPr>
        <p:cNvPr id="1" name=""/>
        <p:cNvGrpSpPr/>
        <p:nvPr/>
      </p:nvGrpSpPr>
      <p:grpSpPr>
        <a:xfrm>
          <a:off x="0" y="0"/>
          <a:ext cx="0" cy="0"/>
          <a:chOff x="0" y="0"/>
          <a:chExt cx="0" cy="0"/>
        </a:xfrm>
      </p:grpSpPr>
      <p:sp>
        <p:nvSpPr>
          <p:cNvPr id="142" name="!!BG2">
            <a:extLst>
              <a:ext uri="{FF2B5EF4-FFF2-40B4-BE49-F238E27FC236}">
                <a16:creationId xmlns:a16="http://schemas.microsoft.com/office/drawing/2014/main" id="{6C923730-93C3-249E-549E-B21491FCAC50}"/>
              </a:ext>
            </a:extLst>
          </p:cNvPr>
          <p:cNvSpPr/>
          <p:nvPr/>
        </p:nvSpPr>
        <p:spPr>
          <a:xfrm flipH="1">
            <a:off x="4089542" y="2498250"/>
            <a:ext cx="6328701" cy="2631276"/>
          </a:xfrm>
          <a:prstGeom prst="rect">
            <a:avLst/>
          </a:prstGeom>
          <a:gradFill flip="none" rotWithShape="1">
            <a:gsLst>
              <a:gs pos="100000">
                <a:schemeClr val="accent2">
                  <a:alpha val="80000"/>
                </a:schemeClr>
              </a:gs>
              <a:gs pos="57000">
                <a:srgbClr val="5E56CC">
                  <a:alpha val="30000"/>
                </a:srgbClr>
              </a:gs>
              <a:gs pos="14000">
                <a:schemeClr val="accent2">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Circle_2a">
            <a:extLst>
              <a:ext uri="{FF2B5EF4-FFF2-40B4-BE49-F238E27FC236}">
                <a16:creationId xmlns:a16="http://schemas.microsoft.com/office/drawing/2014/main" id="{D452BD04-4004-2A2C-A33D-3023158E355A}"/>
              </a:ext>
            </a:extLst>
          </p:cNvPr>
          <p:cNvSpPr>
            <a:spLocks noChangeAspect="1"/>
          </p:cNvSpPr>
          <p:nvPr/>
        </p:nvSpPr>
        <p:spPr>
          <a:xfrm flipH="1">
            <a:off x="2262985" y="2205488"/>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TextBox 143">
            <a:extLst>
              <a:ext uri="{FF2B5EF4-FFF2-40B4-BE49-F238E27FC236}">
                <a16:creationId xmlns:a16="http://schemas.microsoft.com/office/drawing/2014/main" id="{172E04D6-5A9F-189C-7A25-CDFE8B3F47E8}"/>
              </a:ext>
            </a:extLst>
          </p:cNvPr>
          <p:cNvSpPr txBox="1"/>
          <p:nvPr/>
        </p:nvSpPr>
        <p:spPr>
          <a:xfrm rot="10800000" flipH="1" flipV="1">
            <a:off x="6147554" y="3579478"/>
            <a:ext cx="4267557" cy="1200329"/>
          </a:xfrm>
          <a:prstGeom prst="rect">
            <a:avLst/>
          </a:prstGeom>
          <a:noFill/>
        </p:spPr>
        <p:txBody>
          <a:bodyPr wrap="square" rtlCol="0" anchor="t">
            <a:spAutoFit/>
          </a:bodyPr>
          <a:lstStyle/>
          <a:p>
            <a:pPr lvl="0"/>
            <a:r>
              <a:rPr lang="vi-VN" sz="2400" dirty="0">
                <a:solidFill>
                  <a:schemeClr val="tx2"/>
                </a:solidFill>
              </a:rPr>
              <a:t>Nhạy bén nhận diện xu hướng, thay đổi từ môi trường bên ngoài.</a:t>
            </a:r>
          </a:p>
        </p:txBody>
      </p:sp>
      <p:sp>
        <p:nvSpPr>
          <p:cNvPr id="145" name="TextBox 144">
            <a:extLst>
              <a:ext uri="{FF2B5EF4-FFF2-40B4-BE49-F238E27FC236}">
                <a16:creationId xmlns:a16="http://schemas.microsoft.com/office/drawing/2014/main" id="{9BBE6171-D813-F5D5-4FFD-B804E10A1756}"/>
              </a:ext>
            </a:extLst>
          </p:cNvPr>
          <p:cNvSpPr txBox="1"/>
          <p:nvPr/>
        </p:nvSpPr>
        <p:spPr>
          <a:xfrm rot="10800000" flipH="1" flipV="1">
            <a:off x="6147554" y="2905950"/>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SENSE</a:t>
            </a:r>
            <a:endParaRPr kumimoji="0" lang="en-US" sz="3200" b="1" i="0" u="none" strike="noStrike" kern="1200" cap="none" spc="0" normalizeH="0" baseline="0" noProof="0" dirty="0">
              <a:ln>
                <a:noFill/>
              </a:ln>
              <a:solidFill>
                <a:schemeClr val="tx2"/>
              </a:solidFill>
              <a:uLnTx/>
              <a:uFillTx/>
              <a:latin typeface="+mj-lt"/>
            </a:endParaRPr>
          </a:p>
        </p:txBody>
      </p:sp>
      <p:sp>
        <p:nvSpPr>
          <p:cNvPr id="146" name="!!BG2">
            <a:extLst>
              <a:ext uri="{FF2B5EF4-FFF2-40B4-BE49-F238E27FC236}">
                <a16:creationId xmlns:a16="http://schemas.microsoft.com/office/drawing/2014/main" id="{2C0012B9-6DF0-6299-975F-62E3F1258F39}"/>
              </a:ext>
            </a:extLst>
          </p:cNvPr>
          <p:cNvSpPr/>
          <p:nvPr/>
        </p:nvSpPr>
        <p:spPr>
          <a:xfrm flipH="1">
            <a:off x="4507287" y="5066656"/>
            <a:ext cx="6328701" cy="2631276"/>
          </a:xfrm>
          <a:prstGeom prst="rect">
            <a:avLst/>
          </a:prstGeom>
          <a:gradFill flip="none" rotWithShape="1">
            <a:gsLst>
              <a:gs pos="100000">
                <a:schemeClr val="accent3"/>
              </a:gs>
              <a:gs pos="57000">
                <a:schemeClr val="accent3">
                  <a:alpha val="30000"/>
                </a:schemeClr>
              </a:gs>
              <a:gs pos="14000">
                <a:schemeClr val="accent3">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Circle_2a">
            <a:extLst>
              <a:ext uri="{FF2B5EF4-FFF2-40B4-BE49-F238E27FC236}">
                <a16:creationId xmlns:a16="http://schemas.microsoft.com/office/drawing/2014/main" id="{6125F1D0-C13F-0CF3-F132-450689262972}"/>
              </a:ext>
            </a:extLst>
          </p:cNvPr>
          <p:cNvSpPr>
            <a:spLocks noChangeAspect="1"/>
          </p:cNvSpPr>
          <p:nvPr/>
        </p:nvSpPr>
        <p:spPr>
          <a:xfrm flipH="1">
            <a:off x="3122089" y="4773894"/>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BG1">
            <a:extLst>
              <a:ext uri="{FF2B5EF4-FFF2-40B4-BE49-F238E27FC236}">
                <a16:creationId xmlns:a16="http://schemas.microsoft.com/office/drawing/2014/main" id="{8D38EC7A-CD40-0A9F-B8D9-65CDDF4F314A}"/>
              </a:ext>
            </a:extLst>
          </p:cNvPr>
          <p:cNvSpPr/>
          <p:nvPr/>
        </p:nvSpPr>
        <p:spPr>
          <a:xfrm flipH="1">
            <a:off x="5751859" y="7629522"/>
            <a:ext cx="6328701" cy="2631276"/>
          </a:xfrm>
          <a:prstGeom prst="rect">
            <a:avLst/>
          </a:prstGeom>
          <a:gradFill flip="none" rotWithShape="1">
            <a:gsLst>
              <a:gs pos="100000">
                <a:schemeClr val="accent6"/>
              </a:gs>
              <a:gs pos="57000">
                <a:schemeClr val="accent6">
                  <a:alpha val="30000"/>
                </a:schemeClr>
              </a:gs>
              <a:gs pos="14000">
                <a:schemeClr val="accent6">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Circle_1a">
            <a:extLst>
              <a:ext uri="{FF2B5EF4-FFF2-40B4-BE49-F238E27FC236}">
                <a16:creationId xmlns:a16="http://schemas.microsoft.com/office/drawing/2014/main" id="{86F2A1F2-42F8-7D4D-350A-E6DB2A0B6286}"/>
              </a:ext>
            </a:extLst>
          </p:cNvPr>
          <p:cNvSpPr>
            <a:spLocks noChangeAspect="1"/>
          </p:cNvSpPr>
          <p:nvPr/>
        </p:nvSpPr>
        <p:spPr>
          <a:xfrm flipH="1">
            <a:off x="3954515" y="7336760"/>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Oval 149">
            <a:extLst>
              <a:ext uri="{FF2B5EF4-FFF2-40B4-BE49-F238E27FC236}">
                <a16:creationId xmlns:a16="http://schemas.microsoft.com/office/drawing/2014/main" id="{AB9961EF-DAEC-94F4-B162-C7E118171459}"/>
              </a:ext>
            </a:extLst>
          </p:cNvPr>
          <p:cNvSpPr/>
          <p:nvPr/>
        </p:nvSpPr>
        <p:spPr>
          <a:xfrm>
            <a:off x="898720" y="11727156"/>
            <a:ext cx="5860948" cy="1191096"/>
          </a:xfrm>
          <a:prstGeom prst="ellipse">
            <a:avLst/>
          </a:prstGeom>
          <a:gradFill flip="none" rotWithShape="1">
            <a:gsLst>
              <a:gs pos="100000">
                <a:schemeClr val="bg2">
                  <a:alpha val="0"/>
                </a:schemeClr>
              </a:gs>
              <a:gs pos="0">
                <a:schemeClr val="tx2">
                  <a:alpha val="40000"/>
                </a:schemeClr>
              </a:gs>
            </a:gsLst>
            <a:path path="shap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Freeform: Shape 150">
            <a:extLst>
              <a:ext uri="{FF2B5EF4-FFF2-40B4-BE49-F238E27FC236}">
                <a16:creationId xmlns:a16="http://schemas.microsoft.com/office/drawing/2014/main" id="{5C17A1FD-5331-DF6D-0DCB-98FBE7016E7E}"/>
              </a:ext>
            </a:extLst>
          </p:cNvPr>
          <p:cNvSpPr/>
          <p:nvPr/>
        </p:nvSpPr>
        <p:spPr>
          <a:xfrm>
            <a:off x="2717176" y="10708938"/>
            <a:ext cx="2227480" cy="1308966"/>
          </a:xfrm>
          <a:custGeom>
            <a:avLst/>
            <a:gdLst>
              <a:gd name="connsiteX0" fmla="*/ 138628 w 2227480"/>
              <a:gd name="connsiteY0" fmla="*/ 0 h 1308966"/>
              <a:gd name="connsiteX1" fmla="*/ 2084424 w 2227480"/>
              <a:gd name="connsiteY1" fmla="*/ 0 h 1308966"/>
              <a:gd name="connsiteX2" fmla="*/ 2100816 w 2227480"/>
              <a:gd name="connsiteY2" fmla="*/ 81189 h 1308966"/>
              <a:gd name="connsiteX3" fmla="*/ 2208843 w 2227480"/>
              <a:gd name="connsiteY3" fmla="*/ 212374 h 1308966"/>
              <a:gd name="connsiteX4" fmla="*/ 2227480 w 2227480"/>
              <a:gd name="connsiteY4" fmla="*/ 222489 h 1308966"/>
              <a:gd name="connsiteX5" fmla="*/ 1115948 w 2227480"/>
              <a:gd name="connsiteY5" fmla="*/ 1308966 h 1308966"/>
              <a:gd name="connsiteX6" fmla="*/ 0 w 2227480"/>
              <a:gd name="connsiteY6" fmla="*/ 218173 h 1308966"/>
              <a:gd name="connsiteX7" fmla="*/ 10684 w 2227480"/>
              <a:gd name="connsiteY7" fmla="*/ 212374 h 1308966"/>
              <a:gd name="connsiteX8" fmla="*/ 136085 w 2227480"/>
              <a:gd name="connsiteY8" fmla="*/ 25220 h 130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7480" h="1308966">
                <a:moveTo>
                  <a:pt x="138628" y="0"/>
                </a:moveTo>
                <a:lnTo>
                  <a:pt x="2084424" y="0"/>
                </a:lnTo>
                <a:lnTo>
                  <a:pt x="2100816" y="81189"/>
                </a:lnTo>
                <a:cubicBezTo>
                  <a:pt x="2123448" y="134697"/>
                  <a:pt x="2161256" y="180224"/>
                  <a:pt x="2208843" y="212374"/>
                </a:cubicBezTo>
                <a:lnTo>
                  <a:pt x="2227480" y="222489"/>
                </a:lnTo>
                <a:lnTo>
                  <a:pt x="1115948" y="1308966"/>
                </a:lnTo>
                <a:lnTo>
                  <a:pt x="0" y="218173"/>
                </a:lnTo>
                <a:lnTo>
                  <a:pt x="10684" y="212374"/>
                </a:lnTo>
                <a:cubicBezTo>
                  <a:pt x="74134" y="169508"/>
                  <a:pt x="120198" y="102860"/>
                  <a:pt x="136085" y="25220"/>
                </a:cubicBezTo>
                <a:close/>
              </a:path>
            </a:pathLst>
          </a:custGeom>
          <a:gradFill>
            <a:gsLst>
              <a:gs pos="50000">
                <a:srgbClr val="F5CDBB"/>
              </a:gs>
              <a:gs pos="50000">
                <a:srgbClr val="ECBA9C"/>
              </a:gs>
            </a:gsLst>
            <a:lin ang="108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2" name="!!Tip">
            <a:extLst>
              <a:ext uri="{FF2B5EF4-FFF2-40B4-BE49-F238E27FC236}">
                <a16:creationId xmlns:a16="http://schemas.microsoft.com/office/drawing/2014/main" id="{4B17009D-AC24-BDDD-552A-B6098D659518}"/>
              </a:ext>
            </a:extLst>
          </p:cNvPr>
          <p:cNvSpPr/>
          <p:nvPr/>
        </p:nvSpPr>
        <p:spPr>
          <a:xfrm rot="10800000">
            <a:off x="3486150" y="11696941"/>
            <a:ext cx="692378" cy="336870"/>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Pillar3">
            <a:extLst>
              <a:ext uri="{FF2B5EF4-FFF2-40B4-BE49-F238E27FC236}">
                <a16:creationId xmlns:a16="http://schemas.microsoft.com/office/drawing/2014/main" id="{A5233DBB-D54D-3043-CB6C-0FC13BD1A883}"/>
              </a:ext>
            </a:extLst>
          </p:cNvPr>
          <p:cNvSpPr/>
          <p:nvPr/>
        </p:nvSpPr>
        <p:spPr>
          <a:xfrm rot="5400000">
            <a:off x="-816619" y="6780297"/>
            <a:ext cx="7624774" cy="857148"/>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Pillar2">
            <a:extLst>
              <a:ext uri="{FF2B5EF4-FFF2-40B4-BE49-F238E27FC236}">
                <a16:creationId xmlns:a16="http://schemas.microsoft.com/office/drawing/2014/main" id="{895A8D53-8564-06A5-18EA-726CCE320796}"/>
              </a:ext>
            </a:extLst>
          </p:cNvPr>
          <p:cNvSpPr/>
          <p:nvPr/>
        </p:nvSpPr>
        <p:spPr>
          <a:xfrm rot="16200000" flipH="1">
            <a:off x="1327342" y="8093739"/>
            <a:ext cx="5016942" cy="857148"/>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Pillar1">
            <a:extLst>
              <a:ext uri="{FF2B5EF4-FFF2-40B4-BE49-F238E27FC236}">
                <a16:creationId xmlns:a16="http://schemas.microsoft.com/office/drawing/2014/main" id="{A4979B07-4003-914F-EE3B-49764F3712B6}"/>
              </a:ext>
            </a:extLst>
          </p:cNvPr>
          <p:cNvSpPr/>
          <p:nvPr/>
        </p:nvSpPr>
        <p:spPr>
          <a:xfrm rot="16200000" flipH="1">
            <a:off x="3522356" y="9439186"/>
            <a:ext cx="2306996" cy="857148"/>
          </a:xfrm>
          <a:prstGeom prst="roundRect">
            <a:avLst>
              <a:gd name="adj" fmla="val 50000"/>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SlideOcean">
            <a:extLst>
              <a:ext uri="{FF2B5EF4-FFF2-40B4-BE49-F238E27FC236}">
                <a16:creationId xmlns:a16="http://schemas.microsoft.com/office/drawing/2014/main" id="{A64BC63B-5066-770E-723E-A537638A8CAF}"/>
              </a:ext>
            </a:extLst>
          </p:cNvPr>
          <p:cNvSpPr txBox="1"/>
          <p:nvPr/>
        </p:nvSpPr>
        <p:spPr>
          <a:xfrm>
            <a:off x="6492389" y="10467461"/>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000" b="1" u="none" dirty="0">
                <a:solidFill>
                  <a:schemeClr val="bg1">
                    <a:lumMod val="65000"/>
                  </a:schemeClr>
                </a:solidFill>
                <a:latin typeface="+mj-lt"/>
              </a:rPr>
              <a:t>slideocean</a:t>
            </a:r>
            <a:r>
              <a:rPr lang="en-US" sz="2000" b="1" u="none" dirty="0">
                <a:solidFill>
                  <a:schemeClr val="bg1">
                    <a:lumMod val="65000"/>
                  </a:schemeClr>
                </a:solidFill>
                <a:latin typeface="+mn-lt"/>
              </a:rPr>
              <a:t>.net</a:t>
            </a:r>
          </a:p>
        </p:txBody>
      </p:sp>
      <p:sp>
        <p:nvSpPr>
          <p:cNvPr id="157" name="!!Circle_1b">
            <a:extLst>
              <a:ext uri="{FF2B5EF4-FFF2-40B4-BE49-F238E27FC236}">
                <a16:creationId xmlns:a16="http://schemas.microsoft.com/office/drawing/2014/main" id="{4B1DA366-23EC-A92B-F784-7BEC5AD094A1}"/>
              </a:ext>
            </a:extLst>
          </p:cNvPr>
          <p:cNvSpPr>
            <a:spLocks noChangeAspect="1"/>
          </p:cNvSpPr>
          <p:nvPr/>
        </p:nvSpPr>
        <p:spPr>
          <a:xfrm flipH="1">
            <a:off x="4247279" y="7629522"/>
            <a:ext cx="2631276" cy="2631276"/>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Circle_1c">
            <a:extLst>
              <a:ext uri="{FF2B5EF4-FFF2-40B4-BE49-F238E27FC236}">
                <a16:creationId xmlns:a16="http://schemas.microsoft.com/office/drawing/2014/main" id="{DE57E2BE-0414-931A-C35B-3DC7C345E6C1}"/>
              </a:ext>
            </a:extLst>
          </p:cNvPr>
          <p:cNvSpPr>
            <a:spLocks noChangeAspect="1"/>
          </p:cNvSpPr>
          <p:nvPr/>
        </p:nvSpPr>
        <p:spPr>
          <a:xfrm flipH="1">
            <a:off x="4462395" y="7844638"/>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TextBox 158">
            <a:extLst>
              <a:ext uri="{FF2B5EF4-FFF2-40B4-BE49-F238E27FC236}">
                <a16:creationId xmlns:a16="http://schemas.microsoft.com/office/drawing/2014/main" id="{86EA5CD6-4991-F48A-1950-4F7CEA37EE53}"/>
              </a:ext>
            </a:extLst>
          </p:cNvPr>
          <p:cNvSpPr txBox="1"/>
          <p:nvPr/>
        </p:nvSpPr>
        <p:spPr>
          <a:xfrm rot="10800000" flipH="1" flipV="1">
            <a:off x="7809871" y="8737926"/>
            <a:ext cx="4267557" cy="830997"/>
          </a:xfrm>
          <a:prstGeom prst="rect">
            <a:avLst/>
          </a:prstGeom>
          <a:noFill/>
        </p:spPr>
        <p:txBody>
          <a:bodyPr wrap="square" rtlCol="0" anchor="t">
            <a:spAutoFit/>
          </a:bodyPr>
          <a:lstStyle/>
          <a:p>
            <a:pPr lvl="0"/>
            <a:r>
              <a:rPr lang="en-US" sz="2400" dirty="0" err="1"/>
              <a:t>Thúc</a:t>
            </a:r>
            <a:r>
              <a:rPr lang="en-US" sz="2400" dirty="0"/>
              <a:t> </a:t>
            </a:r>
            <a:r>
              <a:rPr lang="en-US" sz="2400" dirty="0" err="1"/>
              <a:t>đẩy</a:t>
            </a:r>
            <a:r>
              <a:rPr lang="en-US" sz="2400" dirty="0"/>
              <a:t> </a:t>
            </a:r>
            <a:r>
              <a:rPr lang="en-US" sz="2400" dirty="0" err="1"/>
              <a:t>sự</a:t>
            </a:r>
            <a:r>
              <a:rPr lang="en-US" sz="2400" dirty="0"/>
              <a:t> </a:t>
            </a:r>
            <a:r>
              <a:rPr lang="en-US" sz="2400" dirty="0" err="1"/>
              <a:t>thay</a:t>
            </a:r>
            <a:r>
              <a:rPr lang="en-US" sz="2400" dirty="0"/>
              <a:t> </a:t>
            </a:r>
            <a:r>
              <a:rPr lang="en-US" sz="2400" dirty="0" err="1"/>
              <a:t>đổi</a:t>
            </a:r>
            <a:r>
              <a:rPr lang="en-US" sz="2400" dirty="0"/>
              <a:t> </a:t>
            </a:r>
            <a:r>
              <a:rPr lang="en-US" sz="2400" dirty="0" err="1"/>
              <a:t>và</a:t>
            </a:r>
            <a:r>
              <a:rPr lang="en-US" sz="2400" dirty="0"/>
              <a:t> </a:t>
            </a:r>
            <a:r>
              <a:rPr lang="en-US" sz="2400" dirty="0" err="1"/>
              <a:t>chuyển</a:t>
            </a:r>
            <a:r>
              <a:rPr lang="en-US" sz="2400" dirty="0"/>
              <a:t> </a:t>
            </a:r>
            <a:r>
              <a:rPr lang="en-US" sz="2400" dirty="0" err="1"/>
              <a:t>dịch</a:t>
            </a:r>
            <a:r>
              <a:rPr lang="en-US" sz="2400" dirty="0"/>
              <a:t> </a:t>
            </a:r>
            <a:r>
              <a:rPr lang="en-US" sz="2400" dirty="0" err="1"/>
              <a:t>toàn</a:t>
            </a:r>
            <a:r>
              <a:rPr lang="en-US" sz="2400" dirty="0"/>
              <a:t> </a:t>
            </a:r>
            <a:r>
              <a:rPr lang="en-US" sz="2400" dirty="0" err="1"/>
              <a:t>tổ</a:t>
            </a:r>
            <a:r>
              <a:rPr lang="en-US" sz="2400" dirty="0"/>
              <a:t> </a:t>
            </a:r>
            <a:r>
              <a:rPr lang="en-US" sz="2400" dirty="0" err="1"/>
              <a:t>chức</a:t>
            </a:r>
            <a:r>
              <a:rPr lang="en-US" sz="2400" dirty="0"/>
              <a:t>.</a:t>
            </a:r>
            <a:endParaRPr lang="vi-VN" sz="2400" dirty="0">
              <a:solidFill>
                <a:schemeClr val="tx2"/>
              </a:solidFill>
            </a:endParaRPr>
          </a:p>
        </p:txBody>
      </p:sp>
      <p:sp>
        <p:nvSpPr>
          <p:cNvPr id="160" name="TextBox 159">
            <a:extLst>
              <a:ext uri="{FF2B5EF4-FFF2-40B4-BE49-F238E27FC236}">
                <a16:creationId xmlns:a16="http://schemas.microsoft.com/office/drawing/2014/main" id="{514EF1C3-8B2A-C0A4-3798-A7C32679DCF3}"/>
              </a:ext>
            </a:extLst>
          </p:cNvPr>
          <p:cNvSpPr txBox="1"/>
          <p:nvPr/>
        </p:nvSpPr>
        <p:spPr>
          <a:xfrm rot="10800000" flipH="1" flipV="1">
            <a:off x="7809871" y="8037222"/>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SHIFT</a:t>
            </a:r>
            <a:endParaRPr kumimoji="0" lang="en-US" sz="3200" b="1" i="0" u="none" strike="noStrike" kern="1200" cap="none" spc="0" normalizeH="0" baseline="0" noProof="0" dirty="0">
              <a:ln>
                <a:noFill/>
              </a:ln>
              <a:solidFill>
                <a:schemeClr val="tx2"/>
              </a:solidFill>
              <a:uLnTx/>
              <a:uFillTx/>
              <a:latin typeface="+mj-lt"/>
            </a:endParaRPr>
          </a:p>
        </p:txBody>
      </p:sp>
      <p:sp>
        <p:nvSpPr>
          <p:cNvPr id="161" name="TextBox 160">
            <a:extLst>
              <a:ext uri="{FF2B5EF4-FFF2-40B4-BE49-F238E27FC236}">
                <a16:creationId xmlns:a16="http://schemas.microsoft.com/office/drawing/2014/main" id="{1C3C71BD-67AB-5172-A4F9-C31161BF60A5}"/>
              </a:ext>
            </a:extLst>
          </p:cNvPr>
          <p:cNvSpPr txBox="1"/>
          <p:nvPr/>
        </p:nvSpPr>
        <p:spPr>
          <a:xfrm rot="10800000" flipH="1" flipV="1">
            <a:off x="7006658" y="6147884"/>
            <a:ext cx="4267557" cy="1200329"/>
          </a:xfrm>
          <a:prstGeom prst="rect">
            <a:avLst/>
          </a:prstGeom>
          <a:noFill/>
        </p:spPr>
        <p:txBody>
          <a:bodyPr wrap="square" rtlCol="0" anchor="t">
            <a:spAutoFit/>
          </a:bodyPr>
          <a:lstStyle/>
          <a:p>
            <a:pPr lvl="0"/>
            <a:r>
              <a:rPr lang="vi-VN" sz="2400" dirty="0">
                <a:solidFill>
                  <a:schemeClr val="tx2"/>
                </a:solidFill>
              </a:rPr>
              <a:t>Định hình chiến lược và mô hình kinh doanh để thích nghi.</a:t>
            </a:r>
          </a:p>
        </p:txBody>
      </p:sp>
      <p:sp>
        <p:nvSpPr>
          <p:cNvPr id="162" name="TextBox 161">
            <a:extLst>
              <a:ext uri="{FF2B5EF4-FFF2-40B4-BE49-F238E27FC236}">
                <a16:creationId xmlns:a16="http://schemas.microsoft.com/office/drawing/2014/main" id="{D7BB885E-7E60-1571-7B3B-54929D3DD6AC}"/>
              </a:ext>
            </a:extLst>
          </p:cNvPr>
          <p:cNvSpPr txBox="1"/>
          <p:nvPr/>
        </p:nvSpPr>
        <p:spPr>
          <a:xfrm rot="10800000" flipH="1" flipV="1">
            <a:off x="7006658" y="5474356"/>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SHAPE</a:t>
            </a:r>
            <a:endParaRPr kumimoji="0" lang="en-US" sz="3200" b="1" i="0" u="none" strike="noStrike" kern="1200" cap="none" spc="0" normalizeH="0" baseline="0" noProof="0" dirty="0">
              <a:ln>
                <a:noFill/>
              </a:ln>
              <a:solidFill>
                <a:schemeClr val="tx2"/>
              </a:solidFill>
              <a:uLnTx/>
              <a:uFillTx/>
              <a:latin typeface="+mj-lt"/>
            </a:endParaRPr>
          </a:p>
        </p:txBody>
      </p:sp>
      <p:sp>
        <p:nvSpPr>
          <p:cNvPr id="163" name="!!Circle_2b">
            <a:extLst>
              <a:ext uri="{FF2B5EF4-FFF2-40B4-BE49-F238E27FC236}">
                <a16:creationId xmlns:a16="http://schemas.microsoft.com/office/drawing/2014/main" id="{68502862-EF6B-9FF2-7F17-BC2A712F7F4C}"/>
              </a:ext>
            </a:extLst>
          </p:cNvPr>
          <p:cNvSpPr>
            <a:spLocks noChangeAspect="1"/>
          </p:cNvSpPr>
          <p:nvPr/>
        </p:nvSpPr>
        <p:spPr>
          <a:xfrm flipH="1">
            <a:off x="3414853" y="5066656"/>
            <a:ext cx="2631276" cy="2631276"/>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Circle_2c">
            <a:extLst>
              <a:ext uri="{FF2B5EF4-FFF2-40B4-BE49-F238E27FC236}">
                <a16:creationId xmlns:a16="http://schemas.microsoft.com/office/drawing/2014/main" id="{7FAA81B8-8332-F878-1A73-3D523EBBAB4B}"/>
              </a:ext>
            </a:extLst>
          </p:cNvPr>
          <p:cNvSpPr>
            <a:spLocks noChangeAspect="1"/>
          </p:cNvSpPr>
          <p:nvPr/>
        </p:nvSpPr>
        <p:spPr>
          <a:xfrm flipH="1">
            <a:off x="3629969" y="5281772"/>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0" name="!!SubTitle">
            <a:extLst>
              <a:ext uri="{FF2B5EF4-FFF2-40B4-BE49-F238E27FC236}">
                <a16:creationId xmlns:a16="http://schemas.microsoft.com/office/drawing/2014/main" id="{CA612891-1F9A-92F5-053C-1F6566640A7C}"/>
              </a:ext>
            </a:extLst>
          </p:cNvPr>
          <p:cNvSpPr txBox="1"/>
          <p:nvPr/>
        </p:nvSpPr>
        <p:spPr>
          <a:xfrm>
            <a:off x="17130910" y="11312482"/>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bg1">
                    <a:lumMod val="65000"/>
                  </a:schemeClr>
                </a:solidFill>
                <a:effectLst/>
                <a:uLnTx/>
                <a:uFillTx/>
                <a:latin typeface="Open Sans Light"/>
                <a:ea typeface="+mn-ea"/>
                <a:cs typeface="+mn-cs"/>
              </a:rPr>
              <a:t>we sell CONFIDENCE not templates</a:t>
            </a:r>
          </a:p>
        </p:txBody>
      </p:sp>
      <p:sp>
        <p:nvSpPr>
          <p:cNvPr id="191" name="!!MainTitle1">
            <a:extLst>
              <a:ext uri="{FF2B5EF4-FFF2-40B4-BE49-F238E27FC236}">
                <a16:creationId xmlns:a16="http://schemas.microsoft.com/office/drawing/2014/main" id="{98DA1F59-F4F4-B87C-5338-A90292CAE638}"/>
              </a:ext>
            </a:extLst>
          </p:cNvPr>
          <p:cNvSpPr txBox="1"/>
          <p:nvPr/>
        </p:nvSpPr>
        <p:spPr>
          <a:xfrm>
            <a:off x="14737884" y="8910095"/>
            <a:ext cx="7417415" cy="243143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r">
              <a:defRPr/>
            </a:pPr>
            <a:r>
              <a:rPr lang="en-US" sz="7600" b="1" dirty="0">
                <a:solidFill>
                  <a:schemeClr val="accent6"/>
                </a:solidFill>
                <a:effectLst>
                  <a:outerShdw blurRad="127000" dist="101600" dir="5400000" algn="t" rotWithShape="0">
                    <a:prstClr val="black">
                      <a:alpha val="20000"/>
                    </a:prstClr>
                  </a:outerShdw>
                </a:effectLst>
                <a:latin typeface="+mj-lt"/>
              </a:rPr>
              <a:t>3S ADAPTIVE</a:t>
            </a:r>
          </a:p>
          <a:p>
            <a:pPr lvl="0" algn="r">
              <a:defRPr/>
            </a:pPr>
            <a:r>
              <a:rPr lang="en-US" sz="7600" dirty="0">
                <a:solidFill>
                  <a:schemeClr val="tx2"/>
                </a:solidFill>
                <a:effectLst>
                  <a:outerShdw blurRad="127000" dist="101600" dir="5400000" algn="t" rotWithShape="0">
                    <a:prstClr val="black">
                      <a:alpha val="20000"/>
                    </a:prstClr>
                  </a:outerShdw>
                </a:effectLst>
                <a:latin typeface="+mj-lt"/>
              </a:rPr>
              <a:t>Change Model</a:t>
            </a:r>
            <a:endParaRPr kumimoji="0" lang="en-US" sz="7600" i="0" u="none" strike="noStrike" kern="1200" cap="none" spc="0" normalizeH="0" baseline="0" noProof="0" dirty="0">
              <a:ln>
                <a:noFill/>
              </a:ln>
              <a:solidFill>
                <a:schemeClr val="tx2"/>
              </a:solidFill>
              <a:effectLst>
                <a:outerShdw blurRad="127000" dist="101600" dir="5400000" algn="t" rotWithShape="0">
                  <a:prstClr val="black">
                    <a:alpha val="20000"/>
                  </a:prstClr>
                </a:outerShdw>
              </a:effectLst>
              <a:uLnTx/>
              <a:uFillTx/>
              <a:latin typeface="+mj-lt"/>
            </a:endParaRPr>
          </a:p>
        </p:txBody>
      </p:sp>
      <p:sp>
        <p:nvSpPr>
          <p:cNvPr id="192" name="!!Circle_2b">
            <a:extLst>
              <a:ext uri="{FF2B5EF4-FFF2-40B4-BE49-F238E27FC236}">
                <a16:creationId xmlns:a16="http://schemas.microsoft.com/office/drawing/2014/main" id="{01B45C77-6282-95BE-BD89-36456B77FC0A}"/>
              </a:ext>
            </a:extLst>
          </p:cNvPr>
          <p:cNvSpPr>
            <a:spLocks noChangeAspect="1"/>
          </p:cNvSpPr>
          <p:nvPr/>
        </p:nvSpPr>
        <p:spPr>
          <a:xfrm flipH="1">
            <a:off x="2555749" y="2498250"/>
            <a:ext cx="2631276" cy="263127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3" name="!!Circle_2c">
            <a:extLst>
              <a:ext uri="{FF2B5EF4-FFF2-40B4-BE49-F238E27FC236}">
                <a16:creationId xmlns:a16="http://schemas.microsoft.com/office/drawing/2014/main" id="{19AE47A1-FEB7-15E6-411D-AC05E7B4AFE2}"/>
              </a:ext>
            </a:extLst>
          </p:cNvPr>
          <p:cNvSpPr>
            <a:spLocks noChangeAspect="1"/>
          </p:cNvSpPr>
          <p:nvPr/>
        </p:nvSpPr>
        <p:spPr>
          <a:xfrm flipH="1">
            <a:off x="2770865" y="2713366"/>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TextBox 193">
            <a:extLst>
              <a:ext uri="{FF2B5EF4-FFF2-40B4-BE49-F238E27FC236}">
                <a16:creationId xmlns:a16="http://schemas.microsoft.com/office/drawing/2014/main" id="{1515C28F-BD54-9621-E2B3-D4766F68EDC0}"/>
              </a:ext>
            </a:extLst>
          </p:cNvPr>
          <p:cNvSpPr txBox="1"/>
          <p:nvPr/>
        </p:nvSpPr>
        <p:spPr>
          <a:xfrm rot="10800000" flipV="1">
            <a:off x="15354300" y="2403518"/>
            <a:ext cx="6800999" cy="3539430"/>
          </a:xfrm>
          <a:prstGeom prst="rect">
            <a:avLst/>
          </a:prstGeom>
          <a:noFill/>
        </p:spPr>
        <p:txBody>
          <a:bodyPr wrap="square" rtlCol="0" anchor="t">
            <a:spAutoFit/>
          </a:bodyPr>
          <a:lstStyle/>
          <a:p>
            <a:pPr lvl="0" algn="r"/>
            <a:r>
              <a:rPr lang="vi-VN" sz="3200" dirty="0"/>
              <a:t>3S </a:t>
            </a:r>
            <a:r>
              <a:rPr lang="en-US" sz="3200" dirty="0"/>
              <a:t>Adaptive Change Model </a:t>
            </a:r>
            <a:r>
              <a:rPr lang="vi-VN" sz="3200" dirty="0"/>
              <a:t>giúp tổ chức nhanh nhạy nhận diện xu hướng, định hình chiến lược phù hợp, và thúc đẩy sự chuyển dịch toàn diện nhằm duy trì lợi thế cạnh tranh trong môi trường kinh doanh biến động.</a:t>
            </a:r>
            <a:endParaRPr lang="vi-VN" sz="3200" dirty="0">
              <a:solidFill>
                <a:schemeClr val="tx2"/>
              </a:solidFill>
            </a:endParaRPr>
          </a:p>
        </p:txBody>
      </p:sp>
      <p:grpSp>
        <p:nvGrpSpPr>
          <p:cNvPr id="195" name="Group 4">
            <a:extLst>
              <a:ext uri="{FF2B5EF4-FFF2-40B4-BE49-F238E27FC236}">
                <a16:creationId xmlns:a16="http://schemas.microsoft.com/office/drawing/2014/main" id="{B3863BAA-3508-2910-DCA1-48E986D6DE07}"/>
              </a:ext>
            </a:extLst>
          </p:cNvPr>
          <p:cNvGrpSpPr>
            <a:grpSpLocks/>
          </p:cNvGrpSpPr>
          <p:nvPr/>
        </p:nvGrpSpPr>
        <p:grpSpPr bwMode="auto">
          <a:xfrm>
            <a:off x="5179473" y="8701060"/>
            <a:ext cx="766888" cy="488200"/>
            <a:chOff x="3651250" y="1906588"/>
            <a:chExt cx="615950" cy="392112"/>
          </a:xfrm>
          <a:solidFill>
            <a:schemeClr val="tx2"/>
          </a:solidFill>
        </p:grpSpPr>
        <p:sp>
          <p:nvSpPr>
            <p:cNvPr id="196" name="Freeform 22">
              <a:extLst>
                <a:ext uri="{FF2B5EF4-FFF2-40B4-BE49-F238E27FC236}">
                  <a16:creationId xmlns:a16="http://schemas.microsoft.com/office/drawing/2014/main" id="{D7007376-09CE-B328-132E-41DA9400AE8B}"/>
                </a:ext>
              </a:extLst>
            </p:cNvPr>
            <p:cNvSpPr>
              <a:spLocks noChangeArrowheads="1"/>
            </p:cNvSpPr>
            <p:nvPr/>
          </p:nvSpPr>
          <p:spPr bwMode="auto">
            <a:xfrm>
              <a:off x="3875088" y="1941513"/>
              <a:ext cx="168275" cy="322262"/>
            </a:xfrm>
            <a:custGeom>
              <a:avLst/>
              <a:gdLst>
                <a:gd name="T0" fmla="*/ 2147483646 w 468"/>
                <a:gd name="T1" fmla="*/ 2147483646 h 894"/>
                <a:gd name="T2" fmla="*/ 2147483646 w 468"/>
                <a:gd name="T3" fmla="*/ 2147483646 h 894"/>
                <a:gd name="T4" fmla="*/ 2147483646 w 468"/>
                <a:gd name="T5" fmla="*/ 0 h 894"/>
                <a:gd name="T6" fmla="*/ 0 w 468"/>
                <a:gd name="T7" fmla="*/ 2147483646 h 894"/>
                <a:gd name="T8" fmla="*/ 2147483646 w 468"/>
                <a:gd name="T9" fmla="*/ 2147483646 h 8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894">
                  <a:moveTo>
                    <a:pt x="233" y="893"/>
                  </a:moveTo>
                  <a:cubicBezTo>
                    <a:pt x="363" y="893"/>
                    <a:pt x="467" y="693"/>
                    <a:pt x="467" y="447"/>
                  </a:cubicBezTo>
                  <a:cubicBezTo>
                    <a:pt x="467" y="201"/>
                    <a:pt x="362" y="0"/>
                    <a:pt x="233" y="0"/>
                  </a:cubicBezTo>
                  <a:cubicBezTo>
                    <a:pt x="103" y="0"/>
                    <a:pt x="0" y="201"/>
                    <a:pt x="0" y="447"/>
                  </a:cubicBezTo>
                  <a:cubicBezTo>
                    <a:pt x="0" y="693"/>
                    <a:pt x="104" y="893"/>
                    <a:pt x="233" y="89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97" name="Freeform 23">
              <a:extLst>
                <a:ext uri="{FF2B5EF4-FFF2-40B4-BE49-F238E27FC236}">
                  <a16:creationId xmlns:a16="http://schemas.microsoft.com/office/drawing/2014/main" id="{DB63A973-179A-BA8F-8719-03DD644E62D5}"/>
                </a:ext>
              </a:extLst>
            </p:cNvPr>
            <p:cNvSpPr>
              <a:spLocks noChangeArrowheads="1"/>
            </p:cNvSpPr>
            <p:nvPr/>
          </p:nvSpPr>
          <p:spPr bwMode="auto">
            <a:xfrm>
              <a:off x="4000500" y="1906588"/>
              <a:ext cx="266700" cy="392112"/>
            </a:xfrm>
            <a:custGeom>
              <a:avLst/>
              <a:gdLst>
                <a:gd name="T0" fmla="*/ 2147483646 w 740"/>
                <a:gd name="T1" fmla="*/ 2147483646 h 1087"/>
                <a:gd name="T2" fmla="*/ 0 w 740"/>
                <a:gd name="T3" fmla="*/ 2147483646 h 1087"/>
                <a:gd name="T4" fmla="*/ 2147483646 w 740"/>
                <a:gd name="T5" fmla="*/ 2147483646 h 1087"/>
                <a:gd name="T6" fmla="*/ 2147483646 w 740"/>
                <a:gd name="T7" fmla="*/ 2147483646 h 1087"/>
                <a:gd name="T8" fmla="*/ 2147483646 w 740"/>
                <a:gd name="T9" fmla="*/ 0 h 1087"/>
                <a:gd name="T10" fmla="*/ 0 w 740"/>
                <a:gd name="T11" fmla="*/ 1783755365 h 1087"/>
                <a:gd name="T12" fmla="*/ 2147483646 w 740"/>
                <a:gd name="T13" fmla="*/ 2147483646 h 10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 h="1087">
                  <a:moveTo>
                    <a:pt x="236" y="543"/>
                  </a:moveTo>
                  <a:cubicBezTo>
                    <a:pt x="236" y="619"/>
                    <a:pt x="219" y="865"/>
                    <a:pt x="0" y="1048"/>
                  </a:cubicBezTo>
                  <a:cubicBezTo>
                    <a:pt x="61" y="1071"/>
                    <a:pt x="127" y="1086"/>
                    <a:pt x="196" y="1086"/>
                  </a:cubicBezTo>
                  <a:cubicBezTo>
                    <a:pt x="495" y="1086"/>
                    <a:pt x="739" y="842"/>
                    <a:pt x="739" y="543"/>
                  </a:cubicBezTo>
                  <a:cubicBezTo>
                    <a:pt x="739" y="243"/>
                    <a:pt x="495" y="0"/>
                    <a:pt x="196" y="0"/>
                  </a:cubicBezTo>
                  <a:cubicBezTo>
                    <a:pt x="125" y="0"/>
                    <a:pt x="59" y="15"/>
                    <a:pt x="0" y="38"/>
                  </a:cubicBezTo>
                  <a:cubicBezTo>
                    <a:pt x="219" y="221"/>
                    <a:pt x="236" y="469"/>
                    <a:pt x="236" y="54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98" name="Freeform 24">
              <a:extLst>
                <a:ext uri="{FF2B5EF4-FFF2-40B4-BE49-F238E27FC236}">
                  <a16:creationId xmlns:a16="http://schemas.microsoft.com/office/drawing/2014/main" id="{D7D1D58C-91CD-3D5C-0FD9-FEF156066211}"/>
                </a:ext>
              </a:extLst>
            </p:cNvPr>
            <p:cNvSpPr>
              <a:spLocks noChangeArrowheads="1"/>
            </p:cNvSpPr>
            <p:nvPr/>
          </p:nvSpPr>
          <p:spPr bwMode="auto">
            <a:xfrm>
              <a:off x="3651250" y="1906588"/>
              <a:ext cx="266700" cy="392112"/>
            </a:xfrm>
            <a:custGeom>
              <a:avLst/>
              <a:gdLst>
                <a:gd name="T0" fmla="*/ 2147483646 w 742"/>
                <a:gd name="T1" fmla="*/ 2147483646 h 1087"/>
                <a:gd name="T2" fmla="*/ 2147483646 w 742"/>
                <a:gd name="T3" fmla="*/ 2147483646 h 1087"/>
                <a:gd name="T4" fmla="*/ 2147483646 w 742"/>
                <a:gd name="T5" fmla="*/ 2147483646 h 1087"/>
                <a:gd name="T6" fmla="*/ 2147483646 w 742"/>
                <a:gd name="T7" fmla="*/ 2147483646 h 1087"/>
                <a:gd name="T8" fmla="*/ 2147483646 w 742"/>
                <a:gd name="T9" fmla="*/ 2147483646 h 1087"/>
                <a:gd name="T10" fmla="*/ 2147483646 w 742"/>
                <a:gd name="T11" fmla="*/ 2147483646 h 1087"/>
                <a:gd name="T12" fmla="*/ 2147483646 w 742"/>
                <a:gd name="T13" fmla="*/ 2147483646 h 1087"/>
                <a:gd name="T14" fmla="*/ 2147483646 w 742"/>
                <a:gd name="T15" fmla="*/ 1783755365 h 1087"/>
                <a:gd name="T16" fmla="*/ 2147483646 w 742"/>
                <a:gd name="T17" fmla="*/ 0 h 1087"/>
                <a:gd name="T18" fmla="*/ 139269877 w 742"/>
                <a:gd name="T19" fmla="*/ 2147483646 h 1087"/>
                <a:gd name="T20" fmla="*/ 2147483646 w 742"/>
                <a:gd name="T21" fmla="*/ 2147483646 h 10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42" h="1087">
                  <a:moveTo>
                    <a:pt x="546" y="1086"/>
                  </a:moveTo>
                  <a:cubicBezTo>
                    <a:pt x="617" y="1086"/>
                    <a:pt x="683" y="1071"/>
                    <a:pt x="741" y="1048"/>
                  </a:cubicBezTo>
                  <a:cubicBezTo>
                    <a:pt x="693" y="1008"/>
                    <a:pt x="655" y="964"/>
                    <a:pt x="624" y="921"/>
                  </a:cubicBezTo>
                  <a:cubicBezTo>
                    <a:pt x="599" y="926"/>
                    <a:pt x="571" y="932"/>
                    <a:pt x="543" y="932"/>
                  </a:cubicBezTo>
                  <a:cubicBezTo>
                    <a:pt x="327" y="932"/>
                    <a:pt x="155" y="756"/>
                    <a:pt x="155" y="543"/>
                  </a:cubicBezTo>
                  <a:cubicBezTo>
                    <a:pt x="155" y="328"/>
                    <a:pt x="330" y="155"/>
                    <a:pt x="543" y="155"/>
                  </a:cubicBezTo>
                  <a:cubicBezTo>
                    <a:pt x="571" y="155"/>
                    <a:pt x="599" y="160"/>
                    <a:pt x="624" y="165"/>
                  </a:cubicBezTo>
                  <a:cubicBezTo>
                    <a:pt x="655" y="122"/>
                    <a:pt x="693" y="79"/>
                    <a:pt x="741" y="38"/>
                  </a:cubicBezTo>
                  <a:cubicBezTo>
                    <a:pt x="680" y="16"/>
                    <a:pt x="614" y="0"/>
                    <a:pt x="546" y="0"/>
                  </a:cubicBezTo>
                  <a:cubicBezTo>
                    <a:pt x="246" y="0"/>
                    <a:pt x="3" y="244"/>
                    <a:pt x="3" y="543"/>
                  </a:cubicBezTo>
                  <a:cubicBezTo>
                    <a:pt x="0" y="843"/>
                    <a:pt x="244" y="1086"/>
                    <a:pt x="546" y="108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grpSp>
      <p:grpSp>
        <p:nvGrpSpPr>
          <p:cNvPr id="199" name="Group 12">
            <a:extLst>
              <a:ext uri="{FF2B5EF4-FFF2-40B4-BE49-F238E27FC236}">
                <a16:creationId xmlns:a16="http://schemas.microsoft.com/office/drawing/2014/main" id="{0901D3B0-E0F6-0C35-7048-8DCC7ED611C1}"/>
              </a:ext>
            </a:extLst>
          </p:cNvPr>
          <p:cNvGrpSpPr>
            <a:grpSpLocks/>
          </p:cNvGrpSpPr>
          <p:nvPr/>
        </p:nvGrpSpPr>
        <p:grpSpPr bwMode="auto">
          <a:xfrm>
            <a:off x="4382624" y="6035416"/>
            <a:ext cx="695736" cy="693758"/>
            <a:chOff x="7707313" y="5849938"/>
            <a:chExt cx="558800" cy="557212"/>
          </a:xfrm>
          <a:solidFill>
            <a:schemeClr val="tx2"/>
          </a:solidFill>
        </p:grpSpPr>
        <p:sp>
          <p:nvSpPr>
            <p:cNvPr id="200" name="Freeform 68">
              <a:extLst>
                <a:ext uri="{FF2B5EF4-FFF2-40B4-BE49-F238E27FC236}">
                  <a16:creationId xmlns:a16="http://schemas.microsoft.com/office/drawing/2014/main" id="{51EE9854-3947-F4C7-4568-BE2F1A22DD01}"/>
                </a:ext>
              </a:extLst>
            </p:cNvPr>
            <p:cNvSpPr>
              <a:spLocks noChangeArrowheads="1"/>
            </p:cNvSpPr>
            <p:nvPr/>
          </p:nvSpPr>
          <p:spPr bwMode="auto">
            <a:xfrm>
              <a:off x="7707313" y="6156325"/>
              <a:ext cx="103187" cy="149225"/>
            </a:xfrm>
            <a:custGeom>
              <a:avLst/>
              <a:gdLst>
                <a:gd name="T0" fmla="*/ 2147483646 w 286"/>
                <a:gd name="T1" fmla="*/ 0 h 415"/>
                <a:gd name="T2" fmla="*/ 0 w 286"/>
                <a:gd name="T3" fmla="*/ 0 h 415"/>
                <a:gd name="T4" fmla="*/ 2147483646 w 286"/>
                <a:gd name="T5" fmla="*/ 2147483646 h 415"/>
                <a:gd name="T6" fmla="*/ 2147483646 w 286"/>
                <a:gd name="T7" fmla="*/ 2147483646 h 415"/>
                <a:gd name="T8" fmla="*/ 2147483646 w 286"/>
                <a:gd name="T9" fmla="*/ 0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415">
                  <a:moveTo>
                    <a:pt x="158" y="0"/>
                  </a:moveTo>
                  <a:lnTo>
                    <a:pt x="0" y="0"/>
                  </a:lnTo>
                  <a:cubicBezTo>
                    <a:pt x="16" y="158"/>
                    <a:pt x="79" y="300"/>
                    <a:pt x="173" y="414"/>
                  </a:cubicBezTo>
                  <a:lnTo>
                    <a:pt x="285" y="302"/>
                  </a:lnTo>
                  <a:cubicBezTo>
                    <a:pt x="216" y="216"/>
                    <a:pt x="173" y="115"/>
                    <a:pt x="158"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1" name="Freeform 69">
              <a:extLst>
                <a:ext uri="{FF2B5EF4-FFF2-40B4-BE49-F238E27FC236}">
                  <a16:creationId xmlns:a16="http://schemas.microsoft.com/office/drawing/2014/main" id="{99AC1D91-5266-0EF2-5973-75AA3348E4F8}"/>
                </a:ext>
              </a:extLst>
            </p:cNvPr>
            <p:cNvSpPr>
              <a:spLocks noChangeArrowheads="1"/>
            </p:cNvSpPr>
            <p:nvPr/>
          </p:nvSpPr>
          <p:spPr bwMode="auto">
            <a:xfrm>
              <a:off x="7707313" y="5951538"/>
              <a:ext cx="103187" cy="149225"/>
            </a:xfrm>
            <a:custGeom>
              <a:avLst/>
              <a:gdLst>
                <a:gd name="T0" fmla="*/ 2147483646 w 286"/>
                <a:gd name="T1" fmla="*/ 2147483646 h 414"/>
                <a:gd name="T2" fmla="*/ 2147483646 w 286"/>
                <a:gd name="T3" fmla="*/ 0 h 414"/>
                <a:gd name="T4" fmla="*/ 0 w 286"/>
                <a:gd name="T5" fmla="*/ 2147483646 h 414"/>
                <a:gd name="T6" fmla="*/ 2147483646 w 286"/>
                <a:gd name="T7" fmla="*/ 2147483646 h 414"/>
                <a:gd name="T8" fmla="*/ 2147483646 w 286"/>
                <a:gd name="T9" fmla="*/ 2147483646 h 4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414">
                  <a:moveTo>
                    <a:pt x="285" y="111"/>
                  </a:moveTo>
                  <a:lnTo>
                    <a:pt x="173" y="0"/>
                  </a:lnTo>
                  <a:cubicBezTo>
                    <a:pt x="79" y="116"/>
                    <a:pt x="16" y="258"/>
                    <a:pt x="0" y="413"/>
                  </a:cubicBezTo>
                  <a:lnTo>
                    <a:pt x="158" y="413"/>
                  </a:lnTo>
                  <a:cubicBezTo>
                    <a:pt x="173" y="301"/>
                    <a:pt x="216" y="197"/>
                    <a:pt x="285" y="11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2" name="Freeform 70">
              <a:extLst>
                <a:ext uri="{FF2B5EF4-FFF2-40B4-BE49-F238E27FC236}">
                  <a16:creationId xmlns:a16="http://schemas.microsoft.com/office/drawing/2014/main" id="{096079F7-E1A9-7521-C48C-76B714BAA785}"/>
                </a:ext>
              </a:extLst>
            </p:cNvPr>
            <p:cNvSpPr>
              <a:spLocks noChangeArrowheads="1"/>
            </p:cNvSpPr>
            <p:nvPr/>
          </p:nvSpPr>
          <p:spPr bwMode="auto">
            <a:xfrm>
              <a:off x="7808913" y="5849938"/>
              <a:ext cx="149225" cy="103187"/>
            </a:xfrm>
            <a:custGeom>
              <a:avLst/>
              <a:gdLst>
                <a:gd name="T0" fmla="*/ 2147483646 w 415"/>
                <a:gd name="T1" fmla="*/ 2147483646 h 285"/>
                <a:gd name="T2" fmla="*/ 2147483646 w 415"/>
                <a:gd name="T3" fmla="*/ 0 h 285"/>
                <a:gd name="T4" fmla="*/ 0 w 415"/>
                <a:gd name="T5" fmla="*/ 2147483646 h 285"/>
                <a:gd name="T6" fmla="*/ 2147483646 w 415"/>
                <a:gd name="T7" fmla="*/ 2147483646 h 285"/>
                <a:gd name="T8" fmla="*/ 2147483646 w 415"/>
                <a:gd name="T9" fmla="*/ 2147483646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5">
                  <a:moveTo>
                    <a:pt x="414" y="157"/>
                  </a:moveTo>
                  <a:lnTo>
                    <a:pt x="414" y="0"/>
                  </a:lnTo>
                  <a:cubicBezTo>
                    <a:pt x="256" y="15"/>
                    <a:pt x="114" y="79"/>
                    <a:pt x="0" y="172"/>
                  </a:cubicBezTo>
                  <a:lnTo>
                    <a:pt x="112" y="284"/>
                  </a:lnTo>
                  <a:cubicBezTo>
                    <a:pt x="198" y="218"/>
                    <a:pt x="299" y="172"/>
                    <a:pt x="414" y="157"/>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3" name="Freeform 71">
              <a:extLst>
                <a:ext uri="{FF2B5EF4-FFF2-40B4-BE49-F238E27FC236}">
                  <a16:creationId xmlns:a16="http://schemas.microsoft.com/office/drawing/2014/main" id="{4D0D908E-8B1F-D22C-BAA6-332E19CB7850}"/>
                </a:ext>
              </a:extLst>
            </p:cNvPr>
            <p:cNvSpPr>
              <a:spLocks noChangeArrowheads="1"/>
            </p:cNvSpPr>
            <p:nvPr/>
          </p:nvSpPr>
          <p:spPr bwMode="auto">
            <a:xfrm>
              <a:off x="8015288" y="5849938"/>
              <a:ext cx="149225" cy="103187"/>
            </a:xfrm>
            <a:custGeom>
              <a:avLst/>
              <a:gdLst>
                <a:gd name="T0" fmla="*/ 2147483646 w 414"/>
                <a:gd name="T1" fmla="*/ 2147483646 h 285"/>
                <a:gd name="T2" fmla="*/ 0 w 414"/>
                <a:gd name="T3" fmla="*/ 0 h 285"/>
                <a:gd name="T4" fmla="*/ 0 w 414"/>
                <a:gd name="T5" fmla="*/ 2147483646 h 285"/>
                <a:gd name="T6" fmla="*/ 2147483646 w 414"/>
                <a:gd name="T7" fmla="*/ 2147483646 h 285"/>
                <a:gd name="T8" fmla="*/ 2147483646 w 414"/>
                <a:gd name="T9" fmla="*/ 2147483646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4" h="285">
                  <a:moveTo>
                    <a:pt x="413" y="172"/>
                  </a:moveTo>
                  <a:cubicBezTo>
                    <a:pt x="297" y="79"/>
                    <a:pt x="155" y="15"/>
                    <a:pt x="0" y="0"/>
                  </a:cubicBezTo>
                  <a:lnTo>
                    <a:pt x="0" y="157"/>
                  </a:lnTo>
                  <a:cubicBezTo>
                    <a:pt x="114" y="172"/>
                    <a:pt x="216" y="216"/>
                    <a:pt x="302" y="284"/>
                  </a:cubicBezTo>
                  <a:lnTo>
                    <a:pt x="413" y="17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4" name="Freeform 72">
              <a:extLst>
                <a:ext uri="{FF2B5EF4-FFF2-40B4-BE49-F238E27FC236}">
                  <a16:creationId xmlns:a16="http://schemas.microsoft.com/office/drawing/2014/main" id="{54AF93BD-C157-49E0-D39D-76B31D0D9725}"/>
                </a:ext>
              </a:extLst>
            </p:cNvPr>
            <p:cNvSpPr>
              <a:spLocks noChangeArrowheads="1"/>
            </p:cNvSpPr>
            <p:nvPr/>
          </p:nvSpPr>
          <p:spPr bwMode="auto">
            <a:xfrm>
              <a:off x="8162925" y="6156325"/>
              <a:ext cx="103188" cy="149225"/>
            </a:xfrm>
            <a:custGeom>
              <a:avLst/>
              <a:gdLst>
                <a:gd name="T0" fmla="*/ 0 w 285"/>
                <a:gd name="T1" fmla="*/ 2147483646 h 415"/>
                <a:gd name="T2" fmla="*/ 2147483646 w 285"/>
                <a:gd name="T3" fmla="*/ 2147483646 h 415"/>
                <a:gd name="T4" fmla="*/ 2147483646 w 285"/>
                <a:gd name="T5" fmla="*/ 0 h 415"/>
                <a:gd name="T6" fmla="*/ 2147483646 w 285"/>
                <a:gd name="T7" fmla="*/ 0 h 415"/>
                <a:gd name="T8" fmla="*/ 0 w 285"/>
                <a:gd name="T9" fmla="*/ 2147483646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415">
                  <a:moveTo>
                    <a:pt x="0" y="302"/>
                  </a:moveTo>
                  <a:lnTo>
                    <a:pt x="112" y="414"/>
                  </a:lnTo>
                  <a:cubicBezTo>
                    <a:pt x="205" y="300"/>
                    <a:pt x="269" y="155"/>
                    <a:pt x="284" y="0"/>
                  </a:cubicBezTo>
                  <a:lnTo>
                    <a:pt x="127" y="0"/>
                  </a:lnTo>
                  <a:cubicBezTo>
                    <a:pt x="112" y="115"/>
                    <a:pt x="66" y="216"/>
                    <a:pt x="0" y="302"/>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5" name="Freeform 73">
              <a:extLst>
                <a:ext uri="{FF2B5EF4-FFF2-40B4-BE49-F238E27FC236}">
                  <a16:creationId xmlns:a16="http://schemas.microsoft.com/office/drawing/2014/main" id="{9CEE9CA0-D858-4A25-D867-2EF13286CA22}"/>
                </a:ext>
              </a:extLst>
            </p:cNvPr>
            <p:cNvSpPr>
              <a:spLocks noChangeArrowheads="1"/>
            </p:cNvSpPr>
            <p:nvPr/>
          </p:nvSpPr>
          <p:spPr bwMode="auto">
            <a:xfrm>
              <a:off x="8162925" y="5951538"/>
              <a:ext cx="103188" cy="149225"/>
            </a:xfrm>
            <a:custGeom>
              <a:avLst/>
              <a:gdLst>
                <a:gd name="T0" fmla="*/ 2147483646 w 285"/>
                <a:gd name="T1" fmla="*/ 2147483646 h 415"/>
                <a:gd name="T2" fmla="*/ 2147483646 w 285"/>
                <a:gd name="T3" fmla="*/ 2147483646 h 415"/>
                <a:gd name="T4" fmla="*/ 2147483646 w 285"/>
                <a:gd name="T5" fmla="*/ 0 h 415"/>
                <a:gd name="T6" fmla="*/ 0 w 285"/>
                <a:gd name="T7" fmla="*/ 2147483646 h 415"/>
                <a:gd name="T8" fmla="*/ 2147483646 w 285"/>
                <a:gd name="T9" fmla="*/ 2147483646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415">
                  <a:moveTo>
                    <a:pt x="127" y="414"/>
                  </a:moveTo>
                  <a:lnTo>
                    <a:pt x="284" y="414"/>
                  </a:lnTo>
                  <a:cubicBezTo>
                    <a:pt x="269" y="256"/>
                    <a:pt x="205" y="114"/>
                    <a:pt x="112" y="0"/>
                  </a:cubicBezTo>
                  <a:lnTo>
                    <a:pt x="0" y="112"/>
                  </a:lnTo>
                  <a:cubicBezTo>
                    <a:pt x="66" y="195"/>
                    <a:pt x="112" y="299"/>
                    <a:pt x="127" y="41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6" name="Freeform 74">
              <a:extLst>
                <a:ext uri="{FF2B5EF4-FFF2-40B4-BE49-F238E27FC236}">
                  <a16:creationId xmlns:a16="http://schemas.microsoft.com/office/drawing/2014/main" id="{7E8C3234-D157-CB32-6638-56E4C19F3082}"/>
                </a:ext>
              </a:extLst>
            </p:cNvPr>
            <p:cNvSpPr>
              <a:spLocks noChangeArrowheads="1"/>
            </p:cNvSpPr>
            <p:nvPr/>
          </p:nvSpPr>
          <p:spPr bwMode="auto">
            <a:xfrm>
              <a:off x="8013700" y="6303963"/>
              <a:ext cx="149225" cy="103187"/>
            </a:xfrm>
            <a:custGeom>
              <a:avLst/>
              <a:gdLst>
                <a:gd name="T0" fmla="*/ 0 w 415"/>
                <a:gd name="T1" fmla="*/ 2147483646 h 286"/>
                <a:gd name="T2" fmla="*/ 0 w 415"/>
                <a:gd name="T3" fmla="*/ 2147483646 h 286"/>
                <a:gd name="T4" fmla="*/ 2147483646 w 415"/>
                <a:gd name="T5" fmla="*/ 2147483646 h 286"/>
                <a:gd name="T6" fmla="*/ 2147483646 w 415"/>
                <a:gd name="T7" fmla="*/ 0 h 286"/>
                <a:gd name="T8" fmla="*/ 0 w 415"/>
                <a:gd name="T9" fmla="*/ 2147483646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6">
                  <a:moveTo>
                    <a:pt x="0" y="127"/>
                  </a:moveTo>
                  <a:lnTo>
                    <a:pt x="0" y="285"/>
                  </a:lnTo>
                  <a:cubicBezTo>
                    <a:pt x="158" y="269"/>
                    <a:pt x="300" y="206"/>
                    <a:pt x="414" y="112"/>
                  </a:cubicBezTo>
                  <a:lnTo>
                    <a:pt x="302" y="0"/>
                  </a:lnTo>
                  <a:cubicBezTo>
                    <a:pt x="219" y="69"/>
                    <a:pt x="115" y="112"/>
                    <a:pt x="0" y="127"/>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7" name="Freeform 75">
              <a:extLst>
                <a:ext uri="{FF2B5EF4-FFF2-40B4-BE49-F238E27FC236}">
                  <a16:creationId xmlns:a16="http://schemas.microsoft.com/office/drawing/2014/main" id="{8F264677-E6C9-92FF-F0EE-02EB3244F576}"/>
                </a:ext>
              </a:extLst>
            </p:cNvPr>
            <p:cNvSpPr>
              <a:spLocks noChangeArrowheads="1"/>
            </p:cNvSpPr>
            <p:nvPr/>
          </p:nvSpPr>
          <p:spPr bwMode="auto">
            <a:xfrm>
              <a:off x="7808913" y="6303963"/>
              <a:ext cx="149225" cy="103187"/>
            </a:xfrm>
            <a:custGeom>
              <a:avLst/>
              <a:gdLst>
                <a:gd name="T0" fmla="*/ 0 w 415"/>
                <a:gd name="T1" fmla="*/ 2147483646 h 286"/>
                <a:gd name="T2" fmla="*/ 2147483646 w 415"/>
                <a:gd name="T3" fmla="*/ 2147483646 h 286"/>
                <a:gd name="T4" fmla="*/ 2147483646 w 415"/>
                <a:gd name="T5" fmla="*/ 2147483646 h 286"/>
                <a:gd name="T6" fmla="*/ 2147483646 w 415"/>
                <a:gd name="T7" fmla="*/ 0 h 286"/>
                <a:gd name="T8" fmla="*/ 0 w 415"/>
                <a:gd name="T9" fmla="*/ 2147483646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6">
                  <a:moveTo>
                    <a:pt x="0" y="112"/>
                  </a:moveTo>
                  <a:cubicBezTo>
                    <a:pt x="114" y="206"/>
                    <a:pt x="259" y="269"/>
                    <a:pt x="414" y="285"/>
                  </a:cubicBezTo>
                  <a:lnTo>
                    <a:pt x="414" y="127"/>
                  </a:lnTo>
                  <a:cubicBezTo>
                    <a:pt x="299" y="112"/>
                    <a:pt x="198" y="69"/>
                    <a:pt x="112" y="0"/>
                  </a:cubicBezTo>
                  <a:lnTo>
                    <a:pt x="0" y="11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8" name="Freeform 76">
              <a:extLst>
                <a:ext uri="{FF2B5EF4-FFF2-40B4-BE49-F238E27FC236}">
                  <a16:creationId xmlns:a16="http://schemas.microsoft.com/office/drawing/2014/main" id="{57B894D3-59C0-776D-32AE-8C0D8947A7F9}"/>
                </a:ext>
              </a:extLst>
            </p:cNvPr>
            <p:cNvSpPr>
              <a:spLocks noChangeArrowheads="1"/>
            </p:cNvSpPr>
            <p:nvPr/>
          </p:nvSpPr>
          <p:spPr bwMode="auto">
            <a:xfrm>
              <a:off x="7847013" y="5989638"/>
              <a:ext cx="279400" cy="279400"/>
            </a:xfrm>
            <a:custGeom>
              <a:avLst/>
              <a:gdLst>
                <a:gd name="T0" fmla="*/ 2147483646 w 777"/>
                <a:gd name="T1" fmla="*/ 2147483646 h 777"/>
                <a:gd name="T2" fmla="*/ 2147483646 w 777"/>
                <a:gd name="T3" fmla="*/ 2147483646 h 777"/>
                <a:gd name="T4" fmla="*/ 2147483646 w 777"/>
                <a:gd name="T5" fmla="*/ 0 h 777"/>
                <a:gd name="T6" fmla="*/ 0 w 777"/>
                <a:gd name="T7" fmla="*/ 2147483646 h 777"/>
                <a:gd name="T8" fmla="*/ 2147483646 w 777"/>
                <a:gd name="T9" fmla="*/ 2147483646 h 7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7" h="777">
                  <a:moveTo>
                    <a:pt x="388" y="776"/>
                  </a:moveTo>
                  <a:cubicBezTo>
                    <a:pt x="604" y="776"/>
                    <a:pt x="776" y="601"/>
                    <a:pt x="776" y="388"/>
                  </a:cubicBezTo>
                  <a:cubicBezTo>
                    <a:pt x="776" y="172"/>
                    <a:pt x="601" y="0"/>
                    <a:pt x="388" y="0"/>
                  </a:cubicBezTo>
                  <a:cubicBezTo>
                    <a:pt x="173" y="0"/>
                    <a:pt x="0" y="175"/>
                    <a:pt x="0" y="388"/>
                  </a:cubicBezTo>
                  <a:cubicBezTo>
                    <a:pt x="0" y="603"/>
                    <a:pt x="173" y="776"/>
                    <a:pt x="388" y="77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grpSp>
      <p:sp>
        <p:nvSpPr>
          <p:cNvPr id="209" name="Freeform 88">
            <a:extLst>
              <a:ext uri="{FF2B5EF4-FFF2-40B4-BE49-F238E27FC236}">
                <a16:creationId xmlns:a16="http://schemas.microsoft.com/office/drawing/2014/main" id="{ABCC1D0A-6D89-4496-3D5A-133065AF465A}"/>
              </a:ext>
            </a:extLst>
          </p:cNvPr>
          <p:cNvSpPr>
            <a:spLocks noChangeArrowheads="1"/>
          </p:cNvSpPr>
          <p:nvPr/>
        </p:nvSpPr>
        <p:spPr bwMode="auto">
          <a:xfrm>
            <a:off x="3522532" y="3567811"/>
            <a:ext cx="697712" cy="492154"/>
          </a:xfrm>
          <a:custGeom>
            <a:avLst/>
            <a:gdLst>
              <a:gd name="T0" fmla="*/ 2147483646 w 1556"/>
              <a:gd name="T1" fmla="*/ 2147483646 h 1097"/>
              <a:gd name="T2" fmla="*/ 2147483646 w 1556"/>
              <a:gd name="T3" fmla="*/ 2147483646 h 1097"/>
              <a:gd name="T4" fmla="*/ 2147483646 w 1556"/>
              <a:gd name="T5" fmla="*/ 2147483646 h 1097"/>
              <a:gd name="T6" fmla="*/ 2147483646 w 1556"/>
              <a:gd name="T7" fmla="*/ 2147483646 h 1097"/>
              <a:gd name="T8" fmla="*/ 2147483646 w 1556"/>
              <a:gd name="T9" fmla="*/ 2147483646 h 1097"/>
              <a:gd name="T10" fmla="*/ 2147483646 w 1556"/>
              <a:gd name="T11" fmla="*/ 2147483646 h 1097"/>
              <a:gd name="T12" fmla="*/ 2147483646 w 1556"/>
              <a:gd name="T13" fmla="*/ 2147483646 h 1097"/>
              <a:gd name="T14" fmla="*/ 2147483646 w 1556"/>
              <a:gd name="T15" fmla="*/ 2147483646 h 1097"/>
              <a:gd name="T16" fmla="*/ 2147483646 w 1556"/>
              <a:gd name="T17" fmla="*/ 2147483646 h 1097"/>
              <a:gd name="T18" fmla="*/ 2147483646 w 1556"/>
              <a:gd name="T19" fmla="*/ 2147483646 h 1097"/>
              <a:gd name="T20" fmla="*/ 2147483646 w 1556"/>
              <a:gd name="T21" fmla="*/ 2147483646 h 1097"/>
              <a:gd name="T22" fmla="*/ 2147483646 w 1556"/>
              <a:gd name="T23" fmla="*/ 2147483646 h 1097"/>
              <a:gd name="T24" fmla="*/ 2147483646 w 1556"/>
              <a:gd name="T25" fmla="*/ 0 h 1097"/>
              <a:gd name="T26" fmla="*/ 2147483646 w 1556"/>
              <a:gd name="T27" fmla="*/ 2147483646 h 1097"/>
              <a:gd name="T28" fmla="*/ 2147483646 w 1556"/>
              <a:gd name="T29" fmla="*/ 2147483646 h 1097"/>
              <a:gd name="T30" fmla="*/ 2147483646 w 1556"/>
              <a:gd name="T31" fmla="*/ 2147483646 h 1097"/>
              <a:gd name="T32" fmla="*/ 2147483646 w 1556"/>
              <a:gd name="T33" fmla="*/ 2147483646 h 1097"/>
              <a:gd name="T34" fmla="*/ 2147483646 w 1556"/>
              <a:gd name="T35" fmla="*/ 2147483646 h 1097"/>
              <a:gd name="T36" fmla="*/ 2147483646 w 1556"/>
              <a:gd name="T37" fmla="*/ 2147483646 h 1097"/>
              <a:gd name="T38" fmla="*/ 2147483646 w 1556"/>
              <a:gd name="T39" fmla="*/ 2147483646 h 1097"/>
              <a:gd name="T40" fmla="*/ 2147483646 w 1556"/>
              <a:gd name="T41" fmla="*/ 0 h 1097"/>
              <a:gd name="T42" fmla="*/ 0 w 1556"/>
              <a:gd name="T43" fmla="*/ 2147483646 h 1097"/>
              <a:gd name="T44" fmla="*/ 2147483646 w 1556"/>
              <a:gd name="T45" fmla="*/ 2147483646 h 1097"/>
              <a:gd name="T46" fmla="*/ 2147483646 w 1556"/>
              <a:gd name="T47" fmla="*/ 2147483646 h 1097"/>
              <a:gd name="T48" fmla="*/ 2147483646 w 1556"/>
              <a:gd name="T49" fmla="*/ 2147483646 h 1097"/>
              <a:gd name="T50" fmla="*/ 2147483646 w 1556"/>
              <a:gd name="T51" fmla="*/ 2147483646 h 1097"/>
              <a:gd name="T52" fmla="*/ 2147483646 w 1556"/>
              <a:gd name="T53" fmla="*/ 2147483646 h 1097"/>
              <a:gd name="T54" fmla="*/ 2147483646 w 1556"/>
              <a:gd name="T55" fmla="*/ 2147483646 h 1097"/>
              <a:gd name="T56" fmla="*/ 2147483646 w 1556"/>
              <a:gd name="T57" fmla="*/ 2147483646 h 1097"/>
              <a:gd name="T58" fmla="*/ 2147483646 w 1556"/>
              <a:gd name="T59" fmla="*/ 2147483646 h 1097"/>
              <a:gd name="T60" fmla="*/ 2147483646 w 1556"/>
              <a:gd name="T61" fmla="*/ 2147483646 h 1097"/>
              <a:gd name="T62" fmla="*/ 2147483646 w 1556"/>
              <a:gd name="T63" fmla="*/ 2147483646 h 1097"/>
              <a:gd name="T64" fmla="*/ 2147483646 w 1556"/>
              <a:gd name="T65" fmla="*/ 2147483646 h 1097"/>
              <a:gd name="T66" fmla="*/ 2147483646 w 1556"/>
              <a:gd name="T67" fmla="*/ 2147483646 h 1097"/>
              <a:gd name="T68" fmla="*/ 2147483646 w 1556"/>
              <a:gd name="T69" fmla="*/ 2147483646 h 1097"/>
              <a:gd name="T70" fmla="*/ 2147483646 w 1556"/>
              <a:gd name="T71" fmla="*/ 2147483646 h 1097"/>
              <a:gd name="T72" fmla="*/ 2147483646 w 1556"/>
              <a:gd name="T73" fmla="*/ 2147483646 h 1097"/>
              <a:gd name="T74" fmla="*/ 2147483646 w 1556"/>
              <a:gd name="T75" fmla="*/ 2147483646 h 1097"/>
              <a:gd name="T76" fmla="*/ 2147483646 w 1556"/>
              <a:gd name="T77" fmla="*/ 2147483646 h 109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556" h="1097">
                <a:moveTo>
                  <a:pt x="1050" y="508"/>
                </a:moveTo>
                <a:cubicBezTo>
                  <a:pt x="1050" y="662"/>
                  <a:pt x="855" y="779"/>
                  <a:pt x="855" y="896"/>
                </a:cubicBezTo>
                <a:lnTo>
                  <a:pt x="700" y="896"/>
                </a:lnTo>
                <a:cubicBezTo>
                  <a:pt x="700" y="779"/>
                  <a:pt x="505" y="662"/>
                  <a:pt x="505" y="508"/>
                </a:cubicBezTo>
                <a:cubicBezTo>
                  <a:pt x="505" y="358"/>
                  <a:pt x="627" y="236"/>
                  <a:pt x="776" y="236"/>
                </a:cubicBezTo>
                <a:cubicBezTo>
                  <a:pt x="928" y="236"/>
                  <a:pt x="1050" y="358"/>
                  <a:pt x="1050" y="508"/>
                </a:cubicBezTo>
                <a:close/>
                <a:moveTo>
                  <a:pt x="855" y="974"/>
                </a:moveTo>
                <a:lnTo>
                  <a:pt x="700" y="974"/>
                </a:lnTo>
                <a:lnTo>
                  <a:pt x="700" y="1091"/>
                </a:lnTo>
                <a:lnTo>
                  <a:pt x="855" y="1091"/>
                </a:lnTo>
                <a:lnTo>
                  <a:pt x="855" y="974"/>
                </a:lnTo>
                <a:close/>
                <a:moveTo>
                  <a:pt x="1555" y="548"/>
                </a:moveTo>
                <a:cubicBezTo>
                  <a:pt x="1555" y="333"/>
                  <a:pt x="1469" y="140"/>
                  <a:pt x="1327" y="0"/>
                </a:cubicBezTo>
                <a:lnTo>
                  <a:pt x="1246" y="81"/>
                </a:lnTo>
                <a:cubicBezTo>
                  <a:pt x="1365" y="201"/>
                  <a:pt x="1438" y="366"/>
                  <a:pt x="1438" y="548"/>
                </a:cubicBezTo>
                <a:cubicBezTo>
                  <a:pt x="1438" y="731"/>
                  <a:pt x="1365" y="896"/>
                  <a:pt x="1246" y="1015"/>
                </a:cubicBezTo>
                <a:lnTo>
                  <a:pt x="1327" y="1096"/>
                </a:lnTo>
                <a:cubicBezTo>
                  <a:pt x="1466" y="957"/>
                  <a:pt x="1555" y="761"/>
                  <a:pt x="1555" y="548"/>
                </a:cubicBezTo>
                <a:close/>
                <a:moveTo>
                  <a:pt x="117" y="548"/>
                </a:moveTo>
                <a:cubicBezTo>
                  <a:pt x="117" y="366"/>
                  <a:pt x="190" y="201"/>
                  <a:pt x="309" y="81"/>
                </a:cubicBezTo>
                <a:lnTo>
                  <a:pt x="228" y="0"/>
                </a:lnTo>
                <a:cubicBezTo>
                  <a:pt x="89" y="140"/>
                  <a:pt x="0" y="335"/>
                  <a:pt x="0" y="548"/>
                </a:cubicBezTo>
                <a:cubicBezTo>
                  <a:pt x="0" y="764"/>
                  <a:pt x="86" y="957"/>
                  <a:pt x="228" y="1096"/>
                </a:cubicBezTo>
                <a:lnTo>
                  <a:pt x="309" y="1015"/>
                </a:lnTo>
                <a:cubicBezTo>
                  <a:pt x="190" y="896"/>
                  <a:pt x="117" y="728"/>
                  <a:pt x="117" y="548"/>
                </a:cubicBezTo>
                <a:close/>
                <a:moveTo>
                  <a:pt x="1205" y="548"/>
                </a:moveTo>
                <a:cubicBezTo>
                  <a:pt x="1205" y="667"/>
                  <a:pt x="1157" y="771"/>
                  <a:pt x="1081" y="850"/>
                </a:cubicBezTo>
                <a:lnTo>
                  <a:pt x="1162" y="931"/>
                </a:lnTo>
                <a:cubicBezTo>
                  <a:pt x="1261" y="832"/>
                  <a:pt x="1322" y="698"/>
                  <a:pt x="1322" y="546"/>
                </a:cubicBezTo>
                <a:cubicBezTo>
                  <a:pt x="1322" y="396"/>
                  <a:pt x="1261" y="259"/>
                  <a:pt x="1162" y="160"/>
                </a:cubicBezTo>
                <a:lnTo>
                  <a:pt x="1081" y="241"/>
                </a:lnTo>
                <a:cubicBezTo>
                  <a:pt x="1157" y="322"/>
                  <a:pt x="1205" y="429"/>
                  <a:pt x="1205" y="548"/>
                </a:cubicBezTo>
                <a:close/>
                <a:moveTo>
                  <a:pt x="393" y="931"/>
                </a:moveTo>
                <a:lnTo>
                  <a:pt x="474" y="850"/>
                </a:lnTo>
                <a:cubicBezTo>
                  <a:pt x="396" y="771"/>
                  <a:pt x="350" y="665"/>
                  <a:pt x="350" y="548"/>
                </a:cubicBezTo>
                <a:cubicBezTo>
                  <a:pt x="350" y="432"/>
                  <a:pt x="398" y="325"/>
                  <a:pt x="474" y="246"/>
                </a:cubicBezTo>
                <a:lnTo>
                  <a:pt x="393" y="165"/>
                </a:lnTo>
                <a:cubicBezTo>
                  <a:pt x="294" y="264"/>
                  <a:pt x="233" y="399"/>
                  <a:pt x="233" y="551"/>
                </a:cubicBezTo>
                <a:cubicBezTo>
                  <a:pt x="233" y="698"/>
                  <a:pt x="294" y="832"/>
                  <a:pt x="393" y="931"/>
                </a:cubicBezTo>
                <a:close/>
              </a:path>
            </a:pathLst>
          </a:custGeom>
          <a:solidFill>
            <a:schemeClr val="tx2"/>
          </a:solidFill>
          <a:ln>
            <a:noFill/>
          </a:ln>
          <a:effectLst/>
        </p:spPr>
        <p:txBody>
          <a:bodyPr wrap="none" anchor="ctr"/>
          <a:lstStyle/>
          <a:p>
            <a:endParaRPr lang="en-UA" sz="5998"/>
          </a:p>
        </p:txBody>
      </p:sp>
    </p:spTree>
    <p:extLst>
      <p:ext uri="{BB962C8B-B14F-4D97-AF65-F5344CB8AC3E}">
        <p14:creationId xmlns:p14="http://schemas.microsoft.com/office/powerpoint/2010/main" val="2900241589"/>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500"/>
                                      </p:stCondLst>
                                      <p:childTnLst>
                                        <p:set>
                                          <p:cBhvr>
                                            <p:cTn id="6" dur="1" fill="hold">
                                              <p:stCondLst>
                                                <p:cond delay="0"/>
                                              </p:stCondLst>
                                            </p:cTn>
                                            <p:tgtEl>
                                              <p:spTgt spid="150"/>
                                            </p:tgtEl>
                                            <p:attrNameLst>
                                              <p:attrName>style.visibility</p:attrName>
                                            </p:attrNameLst>
                                          </p:cBhvr>
                                          <p:to>
                                            <p:strVal val="visible"/>
                                          </p:to>
                                        </p:set>
                                        <p:animEffect transition="in" filter="fade">
                                          <p:cBhvr>
                                            <p:cTn id="7" dur="1000"/>
                                            <p:tgtEl>
                                              <p:spTgt spid="150"/>
                                            </p:tgtEl>
                                          </p:cBhvr>
                                        </p:animEffect>
                                        <p:anim calcmode="lin" valueType="num">
                                          <p:cBhvr>
                                            <p:cTn id="8" dur="1000" fill="hold"/>
                                            <p:tgtEl>
                                              <p:spTgt spid="150"/>
                                            </p:tgtEl>
                                            <p:attrNameLst>
                                              <p:attrName>ppt_x</p:attrName>
                                            </p:attrNameLst>
                                          </p:cBhvr>
                                          <p:tavLst>
                                            <p:tav tm="0">
                                              <p:val>
                                                <p:strVal val="#ppt_x"/>
                                              </p:val>
                                            </p:tav>
                                            <p:tav tm="100000">
                                              <p:val>
                                                <p:strVal val="#ppt_x"/>
                                              </p:val>
                                            </p:tav>
                                          </p:tavLst>
                                        </p:anim>
                                        <p:anim calcmode="lin" valueType="num">
                                          <p:cBhvr>
                                            <p:cTn id="9" dur="1000" fill="hold"/>
                                            <p:tgtEl>
                                              <p:spTgt spid="150"/>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148"/>
                                            </p:tgtEl>
                                            <p:attrNameLst>
                                              <p:attrName>style.visibility</p:attrName>
                                            </p:attrNameLst>
                                          </p:cBhvr>
                                          <p:to>
                                            <p:strVal val="visible"/>
                                          </p:to>
                                        </p:set>
                                        <p:animEffect transition="in" filter="wipe(left)">
                                          <p:cBhvr>
                                            <p:cTn id="12" dur="500"/>
                                            <p:tgtEl>
                                              <p:spTgt spid="148"/>
                                            </p:tgtEl>
                                          </p:cBhvr>
                                        </p:animEffect>
                                      </p:childTnLst>
                                    </p:cTn>
                                  </p:par>
                                  <p:par>
                                    <p:cTn id="13" presetID="22" presetClass="entr" presetSubtype="8" fill="hold" grpId="0" nodeType="withEffect">
                                      <p:stCondLst>
                                        <p:cond delay="1250"/>
                                      </p:stCondLst>
                                      <p:childTnLst>
                                        <p:set>
                                          <p:cBhvr>
                                            <p:cTn id="14" dur="1" fill="hold">
                                              <p:stCondLst>
                                                <p:cond delay="0"/>
                                              </p:stCondLst>
                                            </p:cTn>
                                            <p:tgtEl>
                                              <p:spTgt spid="146"/>
                                            </p:tgtEl>
                                            <p:attrNameLst>
                                              <p:attrName>style.visibility</p:attrName>
                                            </p:attrNameLst>
                                          </p:cBhvr>
                                          <p:to>
                                            <p:strVal val="visible"/>
                                          </p:to>
                                        </p:set>
                                        <p:animEffect transition="in" filter="wipe(left)">
                                          <p:cBhvr>
                                            <p:cTn id="15" dur="500"/>
                                            <p:tgtEl>
                                              <p:spTgt spid="146"/>
                                            </p:tgtEl>
                                          </p:cBhvr>
                                        </p:animEffect>
                                      </p:childTnLst>
                                    </p:cTn>
                                  </p:par>
                                  <p:par>
                                    <p:cTn id="16" presetID="2" presetClass="entr" presetSubtype="2" decel="50000" fill="hold" grpId="0" nodeType="withEffect">
                                      <p:stCondLst>
                                        <p:cond delay="1250"/>
                                      </p:stCondLst>
                                      <p:childTnLst>
                                        <p:set>
                                          <p:cBhvr>
                                            <p:cTn id="17" dur="1" fill="hold">
                                              <p:stCondLst>
                                                <p:cond delay="0"/>
                                              </p:stCondLst>
                                            </p:cTn>
                                            <p:tgtEl>
                                              <p:spTgt spid="160"/>
                                            </p:tgtEl>
                                            <p:attrNameLst>
                                              <p:attrName>style.visibility</p:attrName>
                                            </p:attrNameLst>
                                          </p:cBhvr>
                                          <p:to>
                                            <p:strVal val="visible"/>
                                          </p:to>
                                        </p:set>
                                        <p:anim calcmode="lin" valueType="num">
                                          <p:cBhvr additive="base">
                                            <p:cTn id="18" dur="1000" fill="hold"/>
                                            <p:tgtEl>
                                              <p:spTgt spid="160"/>
                                            </p:tgtEl>
                                            <p:attrNameLst>
                                              <p:attrName>ppt_x</p:attrName>
                                            </p:attrNameLst>
                                          </p:cBhvr>
                                          <p:tavLst>
                                            <p:tav tm="0">
                                              <p:val>
                                                <p:strVal val="1+#ppt_w/2"/>
                                              </p:val>
                                            </p:tav>
                                            <p:tav tm="100000">
                                              <p:val>
                                                <p:strVal val="#ppt_x"/>
                                              </p:val>
                                            </p:tav>
                                          </p:tavLst>
                                        </p:anim>
                                        <p:anim calcmode="lin" valueType="num">
                                          <p:cBhvr additive="base">
                                            <p:cTn id="19" dur="1000" fill="hold"/>
                                            <p:tgtEl>
                                              <p:spTgt spid="160"/>
                                            </p:tgtEl>
                                            <p:attrNameLst>
                                              <p:attrName>ppt_y</p:attrName>
                                            </p:attrNameLst>
                                          </p:cBhvr>
                                          <p:tavLst>
                                            <p:tav tm="0">
                                              <p:val>
                                                <p:strVal val="#ppt_y"/>
                                              </p:val>
                                            </p:tav>
                                            <p:tav tm="100000">
                                              <p:val>
                                                <p:strVal val="#ppt_y"/>
                                              </p:val>
                                            </p:tav>
                                          </p:tavLst>
                                        </p:anim>
                                      </p:childTnLst>
                                    </p:cTn>
                                  </p:par>
                                  <p:par>
                                    <p:cTn id="20" presetID="2" presetClass="entr" presetSubtype="2" decel="50000" fill="hold" grpId="0" nodeType="withEffect">
                                      <p:stCondLst>
                                        <p:cond delay="1250"/>
                                      </p:stCondLst>
                                      <p:childTnLst>
                                        <p:set>
                                          <p:cBhvr>
                                            <p:cTn id="21" dur="1" fill="hold">
                                              <p:stCondLst>
                                                <p:cond delay="0"/>
                                              </p:stCondLst>
                                            </p:cTn>
                                            <p:tgtEl>
                                              <p:spTgt spid="159"/>
                                            </p:tgtEl>
                                            <p:attrNameLst>
                                              <p:attrName>style.visibility</p:attrName>
                                            </p:attrNameLst>
                                          </p:cBhvr>
                                          <p:to>
                                            <p:strVal val="visible"/>
                                          </p:to>
                                        </p:set>
                                        <p:anim calcmode="lin" valueType="num">
                                          <p:cBhvr additive="base">
                                            <p:cTn id="22" dur="1000" fill="hold"/>
                                            <p:tgtEl>
                                              <p:spTgt spid="159"/>
                                            </p:tgtEl>
                                            <p:attrNameLst>
                                              <p:attrName>ppt_x</p:attrName>
                                            </p:attrNameLst>
                                          </p:cBhvr>
                                          <p:tavLst>
                                            <p:tav tm="0">
                                              <p:val>
                                                <p:strVal val="1+#ppt_w/2"/>
                                              </p:val>
                                            </p:tav>
                                            <p:tav tm="100000">
                                              <p:val>
                                                <p:strVal val="#ppt_x"/>
                                              </p:val>
                                            </p:tav>
                                          </p:tavLst>
                                        </p:anim>
                                        <p:anim calcmode="lin" valueType="num">
                                          <p:cBhvr additive="base">
                                            <p:cTn id="23" dur="1000" fill="hold"/>
                                            <p:tgtEl>
                                              <p:spTgt spid="159"/>
                                            </p:tgtEl>
                                            <p:attrNameLst>
                                              <p:attrName>ppt_y</p:attrName>
                                            </p:attrNameLst>
                                          </p:cBhvr>
                                          <p:tavLst>
                                            <p:tav tm="0">
                                              <p:val>
                                                <p:strVal val="#ppt_y"/>
                                              </p:val>
                                            </p:tav>
                                            <p:tav tm="100000">
                                              <p:val>
                                                <p:strVal val="#ppt_y"/>
                                              </p:val>
                                            </p:tav>
                                          </p:tavLst>
                                        </p:anim>
                                      </p:childTnLst>
                                    </p:cTn>
                                  </p:par>
                                  <p:par>
                                    <p:cTn id="24" presetID="2" presetClass="entr" presetSubtype="2" decel="50000" fill="hold" grpId="0" nodeType="withEffect">
                                      <p:stCondLst>
                                        <p:cond delay="1750"/>
                                      </p:stCondLst>
                                      <p:childTnLst>
                                        <p:set>
                                          <p:cBhvr>
                                            <p:cTn id="25" dur="1" fill="hold">
                                              <p:stCondLst>
                                                <p:cond delay="0"/>
                                              </p:stCondLst>
                                            </p:cTn>
                                            <p:tgtEl>
                                              <p:spTgt spid="162"/>
                                            </p:tgtEl>
                                            <p:attrNameLst>
                                              <p:attrName>style.visibility</p:attrName>
                                            </p:attrNameLst>
                                          </p:cBhvr>
                                          <p:to>
                                            <p:strVal val="visible"/>
                                          </p:to>
                                        </p:set>
                                        <p:anim calcmode="lin" valueType="num">
                                          <p:cBhvr additive="base">
                                            <p:cTn id="26" dur="1000" fill="hold"/>
                                            <p:tgtEl>
                                              <p:spTgt spid="162"/>
                                            </p:tgtEl>
                                            <p:attrNameLst>
                                              <p:attrName>ppt_x</p:attrName>
                                            </p:attrNameLst>
                                          </p:cBhvr>
                                          <p:tavLst>
                                            <p:tav tm="0">
                                              <p:val>
                                                <p:strVal val="1+#ppt_w/2"/>
                                              </p:val>
                                            </p:tav>
                                            <p:tav tm="100000">
                                              <p:val>
                                                <p:strVal val="#ppt_x"/>
                                              </p:val>
                                            </p:tav>
                                          </p:tavLst>
                                        </p:anim>
                                        <p:anim calcmode="lin" valueType="num">
                                          <p:cBhvr additive="base">
                                            <p:cTn id="27" dur="1000" fill="hold"/>
                                            <p:tgtEl>
                                              <p:spTgt spid="162"/>
                                            </p:tgtEl>
                                            <p:attrNameLst>
                                              <p:attrName>ppt_y</p:attrName>
                                            </p:attrNameLst>
                                          </p:cBhvr>
                                          <p:tavLst>
                                            <p:tav tm="0">
                                              <p:val>
                                                <p:strVal val="#ppt_y"/>
                                              </p:val>
                                            </p:tav>
                                            <p:tav tm="100000">
                                              <p:val>
                                                <p:strVal val="#ppt_y"/>
                                              </p:val>
                                            </p:tav>
                                          </p:tavLst>
                                        </p:anim>
                                      </p:childTnLst>
                                    </p:cTn>
                                  </p:par>
                                  <p:par>
                                    <p:cTn id="28" presetID="2" presetClass="entr" presetSubtype="2" decel="50000" fill="hold" grpId="0" nodeType="withEffect">
                                      <p:stCondLst>
                                        <p:cond delay="1750"/>
                                      </p:stCondLst>
                                      <p:childTnLst>
                                        <p:set>
                                          <p:cBhvr>
                                            <p:cTn id="29" dur="1" fill="hold">
                                              <p:stCondLst>
                                                <p:cond delay="0"/>
                                              </p:stCondLst>
                                            </p:cTn>
                                            <p:tgtEl>
                                              <p:spTgt spid="161"/>
                                            </p:tgtEl>
                                            <p:attrNameLst>
                                              <p:attrName>style.visibility</p:attrName>
                                            </p:attrNameLst>
                                          </p:cBhvr>
                                          <p:to>
                                            <p:strVal val="visible"/>
                                          </p:to>
                                        </p:set>
                                        <p:anim calcmode="lin" valueType="num">
                                          <p:cBhvr additive="base">
                                            <p:cTn id="30" dur="1000" fill="hold"/>
                                            <p:tgtEl>
                                              <p:spTgt spid="161"/>
                                            </p:tgtEl>
                                            <p:attrNameLst>
                                              <p:attrName>ppt_x</p:attrName>
                                            </p:attrNameLst>
                                          </p:cBhvr>
                                          <p:tavLst>
                                            <p:tav tm="0">
                                              <p:val>
                                                <p:strVal val="1+#ppt_w/2"/>
                                              </p:val>
                                            </p:tav>
                                            <p:tav tm="100000">
                                              <p:val>
                                                <p:strVal val="#ppt_x"/>
                                              </p:val>
                                            </p:tav>
                                          </p:tavLst>
                                        </p:anim>
                                        <p:anim calcmode="lin" valueType="num">
                                          <p:cBhvr additive="base">
                                            <p:cTn id="31" dur="1000" fill="hold"/>
                                            <p:tgtEl>
                                              <p:spTgt spid="16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0"/>
                                      </p:stCondLst>
                                      <p:childTnLst>
                                        <p:set>
                                          <p:cBhvr>
                                            <p:cTn id="33" dur="1" fill="hold">
                                              <p:stCondLst>
                                                <p:cond delay="0"/>
                                              </p:stCondLst>
                                            </p:cTn>
                                            <p:tgtEl>
                                              <p:spTgt spid="149"/>
                                            </p:tgtEl>
                                            <p:attrNameLst>
                                              <p:attrName>style.visibility</p:attrName>
                                            </p:attrNameLst>
                                          </p:cBhvr>
                                          <p:to>
                                            <p:strVal val="visible"/>
                                          </p:to>
                                        </p:set>
                                        <p:anim calcmode="lin" valueType="num">
                                          <p:cBhvr>
                                            <p:cTn id="34" dur="500" fill="hold"/>
                                            <p:tgtEl>
                                              <p:spTgt spid="149"/>
                                            </p:tgtEl>
                                            <p:attrNameLst>
                                              <p:attrName>ppt_w</p:attrName>
                                            </p:attrNameLst>
                                          </p:cBhvr>
                                          <p:tavLst>
                                            <p:tav tm="0">
                                              <p:val>
                                                <p:fltVal val="0"/>
                                              </p:val>
                                            </p:tav>
                                            <p:tav tm="100000">
                                              <p:val>
                                                <p:strVal val="#ppt_w"/>
                                              </p:val>
                                            </p:tav>
                                          </p:tavLst>
                                        </p:anim>
                                        <p:anim calcmode="lin" valueType="num">
                                          <p:cBhvr>
                                            <p:cTn id="35" dur="500" fill="hold"/>
                                            <p:tgtEl>
                                              <p:spTgt spid="149"/>
                                            </p:tgtEl>
                                            <p:attrNameLst>
                                              <p:attrName>ppt_h</p:attrName>
                                            </p:attrNameLst>
                                          </p:cBhvr>
                                          <p:tavLst>
                                            <p:tav tm="0">
                                              <p:val>
                                                <p:fltVal val="0"/>
                                              </p:val>
                                            </p:tav>
                                            <p:tav tm="100000">
                                              <p:val>
                                                <p:strVal val="#ppt_h"/>
                                              </p:val>
                                            </p:tav>
                                          </p:tavLst>
                                        </p:anim>
                                        <p:animEffect transition="in" filter="fade">
                                          <p:cBhvr>
                                            <p:cTn id="36" dur="500"/>
                                            <p:tgtEl>
                                              <p:spTgt spid="149"/>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157"/>
                                            </p:tgtEl>
                                            <p:attrNameLst>
                                              <p:attrName>style.visibility</p:attrName>
                                            </p:attrNameLst>
                                          </p:cBhvr>
                                          <p:to>
                                            <p:strVal val="visible"/>
                                          </p:to>
                                        </p:set>
                                        <p:anim calcmode="lin" valueType="num">
                                          <p:cBhvr>
                                            <p:cTn id="39" dur="500" fill="hold"/>
                                            <p:tgtEl>
                                              <p:spTgt spid="157"/>
                                            </p:tgtEl>
                                            <p:attrNameLst>
                                              <p:attrName>ppt_w</p:attrName>
                                            </p:attrNameLst>
                                          </p:cBhvr>
                                          <p:tavLst>
                                            <p:tav tm="0">
                                              <p:val>
                                                <p:fltVal val="0"/>
                                              </p:val>
                                            </p:tav>
                                            <p:tav tm="100000">
                                              <p:val>
                                                <p:strVal val="#ppt_w"/>
                                              </p:val>
                                            </p:tav>
                                          </p:tavLst>
                                        </p:anim>
                                        <p:anim calcmode="lin" valueType="num">
                                          <p:cBhvr>
                                            <p:cTn id="40" dur="500" fill="hold"/>
                                            <p:tgtEl>
                                              <p:spTgt spid="157"/>
                                            </p:tgtEl>
                                            <p:attrNameLst>
                                              <p:attrName>ppt_h</p:attrName>
                                            </p:attrNameLst>
                                          </p:cBhvr>
                                          <p:tavLst>
                                            <p:tav tm="0">
                                              <p:val>
                                                <p:fltVal val="0"/>
                                              </p:val>
                                            </p:tav>
                                            <p:tav tm="100000">
                                              <p:val>
                                                <p:strVal val="#ppt_h"/>
                                              </p:val>
                                            </p:tav>
                                          </p:tavLst>
                                        </p:anim>
                                        <p:animEffect transition="in" filter="fade">
                                          <p:cBhvr>
                                            <p:cTn id="41" dur="500"/>
                                            <p:tgtEl>
                                              <p:spTgt spid="157"/>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58"/>
                                            </p:tgtEl>
                                            <p:attrNameLst>
                                              <p:attrName>style.visibility</p:attrName>
                                            </p:attrNameLst>
                                          </p:cBhvr>
                                          <p:to>
                                            <p:strVal val="visible"/>
                                          </p:to>
                                        </p:set>
                                        <p:anim calcmode="lin" valueType="num">
                                          <p:cBhvr>
                                            <p:cTn id="44" dur="500" fill="hold"/>
                                            <p:tgtEl>
                                              <p:spTgt spid="158"/>
                                            </p:tgtEl>
                                            <p:attrNameLst>
                                              <p:attrName>ppt_w</p:attrName>
                                            </p:attrNameLst>
                                          </p:cBhvr>
                                          <p:tavLst>
                                            <p:tav tm="0">
                                              <p:val>
                                                <p:fltVal val="0"/>
                                              </p:val>
                                            </p:tav>
                                            <p:tav tm="100000">
                                              <p:val>
                                                <p:strVal val="#ppt_w"/>
                                              </p:val>
                                            </p:tav>
                                          </p:tavLst>
                                        </p:anim>
                                        <p:anim calcmode="lin" valueType="num">
                                          <p:cBhvr>
                                            <p:cTn id="45" dur="500" fill="hold"/>
                                            <p:tgtEl>
                                              <p:spTgt spid="158"/>
                                            </p:tgtEl>
                                            <p:attrNameLst>
                                              <p:attrName>ppt_h</p:attrName>
                                            </p:attrNameLst>
                                          </p:cBhvr>
                                          <p:tavLst>
                                            <p:tav tm="0">
                                              <p:val>
                                                <p:fltVal val="0"/>
                                              </p:val>
                                            </p:tav>
                                            <p:tav tm="100000">
                                              <p:val>
                                                <p:strVal val="#ppt_h"/>
                                              </p:val>
                                            </p:tav>
                                          </p:tavLst>
                                        </p:anim>
                                        <p:animEffect transition="in" filter="fade">
                                          <p:cBhvr>
                                            <p:cTn id="46" dur="500"/>
                                            <p:tgtEl>
                                              <p:spTgt spid="158"/>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147"/>
                                            </p:tgtEl>
                                            <p:attrNameLst>
                                              <p:attrName>style.visibility</p:attrName>
                                            </p:attrNameLst>
                                          </p:cBhvr>
                                          <p:to>
                                            <p:strVal val="visible"/>
                                          </p:to>
                                        </p:set>
                                        <p:anim calcmode="lin" valueType="num">
                                          <p:cBhvr>
                                            <p:cTn id="49" dur="500" fill="hold"/>
                                            <p:tgtEl>
                                              <p:spTgt spid="147"/>
                                            </p:tgtEl>
                                            <p:attrNameLst>
                                              <p:attrName>ppt_w</p:attrName>
                                            </p:attrNameLst>
                                          </p:cBhvr>
                                          <p:tavLst>
                                            <p:tav tm="0">
                                              <p:val>
                                                <p:fltVal val="0"/>
                                              </p:val>
                                            </p:tav>
                                            <p:tav tm="100000">
                                              <p:val>
                                                <p:strVal val="#ppt_w"/>
                                              </p:val>
                                            </p:tav>
                                          </p:tavLst>
                                        </p:anim>
                                        <p:anim calcmode="lin" valueType="num">
                                          <p:cBhvr>
                                            <p:cTn id="50" dur="500" fill="hold"/>
                                            <p:tgtEl>
                                              <p:spTgt spid="147"/>
                                            </p:tgtEl>
                                            <p:attrNameLst>
                                              <p:attrName>ppt_h</p:attrName>
                                            </p:attrNameLst>
                                          </p:cBhvr>
                                          <p:tavLst>
                                            <p:tav tm="0">
                                              <p:val>
                                                <p:fltVal val="0"/>
                                              </p:val>
                                            </p:tav>
                                            <p:tav tm="100000">
                                              <p:val>
                                                <p:strVal val="#ppt_h"/>
                                              </p:val>
                                            </p:tav>
                                          </p:tavLst>
                                        </p:anim>
                                        <p:animEffect transition="in" filter="fade">
                                          <p:cBhvr>
                                            <p:cTn id="51" dur="500"/>
                                            <p:tgtEl>
                                              <p:spTgt spid="147"/>
                                            </p:tgtEl>
                                          </p:cBhvr>
                                        </p:animEffect>
                                      </p:childTnLst>
                                    </p:cTn>
                                  </p:par>
                                  <p:par>
                                    <p:cTn id="52" presetID="53" presetClass="entr" presetSubtype="16" fill="hold" grpId="0" nodeType="withEffect">
                                      <p:stCondLst>
                                        <p:cond delay="750"/>
                                      </p:stCondLst>
                                      <p:childTnLst>
                                        <p:set>
                                          <p:cBhvr>
                                            <p:cTn id="53" dur="1" fill="hold">
                                              <p:stCondLst>
                                                <p:cond delay="0"/>
                                              </p:stCondLst>
                                            </p:cTn>
                                            <p:tgtEl>
                                              <p:spTgt spid="163"/>
                                            </p:tgtEl>
                                            <p:attrNameLst>
                                              <p:attrName>style.visibility</p:attrName>
                                            </p:attrNameLst>
                                          </p:cBhvr>
                                          <p:to>
                                            <p:strVal val="visible"/>
                                          </p:to>
                                        </p:set>
                                        <p:anim calcmode="lin" valueType="num">
                                          <p:cBhvr>
                                            <p:cTn id="54" dur="500" fill="hold"/>
                                            <p:tgtEl>
                                              <p:spTgt spid="163"/>
                                            </p:tgtEl>
                                            <p:attrNameLst>
                                              <p:attrName>ppt_w</p:attrName>
                                            </p:attrNameLst>
                                          </p:cBhvr>
                                          <p:tavLst>
                                            <p:tav tm="0">
                                              <p:val>
                                                <p:fltVal val="0"/>
                                              </p:val>
                                            </p:tav>
                                            <p:tav tm="100000">
                                              <p:val>
                                                <p:strVal val="#ppt_w"/>
                                              </p:val>
                                            </p:tav>
                                          </p:tavLst>
                                        </p:anim>
                                        <p:anim calcmode="lin" valueType="num">
                                          <p:cBhvr>
                                            <p:cTn id="55" dur="500" fill="hold"/>
                                            <p:tgtEl>
                                              <p:spTgt spid="163"/>
                                            </p:tgtEl>
                                            <p:attrNameLst>
                                              <p:attrName>ppt_h</p:attrName>
                                            </p:attrNameLst>
                                          </p:cBhvr>
                                          <p:tavLst>
                                            <p:tav tm="0">
                                              <p:val>
                                                <p:fltVal val="0"/>
                                              </p:val>
                                            </p:tav>
                                            <p:tav tm="100000">
                                              <p:val>
                                                <p:strVal val="#ppt_h"/>
                                              </p:val>
                                            </p:tav>
                                          </p:tavLst>
                                        </p:anim>
                                        <p:animEffect transition="in" filter="fade">
                                          <p:cBhvr>
                                            <p:cTn id="56" dur="500"/>
                                            <p:tgtEl>
                                              <p:spTgt spid="163"/>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64"/>
                                            </p:tgtEl>
                                            <p:attrNameLst>
                                              <p:attrName>style.visibility</p:attrName>
                                            </p:attrNameLst>
                                          </p:cBhvr>
                                          <p:to>
                                            <p:strVal val="visible"/>
                                          </p:to>
                                        </p:set>
                                        <p:anim calcmode="lin" valueType="num">
                                          <p:cBhvr>
                                            <p:cTn id="59" dur="500" fill="hold"/>
                                            <p:tgtEl>
                                              <p:spTgt spid="164"/>
                                            </p:tgtEl>
                                            <p:attrNameLst>
                                              <p:attrName>ppt_w</p:attrName>
                                            </p:attrNameLst>
                                          </p:cBhvr>
                                          <p:tavLst>
                                            <p:tav tm="0">
                                              <p:val>
                                                <p:fltVal val="0"/>
                                              </p:val>
                                            </p:tav>
                                            <p:tav tm="100000">
                                              <p:val>
                                                <p:strVal val="#ppt_w"/>
                                              </p:val>
                                            </p:tav>
                                          </p:tavLst>
                                        </p:anim>
                                        <p:anim calcmode="lin" valueType="num">
                                          <p:cBhvr>
                                            <p:cTn id="60" dur="500" fill="hold"/>
                                            <p:tgtEl>
                                              <p:spTgt spid="164"/>
                                            </p:tgtEl>
                                            <p:attrNameLst>
                                              <p:attrName>ppt_h</p:attrName>
                                            </p:attrNameLst>
                                          </p:cBhvr>
                                          <p:tavLst>
                                            <p:tav tm="0">
                                              <p:val>
                                                <p:fltVal val="0"/>
                                              </p:val>
                                            </p:tav>
                                            <p:tav tm="100000">
                                              <p:val>
                                                <p:strVal val="#ppt_h"/>
                                              </p:val>
                                            </p:tav>
                                          </p:tavLst>
                                        </p:anim>
                                        <p:animEffect transition="in" filter="fade">
                                          <p:cBhvr>
                                            <p:cTn id="61" dur="500"/>
                                            <p:tgtEl>
                                              <p:spTgt spid="164"/>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142"/>
                                            </p:tgtEl>
                                            <p:attrNameLst>
                                              <p:attrName>style.visibility</p:attrName>
                                            </p:attrNameLst>
                                          </p:cBhvr>
                                          <p:to>
                                            <p:strVal val="visible"/>
                                          </p:to>
                                        </p:set>
                                        <p:animEffect transition="in" filter="wipe(left)">
                                          <p:cBhvr>
                                            <p:cTn id="64" dur="500"/>
                                            <p:tgtEl>
                                              <p:spTgt spid="142"/>
                                            </p:tgtEl>
                                          </p:cBhvr>
                                        </p:animEffect>
                                      </p:childTnLst>
                                    </p:cTn>
                                  </p:par>
                                  <p:par>
                                    <p:cTn id="65" presetID="2" presetClass="entr" presetSubtype="2" decel="50000" fill="hold" grpId="0" nodeType="withEffect">
                                      <p:stCondLst>
                                        <p:cond delay="2000"/>
                                      </p:stCondLst>
                                      <p:childTnLst>
                                        <p:set>
                                          <p:cBhvr>
                                            <p:cTn id="66" dur="1" fill="hold">
                                              <p:stCondLst>
                                                <p:cond delay="0"/>
                                              </p:stCondLst>
                                            </p:cTn>
                                            <p:tgtEl>
                                              <p:spTgt spid="145"/>
                                            </p:tgtEl>
                                            <p:attrNameLst>
                                              <p:attrName>style.visibility</p:attrName>
                                            </p:attrNameLst>
                                          </p:cBhvr>
                                          <p:to>
                                            <p:strVal val="visible"/>
                                          </p:to>
                                        </p:set>
                                        <p:anim calcmode="lin" valueType="num">
                                          <p:cBhvr additive="base">
                                            <p:cTn id="67" dur="1000" fill="hold"/>
                                            <p:tgtEl>
                                              <p:spTgt spid="145"/>
                                            </p:tgtEl>
                                            <p:attrNameLst>
                                              <p:attrName>ppt_x</p:attrName>
                                            </p:attrNameLst>
                                          </p:cBhvr>
                                          <p:tavLst>
                                            <p:tav tm="0">
                                              <p:val>
                                                <p:strVal val="1+#ppt_w/2"/>
                                              </p:val>
                                            </p:tav>
                                            <p:tav tm="100000">
                                              <p:val>
                                                <p:strVal val="#ppt_x"/>
                                              </p:val>
                                            </p:tav>
                                          </p:tavLst>
                                        </p:anim>
                                        <p:anim calcmode="lin" valueType="num">
                                          <p:cBhvr additive="base">
                                            <p:cTn id="68" dur="1000" fill="hold"/>
                                            <p:tgtEl>
                                              <p:spTgt spid="145"/>
                                            </p:tgtEl>
                                            <p:attrNameLst>
                                              <p:attrName>ppt_y</p:attrName>
                                            </p:attrNameLst>
                                          </p:cBhvr>
                                          <p:tavLst>
                                            <p:tav tm="0">
                                              <p:val>
                                                <p:strVal val="#ppt_y"/>
                                              </p:val>
                                            </p:tav>
                                            <p:tav tm="100000">
                                              <p:val>
                                                <p:strVal val="#ppt_y"/>
                                              </p:val>
                                            </p:tav>
                                          </p:tavLst>
                                        </p:anim>
                                      </p:childTnLst>
                                    </p:cTn>
                                  </p:par>
                                  <p:par>
                                    <p:cTn id="69" presetID="2" presetClass="entr" presetSubtype="2" decel="50000" fill="hold" grpId="0" nodeType="withEffect">
                                      <p:stCondLst>
                                        <p:cond delay="2000"/>
                                      </p:stCondLst>
                                      <p:childTnLst>
                                        <p:set>
                                          <p:cBhvr>
                                            <p:cTn id="70" dur="1" fill="hold">
                                              <p:stCondLst>
                                                <p:cond delay="0"/>
                                              </p:stCondLst>
                                            </p:cTn>
                                            <p:tgtEl>
                                              <p:spTgt spid="144"/>
                                            </p:tgtEl>
                                            <p:attrNameLst>
                                              <p:attrName>style.visibility</p:attrName>
                                            </p:attrNameLst>
                                          </p:cBhvr>
                                          <p:to>
                                            <p:strVal val="visible"/>
                                          </p:to>
                                        </p:set>
                                        <p:anim calcmode="lin" valueType="num">
                                          <p:cBhvr additive="base">
                                            <p:cTn id="71" dur="1000" fill="hold"/>
                                            <p:tgtEl>
                                              <p:spTgt spid="144"/>
                                            </p:tgtEl>
                                            <p:attrNameLst>
                                              <p:attrName>ppt_x</p:attrName>
                                            </p:attrNameLst>
                                          </p:cBhvr>
                                          <p:tavLst>
                                            <p:tav tm="0">
                                              <p:val>
                                                <p:strVal val="1+#ppt_w/2"/>
                                              </p:val>
                                            </p:tav>
                                            <p:tav tm="100000">
                                              <p:val>
                                                <p:strVal val="#ppt_x"/>
                                              </p:val>
                                            </p:tav>
                                          </p:tavLst>
                                        </p:anim>
                                        <p:anim calcmode="lin" valueType="num">
                                          <p:cBhvr additive="base">
                                            <p:cTn id="72" dur="1000" fill="hold"/>
                                            <p:tgtEl>
                                              <p:spTgt spid="144"/>
                                            </p:tgtEl>
                                            <p:attrNameLst>
                                              <p:attrName>ppt_y</p:attrName>
                                            </p:attrNameLst>
                                          </p:cBhvr>
                                          <p:tavLst>
                                            <p:tav tm="0">
                                              <p:val>
                                                <p:strVal val="#ppt_y"/>
                                              </p:val>
                                            </p:tav>
                                            <p:tav tm="100000">
                                              <p:val>
                                                <p:strVal val="#ppt_y"/>
                                              </p:val>
                                            </p:tav>
                                          </p:tavLst>
                                        </p:anim>
                                      </p:childTnLst>
                                    </p:cTn>
                                  </p:par>
                                  <p:par>
                                    <p:cTn id="73" presetID="53" presetClass="entr" presetSubtype="16" fill="hold" grpId="0" nodeType="withEffect">
                                      <p:stCondLst>
                                        <p:cond delay="750"/>
                                      </p:stCondLst>
                                      <p:childTnLst>
                                        <p:set>
                                          <p:cBhvr>
                                            <p:cTn id="74" dur="1" fill="hold">
                                              <p:stCondLst>
                                                <p:cond delay="0"/>
                                              </p:stCondLst>
                                            </p:cTn>
                                            <p:tgtEl>
                                              <p:spTgt spid="143"/>
                                            </p:tgtEl>
                                            <p:attrNameLst>
                                              <p:attrName>style.visibility</p:attrName>
                                            </p:attrNameLst>
                                          </p:cBhvr>
                                          <p:to>
                                            <p:strVal val="visible"/>
                                          </p:to>
                                        </p:set>
                                        <p:anim calcmode="lin" valueType="num">
                                          <p:cBhvr>
                                            <p:cTn id="75" dur="500" fill="hold"/>
                                            <p:tgtEl>
                                              <p:spTgt spid="143"/>
                                            </p:tgtEl>
                                            <p:attrNameLst>
                                              <p:attrName>ppt_w</p:attrName>
                                            </p:attrNameLst>
                                          </p:cBhvr>
                                          <p:tavLst>
                                            <p:tav tm="0">
                                              <p:val>
                                                <p:fltVal val="0"/>
                                              </p:val>
                                            </p:tav>
                                            <p:tav tm="100000">
                                              <p:val>
                                                <p:strVal val="#ppt_w"/>
                                              </p:val>
                                            </p:tav>
                                          </p:tavLst>
                                        </p:anim>
                                        <p:anim calcmode="lin" valueType="num">
                                          <p:cBhvr>
                                            <p:cTn id="76" dur="500" fill="hold"/>
                                            <p:tgtEl>
                                              <p:spTgt spid="143"/>
                                            </p:tgtEl>
                                            <p:attrNameLst>
                                              <p:attrName>ppt_h</p:attrName>
                                            </p:attrNameLst>
                                          </p:cBhvr>
                                          <p:tavLst>
                                            <p:tav tm="0">
                                              <p:val>
                                                <p:fltVal val="0"/>
                                              </p:val>
                                            </p:tav>
                                            <p:tav tm="100000">
                                              <p:val>
                                                <p:strVal val="#ppt_h"/>
                                              </p:val>
                                            </p:tav>
                                          </p:tavLst>
                                        </p:anim>
                                        <p:animEffect transition="in" filter="fade">
                                          <p:cBhvr>
                                            <p:cTn id="77" dur="500"/>
                                            <p:tgtEl>
                                              <p:spTgt spid="143"/>
                                            </p:tgtEl>
                                          </p:cBhvr>
                                        </p:animEffect>
                                      </p:childTnLst>
                                    </p:cTn>
                                  </p:par>
                                  <p:par>
                                    <p:cTn id="78" presetID="53" presetClass="entr" presetSubtype="16" fill="hold" grpId="0" nodeType="withEffect">
                                      <p:stCondLst>
                                        <p:cond delay="1000"/>
                                      </p:stCondLst>
                                      <p:childTnLst>
                                        <p:set>
                                          <p:cBhvr>
                                            <p:cTn id="79" dur="1" fill="hold">
                                              <p:stCondLst>
                                                <p:cond delay="0"/>
                                              </p:stCondLst>
                                            </p:cTn>
                                            <p:tgtEl>
                                              <p:spTgt spid="192"/>
                                            </p:tgtEl>
                                            <p:attrNameLst>
                                              <p:attrName>style.visibility</p:attrName>
                                            </p:attrNameLst>
                                          </p:cBhvr>
                                          <p:to>
                                            <p:strVal val="visible"/>
                                          </p:to>
                                        </p:set>
                                        <p:anim calcmode="lin" valueType="num">
                                          <p:cBhvr>
                                            <p:cTn id="80" dur="500" fill="hold"/>
                                            <p:tgtEl>
                                              <p:spTgt spid="192"/>
                                            </p:tgtEl>
                                            <p:attrNameLst>
                                              <p:attrName>ppt_w</p:attrName>
                                            </p:attrNameLst>
                                          </p:cBhvr>
                                          <p:tavLst>
                                            <p:tav tm="0">
                                              <p:val>
                                                <p:fltVal val="0"/>
                                              </p:val>
                                            </p:tav>
                                            <p:tav tm="100000">
                                              <p:val>
                                                <p:strVal val="#ppt_w"/>
                                              </p:val>
                                            </p:tav>
                                          </p:tavLst>
                                        </p:anim>
                                        <p:anim calcmode="lin" valueType="num">
                                          <p:cBhvr>
                                            <p:cTn id="81" dur="500" fill="hold"/>
                                            <p:tgtEl>
                                              <p:spTgt spid="192"/>
                                            </p:tgtEl>
                                            <p:attrNameLst>
                                              <p:attrName>ppt_h</p:attrName>
                                            </p:attrNameLst>
                                          </p:cBhvr>
                                          <p:tavLst>
                                            <p:tav tm="0">
                                              <p:val>
                                                <p:fltVal val="0"/>
                                              </p:val>
                                            </p:tav>
                                            <p:tav tm="100000">
                                              <p:val>
                                                <p:strVal val="#ppt_h"/>
                                              </p:val>
                                            </p:tav>
                                          </p:tavLst>
                                        </p:anim>
                                        <p:animEffect transition="in" filter="fade">
                                          <p:cBhvr>
                                            <p:cTn id="82" dur="500"/>
                                            <p:tgtEl>
                                              <p:spTgt spid="192"/>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193"/>
                                            </p:tgtEl>
                                            <p:attrNameLst>
                                              <p:attrName>style.visibility</p:attrName>
                                            </p:attrNameLst>
                                          </p:cBhvr>
                                          <p:to>
                                            <p:strVal val="visible"/>
                                          </p:to>
                                        </p:set>
                                        <p:anim calcmode="lin" valueType="num">
                                          <p:cBhvr>
                                            <p:cTn id="85" dur="500" fill="hold"/>
                                            <p:tgtEl>
                                              <p:spTgt spid="193"/>
                                            </p:tgtEl>
                                            <p:attrNameLst>
                                              <p:attrName>ppt_w</p:attrName>
                                            </p:attrNameLst>
                                          </p:cBhvr>
                                          <p:tavLst>
                                            <p:tav tm="0">
                                              <p:val>
                                                <p:fltVal val="0"/>
                                              </p:val>
                                            </p:tav>
                                            <p:tav tm="100000">
                                              <p:val>
                                                <p:strVal val="#ppt_w"/>
                                              </p:val>
                                            </p:tav>
                                          </p:tavLst>
                                        </p:anim>
                                        <p:anim calcmode="lin" valueType="num">
                                          <p:cBhvr>
                                            <p:cTn id="86" dur="500" fill="hold"/>
                                            <p:tgtEl>
                                              <p:spTgt spid="193"/>
                                            </p:tgtEl>
                                            <p:attrNameLst>
                                              <p:attrName>ppt_h</p:attrName>
                                            </p:attrNameLst>
                                          </p:cBhvr>
                                          <p:tavLst>
                                            <p:tav tm="0">
                                              <p:val>
                                                <p:fltVal val="0"/>
                                              </p:val>
                                            </p:tav>
                                            <p:tav tm="100000">
                                              <p:val>
                                                <p:strVal val="#ppt_h"/>
                                              </p:val>
                                            </p:tav>
                                          </p:tavLst>
                                        </p:anim>
                                        <p:animEffect transition="in" filter="fade">
                                          <p:cBhvr>
                                            <p:cTn id="87" dur="500"/>
                                            <p:tgtEl>
                                              <p:spTgt spid="193"/>
                                            </p:tgtEl>
                                          </p:cBhvr>
                                        </p:animEffect>
                                      </p:childTnLst>
                                    </p:cTn>
                                  </p:par>
                                  <p:par>
                                    <p:cTn id="88" presetID="2" presetClass="entr" presetSubtype="1" fill="hold" grpId="0" nodeType="withEffect" p14:presetBounceEnd="50000">
                                      <p:stCondLst>
                                        <p:cond delay="750"/>
                                      </p:stCondLst>
                                      <p:childTnLst>
                                        <p:set>
                                          <p:cBhvr>
                                            <p:cTn id="89" dur="1" fill="hold">
                                              <p:stCondLst>
                                                <p:cond delay="0"/>
                                              </p:stCondLst>
                                            </p:cTn>
                                            <p:tgtEl>
                                              <p:spTgt spid="152"/>
                                            </p:tgtEl>
                                            <p:attrNameLst>
                                              <p:attrName>style.visibility</p:attrName>
                                            </p:attrNameLst>
                                          </p:cBhvr>
                                          <p:to>
                                            <p:strVal val="visible"/>
                                          </p:to>
                                        </p:set>
                                        <p:anim calcmode="lin" valueType="num" p14:bounceEnd="50000">
                                          <p:cBhvr additive="base">
                                            <p:cTn id="90" dur="1000" fill="hold"/>
                                            <p:tgtEl>
                                              <p:spTgt spid="152"/>
                                            </p:tgtEl>
                                            <p:attrNameLst>
                                              <p:attrName>ppt_x</p:attrName>
                                            </p:attrNameLst>
                                          </p:cBhvr>
                                          <p:tavLst>
                                            <p:tav tm="0">
                                              <p:val>
                                                <p:strVal val="#ppt_x"/>
                                              </p:val>
                                            </p:tav>
                                            <p:tav tm="100000">
                                              <p:val>
                                                <p:strVal val="#ppt_x"/>
                                              </p:val>
                                            </p:tav>
                                          </p:tavLst>
                                        </p:anim>
                                        <p:anim calcmode="lin" valueType="num" p14:bounceEnd="50000">
                                          <p:cBhvr additive="base">
                                            <p:cTn id="91" dur="1000" fill="hold"/>
                                            <p:tgtEl>
                                              <p:spTgt spid="152"/>
                                            </p:tgtEl>
                                            <p:attrNameLst>
                                              <p:attrName>ppt_y</p:attrName>
                                            </p:attrNameLst>
                                          </p:cBhvr>
                                          <p:tavLst>
                                            <p:tav tm="0">
                                              <p:val>
                                                <p:strVal val="0-#ppt_h/2"/>
                                              </p:val>
                                            </p:tav>
                                            <p:tav tm="100000">
                                              <p:val>
                                                <p:strVal val="#ppt_y"/>
                                              </p:val>
                                            </p:tav>
                                          </p:tavLst>
                                        </p:anim>
                                      </p:childTnLst>
                                    </p:cTn>
                                  </p:par>
                                  <p:par>
                                    <p:cTn id="92" presetID="2" presetClass="entr" presetSubtype="1" fill="hold" grpId="0" nodeType="withEffect" p14:presetBounceEnd="50000">
                                      <p:stCondLst>
                                        <p:cond delay="750"/>
                                      </p:stCondLst>
                                      <p:childTnLst>
                                        <p:set>
                                          <p:cBhvr>
                                            <p:cTn id="93" dur="1" fill="hold">
                                              <p:stCondLst>
                                                <p:cond delay="0"/>
                                              </p:stCondLst>
                                            </p:cTn>
                                            <p:tgtEl>
                                              <p:spTgt spid="155"/>
                                            </p:tgtEl>
                                            <p:attrNameLst>
                                              <p:attrName>style.visibility</p:attrName>
                                            </p:attrNameLst>
                                          </p:cBhvr>
                                          <p:to>
                                            <p:strVal val="visible"/>
                                          </p:to>
                                        </p:set>
                                        <p:anim calcmode="lin" valueType="num" p14:bounceEnd="50000">
                                          <p:cBhvr additive="base">
                                            <p:cTn id="94" dur="1000" fill="hold"/>
                                            <p:tgtEl>
                                              <p:spTgt spid="155"/>
                                            </p:tgtEl>
                                            <p:attrNameLst>
                                              <p:attrName>ppt_x</p:attrName>
                                            </p:attrNameLst>
                                          </p:cBhvr>
                                          <p:tavLst>
                                            <p:tav tm="0">
                                              <p:val>
                                                <p:strVal val="#ppt_x"/>
                                              </p:val>
                                            </p:tav>
                                            <p:tav tm="100000">
                                              <p:val>
                                                <p:strVal val="#ppt_x"/>
                                              </p:val>
                                            </p:tav>
                                          </p:tavLst>
                                        </p:anim>
                                        <p:anim calcmode="lin" valueType="num" p14:bounceEnd="50000">
                                          <p:cBhvr additive="base">
                                            <p:cTn id="95" dur="1000" fill="hold"/>
                                            <p:tgtEl>
                                              <p:spTgt spid="155"/>
                                            </p:tgtEl>
                                            <p:attrNameLst>
                                              <p:attrName>ppt_y</p:attrName>
                                            </p:attrNameLst>
                                          </p:cBhvr>
                                          <p:tavLst>
                                            <p:tav tm="0">
                                              <p:val>
                                                <p:strVal val="0-#ppt_h/2"/>
                                              </p:val>
                                            </p:tav>
                                            <p:tav tm="100000">
                                              <p:val>
                                                <p:strVal val="#ppt_y"/>
                                              </p:val>
                                            </p:tav>
                                          </p:tavLst>
                                        </p:anim>
                                      </p:childTnLst>
                                    </p:cTn>
                                  </p:par>
                                  <p:par>
                                    <p:cTn id="96" presetID="2" presetClass="entr" presetSubtype="1" fill="hold" grpId="0" nodeType="withEffect" p14:presetBounceEnd="50000">
                                      <p:stCondLst>
                                        <p:cond delay="500"/>
                                      </p:stCondLst>
                                      <p:childTnLst>
                                        <p:set>
                                          <p:cBhvr>
                                            <p:cTn id="97" dur="1" fill="hold">
                                              <p:stCondLst>
                                                <p:cond delay="0"/>
                                              </p:stCondLst>
                                            </p:cTn>
                                            <p:tgtEl>
                                              <p:spTgt spid="154"/>
                                            </p:tgtEl>
                                            <p:attrNameLst>
                                              <p:attrName>style.visibility</p:attrName>
                                            </p:attrNameLst>
                                          </p:cBhvr>
                                          <p:to>
                                            <p:strVal val="visible"/>
                                          </p:to>
                                        </p:set>
                                        <p:anim calcmode="lin" valueType="num" p14:bounceEnd="50000">
                                          <p:cBhvr additive="base">
                                            <p:cTn id="98" dur="1000" fill="hold"/>
                                            <p:tgtEl>
                                              <p:spTgt spid="154"/>
                                            </p:tgtEl>
                                            <p:attrNameLst>
                                              <p:attrName>ppt_x</p:attrName>
                                            </p:attrNameLst>
                                          </p:cBhvr>
                                          <p:tavLst>
                                            <p:tav tm="0">
                                              <p:val>
                                                <p:strVal val="#ppt_x"/>
                                              </p:val>
                                            </p:tav>
                                            <p:tav tm="100000">
                                              <p:val>
                                                <p:strVal val="#ppt_x"/>
                                              </p:val>
                                            </p:tav>
                                          </p:tavLst>
                                        </p:anim>
                                        <p:anim calcmode="lin" valueType="num" p14:bounceEnd="50000">
                                          <p:cBhvr additive="base">
                                            <p:cTn id="99" dur="1000" fill="hold"/>
                                            <p:tgtEl>
                                              <p:spTgt spid="154"/>
                                            </p:tgtEl>
                                            <p:attrNameLst>
                                              <p:attrName>ppt_y</p:attrName>
                                            </p:attrNameLst>
                                          </p:cBhvr>
                                          <p:tavLst>
                                            <p:tav tm="0">
                                              <p:val>
                                                <p:strVal val="0-#ppt_h/2"/>
                                              </p:val>
                                            </p:tav>
                                            <p:tav tm="100000">
                                              <p:val>
                                                <p:strVal val="#ppt_y"/>
                                              </p:val>
                                            </p:tav>
                                          </p:tavLst>
                                        </p:anim>
                                      </p:childTnLst>
                                    </p:cTn>
                                  </p:par>
                                  <p:par>
                                    <p:cTn id="100" presetID="2" presetClass="entr" presetSubtype="1" fill="hold" grpId="0" nodeType="withEffect" p14:presetBounceEnd="50000">
                                      <p:stCondLst>
                                        <p:cond delay="250"/>
                                      </p:stCondLst>
                                      <p:childTnLst>
                                        <p:set>
                                          <p:cBhvr>
                                            <p:cTn id="101" dur="1" fill="hold">
                                              <p:stCondLst>
                                                <p:cond delay="0"/>
                                              </p:stCondLst>
                                            </p:cTn>
                                            <p:tgtEl>
                                              <p:spTgt spid="153"/>
                                            </p:tgtEl>
                                            <p:attrNameLst>
                                              <p:attrName>style.visibility</p:attrName>
                                            </p:attrNameLst>
                                          </p:cBhvr>
                                          <p:to>
                                            <p:strVal val="visible"/>
                                          </p:to>
                                        </p:set>
                                        <p:anim calcmode="lin" valueType="num" p14:bounceEnd="50000">
                                          <p:cBhvr additive="base">
                                            <p:cTn id="102" dur="1000" fill="hold"/>
                                            <p:tgtEl>
                                              <p:spTgt spid="153"/>
                                            </p:tgtEl>
                                            <p:attrNameLst>
                                              <p:attrName>ppt_x</p:attrName>
                                            </p:attrNameLst>
                                          </p:cBhvr>
                                          <p:tavLst>
                                            <p:tav tm="0">
                                              <p:val>
                                                <p:strVal val="#ppt_x"/>
                                              </p:val>
                                            </p:tav>
                                            <p:tav tm="100000">
                                              <p:val>
                                                <p:strVal val="#ppt_x"/>
                                              </p:val>
                                            </p:tav>
                                          </p:tavLst>
                                        </p:anim>
                                        <p:anim calcmode="lin" valueType="num" p14:bounceEnd="50000">
                                          <p:cBhvr additive="base">
                                            <p:cTn id="103" dur="1000" fill="hold"/>
                                            <p:tgtEl>
                                              <p:spTgt spid="153"/>
                                            </p:tgtEl>
                                            <p:attrNameLst>
                                              <p:attrName>ppt_y</p:attrName>
                                            </p:attrNameLst>
                                          </p:cBhvr>
                                          <p:tavLst>
                                            <p:tav tm="0">
                                              <p:val>
                                                <p:strVal val="0-#ppt_h/2"/>
                                              </p:val>
                                            </p:tav>
                                            <p:tav tm="100000">
                                              <p:val>
                                                <p:strVal val="#ppt_y"/>
                                              </p:val>
                                            </p:tav>
                                          </p:tavLst>
                                        </p:anim>
                                      </p:childTnLst>
                                    </p:cTn>
                                  </p:par>
                                  <p:par>
                                    <p:cTn id="104" presetID="12" presetClass="entr" presetSubtype="4" fill="hold" grpId="0" nodeType="withEffect">
                                      <p:stCondLst>
                                        <p:cond delay="2500"/>
                                      </p:stCondLst>
                                      <p:childTnLst>
                                        <p:set>
                                          <p:cBhvr>
                                            <p:cTn id="105" dur="1" fill="hold">
                                              <p:stCondLst>
                                                <p:cond delay="0"/>
                                              </p:stCondLst>
                                            </p:cTn>
                                            <p:tgtEl>
                                              <p:spTgt spid="194"/>
                                            </p:tgtEl>
                                            <p:attrNameLst>
                                              <p:attrName>style.visibility</p:attrName>
                                            </p:attrNameLst>
                                          </p:cBhvr>
                                          <p:to>
                                            <p:strVal val="visible"/>
                                          </p:to>
                                        </p:set>
                                        <p:anim calcmode="lin" valueType="num">
                                          <p:cBhvr additive="base">
                                            <p:cTn id="106" dur="500"/>
                                            <p:tgtEl>
                                              <p:spTgt spid="194"/>
                                            </p:tgtEl>
                                            <p:attrNameLst>
                                              <p:attrName>ppt_y</p:attrName>
                                            </p:attrNameLst>
                                          </p:cBhvr>
                                          <p:tavLst>
                                            <p:tav tm="0">
                                              <p:val>
                                                <p:strVal val="#ppt_y+#ppt_h*1.125000"/>
                                              </p:val>
                                            </p:tav>
                                            <p:tav tm="100000">
                                              <p:val>
                                                <p:strVal val="#ppt_y"/>
                                              </p:val>
                                            </p:tav>
                                          </p:tavLst>
                                        </p:anim>
                                        <p:animEffect transition="in" filter="wipe(up)">
                                          <p:cBhvr>
                                            <p:cTn id="107" dur="500"/>
                                            <p:tgtEl>
                                              <p:spTgt spid="194"/>
                                            </p:tgtEl>
                                          </p:cBhvr>
                                        </p:animEffect>
                                      </p:childTnLst>
                                    </p:cTn>
                                  </p:par>
                                  <p:par>
                                    <p:cTn id="108" presetID="2" presetClass="entr" presetSubtype="4" fill="hold" grpId="0" nodeType="withEffect" p14:presetBounceEnd="67000">
                                      <p:stCondLst>
                                        <p:cond delay="0"/>
                                      </p:stCondLst>
                                      <p:childTnLst>
                                        <p:set>
                                          <p:cBhvr>
                                            <p:cTn id="109" dur="1" fill="hold">
                                              <p:stCondLst>
                                                <p:cond delay="0"/>
                                              </p:stCondLst>
                                            </p:cTn>
                                            <p:tgtEl>
                                              <p:spTgt spid="191"/>
                                            </p:tgtEl>
                                            <p:attrNameLst>
                                              <p:attrName>style.visibility</p:attrName>
                                            </p:attrNameLst>
                                          </p:cBhvr>
                                          <p:to>
                                            <p:strVal val="visible"/>
                                          </p:to>
                                        </p:set>
                                        <p:anim calcmode="lin" valueType="num" p14:bounceEnd="67000">
                                          <p:cBhvr additive="base">
                                            <p:cTn id="110" dur="1000" fill="hold"/>
                                            <p:tgtEl>
                                              <p:spTgt spid="191"/>
                                            </p:tgtEl>
                                            <p:attrNameLst>
                                              <p:attrName>ppt_x</p:attrName>
                                            </p:attrNameLst>
                                          </p:cBhvr>
                                          <p:tavLst>
                                            <p:tav tm="0">
                                              <p:val>
                                                <p:strVal val="#ppt_x"/>
                                              </p:val>
                                            </p:tav>
                                            <p:tav tm="100000">
                                              <p:val>
                                                <p:strVal val="#ppt_x"/>
                                              </p:val>
                                            </p:tav>
                                          </p:tavLst>
                                        </p:anim>
                                        <p:anim calcmode="lin" valueType="num" p14:bounceEnd="67000">
                                          <p:cBhvr additive="base">
                                            <p:cTn id="111" dur="1000" fill="hold"/>
                                            <p:tgtEl>
                                              <p:spTgt spid="191"/>
                                            </p:tgtEl>
                                            <p:attrNameLst>
                                              <p:attrName>ppt_y</p:attrName>
                                            </p:attrNameLst>
                                          </p:cBhvr>
                                          <p:tavLst>
                                            <p:tav tm="0">
                                              <p:val>
                                                <p:strVal val="1+#ppt_h/2"/>
                                              </p:val>
                                            </p:tav>
                                            <p:tav tm="100000">
                                              <p:val>
                                                <p:strVal val="#ppt_y"/>
                                              </p:val>
                                            </p:tav>
                                          </p:tavLst>
                                        </p:anim>
                                      </p:childTnLst>
                                    </p:cTn>
                                  </p:par>
                                  <p:par>
                                    <p:cTn id="112" presetID="22" presetClass="entr" presetSubtype="2" fill="hold" grpId="0" nodeType="withEffect">
                                      <p:stCondLst>
                                        <p:cond delay="500"/>
                                      </p:stCondLst>
                                      <p:childTnLst>
                                        <p:set>
                                          <p:cBhvr>
                                            <p:cTn id="113" dur="1" fill="hold">
                                              <p:stCondLst>
                                                <p:cond delay="0"/>
                                              </p:stCondLst>
                                            </p:cTn>
                                            <p:tgtEl>
                                              <p:spTgt spid="190"/>
                                            </p:tgtEl>
                                            <p:attrNameLst>
                                              <p:attrName>style.visibility</p:attrName>
                                            </p:attrNameLst>
                                          </p:cBhvr>
                                          <p:to>
                                            <p:strVal val="visible"/>
                                          </p:to>
                                        </p:set>
                                        <p:animEffect transition="in" filter="wipe(right)">
                                          <p:cBhvr>
                                            <p:cTn id="114" dur="500"/>
                                            <p:tgtEl>
                                              <p:spTgt spid="190"/>
                                            </p:tgtEl>
                                          </p:cBhvr>
                                        </p:animEffect>
                                      </p:childTnLst>
                                    </p:cTn>
                                  </p:par>
                                  <p:par>
                                    <p:cTn id="115" presetID="31" presetClass="entr" presetSubtype="0" fill="hold" grpId="0" nodeType="withEffect">
                                      <p:stCondLst>
                                        <p:cond delay="2250"/>
                                      </p:stCondLst>
                                      <p:childTnLst>
                                        <p:set>
                                          <p:cBhvr>
                                            <p:cTn id="116" dur="1" fill="hold">
                                              <p:stCondLst>
                                                <p:cond delay="0"/>
                                              </p:stCondLst>
                                            </p:cTn>
                                            <p:tgtEl>
                                              <p:spTgt spid="209"/>
                                            </p:tgtEl>
                                            <p:attrNameLst>
                                              <p:attrName>style.visibility</p:attrName>
                                            </p:attrNameLst>
                                          </p:cBhvr>
                                          <p:to>
                                            <p:strVal val="visible"/>
                                          </p:to>
                                        </p:set>
                                        <p:anim calcmode="lin" valueType="num">
                                          <p:cBhvr>
                                            <p:cTn id="117" dur="1000" fill="hold"/>
                                            <p:tgtEl>
                                              <p:spTgt spid="209"/>
                                            </p:tgtEl>
                                            <p:attrNameLst>
                                              <p:attrName>ppt_w</p:attrName>
                                            </p:attrNameLst>
                                          </p:cBhvr>
                                          <p:tavLst>
                                            <p:tav tm="0">
                                              <p:val>
                                                <p:fltVal val="0"/>
                                              </p:val>
                                            </p:tav>
                                            <p:tav tm="100000">
                                              <p:val>
                                                <p:strVal val="#ppt_w"/>
                                              </p:val>
                                            </p:tav>
                                          </p:tavLst>
                                        </p:anim>
                                        <p:anim calcmode="lin" valueType="num">
                                          <p:cBhvr>
                                            <p:cTn id="118" dur="1000" fill="hold"/>
                                            <p:tgtEl>
                                              <p:spTgt spid="209"/>
                                            </p:tgtEl>
                                            <p:attrNameLst>
                                              <p:attrName>ppt_h</p:attrName>
                                            </p:attrNameLst>
                                          </p:cBhvr>
                                          <p:tavLst>
                                            <p:tav tm="0">
                                              <p:val>
                                                <p:fltVal val="0"/>
                                              </p:val>
                                            </p:tav>
                                            <p:tav tm="100000">
                                              <p:val>
                                                <p:strVal val="#ppt_h"/>
                                              </p:val>
                                            </p:tav>
                                          </p:tavLst>
                                        </p:anim>
                                        <p:anim calcmode="lin" valueType="num">
                                          <p:cBhvr>
                                            <p:cTn id="119" dur="1000" fill="hold"/>
                                            <p:tgtEl>
                                              <p:spTgt spid="209"/>
                                            </p:tgtEl>
                                            <p:attrNameLst>
                                              <p:attrName>style.rotation</p:attrName>
                                            </p:attrNameLst>
                                          </p:cBhvr>
                                          <p:tavLst>
                                            <p:tav tm="0">
                                              <p:val>
                                                <p:fltVal val="90"/>
                                              </p:val>
                                            </p:tav>
                                            <p:tav tm="100000">
                                              <p:val>
                                                <p:fltVal val="0"/>
                                              </p:val>
                                            </p:tav>
                                          </p:tavLst>
                                        </p:anim>
                                        <p:animEffect transition="in" filter="fade">
                                          <p:cBhvr>
                                            <p:cTn id="120" dur="1000"/>
                                            <p:tgtEl>
                                              <p:spTgt spid="209"/>
                                            </p:tgtEl>
                                          </p:cBhvr>
                                        </p:animEffect>
                                      </p:childTnLst>
                                    </p:cTn>
                                  </p:par>
                                  <p:par>
                                    <p:cTn id="121" presetID="31" presetClass="entr" presetSubtype="0" fill="hold" nodeType="withEffect">
                                      <p:stCondLst>
                                        <p:cond delay="2000"/>
                                      </p:stCondLst>
                                      <p:childTnLst>
                                        <p:set>
                                          <p:cBhvr>
                                            <p:cTn id="122" dur="1" fill="hold">
                                              <p:stCondLst>
                                                <p:cond delay="0"/>
                                              </p:stCondLst>
                                            </p:cTn>
                                            <p:tgtEl>
                                              <p:spTgt spid="199"/>
                                            </p:tgtEl>
                                            <p:attrNameLst>
                                              <p:attrName>style.visibility</p:attrName>
                                            </p:attrNameLst>
                                          </p:cBhvr>
                                          <p:to>
                                            <p:strVal val="visible"/>
                                          </p:to>
                                        </p:set>
                                        <p:anim calcmode="lin" valueType="num">
                                          <p:cBhvr>
                                            <p:cTn id="123" dur="1000" fill="hold"/>
                                            <p:tgtEl>
                                              <p:spTgt spid="199"/>
                                            </p:tgtEl>
                                            <p:attrNameLst>
                                              <p:attrName>ppt_w</p:attrName>
                                            </p:attrNameLst>
                                          </p:cBhvr>
                                          <p:tavLst>
                                            <p:tav tm="0">
                                              <p:val>
                                                <p:fltVal val="0"/>
                                              </p:val>
                                            </p:tav>
                                            <p:tav tm="100000">
                                              <p:val>
                                                <p:strVal val="#ppt_w"/>
                                              </p:val>
                                            </p:tav>
                                          </p:tavLst>
                                        </p:anim>
                                        <p:anim calcmode="lin" valueType="num">
                                          <p:cBhvr>
                                            <p:cTn id="124" dur="1000" fill="hold"/>
                                            <p:tgtEl>
                                              <p:spTgt spid="199"/>
                                            </p:tgtEl>
                                            <p:attrNameLst>
                                              <p:attrName>ppt_h</p:attrName>
                                            </p:attrNameLst>
                                          </p:cBhvr>
                                          <p:tavLst>
                                            <p:tav tm="0">
                                              <p:val>
                                                <p:fltVal val="0"/>
                                              </p:val>
                                            </p:tav>
                                            <p:tav tm="100000">
                                              <p:val>
                                                <p:strVal val="#ppt_h"/>
                                              </p:val>
                                            </p:tav>
                                          </p:tavLst>
                                        </p:anim>
                                        <p:anim calcmode="lin" valueType="num">
                                          <p:cBhvr>
                                            <p:cTn id="125" dur="1000" fill="hold"/>
                                            <p:tgtEl>
                                              <p:spTgt spid="199"/>
                                            </p:tgtEl>
                                            <p:attrNameLst>
                                              <p:attrName>style.rotation</p:attrName>
                                            </p:attrNameLst>
                                          </p:cBhvr>
                                          <p:tavLst>
                                            <p:tav tm="0">
                                              <p:val>
                                                <p:fltVal val="90"/>
                                              </p:val>
                                            </p:tav>
                                            <p:tav tm="100000">
                                              <p:val>
                                                <p:fltVal val="0"/>
                                              </p:val>
                                            </p:tav>
                                          </p:tavLst>
                                        </p:anim>
                                        <p:animEffect transition="in" filter="fade">
                                          <p:cBhvr>
                                            <p:cTn id="126" dur="1000"/>
                                            <p:tgtEl>
                                              <p:spTgt spid="199"/>
                                            </p:tgtEl>
                                          </p:cBhvr>
                                        </p:animEffect>
                                      </p:childTnLst>
                                    </p:cTn>
                                  </p:par>
                                  <p:par>
                                    <p:cTn id="127" presetID="31" presetClass="entr" presetSubtype="0" fill="hold" nodeType="withEffect">
                                      <p:stCondLst>
                                        <p:cond delay="1500"/>
                                      </p:stCondLst>
                                      <p:childTnLst>
                                        <p:set>
                                          <p:cBhvr>
                                            <p:cTn id="128" dur="1" fill="hold">
                                              <p:stCondLst>
                                                <p:cond delay="0"/>
                                              </p:stCondLst>
                                            </p:cTn>
                                            <p:tgtEl>
                                              <p:spTgt spid="195"/>
                                            </p:tgtEl>
                                            <p:attrNameLst>
                                              <p:attrName>style.visibility</p:attrName>
                                            </p:attrNameLst>
                                          </p:cBhvr>
                                          <p:to>
                                            <p:strVal val="visible"/>
                                          </p:to>
                                        </p:set>
                                        <p:anim calcmode="lin" valueType="num">
                                          <p:cBhvr>
                                            <p:cTn id="129" dur="1000" fill="hold"/>
                                            <p:tgtEl>
                                              <p:spTgt spid="195"/>
                                            </p:tgtEl>
                                            <p:attrNameLst>
                                              <p:attrName>ppt_w</p:attrName>
                                            </p:attrNameLst>
                                          </p:cBhvr>
                                          <p:tavLst>
                                            <p:tav tm="0">
                                              <p:val>
                                                <p:fltVal val="0"/>
                                              </p:val>
                                            </p:tav>
                                            <p:tav tm="100000">
                                              <p:val>
                                                <p:strVal val="#ppt_w"/>
                                              </p:val>
                                            </p:tav>
                                          </p:tavLst>
                                        </p:anim>
                                        <p:anim calcmode="lin" valueType="num">
                                          <p:cBhvr>
                                            <p:cTn id="130" dur="1000" fill="hold"/>
                                            <p:tgtEl>
                                              <p:spTgt spid="195"/>
                                            </p:tgtEl>
                                            <p:attrNameLst>
                                              <p:attrName>ppt_h</p:attrName>
                                            </p:attrNameLst>
                                          </p:cBhvr>
                                          <p:tavLst>
                                            <p:tav tm="0">
                                              <p:val>
                                                <p:fltVal val="0"/>
                                              </p:val>
                                            </p:tav>
                                            <p:tav tm="100000">
                                              <p:val>
                                                <p:strVal val="#ppt_h"/>
                                              </p:val>
                                            </p:tav>
                                          </p:tavLst>
                                        </p:anim>
                                        <p:anim calcmode="lin" valueType="num">
                                          <p:cBhvr>
                                            <p:cTn id="131" dur="1000" fill="hold"/>
                                            <p:tgtEl>
                                              <p:spTgt spid="195"/>
                                            </p:tgtEl>
                                            <p:attrNameLst>
                                              <p:attrName>style.rotation</p:attrName>
                                            </p:attrNameLst>
                                          </p:cBhvr>
                                          <p:tavLst>
                                            <p:tav tm="0">
                                              <p:val>
                                                <p:fltVal val="90"/>
                                              </p:val>
                                            </p:tav>
                                            <p:tav tm="100000">
                                              <p:val>
                                                <p:fltVal val="0"/>
                                              </p:val>
                                            </p:tav>
                                          </p:tavLst>
                                        </p:anim>
                                        <p:animEffect transition="in" filter="fade">
                                          <p:cBhvr>
                                            <p:cTn id="132" dur="1000"/>
                                            <p:tgtEl>
                                              <p:spTgt spid="195"/>
                                            </p:tgtEl>
                                          </p:cBhvr>
                                        </p:animEffect>
                                      </p:childTnLst>
                                    </p:cTn>
                                  </p:par>
                                  <p:par>
                                    <p:cTn id="133" presetID="47" presetClass="entr" presetSubtype="0" fill="hold" grpId="0" nodeType="withEffect">
                                      <p:stCondLst>
                                        <p:cond delay="0"/>
                                      </p:stCondLst>
                                      <p:childTnLst>
                                        <p:set>
                                          <p:cBhvr>
                                            <p:cTn id="134" dur="1" fill="hold">
                                              <p:stCondLst>
                                                <p:cond delay="0"/>
                                              </p:stCondLst>
                                            </p:cTn>
                                            <p:tgtEl>
                                              <p:spTgt spid="151"/>
                                            </p:tgtEl>
                                            <p:attrNameLst>
                                              <p:attrName>style.visibility</p:attrName>
                                            </p:attrNameLst>
                                          </p:cBhvr>
                                          <p:to>
                                            <p:strVal val="visible"/>
                                          </p:to>
                                        </p:set>
                                        <p:animEffect transition="in" filter="fade">
                                          <p:cBhvr>
                                            <p:cTn id="135" dur="1000"/>
                                            <p:tgtEl>
                                              <p:spTgt spid="151"/>
                                            </p:tgtEl>
                                          </p:cBhvr>
                                        </p:animEffect>
                                        <p:anim calcmode="lin" valueType="num">
                                          <p:cBhvr>
                                            <p:cTn id="136" dur="1000" fill="hold"/>
                                            <p:tgtEl>
                                              <p:spTgt spid="151"/>
                                            </p:tgtEl>
                                            <p:attrNameLst>
                                              <p:attrName>ppt_x</p:attrName>
                                            </p:attrNameLst>
                                          </p:cBhvr>
                                          <p:tavLst>
                                            <p:tav tm="0">
                                              <p:val>
                                                <p:strVal val="#ppt_x"/>
                                              </p:val>
                                            </p:tav>
                                            <p:tav tm="100000">
                                              <p:val>
                                                <p:strVal val="#ppt_x"/>
                                              </p:val>
                                            </p:tav>
                                          </p:tavLst>
                                        </p:anim>
                                        <p:anim calcmode="lin" valueType="num">
                                          <p:cBhvr>
                                            <p:cTn id="137" dur="1000" fill="hold"/>
                                            <p:tgtEl>
                                              <p:spTgt spid="1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animBg="1"/>
          <p:bldP spid="143" grpId="0" animBg="1"/>
          <p:bldP spid="144" grpId="0"/>
          <p:bldP spid="145" grpId="0"/>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7" grpId="0" animBg="1"/>
          <p:bldP spid="158" grpId="0" animBg="1"/>
          <p:bldP spid="159" grpId="0"/>
          <p:bldP spid="160" grpId="0"/>
          <p:bldP spid="161" grpId="0"/>
          <p:bldP spid="162" grpId="0"/>
          <p:bldP spid="163" grpId="0" animBg="1"/>
          <p:bldP spid="164" grpId="0" animBg="1"/>
          <p:bldP spid="190" grpId="0"/>
          <p:bldP spid="191" grpId="0"/>
          <p:bldP spid="192" grpId="0" animBg="1"/>
          <p:bldP spid="193" grpId="0" animBg="1"/>
          <p:bldP spid="194" grpId="0"/>
          <p:bldP spid="20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500"/>
                                      </p:stCondLst>
                                      <p:childTnLst>
                                        <p:set>
                                          <p:cBhvr>
                                            <p:cTn id="6" dur="1" fill="hold">
                                              <p:stCondLst>
                                                <p:cond delay="0"/>
                                              </p:stCondLst>
                                            </p:cTn>
                                            <p:tgtEl>
                                              <p:spTgt spid="150"/>
                                            </p:tgtEl>
                                            <p:attrNameLst>
                                              <p:attrName>style.visibility</p:attrName>
                                            </p:attrNameLst>
                                          </p:cBhvr>
                                          <p:to>
                                            <p:strVal val="visible"/>
                                          </p:to>
                                        </p:set>
                                        <p:animEffect transition="in" filter="fade">
                                          <p:cBhvr>
                                            <p:cTn id="7" dur="1000"/>
                                            <p:tgtEl>
                                              <p:spTgt spid="150"/>
                                            </p:tgtEl>
                                          </p:cBhvr>
                                        </p:animEffect>
                                        <p:anim calcmode="lin" valueType="num">
                                          <p:cBhvr>
                                            <p:cTn id="8" dur="1000" fill="hold"/>
                                            <p:tgtEl>
                                              <p:spTgt spid="150"/>
                                            </p:tgtEl>
                                            <p:attrNameLst>
                                              <p:attrName>ppt_x</p:attrName>
                                            </p:attrNameLst>
                                          </p:cBhvr>
                                          <p:tavLst>
                                            <p:tav tm="0">
                                              <p:val>
                                                <p:strVal val="#ppt_x"/>
                                              </p:val>
                                            </p:tav>
                                            <p:tav tm="100000">
                                              <p:val>
                                                <p:strVal val="#ppt_x"/>
                                              </p:val>
                                            </p:tav>
                                          </p:tavLst>
                                        </p:anim>
                                        <p:anim calcmode="lin" valueType="num">
                                          <p:cBhvr>
                                            <p:cTn id="9" dur="1000" fill="hold"/>
                                            <p:tgtEl>
                                              <p:spTgt spid="150"/>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148"/>
                                            </p:tgtEl>
                                            <p:attrNameLst>
                                              <p:attrName>style.visibility</p:attrName>
                                            </p:attrNameLst>
                                          </p:cBhvr>
                                          <p:to>
                                            <p:strVal val="visible"/>
                                          </p:to>
                                        </p:set>
                                        <p:animEffect transition="in" filter="wipe(left)">
                                          <p:cBhvr>
                                            <p:cTn id="12" dur="500"/>
                                            <p:tgtEl>
                                              <p:spTgt spid="148"/>
                                            </p:tgtEl>
                                          </p:cBhvr>
                                        </p:animEffect>
                                      </p:childTnLst>
                                    </p:cTn>
                                  </p:par>
                                  <p:par>
                                    <p:cTn id="13" presetID="22" presetClass="entr" presetSubtype="8" fill="hold" grpId="0" nodeType="withEffect">
                                      <p:stCondLst>
                                        <p:cond delay="1250"/>
                                      </p:stCondLst>
                                      <p:childTnLst>
                                        <p:set>
                                          <p:cBhvr>
                                            <p:cTn id="14" dur="1" fill="hold">
                                              <p:stCondLst>
                                                <p:cond delay="0"/>
                                              </p:stCondLst>
                                            </p:cTn>
                                            <p:tgtEl>
                                              <p:spTgt spid="146"/>
                                            </p:tgtEl>
                                            <p:attrNameLst>
                                              <p:attrName>style.visibility</p:attrName>
                                            </p:attrNameLst>
                                          </p:cBhvr>
                                          <p:to>
                                            <p:strVal val="visible"/>
                                          </p:to>
                                        </p:set>
                                        <p:animEffect transition="in" filter="wipe(left)">
                                          <p:cBhvr>
                                            <p:cTn id="15" dur="500"/>
                                            <p:tgtEl>
                                              <p:spTgt spid="146"/>
                                            </p:tgtEl>
                                          </p:cBhvr>
                                        </p:animEffect>
                                      </p:childTnLst>
                                    </p:cTn>
                                  </p:par>
                                  <p:par>
                                    <p:cTn id="16" presetID="2" presetClass="entr" presetSubtype="2" decel="50000" fill="hold" grpId="0" nodeType="withEffect">
                                      <p:stCondLst>
                                        <p:cond delay="1250"/>
                                      </p:stCondLst>
                                      <p:childTnLst>
                                        <p:set>
                                          <p:cBhvr>
                                            <p:cTn id="17" dur="1" fill="hold">
                                              <p:stCondLst>
                                                <p:cond delay="0"/>
                                              </p:stCondLst>
                                            </p:cTn>
                                            <p:tgtEl>
                                              <p:spTgt spid="160"/>
                                            </p:tgtEl>
                                            <p:attrNameLst>
                                              <p:attrName>style.visibility</p:attrName>
                                            </p:attrNameLst>
                                          </p:cBhvr>
                                          <p:to>
                                            <p:strVal val="visible"/>
                                          </p:to>
                                        </p:set>
                                        <p:anim calcmode="lin" valueType="num">
                                          <p:cBhvr additive="base">
                                            <p:cTn id="18" dur="1000" fill="hold"/>
                                            <p:tgtEl>
                                              <p:spTgt spid="160"/>
                                            </p:tgtEl>
                                            <p:attrNameLst>
                                              <p:attrName>ppt_x</p:attrName>
                                            </p:attrNameLst>
                                          </p:cBhvr>
                                          <p:tavLst>
                                            <p:tav tm="0">
                                              <p:val>
                                                <p:strVal val="1+#ppt_w/2"/>
                                              </p:val>
                                            </p:tav>
                                            <p:tav tm="100000">
                                              <p:val>
                                                <p:strVal val="#ppt_x"/>
                                              </p:val>
                                            </p:tav>
                                          </p:tavLst>
                                        </p:anim>
                                        <p:anim calcmode="lin" valueType="num">
                                          <p:cBhvr additive="base">
                                            <p:cTn id="19" dur="1000" fill="hold"/>
                                            <p:tgtEl>
                                              <p:spTgt spid="160"/>
                                            </p:tgtEl>
                                            <p:attrNameLst>
                                              <p:attrName>ppt_y</p:attrName>
                                            </p:attrNameLst>
                                          </p:cBhvr>
                                          <p:tavLst>
                                            <p:tav tm="0">
                                              <p:val>
                                                <p:strVal val="#ppt_y"/>
                                              </p:val>
                                            </p:tav>
                                            <p:tav tm="100000">
                                              <p:val>
                                                <p:strVal val="#ppt_y"/>
                                              </p:val>
                                            </p:tav>
                                          </p:tavLst>
                                        </p:anim>
                                      </p:childTnLst>
                                    </p:cTn>
                                  </p:par>
                                  <p:par>
                                    <p:cTn id="20" presetID="2" presetClass="entr" presetSubtype="2" decel="50000" fill="hold" grpId="0" nodeType="withEffect">
                                      <p:stCondLst>
                                        <p:cond delay="1250"/>
                                      </p:stCondLst>
                                      <p:childTnLst>
                                        <p:set>
                                          <p:cBhvr>
                                            <p:cTn id="21" dur="1" fill="hold">
                                              <p:stCondLst>
                                                <p:cond delay="0"/>
                                              </p:stCondLst>
                                            </p:cTn>
                                            <p:tgtEl>
                                              <p:spTgt spid="159"/>
                                            </p:tgtEl>
                                            <p:attrNameLst>
                                              <p:attrName>style.visibility</p:attrName>
                                            </p:attrNameLst>
                                          </p:cBhvr>
                                          <p:to>
                                            <p:strVal val="visible"/>
                                          </p:to>
                                        </p:set>
                                        <p:anim calcmode="lin" valueType="num">
                                          <p:cBhvr additive="base">
                                            <p:cTn id="22" dur="1000" fill="hold"/>
                                            <p:tgtEl>
                                              <p:spTgt spid="159"/>
                                            </p:tgtEl>
                                            <p:attrNameLst>
                                              <p:attrName>ppt_x</p:attrName>
                                            </p:attrNameLst>
                                          </p:cBhvr>
                                          <p:tavLst>
                                            <p:tav tm="0">
                                              <p:val>
                                                <p:strVal val="1+#ppt_w/2"/>
                                              </p:val>
                                            </p:tav>
                                            <p:tav tm="100000">
                                              <p:val>
                                                <p:strVal val="#ppt_x"/>
                                              </p:val>
                                            </p:tav>
                                          </p:tavLst>
                                        </p:anim>
                                        <p:anim calcmode="lin" valueType="num">
                                          <p:cBhvr additive="base">
                                            <p:cTn id="23" dur="1000" fill="hold"/>
                                            <p:tgtEl>
                                              <p:spTgt spid="159"/>
                                            </p:tgtEl>
                                            <p:attrNameLst>
                                              <p:attrName>ppt_y</p:attrName>
                                            </p:attrNameLst>
                                          </p:cBhvr>
                                          <p:tavLst>
                                            <p:tav tm="0">
                                              <p:val>
                                                <p:strVal val="#ppt_y"/>
                                              </p:val>
                                            </p:tav>
                                            <p:tav tm="100000">
                                              <p:val>
                                                <p:strVal val="#ppt_y"/>
                                              </p:val>
                                            </p:tav>
                                          </p:tavLst>
                                        </p:anim>
                                      </p:childTnLst>
                                    </p:cTn>
                                  </p:par>
                                  <p:par>
                                    <p:cTn id="24" presetID="2" presetClass="entr" presetSubtype="2" decel="50000" fill="hold" grpId="0" nodeType="withEffect">
                                      <p:stCondLst>
                                        <p:cond delay="1750"/>
                                      </p:stCondLst>
                                      <p:childTnLst>
                                        <p:set>
                                          <p:cBhvr>
                                            <p:cTn id="25" dur="1" fill="hold">
                                              <p:stCondLst>
                                                <p:cond delay="0"/>
                                              </p:stCondLst>
                                            </p:cTn>
                                            <p:tgtEl>
                                              <p:spTgt spid="162"/>
                                            </p:tgtEl>
                                            <p:attrNameLst>
                                              <p:attrName>style.visibility</p:attrName>
                                            </p:attrNameLst>
                                          </p:cBhvr>
                                          <p:to>
                                            <p:strVal val="visible"/>
                                          </p:to>
                                        </p:set>
                                        <p:anim calcmode="lin" valueType="num">
                                          <p:cBhvr additive="base">
                                            <p:cTn id="26" dur="1000" fill="hold"/>
                                            <p:tgtEl>
                                              <p:spTgt spid="162"/>
                                            </p:tgtEl>
                                            <p:attrNameLst>
                                              <p:attrName>ppt_x</p:attrName>
                                            </p:attrNameLst>
                                          </p:cBhvr>
                                          <p:tavLst>
                                            <p:tav tm="0">
                                              <p:val>
                                                <p:strVal val="1+#ppt_w/2"/>
                                              </p:val>
                                            </p:tav>
                                            <p:tav tm="100000">
                                              <p:val>
                                                <p:strVal val="#ppt_x"/>
                                              </p:val>
                                            </p:tav>
                                          </p:tavLst>
                                        </p:anim>
                                        <p:anim calcmode="lin" valueType="num">
                                          <p:cBhvr additive="base">
                                            <p:cTn id="27" dur="1000" fill="hold"/>
                                            <p:tgtEl>
                                              <p:spTgt spid="162"/>
                                            </p:tgtEl>
                                            <p:attrNameLst>
                                              <p:attrName>ppt_y</p:attrName>
                                            </p:attrNameLst>
                                          </p:cBhvr>
                                          <p:tavLst>
                                            <p:tav tm="0">
                                              <p:val>
                                                <p:strVal val="#ppt_y"/>
                                              </p:val>
                                            </p:tav>
                                            <p:tav tm="100000">
                                              <p:val>
                                                <p:strVal val="#ppt_y"/>
                                              </p:val>
                                            </p:tav>
                                          </p:tavLst>
                                        </p:anim>
                                      </p:childTnLst>
                                    </p:cTn>
                                  </p:par>
                                  <p:par>
                                    <p:cTn id="28" presetID="2" presetClass="entr" presetSubtype="2" decel="50000" fill="hold" grpId="0" nodeType="withEffect">
                                      <p:stCondLst>
                                        <p:cond delay="1750"/>
                                      </p:stCondLst>
                                      <p:childTnLst>
                                        <p:set>
                                          <p:cBhvr>
                                            <p:cTn id="29" dur="1" fill="hold">
                                              <p:stCondLst>
                                                <p:cond delay="0"/>
                                              </p:stCondLst>
                                            </p:cTn>
                                            <p:tgtEl>
                                              <p:spTgt spid="161"/>
                                            </p:tgtEl>
                                            <p:attrNameLst>
                                              <p:attrName>style.visibility</p:attrName>
                                            </p:attrNameLst>
                                          </p:cBhvr>
                                          <p:to>
                                            <p:strVal val="visible"/>
                                          </p:to>
                                        </p:set>
                                        <p:anim calcmode="lin" valueType="num">
                                          <p:cBhvr additive="base">
                                            <p:cTn id="30" dur="1000" fill="hold"/>
                                            <p:tgtEl>
                                              <p:spTgt spid="161"/>
                                            </p:tgtEl>
                                            <p:attrNameLst>
                                              <p:attrName>ppt_x</p:attrName>
                                            </p:attrNameLst>
                                          </p:cBhvr>
                                          <p:tavLst>
                                            <p:tav tm="0">
                                              <p:val>
                                                <p:strVal val="1+#ppt_w/2"/>
                                              </p:val>
                                            </p:tav>
                                            <p:tav tm="100000">
                                              <p:val>
                                                <p:strVal val="#ppt_x"/>
                                              </p:val>
                                            </p:tav>
                                          </p:tavLst>
                                        </p:anim>
                                        <p:anim calcmode="lin" valueType="num">
                                          <p:cBhvr additive="base">
                                            <p:cTn id="31" dur="1000" fill="hold"/>
                                            <p:tgtEl>
                                              <p:spTgt spid="16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0"/>
                                      </p:stCondLst>
                                      <p:childTnLst>
                                        <p:set>
                                          <p:cBhvr>
                                            <p:cTn id="33" dur="1" fill="hold">
                                              <p:stCondLst>
                                                <p:cond delay="0"/>
                                              </p:stCondLst>
                                            </p:cTn>
                                            <p:tgtEl>
                                              <p:spTgt spid="149"/>
                                            </p:tgtEl>
                                            <p:attrNameLst>
                                              <p:attrName>style.visibility</p:attrName>
                                            </p:attrNameLst>
                                          </p:cBhvr>
                                          <p:to>
                                            <p:strVal val="visible"/>
                                          </p:to>
                                        </p:set>
                                        <p:anim calcmode="lin" valueType="num">
                                          <p:cBhvr>
                                            <p:cTn id="34" dur="500" fill="hold"/>
                                            <p:tgtEl>
                                              <p:spTgt spid="149"/>
                                            </p:tgtEl>
                                            <p:attrNameLst>
                                              <p:attrName>ppt_w</p:attrName>
                                            </p:attrNameLst>
                                          </p:cBhvr>
                                          <p:tavLst>
                                            <p:tav tm="0">
                                              <p:val>
                                                <p:fltVal val="0"/>
                                              </p:val>
                                            </p:tav>
                                            <p:tav tm="100000">
                                              <p:val>
                                                <p:strVal val="#ppt_w"/>
                                              </p:val>
                                            </p:tav>
                                          </p:tavLst>
                                        </p:anim>
                                        <p:anim calcmode="lin" valueType="num">
                                          <p:cBhvr>
                                            <p:cTn id="35" dur="500" fill="hold"/>
                                            <p:tgtEl>
                                              <p:spTgt spid="149"/>
                                            </p:tgtEl>
                                            <p:attrNameLst>
                                              <p:attrName>ppt_h</p:attrName>
                                            </p:attrNameLst>
                                          </p:cBhvr>
                                          <p:tavLst>
                                            <p:tav tm="0">
                                              <p:val>
                                                <p:fltVal val="0"/>
                                              </p:val>
                                            </p:tav>
                                            <p:tav tm="100000">
                                              <p:val>
                                                <p:strVal val="#ppt_h"/>
                                              </p:val>
                                            </p:tav>
                                          </p:tavLst>
                                        </p:anim>
                                        <p:animEffect transition="in" filter="fade">
                                          <p:cBhvr>
                                            <p:cTn id="36" dur="500"/>
                                            <p:tgtEl>
                                              <p:spTgt spid="149"/>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157"/>
                                            </p:tgtEl>
                                            <p:attrNameLst>
                                              <p:attrName>style.visibility</p:attrName>
                                            </p:attrNameLst>
                                          </p:cBhvr>
                                          <p:to>
                                            <p:strVal val="visible"/>
                                          </p:to>
                                        </p:set>
                                        <p:anim calcmode="lin" valueType="num">
                                          <p:cBhvr>
                                            <p:cTn id="39" dur="500" fill="hold"/>
                                            <p:tgtEl>
                                              <p:spTgt spid="157"/>
                                            </p:tgtEl>
                                            <p:attrNameLst>
                                              <p:attrName>ppt_w</p:attrName>
                                            </p:attrNameLst>
                                          </p:cBhvr>
                                          <p:tavLst>
                                            <p:tav tm="0">
                                              <p:val>
                                                <p:fltVal val="0"/>
                                              </p:val>
                                            </p:tav>
                                            <p:tav tm="100000">
                                              <p:val>
                                                <p:strVal val="#ppt_w"/>
                                              </p:val>
                                            </p:tav>
                                          </p:tavLst>
                                        </p:anim>
                                        <p:anim calcmode="lin" valueType="num">
                                          <p:cBhvr>
                                            <p:cTn id="40" dur="500" fill="hold"/>
                                            <p:tgtEl>
                                              <p:spTgt spid="157"/>
                                            </p:tgtEl>
                                            <p:attrNameLst>
                                              <p:attrName>ppt_h</p:attrName>
                                            </p:attrNameLst>
                                          </p:cBhvr>
                                          <p:tavLst>
                                            <p:tav tm="0">
                                              <p:val>
                                                <p:fltVal val="0"/>
                                              </p:val>
                                            </p:tav>
                                            <p:tav tm="100000">
                                              <p:val>
                                                <p:strVal val="#ppt_h"/>
                                              </p:val>
                                            </p:tav>
                                          </p:tavLst>
                                        </p:anim>
                                        <p:animEffect transition="in" filter="fade">
                                          <p:cBhvr>
                                            <p:cTn id="41" dur="500"/>
                                            <p:tgtEl>
                                              <p:spTgt spid="157"/>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58"/>
                                            </p:tgtEl>
                                            <p:attrNameLst>
                                              <p:attrName>style.visibility</p:attrName>
                                            </p:attrNameLst>
                                          </p:cBhvr>
                                          <p:to>
                                            <p:strVal val="visible"/>
                                          </p:to>
                                        </p:set>
                                        <p:anim calcmode="lin" valueType="num">
                                          <p:cBhvr>
                                            <p:cTn id="44" dur="500" fill="hold"/>
                                            <p:tgtEl>
                                              <p:spTgt spid="158"/>
                                            </p:tgtEl>
                                            <p:attrNameLst>
                                              <p:attrName>ppt_w</p:attrName>
                                            </p:attrNameLst>
                                          </p:cBhvr>
                                          <p:tavLst>
                                            <p:tav tm="0">
                                              <p:val>
                                                <p:fltVal val="0"/>
                                              </p:val>
                                            </p:tav>
                                            <p:tav tm="100000">
                                              <p:val>
                                                <p:strVal val="#ppt_w"/>
                                              </p:val>
                                            </p:tav>
                                          </p:tavLst>
                                        </p:anim>
                                        <p:anim calcmode="lin" valueType="num">
                                          <p:cBhvr>
                                            <p:cTn id="45" dur="500" fill="hold"/>
                                            <p:tgtEl>
                                              <p:spTgt spid="158"/>
                                            </p:tgtEl>
                                            <p:attrNameLst>
                                              <p:attrName>ppt_h</p:attrName>
                                            </p:attrNameLst>
                                          </p:cBhvr>
                                          <p:tavLst>
                                            <p:tav tm="0">
                                              <p:val>
                                                <p:fltVal val="0"/>
                                              </p:val>
                                            </p:tav>
                                            <p:tav tm="100000">
                                              <p:val>
                                                <p:strVal val="#ppt_h"/>
                                              </p:val>
                                            </p:tav>
                                          </p:tavLst>
                                        </p:anim>
                                        <p:animEffect transition="in" filter="fade">
                                          <p:cBhvr>
                                            <p:cTn id="46" dur="500"/>
                                            <p:tgtEl>
                                              <p:spTgt spid="158"/>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147"/>
                                            </p:tgtEl>
                                            <p:attrNameLst>
                                              <p:attrName>style.visibility</p:attrName>
                                            </p:attrNameLst>
                                          </p:cBhvr>
                                          <p:to>
                                            <p:strVal val="visible"/>
                                          </p:to>
                                        </p:set>
                                        <p:anim calcmode="lin" valueType="num">
                                          <p:cBhvr>
                                            <p:cTn id="49" dur="500" fill="hold"/>
                                            <p:tgtEl>
                                              <p:spTgt spid="147"/>
                                            </p:tgtEl>
                                            <p:attrNameLst>
                                              <p:attrName>ppt_w</p:attrName>
                                            </p:attrNameLst>
                                          </p:cBhvr>
                                          <p:tavLst>
                                            <p:tav tm="0">
                                              <p:val>
                                                <p:fltVal val="0"/>
                                              </p:val>
                                            </p:tav>
                                            <p:tav tm="100000">
                                              <p:val>
                                                <p:strVal val="#ppt_w"/>
                                              </p:val>
                                            </p:tav>
                                          </p:tavLst>
                                        </p:anim>
                                        <p:anim calcmode="lin" valueType="num">
                                          <p:cBhvr>
                                            <p:cTn id="50" dur="500" fill="hold"/>
                                            <p:tgtEl>
                                              <p:spTgt spid="147"/>
                                            </p:tgtEl>
                                            <p:attrNameLst>
                                              <p:attrName>ppt_h</p:attrName>
                                            </p:attrNameLst>
                                          </p:cBhvr>
                                          <p:tavLst>
                                            <p:tav tm="0">
                                              <p:val>
                                                <p:fltVal val="0"/>
                                              </p:val>
                                            </p:tav>
                                            <p:tav tm="100000">
                                              <p:val>
                                                <p:strVal val="#ppt_h"/>
                                              </p:val>
                                            </p:tav>
                                          </p:tavLst>
                                        </p:anim>
                                        <p:animEffect transition="in" filter="fade">
                                          <p:cBhvr>
                                            <p:cTn id="51" dur="500"/>
                                            <p:tgtEl>
                                              <p:spTgt spid="147"/>
                                            </p:tgtEl>
                                          </p:cBhvr>
                                        </p:animEffect>
                                      </p:childTnLst>
                                    </p:cTn>
                                  </p:par>
                                  <p:par>
                                    <p:cTn id="52" presetID="53" presetClass="entr" presetSubtype="16" fill="hold" grpId="0" nodeType="withEffect">
                                      <p:stCondLst>
                                        <p:cond delay="750"/>
                                      </p:stCondLst>
                                      <p:childTnLst>
                                        <p:set>
                                          <p:cBhvr>
                                            <p:cTn id="53" dur="1" fill="hold">
                                              <p:stCondLst>
                                                <p:cond delay="0"/>
                                              </p:stCondLst>
                                            </p:cTn>
                                            <p:tgtEl>
                                              <p:spTgt spid="163"/>
                                            </p:tgtEl>
                                            <p:attrNameLst>
                                              <p:attrName>style.visibility</p:attrName>
                                            </p:attrNameLst>
                                          </p:cBhvr>
                                          <p:to>
                                            <p:strVal val="visible"/>
                                          </p:to>
                                        </p:set>
                                        <p:anim calcmode="lin" valueType="num">
                                          <p:cBhvr>
                                            <p:cTn id="54" dur="500" fill="hold"/>
                                            <p:tgtEl>
                                              <p:spTgt spid="163"/>
                                            </p:tgtEl>
                                            <p:attrNameLst>
                                              <p:attrName>ppt_w</p:attrName>
                                            </p:attrNameLst>
                                          </p:cBhvr>
                                          <p:tavLst>
                                            <p:tav tm="0">
                                              <p:val>
                                                <p:fltVal val="0"/>
                                              </p:val>
                                            </p:tav>
                                            <p:tav tm="100000">
                                              <p:val>
                                                <p:strVal val="#ppt_w"/>
                                              </p:val>
                                            </p:tav>
                                          </p:tavLst>
                                        </p:anim>
                                        <p:anim calcmode="lin" valueType="num">
                                          <p:cBhvr>
                                            <p:cTn id="55" dur="500" fill="hold"/>
                                            <p:tgtEl>
                                              <p:spTgt spid="163"/>
                                            </p:tgtEl>
                                            <p:attrNameLst>
                                              <p:attrName>ppt_h</p:attrName>
                                            </p:attrNameLst>
                                          </p:cBhvr>
                                          <p:tavLst>
                                            <p:tav tm="0">
                                              <p:val>
                                                <p:fltVal val="0"/>
                                              </p:val>
                                            </p:tav>
                                            <p:tav tm="100000">
                                              <p:val>
                                                <p:strVal val="#ppt_h"/>
                                              </p:val>
                                            </p:tav>
                                          </p:tavLst>
                                        </p:anim>
                                        <p:animEffect transition="in" filter="fade">
                                          <p:cBhvr>
                                            <p:cTn id="56" dur="500"/>
                                            <p:tgtEl>
                                              <p:spTgt spid="163"/>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64"/>
                                            </p:tgtEl>
                                            <p:attrNameLst>
                                              <p:attrName>style.visibility</p:attrName>
                                            </p:attrNameLst>
                                          </p:cBhvr>
                                          <p:to>
                                            <p:strVal val="visible"/>
                                          </p:to>
                                        </p:set>
                                        <p:anim calcmode="lin" valueType="num">
                                          <p:cBhvr>
                                            <p:cTn id="59" dur="500" fill="hold"/>
                                            <p:tgtEl>
                                              <p:spTgt spid="164"/>
                                            </p:tgtEl>
                                            <p:attrNameLst>
                                              <p:attrName>ppt_w</p:attrName>
                                            </p:attrNameLst>
                                          </p:cBhvr>
                                          <p:tavLst>
                                            <p:tav tm="0">
                                              <p:val>
                                                <p:fltVal val="0"/>
                                              </p:val>
                                            </p:tav>
                                            <p:tav tm="100000">
                                              <p:val>
                                                <p:strVal val="#ppt_w"/>
                                              </p:val>
                                            </p:tav>
                                          </p:tavLst>
                                        </p:anim>
                                        <p:anim calcmode="lin" valueType="num">
                                          <p:cBhvr>
                                            <p:cTn id="60" dur="500" fill="hold"/>
                                            <p:tgtEl>
                                              <p:spTgt spid="164"/>
                                            </p:tgtEl>
                                            <p:attrNameLst>
                                              <p:attrName>ppt_h</p:attrName>
                                            </p:attrNameLst>
                                          </p:cBhvr>
                                          <p:tavLst>
                                            <p:tav tm="0">
                                              <p:val>
                                                <p:fltVal val="0"/>
                                              </p:val>
                                            </p:tav>
                                            <p:tav tm="100000">
                                              <p:val>
                                                <p:strVal val="#ppt_h"/>
                                              </p:val>
                                            </p:tav>
                                          </p:tavLst>
                                        </p:anim>
                                        <p:animEffect transition="in" filter="fade">
                                          <p:cBhvr>
                                            <p:cTn id="61" dur="500"/>
                                            <p:tgtEl>
                                              <p:spTgt spid="164"/>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142"/>
                                            </p:tgtEl>
                                            <p:attrNameLst>
                                              <p:attrName>style.visibility</p:attrName>
                                            </p:attrNameLst>
                                          </p:cBhvr>
                                          <p:to>
                                            <p:strVal val="visible"/>
                                          </p:to>
                                        </p:set>
                                        <p:animEffect transition="in" filter="wipe(left)">
                                          <p:cBhvr>
                                            <p:cTn id="64" dur="500"/>
                                            <p:tgtEl>
                                              <p:spTgt spid="142"/>
                                            </p:tgtEl>
                                          </p:cBhvr>
                                        </p:animEffect>
                                      </p:childTnLst>
                                    </p:cTn>
                                  </p:par>
                                  <p:par>
                                    <p:cTn id="65" presetID="2" presetClass="entr" presetSubtype="2" decel="50000" fill="hold" grpId="0" nodeType="withEffect">
                                      <p:stCondLst>
                                        <p:cond delay="2000"/>
                                      </p:stCondLst>
                                      <p:childTnLst>
                                        <p:set>
                                          <p:cBhvr>
                                            <p:cTn id="66" dur="1" fill="hold">
                                              <p:stCondLst>
                                                <p:cond delay="0"/>
                                              </p:stCondLst>
                                            </p:cTn>
                                            <p:tgtEl>
                                              <p:spTgt spid="145"/>
                                            </p:tgtEl>
                                            <p:attrNameLst>
                                              <p:attrName>style.visibility</p:attrName>
                                            </p:attrNameLst>
                                          </p:cBhvr>
                                          <p:to>
                                            <p:strVal val="visible"/>
                                          </p:to>
                                        </p:set>
                                        <p:anim calcmode="lin" valueType="num">
                                          <p:cBhvr additive="base">
                                            <p:cTn id="67" dur="1000" fill="hold"/>
                                            <p:tgtEl>
                                              <p:spTgt spid="145"/>
                                            </p:tgtEl>
                                            <p:attrNameLst>
                                              <p:attrName>ppt_x</p:attrName>
                                            </p:attrNameLst>
                                          </p:cBhvr>
                                          <p:tavLst>
                                            <p:tav tm="0">
                                              <p:val>
                                                <p:strVal val="1+#ppt_w/2"/>
                                              </p:val>
                                            </p:tav>
                                            <p:tav tm="100000">
                                              <p:val>
                                                <p:strVal val="#ppt_x"/>
                                              </p:val>
                                            </p:tav>
                                          </p:tavLst>
                                        </p:anim>
                                        <p:anim calcmode="lin" valueType="num">
                                          <p:cBhvr additive="base">
                                            <p:cTn id="68" dur="1000" fill="hold"/>
                                            <p:tgtEl>
                                              <p:spTgt spid="145"/>
                                            </p:tgtEl>
                                            <p:attrNameLst>
                                              <p:attrName>ppt_y</p:attrName>
                                            </p:attrNameLst>
                                          </p:cBhvr>
                                          <p:tavLst>
                                            <p:tav tm="0">
                                              <p:val>
                                                <p:strVal val="#ppt_y"/>
                                              </p:val>
                                            </p:tav>
                                            <p:tav tm="100000">
                                              <p:val>
                                                <p:strVal val="#ppt_y"/>
                                              </p:val>
                                            </p:tav>
                                          </p:tavLst>
                                        </p:anim>
                                      </p:childTnLst>
                                    </p:cTn>
                                  </p:par>
                                  <p:par>
                                    <p:cTn id="69" presetID="2" presetClass="entr" presetSubtype="2" decel="50000" fill="hold" grpId="0" nodeType="withEffect">
                                      <p:stCondLst>
                                        <p:cond delay="2000"/>
                                      </p:stCondLst>
                                      <p:childTnLst>
                                        <p:set>
                                          <p:cBhvr>
                                            <p:cTn id="70" dur="1" fill="hold">
                                              <p:stCondLst>
                                                <p:cond delay="0"/>
                                              </p:stCondLst>
                                            </p:cTn>
                                            <p:tgtEl>
                                              <p:spTgt spid="144"/>
                                            </p:tgtEl>
                                            <p:attrNameLst>
                                              <p:attrName>style.visibility</p:attrName>
                                            </p:attrNameLst>
                                          </p:cBhvr>
                                          <p:to>
                                            <p:strVal val="visible"/>
                                          </p:to>
                                        </p:set>
                                        <p:anim calcmode="lin" valueType="num">
                                          <p:cBhvr additive="base">
                                            <p:cTn id="71" dur="1000" fill="hold"/>
                                            <p:tgtEl>
                                              <p:spTgt spid="144"/>
                                            </p:tgtEl>
                                            <p:attrNameLst>
                                              <p:attrName>ppt_x</p:attrName>
                                            </p:attrNameLst>
                                          </p:cBhvr>
                                          <p:tavLst>
                                            <p:tav tm="0">
                                              <p:val>
                                                <p:strVal val="1+#ppt_w/2"/>
                                              </p:val>
                                            </p:tav>
                                            <p:tav tm="100000">
                                              <p:val>
                                                <p:strVal val="#ppt_x"/>
                                              </p:val>
                                            </p:tav>
                                          </p:tavLst>
                                        </p:anim>
                                        <p:anim calcmode="lin" valueType="num">
                                          <p:cBhvr additive="base">
                                            <p:cTn id="72" dur="1000" fill="hold"/>
                                            <p:tgtEl>
                                              <p:spTgt spid="144"/>
                                            </p:tgtEl>
                                            <p:attrNameLst>
                                              <p:attrName>ppt_y</p:attrName>
                                            </p:attrNameLst>
                                          </p:cBhvr>
                                          <p:tavLst>
                                            <p:tav tm="0">
                                              <p:val>
                                                <p:strVal val="#ppt_y"/>
                                              </p:val>
                                            </p:tav>
                                            <p:tav tm="100000">
                                              <p:val>
                                                <p:strVal val="#ppt_y"/>
                                              </p:val>
                                            </p:tav>
                                          </p:tavLst>
                                        </p:anim>
                                      </p:childTnLst>
                                    </p:cTn>
                                  </p:par>
                                  <p:par>
                                    <p:cTn id="73" presetID="53" presetClass="entr" presetSubtype="16" fill="hold" grpId="0" nodeType="withEffect">
                                      <p:stCondLst>
                                        <p:cond delay="750"/>
                                      </p:stCondLst>
                                      <p:childTnLst>
                                        <p:set>
                                          <p:cBhvr>
                                            <p:cTn id="74" dur="1" fill="hold">
                                              <p:stCondLst>
                                                <p:cond delay="0"/>
                                              </p:stCondLst>
                                            </p:cTn>
                                            <p:tgtEl>
                                              <p:spTgt spid="143"/>
                                            </p:tgtEl>
                                            <p:attrNameLst>
                                              <p:attrName>style.visibility</p:attrName>
                                            </p:attrNameLst>
                                          </p:cBhvr>
                                          <p:to>
                                            <p:strVal val="visible"/>
                                          </p:to>
                                        </p:set>
                                        <p:anim calcmode="lin" valueType="num">
                                          <p:cBhvr>
                                            <p:cTn id="75" dur="500" fill="hold"/>
                                            <p:tgtEl>
                                              <p:spTgt spid="143"/>
                                            </p:tgtEl>
                                            <p:attrNameLst>
                                              <p:attrName>ppt_w</p:attrName>
                                            </p:attrNameLst>
                                          </p:cBhvr>
                                          <p:tavLst>
                                            <p:tav tm="0">
                                              <p:val>
                                                <p:fltVal val="0"/>
                                              </p:val>
                                            </p:tav>
                                            <p:tav tm="100000">
                                              <p:val>
                                                <p:strVal val="#ppt_w"/>
                                              </p:val>
                                            </p:tav>
                                          </p:tavLst>
                                        </p:anim>
                                        <p:anim calcmode="lin" valueType="num">
                                          <p:cBhvr>
                                            <p:cTn id="76" dur="500" fill="hold"/>
                                            <p:tgtEl>
                                              <p:spTgt spid="143"/>
                                            </p:tgtEl>
                                            <p:attrNameLst>
                                              <p:attrName>ppt_h</p:attrName>
                                            </p:attrNameLst>
                                          </p:cBhvr>
                                          <p:tavLst>
                                            <p:tav tm="0">
                                              <p:val>
                                                <p:fltVal val="0"/>
                                              </p:val>
                                            </p:tav>
                                            <p:tav tm="100000">
                                              <p:val>
                                                <p:strVal val="#ppt_h"/>
                                              </p:val>
                                            </p:tav>
                                          </p:tavLst>
                                        </p:anim>
                                        <p:animEffect transition="in" filter="fade">
                                          <p:cBhvr>
                                            <p:cTn id="77" dur="500"/>
                                            <p:tgtEl>
                                              <p:spTgt spid="143"/>
                                            </p:tgtEl>
                                          </p:cBhvr>
                                        </p:animEffect>
                                      </p:childTnLst>
                                    </p:cTn>
                                  </p:par>
                                  <p:par>
                                    <p:cTn id="78" presetID="53" presetClass="entr" presetSubtype="16" fill="hold" grpId="0" nodeType="withEffect">
                                      <p:stCondLst>
                                        <p:cond delay="1000"/>
                                      </p:stCondLst>
                                      <p:childTnLst>
                                        <p:set>
                                          <p:cBhvr>
                                            <p:cTn id="79" dur="1" fill="hold">
                                              <p:stCondLst>
                                                <p:cond delay="0"/>
                                              </p:stCondLst>
                                            </p:cTn>
                                            <p:tgtEl>
                                              <p:spTgt spid="192"/>
                                            </p:tgtEl>
                                            <p:attrNameLst>
                                              <p:attrName>style.visibility</p:attrName>
                                            </p:attrNameLst>
                                          </p:cBhvr>
                                          <p:to>
                                            <p:strVal val="visible"/>
                                          </p:to>
                                        </p:set>
                                        <p:anim calcmode="lin" valueType="num">
                                          <p:cBhvr>
                                            <p:cTn id="80" dur="500" fill="hold"/>
                                            <p:tgtEl>
                                              <p:spTgt spid="192"/>
                                            </p:tgtEl>
                                            <p:attrNameLst>
                                              <p:attrName>ppt_w</p:attrName>
                                            </p:attrNameLst>
                                          </p:cBhvr>
                                          <p:tavLst>
                                            <p:tav tm="0">
                                              <p:val>
                                                <p:fltVal val="0"/>
                                              </p:val>
                                            </p:tav>
                                            <p:tav tm="100000">
                                              <p:val>
                                                <p:strVal val="#ppt_w"/>
                                              </p:val>
                                            </p:tav>
                                          </p:tavLst>
                                        </p:anim>
                                        <p:anim calcmode="lin" valueType="num">
                                          <p:cBhvr>
                                            <p:cTn id="81" dur="500" fill="hold"/>
                                            <p:tgtEl>
                                              <p:spTgt spid="192"/>
                                            </p:tgtEl>
                                            <p:attrNameLst>
                                              <p:attrName>ppt_h</p:attrName>
                                            </p:attrNameLst>
                                          </p:cBhvr>
                                          <p:tavLst>
                                            <p:tav tm="0">
                                              <p:val>
                                                <p:fltVal val="0"/>
                                              </p:val>
                                            </p:tav>
                                            <p:tav tm="100000">
                                              <p:val>
                                                <p:strVal val="#ppt_h"/>
                                              </p:val>
                                            </p:tav>
                                          </p:tavLst>
                                        </p:anim>
                                        <p:animEffect transition="in" filter="fade">
                                          <p:cBhvr>
                                            <p:cTn id="82" dur="500"/>
                                            <p:tgtEl>
                                              <p:spTgt spid="192"/>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193"/>
                                            </p:tgtEl>
                                            <p:attrNameLst>
                                              <p:attrName>style.visibility</p:attrName>
                                            </p:attrNameLst>
                                          </p:cBhvr>
                                          <p:to>
                                            <p:strVal val="visible"/>
                                          </p:to>
                                        </p:set>
                                        <p:anim calcmode="lin" valueType="num">
                                          <p:cBhvr>
                                            <p:cTn id="85" dur="500" fill="hold"/>
                                            <p:tgtEl>
                                              <p:spTgt spid="193"/>
                                            </p:tgtEl>
                                            <p:attrNameLst>
                                              <p:attrName>ppt_w</p:attrName>
                                            </p:attrNameLst>
                                          </p:cBhvr>
                                          <p:tavLst>
                                            <p:tav tm="0">
                                              <p:val>
                                                <p:fltVal val="0"/>
                                              </p:val>
                                            </p:tav>
                                            <p:tav tm="100000">
                                              <p:val>
                                                <p:strVal val="#ppt_w"/>
                                              </p:val>
                                            </p:tav>
                                          </p:tavLst>
                                        </p:anim>
                                        <p:anim calcmode="lin" valueType="num">
                                          <p:cBhvr>
                                            <p:cTn id="86" dur="500" fill="hold"/>
                                            <p:tgtEl>
                                              <p:spTgt spid="193"/>
                                            </p:tgtEl>
                                            <p:attrNameLst>
                                              <p:attrName>ppt_h</p:attrName>
                                            </p:attrNameLst>
                                          </p:cBhvr>
                                          <p:tavLst>
                                            <p:tav tm="0">
                                              <p:val>
                                                <p:fltVal val="0"/>
                                              </p:val>
                                            </p:tav>
                                            <p:tav tm="100000">
                                              <p:val>
                                                <p:strVal val="#ppt_h"/>
                                              </p:val>
                                            </p:tav>
                                          </p:tavLst>
                                        </p:anim>
                                        <p:animEffect transition="in" filter="fade">
                                          <p:cBhvr>
                                            <p:cTn id="87" dur="500"/>
                                            <p:tgtEl>
                                              <p:spTgt spid="193"/>
                                            </p:tgtEl>
                                          </p:cBhvr>
                                        </p:animEffect>
                                      </p:childTnLst>
                                    </p:cTn>
                                  </p:par>
                                  <p:par>
                                    <p:cTn id="88" presetID="2" presetClass="entr" presetSubtype="1" fill="hold" grpId="0" nodeType="withEffect">
                                      <p:stCondLst>
                                        <p:cond delay="750"/>
                                      </p:stCondLst>
                                      <p:childTnLst>
                                        <p:set>
                                          <p:cBhvr>
                                            <p:cTn id="89" dur="1" fill="hold">
                                              <p:stCondLst>
                                                <p:cond delay="0"/>
                                              </p:stCondLst>
                                            </p:cTn>
                                            <p:tgtEl>
                                              <p:spTgt spid="152"/>
                                            </p:tgtEl>
                                            <p:attrNameLst>
                                              <p:attrName>style.visibility</p:attrName>
                                            </p:attrNameLst>
                                          </p:cBhvr>
                                          <p:to>
                                            <p:strVal val="visible"/>
                                          </p:to>
                                        </p:set>
                                        <p:anim calcmode="lin" valueType="num">
                                          <p:cBhvr additive="base">
                                            <p:cTn id="90" dur="1000" fill="hold"/>
                                            <p:tgtEl>
                                              <p:spTgt spid="152"/>
                                            </p:tgtEl>
                                            <p:attrNameLst>
                                              <p:attrName>ppt_x</p:attrName>
                                            </p:attrNameLst>
                                          </p:cBhvr>
                                          <p:tavLst>
                                            <p:tav tm="0">
                                              <p:val>
                                                <p:strVal val="#ppt_x"/>
                                              </p:val>
                                            </p:tav>
                                            <p:tav tm="100000">
                                              <p:val>
                                                <p:strVal val="#ppt_x"/>
                                              </p:val>
                                            </p:tav>
                                          </p:tavLst>
                                        </p:anim>
                                        <p:anim calcmode="lin" valueType="num">
                                          <p:cBhvr additive="base">
                                            <p:cTn id="91" dur="1000" fill="hold"/>
                                            <p:tgtEl>
                                              <p:spTgt spid="152"/>
                                            </p:tgtEl>
                                            <p:attrNameLst>
                                              <p:attrName>ppt_y</p:attrName>
                                            </p:attrNameLst>
                                          </p:cBhvr>
                                          <p:tavLst>
                                            <p:tav tm="0">
                                              <p:val>
                                                <p:strVal val="0-#ppt_h/2"/>
                                              </p:val>
                                            </p:tav>
                                            <p:tav tm="100000">
                                              <p:val>
                                                <p:strVal val="#ppt_y"/>
                                              </p:val>
                                            </p:tav>
                                          </p:tavLst>
                                        </p:anim>
                                      </p:childTnLst>
                                    </p:cTn>
                                  </p:par>
                                  <p:par>
                                    <p:cTn id="92" presetID="2" presetClass="entr" presetSubtype="1" fill="hold" grpId="0" nodeType="withEffect">
                                      <p:stCondLst>
                                        <p:cond delay="750"/>
                                      </p:stCondLst>
                                      <p:childTnLst>
                                        <p:set>
                                          <p:cBhvr>
                                            <p:cTn id="93" dur="1" fill="hold">
                                              <p:stCondLst>
                                                <p:cond delay="0"/>
                                              </p:stCondLst>
                                            </p:cTn>
                                            <p:tgtEl>
                                              <p:spTgt spid="155"/>
                                            </p:tgtEl>
                                            <p:attrNameLst>
                                              <p:attrName>style.visibility</p:attrName>
                                            </p:attrNameLst>
                                          </p:cBhvr>
                                          <p:to>
                                            <p:strVal val="visible"/>
                                          </p:to>
                                        </p:set>
                                        <p:anim calcmode="lin" valueType="num">
                                          <p:cBhvr additive="base">
                                            <p:cTn id="94" dur="1000" fill="hold"/>
                                            <p:tgtEl>
                                              <p:spTgt spid="155"/>
                                            </p:tgtEl>
                                            <p:attrNameLst>
                                              <p:attrName>ppt_x</p:attrName>
                                            </p:attrNameLst>
                                          </p:cBhvr>
                                          <p:tavLst>
                                            <p:tav tm="0">
                                              <p:val>
                                                <p:strVal val="#ppt_x"/>
                                              </p:val>
                                            </p:tav>
                                            <p:tav tm="100000">
                                              <p:val>
                                                <p:strVal val="#ppt_x"/>
                                              </p:val>
                                            </p:tav>
                                          </p:tavLst>
                                        </p:anim>
                                        <p:anim calcmode="lin" valueType="num">
                                          <p:cBhvr additive="base">
                                            <p:cTn id="95" dur="1000" fill="hold"/>
                                            <p:tgtEl>
                                              <p:spTgt spid="155"/>
                                            </p:tgtEl>
                                            <p:attrNameLst>
                                              <p:attrName>ppt_y</p:attrName>
                                            </p:attrNameLst>
                                          </p:cBhvr>
                                          <p:tavLst>
                                            <p:tav tm="0">
                                              <p:val>
                                                <p:strVal val="0-#ppt_h/2"/>
                                              </p:val>
                                            </p:tav>
                                            <p:tav tm="100000">
                                              <p:val>
                                                <p:strVal val="#ppt_y"/>
                                              </p:val>
                                            </p:tav>
                                          </p:tavLst>
                                        </p:anim>
                                      </p:childTnLst>
                                    </p:cTn>
                                  </p:par>
                                  <p:par>
                                    <p:cTn id="96" presetID="2" presetClass="entr" presetSubtype="1" fill="hold" grpId="0" nodeType="withEffect">
                                      <p:stCondLst>
                                        <p:cond delay="500"/>
                                      </p:stCondLst>
                                      <p:childTnLst>
                                        <p:set>
                                          <p:cBhvr>
                                            <p:cTn id="97" dur="1" fill="hold">
                                              <p:stCondLst>
                                                <p:cond delay="0"/>
                                              </p:stCondLst>
                                            </p:cTn>
                                            <p:tgtEl>
                                              <p:spTgt spid="154"/>
                                            </p:tgtEl>
                                            <p:attrNameLst>
                                              <p:attrName>style.visibility</p:attrName>
                                            </p:attrNameLst>
                                          </p:cBhvr>
                                          <p:to>
                                            <p:strVal val="visible"/>
                                          </p:to>
                                        </p:set>
                                        <p:anim calcmode="lin" valueType="num">
                                          <p:cBhvr additive="base">
                                            <p:cTn id="98" dur="1000" fill="hold"/>
                                            <p:tgtEl>
                                              <p:spTgt spid="154"/>
                                            </p:tgtEl>
                                            <p:attrNameLst>
                                              <p:attrName>ppt_x</p:attrName>
                                            </p:attrNameLst>
                                          </p:cBhvr>
                                          <p:tavLst>
                                            <p:tav tm="0">
                                              <p:val>
                                                <p:strVal val="#ppt_x"/>
                                              </p:val>
                                            </p:tav>
                                            <p:tav tm="100000">
                                              <p:val>
                                                <p:strVal val="#ppt_x"/>
                                              </p:val>
                                            </p:tav>
                                          </p:tavLst>
                                        </p:anim>
                                        <p:anim calcmode="lin" valueType="num">
                                          <p:cBhvr additive="base">
                                            <p:cTn id="99" dur="1000" fill="hold"/>
                                            <p:tgtEl>
                                              <p:spTgt spid="154"/>
                                            </p:tgtEl>
                                            <p:attrNameLst>
                                              <p:attrName>ppt_y</p:attrName>
                                            </p:attrNameLst>
                                          </p:cBhvr>
                                          <p:tavLst>
                                            <p:tav tm="0">
                                              <p:val>
                                                <p:strVal val="0-#ppt_h/2"/>
                                              </p:val>
                                            </p:tav>
                                            <p:tav tm="100000">
                                              <p:val>
                                                <p:strVal val="#ppt_y"/>
                                              </p:val>
                                            </p:tav>
                                          </p:tavLst>
                                        </p:anim>
                                      </p:childTnLst>
                                    </p:cTn>
                                  </p:par>
                                  <p:par>
                                    <p:cTn id="100" presetID="2" presetClass="entr" presetSubtype="1" fill="hold" grpId="0" nodeType="withEffect">
                                      <p:stCondLst>
                                        <p:cond delay="250"/>
                                      </p:stCondLst>
                                      <p:childTnLst>
                                        <p:set>
                                          <p:cBhvr>
                                            <p:cTn id="101" dur="1" fill="hold">
                                              <p:stCondLst>
                                                <p:cond delay="0"/>
                                              </p:stCondLst>
                                            </p:cTn>
                                            <p:tgtEl>
                                              <p:spTgt spid="153"/>
                                            </p:tgtEl>
                                            <p:attrNameLst>
                                              <p:attrName>style.visibility</p:attrName>
                                            </p:attrNameLst>
                                          </p:cBhvr>
                                          <p:to>
                                            <p:strVal val="visible"/>
                                          </p:to>
                                        </p:set>
                                        <p:anim calcmode="lin" valueType="num">
                                          <p:cBhvr additive="base">
                                            <p:cTn id="102" dur="1000" fill="hold"/>
                                            <p:tgtEl>
                                              <p:spTgt spid="153"/>
                                            </p:tgtEl>
                                            <p:attrNameLst>
                                              <p:attrName>ppt_x</p:attrName>
                                            </p:attrNameLst>
                                          </p:cBhvr>
                                          <p:tavLst>
                                            <p:tav tm="0">
                                              <p:val>
                                                <p:strVal val="#ppt_x"/>
                                              </p:val>
                                            </p:tav>
                                            <p:tav tm="100000">
                                              <p:val>
                                                <p:strVal val="#ppt_x"/>
                                              </p:val>
                                            </p:tav>
                                          </p:tavLst>
                                        </p:anim>
                                        <p:anim calcmode="lin" valueType="num">
                                          <p:cBhvr additive="base">
                                            <p:cTn id="103" dur="1000" fill="hold"/>
                                            <p:tgtEl>
                                              <p:spTgt spid="153"/>
                                            </p:tgtEl>
                                            <p:attrNameLst>
                                              <p:attrName>ppt_y</p:attrName>
                                            </p:attrNameLst>
                                          </p:cBhvr>
                                          <p:tavLst>
                                            <p:tav tm="0">
                                              <p:val>
                                                <p:strVal val="0-#ppt_h/2"/>
                                              </p:val>
                                            </p:tav>
                                            <p:tav tm="100000">
                                              <p:val>
                                                <p:strVal val="#ppt_y"/>
                                              </p:val>
                                            </p:tav>
                                          </p:tavLst>
                                        </p:anim>
                                      </p:childTnLst>
                                    </p:cTn>
                                  </p:par>
                                  <p:par>
                                    <p:cTn id="104" presetID="12" presetClass="entr" presetSubtype="4" fill="hold" grpId="0" nodeType="withEffect">
                                      <p:stCondLst>
                                        <p:cond delay="2500"/>
                                      </p:stCondLst>
                                      <p:childTnLst>
                                        <p:set>
                                          <p:cBhvr>
                                            <p:cTn id="105" dur="1" fill="hold">
                                              <p:stCondLst>
                                                <p:cond delay="0"/>
                                              </p:stCondLst>
                                            </p:cTn>
                                            <p:tgtEl>
                                              <p:spTgt spid="194"/>
                                            </p:tgtEl>
                                            <p:attrNameLst>
                                              <p:attrName>style.visibility</p:attrName>
                                            </p:attrNameLst>
                                          </p:cBhvr>
                                          <p:to>
                                            <p:strVal val="visible"/>
                                          </p:to>
                                        </p:set>
                                        <p:anim calcmode="lin" valueType="num">
                                          <p:cBhvr additive="base">
                                            <p:cTn id="106" dur="500"/>
                                            <p:tgtEl>
                                              <p:spTgt spid="194"/>
                                            </p:tgtEl>
                                            <p:attrNameLst>
                                              <p:attrName>ppt_y</p:attrName>
                                            </p:attrNameLst>
                                          </p:cBhvr>
                                          <p:tavLst>
                                            <p:tav tm="0">
                                              <p:val>
                                                <p:strVal val="#ppt_y+#ppt_h*1.125000"/>
                                              </p:val>
                                            </p:tav>
                                            <p:tav tm="100000">
                                              <p:val>
                                                <p:strVal val="#ppt_y"/>
                                              </p:val>
                                            </p:tav>
                                          </p:tavLst>
                                        </p:anim>
                                        <p:animEffect transition="in" filter="wipe(up)">
                                          <p:cBhvr>
                                            <p:cTn id="107" dur="500"/>
                                            <p:tgtEl>
                                              <p:spTgt spid="194"/>
                                            </p:tgtEl>
                                          </p:cBhvr>
                                        </p:animEffect>
                                      </p:childTnLst>
                                    </p:cTn>
                                  </p:par>
                                  <p:par>
                                    <p:cTn id="108" presetID="2" presetClass="entr" presetSubtype="4" fill="hold" grpId="0" nodeType="withEffect">
                                      <p:stCondLst>
                                        <p:cond delay="0"/>
                                      </p:stCondLst>
                                      <p:childTnLst>
                                        <p:set>
                                          <p:cBhvr>
                                            <p:cTn id="109" dur="1" fill="hold">
                                              <p:stCondLst>
                                                <p:cond delay="0"/>
                                              </p:stCondLst>
                                            </p:cTn>
                                            <p:tgtEl>
                                              <p:spTgt spid="191"/>
                                            </p:tgtEl>
                                            <p:attrNameLst>
                                              <p:attrName>style.visibility</p:attrName>
                                            </p:attrNameLst>
                                          </p:cBhvr>
                                          <p:to>
                                            <p:strVal val="visible"/>
                                          </p:to>
                                        </p:set>
                                        <p:anim calcmode="lin" valueType="num">
                                          <p:cBhvr additive="base">
                                            <p:cTn id="110" dur="1000" fill="hold"/>
                                            <p:tgtEl>
                                              <p:spTgt spid="191"/>
                                            </p:tgtEl>
                                            <p:attrNameLst>
                                              <p:attrName>ppt_x</p:attrName>
                                            </p:attrNameLst>
                                          </p:cBhvr>
                                          <p:tavLst>
                                            <p:tav tm="0">
                                              <p:val>
                                                <p:strVal val="#ppt_x"/>
                                              </p:val>
                                            </p:tav>
                                            <p:tav tm="100000">
                                              <p:val>
                                                <p:strVal val="#ppt_x"/>
                                              </p:val>
                                            </p:tav>
                                          </p:tavLst>
                                        </p:anim>
                                        <p:anim calcmode="lin" valueType="num">
                                          <p:cBhvr additive="base">
                                            <p:cTn id="111" dur="1000" fill="hold"/>
                                            <p:tgtEl>
                                              <p:spTgt spid="191"/>
                                            </p:tgtEl>
                                            <p:attrNameLst>
                                              <p:attrName>ppt_y</p:attrName>
                                            </p:attrNameLst>
                                          </p:cBhvr>
                                          <p:tavLst>
                                            <p:tav tm="0">
                                              <p:val>
                                                <p:strVal val="1+#ppt_h/2"/>
                                              </p:val>
                                            </p:tav>
                                            <p:tav tm="100000">
                                              <p:val>
                                                <p:strVal val="#ppt_y"/>
                                              </p:val>
                                            </p:tav>
                                          </p:tavLst>
                                        </p:anim>
                                      </p:childTnLst>
                                    </p:cTn>
                                  </p:par>
                                  <p:par>
                                    <p:cTn id="112" presetID="22" presetClass="entr" presetSubtype="2" fill="hold" grpId="0" nodeType="withEffect">
                                      <p:stCondLst>
                                        <p:cond delay="500"/>
                                      </p:stCondLst>
                                      <p:childTnLst>
                                        <p:set>
                                          <p:cBhvr>
                                            <p:cTn id="113" dur="1" fill="hold">
                                              <p:stCondLst>
                                                <p:cond delay="0"/>
                                              </p:stCondLst>
                                            </p:cTn>
                                            <p:tgtEl>
                                              <p:spTgt spid="190"/>
                                            </p:tgtEl>
                                            <p:attrNameLst>
                                              <p:attrName>style.visibility</p:attrName>
                                            </p:attrNameLst>
                                          </p:cBhvr>
                                          <p:to>
                                            <p:strVal val="visible"/>
                                          </p:to>
                                        </p:set>
                                        <p:animEffect transition="in" filter="wipe(right)">
                                          <p:cBhvr>
                                            <p:cTn id="114" dur="500"/>
                                            <p:tgtEl>
                                              <p:spTgt spid="190"/>
                                            </p:tgtEl>
                                          </p:cBhvr>
                                        </p:animEffect>
                                      </p:childTnLst>
                                    </p:cTn>
                                  </p:par>
                                  <p:par>
                                    <p:cTn id="115" presetID="31" presetClass="entr" presetSubtype="0" fill="hold" grpId="0" nodeType="withEffect">
                                      <p:stCondLst>
                                        <p:cond delay="2250"/>
                                      </p:stCondLst>
                                      <p:childTnLst>
                                        <p:set>
                                          <p:cBhvr>
                                            <p:cTn id="116" dur="1" fill="hold">
                                              <p:stCondLst>
                                                <p:cond delay="0"/>
                                              </p:stCondLst>
                                            </p:cTn>
                                            <p:tgtEl>
                                              <p:spTgt spid="209"/>
                                            </p:tgtEl>
                                            <p:attrNameLst>
                                              <p:attrName>style.visibility</p:attrName>
                                            </p:attrNameLst>
                                          </p:cBhvr>
                                          <p:to>
                                            <p:strVal val="visible"/>
                                          </p:to>
                                        </p:set>
                                        <p:anim calcmode="lin" valueType="num">
                                          <p:cBhvr>
                                            <p:cTn id="117" dur="1000" fill="hold"/>
                                            <p:tgtEl>
                                              <p:spTgt spid="209"/>
                                            </p:tgtEl>
                                            <p:attrNameLst>
                                              <p:attrName>ppt_w</p:attrName>
                                            </p:attrNameLst>
                                          </p:cBhvr>
                                          <p:tavLst>
                                            <p:tav tm="0">
                                              <p:val>
                                                <p:fltVal val="0"/>
                                              </p:val>
                                            </p:tav>
                                            <p:tav tm="100000">
                                              <p:val>
                                                <p:strVal val="#ppt_w"/>
                                              </p:val>
                                            </p:tav>
                                          </p:tavLst>
                                        </p:anim>
                                        <p:anim calcmode="lin" valueType="num">
                                          <p:cBhvr>
                                            <p:cTn id="118" dur="1000" fill="hold"/>
                                            <p:tgtEl>
                                              <p:spTgt spid="209"/>
                                            </p:tgtEl>
                                            <p:attrNameLst>
                                              <p:attrName>ppt_h</p:attrName>
                                            </p:attrNameLst>
                                          </p:cBhvr>
                                          <p:tavLst>
                                            <p:tav tm="0">
                                              <p:val>
                                                <p:fltVal val="0"/>
                                              </p:val>
                                            </p:tav>
                                            <p:tav tm="100000">
                                              <p:val>
                                                <p:strVal val="#ppt_h"/>
                                              </p:val>
                                            </p:tav>
                                          </p:tavLst>
                                        </p:anim>
                                        <p:anim calcmode="lin" valueType="num">
                                          <p:cBhvr>
                                            <p:cTn id="119" dur="1000" fill="hold"/>
                                            <p:tgtEl>
                                              <p:spTgt spid="209"/>
                                            </p:tgtEl>
                                            <p:attrNameLst>
                                              <p:attrName>style.rotation</p:attrName>
                                            </p:attrNameLst>
                                          </p:cBhvr>
                                          <p:tavLst>
                                            <p:tav tm="0">
                                              <p:val>
                                                <p:fltVal val="90"/>
                                              </p:val>
                                            </p:tav>
                                            <p:tav tm="100000">
                                              <p:val>
                                                <p:fltVal val="0"/>
                                              </p:val>
                                            </p:tav>
                                          </p:tavLst>
                                        </p:anim>
                                        <p:animEffect transition="in" filter="fade">
                                          <p:cBhvr>
                                            <p:cTn id="120" dur="1000"/>
                                            <p:tgtEl>
                                              <p:spTgt spid="209"/>
                                            </p:tgtEl>
                                          </p:cBhvr>
                                        </p:animEffect>
                                      </p:childTnLst>
                                    </p:cTn>
                                  </p:par>
                                  <p:par>
                                    <p:cTn id="121" presetID="31" presetClass="entr" presetSubtype="0" fill="hold" nodeType="withEffect">
                                      <p:stCondLst>
                                        <p:cond delay="2000"/>
                                      </p:stCondLst>
                                      <p:childTnLst>
                                        <p:set>
                                          <p:cBhvr>
                                            <p:cTn id="122" dur="1" fill="hold">
                                              <p:stCondLst>
                                                <p:cond delay="0"/>
                                              </p:stCondLst>
                                            </p:cTn>
                                            <p:tgtEl>
                                              <p:spTgt spid="199"/>
                                            </p:tgtEl>
                                            <p:attrNameLst>
                                              <p:attrName>style.visibility</p:attrName>
                                            </p:attrNameLst>
                                          </p:cBhvr>
                                          <p:to>
                                            <p:strVal val="visible"/>
                                          </p:to>
                                        </p:set>
                                        <p:anim calcmode="lin" valueType="num">
                                          <p:cBhvr>
                                            <p:cTn id="123" dur="1000" fill="hold"/>
                                            <p:tgtEl>
                                              <p:spTgt spid="199"/>
                                            </p:tgtEl>
                                            <p:attrNameLst>
                                              <p:attrName>ppt_w</p:attrName>
                                            </p:attrNameLst>
                                          </p:cBhvr>
                                          <p:tavLst>
                                            <p:tav tm="0">
                                              <p:val>
                                                <p:fltVal val="0"/>
                                              </p:val>
                                            </p:tav>
                                            <p:tav tm="100000">
                                              <p:val>
                                                <p:strVal val="#ppt_w"/>
                                              </p:val>
                                            </p:tav>
                                          </p:tavLst>
                                        </p:anim>
                                        <p:anim calcmode="lin" valueType="num">
                                          <p:cBhvr>
                                            <p:cTn id="124" dur="1000" fill="hold"/>
                                            <p:tgtEl>
                                              <p:spTgt spid="199"/>
                                            </p:tgtEl>
                                            <p:attrNameLst>
                                              <p:attrName>ppt_h</p:attrName>
                                            </p:attrNameLst>
                                          </p:cBhvr>
                                          <p:tavLst>
                                            <p:tav tm="0">
                                              <p:val>
                                                <p:fltVal val="0"/>
                                              </p:val>
                                            </p:tav>
                                            <p:tav tm="100000">
                                              <p:val>
                                                <p:strVal val="#ppt_h"/>
                                              </p:val>
                                            </p:tav>
                                          </p:tavLst>
                                        </p:anim>
                                        <p:anim calcmode="lin" valueType="num">
                                          <p:cBhvr>
                                            <p:cTn id="125" dur="1000" fill="hold"/>
                                            <p:tgtEl>
                                              <p:spTgt spid="199"/>
                                            </p:tgtEl>
                                            <p:attrNameLst>
                                              <p:attrName>style.rotation</p:attrName>
                                            </p:attrNameLst>
                                          </p:cBhvr>
                                          <p:tavLst>
                                            <p:tav tm="0">
                                              <p:val>
                                                <p:fltVal val="90"/>
                                              </p:val>
                                            </p:tav>
                                            <p:tav tm="100000">
                                              <p:val>
                                                <p:fltVal val="0"/>
                                              </p:val>
                                            </p:tav>
                                          </p:tavLst>
                                        </p:anim>
                                        <p:animEffect transition="in" filter="fade">
                                          <p:cBhvr>
                                            <p:cTn id="126" dur="1000"/>
                                            <p:tgtEl>
                                              <p:spTgt spid="199"/>
                                            </p:tgtEl>
                                          </p:cBhvr>
                                        </p:animEffect>
                                      </p:childTnLst>
                                    </p:cTn>
                                  </p:par>
                                  <p:par>
                                    <p:cTn id="127" presetID="31" presetClass="entr" presetSubtype="0" fill="hold" nodeType="withEffect">
                                      <p:stCondLst>
                                        <p:cond delay="1500"/>
                                      </p:stCondLst>
                                      <p:childTnLst>
                                        <p:set>
                                          <p:cBhvr>
                                            <p:cTn id="128" dur="1" fill="hold">
                                              <p:stCondLst>
                                                <p:cond delay="0"/>
                                              </p:stCondLst>
                                            </p:cTn>
                                            <p:tgtEl>
                                              <p:spTgt spid="195"/>
                                            </p:tgtEl>
                                            <p:attrNameLst>
                                              <p:attrName>style.visibility</p:attrName>
                                            </p:attrNameLst>
                                          </p:cBhvr>
                                          <p:to>
                                            <p:strVal val="visible"/>
                                          </p:to>
                                        </p:set>
                                        <p:anim calcmode="lin" valueType="num">
                                          <p:cBhvr>
                                            <p:cTn id="129" dur="1000" fill="hold"/>
                                            <p:tgtEl>
                                              <p:spTgt spid="195"/>
                                            </p:tgtEl>
                                            <p:attrNameLst>
                                              <p:attrName>ppt_w</p:attrName>
                                            </p:attrNameLst>
                                          </p:cBhvr>
                                          <p:tavLst>
                                            <p:tav tm="0">
                                              <p:val>
                                                <p:fltVal val="0"/>
                                              </p:val>
                                            </p:tav>
                                            <p:tav tm="100000">
                                              <p:val>
                                                <p:strVal val="#ppt_w"/>
                                              </p:val>
                                            </p:tav>
                                          </p:tavLst>
                                        </p:anim>
                                        <p:anim calcmode="lin" valueType="num">
                                          <p:cBhvr>
                                            <p:cTn id="130" dur="1000" fill="hold"/>
                                            <p:tgtEl>
                                              <p:spTgt spid="195"/>
                                            </p:tgtEl>
                                            <p:attrNameLst>
                                              <p:attrName>ppt_h</p:attrName>
                                            </p:attrNameLst>
                                          </p:cBhvr>
                                          <p:tavLst>
                                            <p:tav tm="0">
                                              <p:val>
                                                <p:fltVal val="0"/>
                                              </p:val>
                                            </p:tav>
                                            <p:tav tm="100000">
                                              <p:val>
                                                <p:strVal val="#ppt_h"/>
                                              </p:val>
                                            </p:tav>
                                          </p:tavLst>
                                        </p:anim>
                                        <p:anim calcmode="lin" valueType="num">
                                          <p:cBhvr>
                                            <p:cTn id="131" dur="1000" fill="hold"/>
                                            <p:tgtEl>
                                              <p:spTgt spid="195"/>
                                            </p:tgtEl>
                                            <p:attrNameLst>
                                              <p:attrName>style.rotation</p:attrName>
                                            </p:attrNameLst>
                                          </p:cBhvr>
                                          <p:tavLst>
                                            <p:tav tm="0">
                                              <p:val>
                                                <p:fltVal val="90"/>
                                              </p:val>
                                            </p:tav>
                                            <p:tav tm="100000">
                                              <p:val>
                                                <p:fltVal val="0"/>
                                              </p:val>
                                            </p:tav>
                                          </p:tavLst>
                                        </p:anim>
                                        <p:animEffect transition="in" filter="fade">
                                          <p:cBhvr>
                                            <p:cTn id="132" dur="1000"/>
                                            <p:tgtEl>
                                              <p:spTgt spid="195"/>
                                            </p:tgtEl>
                                          </p:cBhvr>
                                        </p:animEffect>
                                      </p:childTnLst>
                                    </p:cTn>
                                  </p:par>
                                  <p:par>
                                    <p:cTn id="133" presetID="47" presetClass="entr" presetSubtype="0" fill="hold" grpId="0" nodeType="withEffect">
                                      <p:stCondLst>
                                        <p:cond delay="0"/>
                                      </p:stCondLst>
                                      <p:childTnLst>
                                        <p:set>
                                          <p:cBhvr>
                                            <p:cTn id="134" dur="1" fill="hold">
                                              <p:stCondLst>
                                                <p:cond delay="0"/>
                                              </p:stCondLst>
                                            </p:cTn>
                                            <p:tgtEl>
                                              <p:spTgt spid="151"/>
                                            </p:tgtEl>
                                            <p:attrNameLst>
                                              <p:attrName>style.visibility</p:attrName>
                                            </p:attrNameLst>
                                          </p:cBhvr>
                                          <p:to>
                                            <p:strVal val="visible"/>
                                          </p:to>
                                        </p:set>
                                        <p:animEffect transition="in" filter="fade">
                                          <p:cBhvr>
                                            <p:cTn id="135" dur="1000"/>
                                            <p:tgtEl>
                                              <p:spTgt spid="151"/>
                                            </p:tgtEl>
                                          </p:cBhvr>
                                        </p:animEffect>
                                        <p:anim calcmode="lin" valueType="num">
                                          <p:cBhvr>
                                            <p:cTn id="136" dur="1000" fill="hold"/>
                                            <p:tgtEl>
                                              <p:spTgt spid="151"/>
                                            </p:tgtEl>
                                            <p:attrNameLst>
                                              <p:attrName>ppt_x</p:attrName>
                                            </p:attrNameLst>
                                          </p:cBhvr>
                                          <p:tavLst>
                                            <p:tav tm="0">
                                              <p:val>
                                                <p:strVal val="#ppt_x"/>
                                              </p:val>
                                            </p:tav>
                                            <p:tav tm="100000">
                                              <p:val>
                                                <p:strVal val="#ppt_x"/>
                                              </p:val>
                                            </p:tav>
                                          </p:tavLst>
                                        </p:anim>
                                        <p:anim calcmode="lin" valueType="num">
                                          <p:cBhvr>
                                            <p:cTn id="137" dur="1000" fill="hold"/>
                                            <p:tgtEl>
                                              <p:spTgt spid="1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animBg="1"/>
          <p:bldP spid="143" grpId="0" animBg="1"/>
          <p:bldP spid="144" grpId="0"/>
          <p:bldP spid="145" grpId="0"/>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7" grpId="0" animBg="1"/>
          <p:bldP spid="158" grpId="0" animBg="1"/>
          <p:bldP spid="159" grpId="0"/>
          <p:bldP spid="160" grpId="0"/>
          <p:bldP spid="161" grpId="0"/>
          <p:bldP spid="162" grpId="0"/>
          <p:bldP spid="163" grpId="0" animBg="1"/>
          <p:bldP spid="164" grpId="0" animBg="1"/>
          <p:bldP spid="190" grpId="0"/>
          <p:bldP spid="191" grpId="0"/>
          <p:bldP spid="192" grpId="0" animBg="1"/>
          <p:bldP spid="193" grpId="0" animBg="1"/>
          <p:bldP spid="194" grpId="0"/>
          <p:bldP spid="209"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75000"/>
            <a:lumOff val="25000"/>
          </a:schemeClr>
        </a:solidFill>
        <a:effectLst/>
      </p:bgPr>
    </p:bg>
    <p:spTree>
      <p:nvGrpSpPr>
        <p:cNvPr id="1" name=""/>
        <p:cNvGrpSpPr/>
        <p:nvPr/>
      </p:nvGrpSpPr>
      <p:grpSpPr>
        <a:xfrm>
          <a:off x="0" y="0"/>
          <a:ext cx="0" cy="0"/>
          <a:chOff x="0" y="0"/>
          <a:chExt cx="0" cy="0"/>
        </a:xfrm>
      </p:grpSpPr>
      <p:sp>
        <p:nvSpPr>
          <p:cNvPr id="103" name="!!BG2">
            <a:extLst>
              <a:ext uri="{FF2B5EF4-FFF2-40B4-BE49-F238E27FC236}">
                <a16:creationId xmlns:a16="http://schemas.microsoft.com/office/drawing/2014/main" id="{C45C2111-74D5-7BA8-8879-7FE0391AC788}"/>
              </a:ext>
            </a:extLst>
          </p:cNvPr>
          <p:cNvSpPr/>
          <p:nvPr/>
        </p:nvSpPr>
        <p:spPr>
          <a:xfrm flipH="1">
            <a:off x="4089542" y="2498250"/>
            <a:ext cx="6328701" cy="2631276"/>
          </a:xfrm>
          <a:prstGeom prst="rect">
            <a:avLst/>
          </a:prstGeom>
          <a:gradFill flip="none" rotWithShape="1">
            <a:gsLst>
              <a:gs pos="100000">
                <a:schemeClr val="accent2">
                  <a:alpha val="80000"/>
                </a:schemeClr>
              </a:gs>
              <a:gs pos="57000">
                <a:srgbClr val="5E56CC">
                  <a:alpha val="30000"/>
                </a:srgbClr>
              </a:gs>
              <a:gs pos="14000">
                <a:schemeClr val="accent2">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Circle_2a">
            <a:extLst>
              <a:ext uri="{FF2B5EF4-FFF2-40B4-BE49-F238E27FC236}">
                <a16:creationId xmlns:a16="http://schemas.microsoft.com/office/drawing/2014/main" id="{FE51894D-E804-6B2C-3664-B4A0BBDE8DA9}"/>
              </a:ext>
            </a:extLst>
          </p:cNvPr>
          <p:cNvSpPr>
            <a:spLocks noChangeAspect="1"/>
          </p:cNvSpPr>
          <p:nvPr/>
        </p:nvSpPr>
        <p:spPr>
          <a:xfrm flipH="1">
            <a:off x="2262985" y="2205488"/>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TextBox 104">
            <a:extLst>
              <a:ext uri="{FF2B5EF4-FFF2-40B4-BE49-F238E27FC236}">
                <a16:creationId xmlns:a16="http://schemas.microsoft.com/office/drawing/2014/main" id="{A8D86444-3E13-CA1F-C9C2-6F3C1FCFCA4C}"/>
              </a:ext>
            </a:extLst>
          </p:cNvPr>
          <p:cNvSpPr txBox="1"/>
          <p:nvPr/>
        </p:nvSpPr>
        <p:spPr>
          <a:xfrm rot="10800000" flipH="1" flipV="1">
            <a:off x="6147554" y="3579478"/>
            <a:ext cx="4267557" cy="1200329"/>
          </a:xfrm>
          <a:prstGeom prst="rect">
            <a:avLst/>
          </a:prstGeom>
          <a:noFill/>
        </p:spPr>
        <p:txBody>
          <a:bodyPr wrap="square" rtlCol="0" anchor="t">
            <a:spAutoFit/>
          </a:bodyPr>
          <a:lstStyle/>
          <a:p>
            <a:pPr lvl="0"/>
            <a:r>
              <a:rPr lang="vi-VN" sz="2400" dirty="0">
                <a:solidFill>
                  <a:schemeClr val="tx2"/>
                </a:solidFill>
              </a:rPr>
              <a:t>Nhạy bén nhận diện xu hướng, thay đổi từ môi trường bên ngoài.</a:t>
            </a:r>
          </a:p>
        </p:txBody>
      </p:sp>
      <p:sp>
        <p:nvSpPr>
          <p:cNvPr id="106" name="TextBox 105">
            <a:extLst>
              <a:ext uri="{FF2B5EF4-FFF2-40B4-BE49-F238E27FC236}">
                <a16:creationId xmlns:a16="http://schemas.microsoft.com/office/drawing/2014/main" id="{C1800983-FC14-BF37-658A-D100A9EDE7EA}"/>
              </a:ext>
            </a:extLst>
          </p:cNvPr>
          <p:cNvSpPr txBox="1"/>
          <p:nvPr/>
        </p:nvSpPr>
        <p:spPr>
          <a:xfrm rot="10800000" flipH="1" flipV="1">
            <a:off x="6147554" y="2905950"/>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SENSE</a:t>
            </a:r>
            <a:endParaRPr kumimoji="0" lang="en-US" sz="3200" b="1" i="0" u="none" strike="noStrike" kern="1200" cap="none" spc="0" normalizeH="0" baseline="0" noProof="0" dirty="0">
              <a:ln>
                <a:noFill/>
              </a:ln>
              <a:solidFill>
                <a:schemeClr val="tx2"/>
              </a:solidFill>
              <a:uLnTx/>
              <a:uFillTx/>
              <a:latin typeface="+mj-lt"/>
            </a:endParaRPr>
          </a:p>
        </p:txBody>
      </p:sp>
      <p:sp>
        <p:nvSpPr>
          <p:cNvPr id="107" name="!!BG2">
            <a:extLst>
              <a:ext uri="{FF2B5EF4-FFF2-40B4-BE49-F238E27FC236}">
                <a16:creationId xmlns:a16="http://schemas.microsoft.com/office/drawing/2014/main" id="{53FB82F8-F922-1C9D-8C76-A29BC4AD43ED}"/>
              </a:ext>
            </a:extLst>
          </p:cNvPr>
          <p:cNvSpPr/>
          <p:nvPr/>
        </p:nvSpPr>
        <p:spPr>
          <a:xfrm flipH="1">
            <a:off x="4507287" y="5066656"/>
            <a:ext cx="6328701" cy="2631276"/>
          </a:xfrm>
          <a:prstGeom prst="rect">
            <a:avLst/>
          </a:prstGeom>
          <a:gradFill flip="none" rotWithShape="1">
            <a:gsLst>
              <a:gs pos="100000">
                <a:schemeClr val="accent3"/>
              </a:gs>
              <a:gs pos="57000">
                <a:schemeClr val="accent3">
                  <a:alpha val="30000"/>
                </a:schemeClr>
              </a:gs>
              <a:gs pos="14000">
                <a:schemeClr val="accent3">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Circle_2a">
            <a:extLst>
              <a:ext uri="{FF2B5EF4-FFF2-40B4-BE49-F238E27FC236}">
                <a16:creationId xmlns:a16="http://schemas.microsoft.com/office/drawing/2014/main" id="{C109D084-883D-46DA-91BD-F9B19C7F7C00}"/>
              </a:ext>
            </a:extLst>
          </p:cNvPr>
          <p:cNvSpPr>
            <a:spLocks noChangeAspect="1"/>
          </p:cNvSpPr>
          <p:nvPr/>
        </p:nvSpPr>
        <p:spPr>
          <a:xfrm flipH="1">
            <a:off x="3122089" y="4773894"/>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BG1">
            <a:extLst>
              <a:ext uri="{FF2B5EF4-FFF2-40B4-BE49-F238E27FC236}">
                <a16:creationId xmlns:a16="http://schemas.microsoft.com/office/drawing/2014/main" id="{2CE5E493-7F61-E593-A05C-E040900724AE}"/>
              </a:ext>
            </a:extLst>
          </p:cNvPr>
          <p:cNvSpPr/>
          <p:nvPr/>
        </p:nvSpPr>
        <p:spPr>
          <a:xfrm flipH="1">
            <a:off x="5751859" y="7629522"/>
            <a:ext cx="6328701" cy="2631276"/>
          </a:xfrm>
          <a:prstGeom prst="rect">
            <a:avLst/>
          </a:prstGeom>
          <a:gradFill flip="none" rotWithShape="1">
            <a:gsLst>
              <a:gs pos="100000">
                <a:schemeClr val="accent6"/>
              </a:gs>
              <a:gs pos="57000">
                <a:schemeClr val="accent6">
                  <a:alpha val="30000"/>
                </a:schemeClr>
              </a:gs>
              <a:gs pos="14000">
                <a:schemeClr val="accent6">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Circle_1a">
            <a:extLst>
              <a:ext uri="{FF2B5EF4-FFF2-40B4-BE49-F238E27FC236}">
                <a16:creationId xmlns:a16="http://schemas.microsoft.com/office/drawing/2014/main" id="{D68CAE38-B8A4-8D39-9901-A739E633A9A5}"/>
              </a:ext>
            </a:extLst>
          </p:cNvPr>
          <p:cNvSpPr>
            <a:spLocks noChangeAspect="1"/>
          </p:cNvSpPr>
          <p:nvPr/>
        </p:nvSpPr>
        <p:spPr>
          <a:xfrm flipH="1">
            <a:off x="3954515" y="7336760"/>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Oval 110">
            <a:extLst>
              <a:ext uri="{FF2B5EF4-FFF2-40B4-BE49-F238E27FC236}">
                <a16:creationId xmlns:a16="http://schemas.microsoft.com/office/drawing/2014/main" id="{3F914248-A951-871A-1F05-19EBE8C79A4D}"/>
              </a:ext>
            </a:extLst>
          </p:cNvPr>
          <p:cNvSpPr/>
          <p:nvPr/>
        </p:nvSpPr>
        <p:spPr>
          <a:xfrm>
            <a:off x="898720" y="11727156"/>
            <a:ext cx="5860948" cy="1191096"/>
          </a:xfrm>
          <a:prstGeom prst="ellipse">
            <a:avLst/>
          </a:prstGeom>
          <a:gradFill flip="none" rotWithShape="1">
            <a:gsLst>
              <a:gs pos="100000">
                <a:schemeClr val="bg2">
                  <a:alpha val="0"/>
                </a:schemeClr>
              </a:gs>
              <a:gs pos="0">
                <a:schemeClr val="tx2">
                  <a:alpha val="40000"/>
                </a:schemeClr>
              </a:gs>
            </a:gsLst>
            <a:path path="shap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Freeform: Shape 111">
            <a:extLst>
              <a:ext uri="{FF2B5EF4-FFF2-40B4-BE49-F238E27FC236}">
                <a16:creationId xmlns:a16="http://schemas.microsoft.com/office/drawing/2014/main" id="{49EAA5E6-99FD-D642-3936-61FCEE3F1F35}"/>
              </a:ext>
            </a:extLst>
          </p:cNvPr>
          <p:cNvSpPr/>
          <p:nvPr/>
        </p:nvSpPr>
        <p:spPr>
          <a:xfrm>
            <a:off x="2717176" y="10708938"/>
            <a:ext cx="2227480" cy="1308966"/>
          </a:xfrm>
          <a:custGeom>
            <a:avLst/>
            <a:gdLst>
              <a:gd name="connsiteX0" fmla="*/ 138628 w 2227480"/>
              <a:gd name="connsiteY0" fmla="*/ 0 h 1308966"/>
              <a:gd name="connsiteX1" fmla="*/ 2084424 w 2227480"/>
              <a:gd name="connsiteY1" fmla="*/ 0 h 1308966"/>
              <a:gd name="connsiteX2" fmla="*/ 2100816 w 2227480"/>
              <a:gd name="connsiteY2" fmla="*/ 81189 h 1308966"/>
              <a:gd name="connsiteX3" fmla="*/ 2208843 w 2227480"/>
              <a:gd name="connsiteY3" fmla="*/ 212374 h 1308966"/>
              <a:gd name="connsiteX4" fmla="*/ 2227480 w 2227480"/>
              <a:gd name="connsiteY4" fmla="*/ 222489 h 1308966"/>
              <a:gd name="connsiteX5" fmla="*/ 1115948 w 2227480"/>
              <a:gd name="connsiteY5" fmla="*/ 1308966 h 1308966"/>
              <a:gd name="connsiteX6" fmla="*/ 0 w 2227480"/>
              <a:gd name="connsiteY6" fmla="*/ 218173 h 1308966"/>
              <a:gd name="connsiteX7" fmla="*/ 10684 w 2227480"/>
              <a:gd name="connsiteY7" fmla="*/ 212374 h 1308966"/>
              <a:gd name="connsiteX8" fmla="*/ 136085 w 2227480"/>
              <a:gd name="connsiteY8" fmla="*/ 25220 h 130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7480" h="1308966">
                <a:moveTo>
                  <a:pt x="138628" y="0"/>
                </a:moveTo>
                <a:lnTo>
                  <a:pt x="2084424" y="0"/>
                </a:lnTo>
                <a:lnTo>
                  <a:pt x="2100816" y="81189"/>
                </a:lnTo>
                <a:cubicBezTo>
                  <a:pt x="2123448" y="134697"/>
                  <a:pt x="2161256" y="180224"/>
                  <a:pt x="2208843" y="212374"/>
                </a:cubicBezTo>
                <a:lnTo>
                  <a:pt x="2227480" y="222489"/>
                </a:lnTo>
                <a:lnTo>
                  <a:pt x="1115948" y="1308966"/>
                </a:lnTo>
                <a:lnTo>
                  <a:pt x="0" y="218173"/>
                </a:lnTo>
                <a:lnTo>
                  <a:pt x="10684" y="212374"/>
                </a:lnTo>
                <a:cubicBezTo>
                  <a:pt x="74134" y="169508"/>
                  <a:pt x="120198" y="102860"/>
                  <a:pt x="136085" y="25220"/>
                </a:cubicBezTo>
                <a:close/>
              </a:path>
            </a:pathLst>
          </a:custGeom>
          <a:gradFill>
            <a:gsLst>
              <a:gs pos="50000">
                <a:srgbClr val="F5CDBB"/>
              </a:gs>
              <a:gs pos="50000">
                <a:srgbClr val="ECBA9C"/>
              </a:gs>
            </a:gsLst>
            <a:lin ang="108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3" name="!!Tip">
            <a:extLst>
              <a:ext uri="{FF2B5EF4-FFF2-40B4-BE49-F238E27FC236}">
                <a16:creationId xmlns:a16="http://schemas.microsoft.com/office/drawing/2014/main" id="{FFC03A70-E12E-7653-3F96-2D8ADC42A29B}"/>
              </a:ext>
            </a:extLst>
          </p:cNvPr>
          <p:cNvSpPr/>
          <p:nvPr/>
        </p:nvSpPr>
        <p:spPr>
          <a:xfrm rot="10800000">
            <a:off x="3486150" y="11696941"/>
            <a:ext cx="692378" cy="336870"/>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Pillar3">
            <a:extLst>
              <a:ext uri="{FF2B5EF4-FFF2-40B4-BE49-F238E27FC236}">
                <a16:creationId xmlns:a16="http://schemas.microsoft.com/office/drawing/2014/main" id="{EECA4436-DA3C-CA2B-6FAB-D857FD46B99B}"/>
              </a:ext>
            </a:extLst>
          </p:cNvPr>
          <p:cNvSpPr/>
          <p:nvPr/>
        </p:nvSpPr>
        <p:spPr>
          <a:xfrm rot="5400000">
            <a:off x="-816619" y="6780297"/>
            <a:ext cx="7624774" cy="857148"/>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Pillar2">
            <a:extLst>
              <a:ext uri="{FF2B5EF4-FFF2-40B4-BE49-F238E27FC236}">
                <a16:creationId xmlns:a16="http://schemas.microsoft.com/office/drawing/2014/main" id="{5D046B4E-D6EC-A584-6BAA-7414D8F98D47}"/>
              </a:ext>
            </a:extLst>
          </p:cNvPr>
          <p:cNvSpPr/>
          <p:nvPr/>
        </p:nvSpPr>
        <p:spPr>
          <a:xfrm rot="16200000" flipH="1">
            <a:off x="1327342" y="8093739"/>
            <a:ext cx="5016942" cy="857148"/>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Pillar1">
            <a:extLst>
              <a:ext uri="{FF2B5EF4-FFF2-40B4-BE49-F238E27FC236}">
                <a16:creationId xmlns:a16="http://schemas.microsoft.com/office/drawing/2014/main" id="{A9B3EA18-4C8E-C347-922D-112F08C1960B}"/>
              </a:ext>
            </a:extLst>
          </p:cNvPr>
          <p:cNvSpPr/>
          <p:nvPr/>
        </p:nvSpPr>
        <p:spPr>
          <a:xfrm rot="16200000" flipH="1">
            <a:off x="3522356" y="9439186"/>
            <a:ext cx="2306996" cy="857148"/>
          </a:xfrm>
          <a:prstGeom prst="roundRect">
            <a:avLst>
              <a:gd name="adj" fmla="val 50000"/>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SlideOcean">
            <a:extLst>
              <a:ext uri="{FF2B5EF4-FFF2-40B4-BE49-F238E27FC236}">
                <a16:creationId xmlns:a16="http://schemas.microsoft.com/office/drawing/2014/main" id="{66BA25C5-6FA5-11F9-D709-55E0BCE07648}"/>
              </a:ext>
            </a:extLst>
          </p:cNvPr>
          <p:cNvSpPr txBox="1"/>
          <p:nvPr/>
        </p:nvSpPr>
        <p:spPr>
          <a:xfrm>
            <a:off x="6492389" y="10467461"/>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000" b="1" u="none" dirty="0">
                <a:solidFill>
                  <a:schemeClr val="bg1">
                    <a:lumMod val="65000"/>
                  </a:schemeClr>
                </a:solidFill>
                <a:latin typeface="+mj-lt"/>
              </a:rPr>
              <a:t>slideocean</a:t>
            </a:r>
            <a:r>
              <a:rPr lang="en-US" sz="2000" b="1" u="none" dirty="0">
                <a:solidFill>
                  <a:schemeClr val="bg1">
                    <a:lumMod val="65000"/>
                  </a:schemeClr>
                </a:solidFill>
                <a:latin typeface="+mn-lt"/>
              </a:rPr>
              <a:t>.net</a:t>
            </a:r>
          </a:p>
        </p:txBody>
      </p:sp>
      <p:sp>
        <p:nvSpPr>
          <p:cNvPr id="118" name="!!Circle_1b">
            <a:extLst>
              <a:ext uri="{FF2B5EF4-FFF2-40B4-BE49-F238E27FC236}">
                <a16:creationId xmlns:a16="http://schemas.microsoft.com/office/drawing/2014/main" id="{09E9C767-7B8F-8C41-3F12-E078B6F8386C}"/>
              </a:ext>
            </a:extLst>
          </p:cNvPr>
          <p:cNvSpPr>
            <a:spLocks noChangeAspect="1"/>
          </p:cNvSpPr>
          <p:nvPr/>
        </p:nvSpPr>
        <p:spPr>
          <a:xfrm flipH="1">
            <a:off x="4247279" y="7629522"/>
            <a:ext cx="2631276" cy="2631276"/>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Circle_1c">
            <a:extLst>
              <a:ext uri="{FF2B5EF4-FFF2-40B4-BE49-F238E27FC236}">
                <a16:creationId xmlns:a16="http://schemas.microsoft.com/office/drawing/2014/main" id="{F7DBFA69-4751-B296-9757-3F6FDFCD55C6}"/>
              </a:ext>
            </a:extLst>
          </p:cNvPr>
          <p:cNvSpPr>
            <a:spLocks noChangeAspect="1"/>
          </p:cNvSpPr>
          <p:nvPr/>
        </p:nvSpPr>
        <p:spPr>
          <a:xfrm flipH="1">
            <a:off x="4462395" y="7844638"/>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TextBox 119">
            <a:extLst>
              <a:ext uri="{FF2B5EF4-FFF2-40B4-BE49-F238E27FC236}">
                <a16:creationId xmlns:a16="http://schemas.microsoft.com/office/drawing/2014/main" id="{7305C069-4FD4-4F35-7637-9CE77BB6257F}"/>
              </a:ext>
            </a:extLst>
          </p:cNvPr>
          <p:cNvSpPr txBox="1"/>
          <p:nvPr/>
        </p:nvSpPr>
        <p:spPr>
          <a:xfrm rot="10800000" flipH="1" flipV="1">
            <a:off x="7809871" y="8737926"/>
            <a:ext cx="4267557" cy="830997"/>
          </a:xfrm>
          <a:prstGeom prst="rect">
            <a:avLst/>
          </a:prstGeom>
          <a:noFill/>
        </p:spPr>
        <p:txBody>
          <a:bodyPr wrap="square" rtlCol="0" anchor="t">
            <a:spAutoFit/>
          </a:bodyPr>
          <a:lstStyle/>
          <a:p>
            <a:pPr lvl="0"/>
            <a:r>
              <a:rPr lang="en-US" sz="2400" dirty="0" err="1"/>
              <a:t>Thúc</a:t>
            </a:r>
            <a:r>
              <a:rPr lang="en-US" sz="2400" dirty="0"/>
              <a:t> </a:t>
            </a:r>
            <a:r>
              <a:rPr lang="en-US" sz="2400" dirty="0" err="1"/>
              <a:t>đẩy</a:t>
            </a:r>
            <a:r>
              <a:rPr lang="en-US" sz="2400" dirty="0"/>
              <a:t> </a:t>
            </a:r>
            <a:r>
              <a:rPr lang="en-US" sz="2400" dirty="0" err="1"/>
              <a:t>sự</a:t>
            </a:r>
            <a:r>
              <a:rPr lang="en-US" sz="2400" dirty="0"/>
              <a:t> </a:t>
            </a:r>
            <a:r>
              <a:rPr lang="en-US" sz="2400" dirty="0" err="1"/>
              <a:t>thay</a:t>
            </a:r>
            <a:r>
              <a:rPr lang="en-US" sz="2400" dirty="0"/>
              <a:t> </a:t>
            </a:r>
            <a:r>
              <a:rPr lang="en-US" sz="2400" dirty="0" err="1"/>
              <a:t>đổi</a:t>
            </a:r>
            <a:r>
              <a:rPr lang="en-US" sz="2400" dirty="0"/>
              <a:t> </a:t>
            </a:r>
            <a:r>
              <a:rPr lang="en-US" sz="2400" dirty="0" err="1"/>
              <a:t>và</a:t>
            </a:r>
            <a:r>
              <a:rPr lang="en-US" sz="2400" dirty="0"/>
              <a:t> </a:t>
            </a:r>
            <a:r>
              <a:rPr lang="en-US" sz="2400" dirty="0" err="1"/>
              <a:t>chuyển</a:t>
            </a:r>
            <a:r>
              <a:rPr lang="en-US" sz="2400" dirty="0"/>
              <a:t> </a:t>
            </a:r>
            <a:r>
              <a:rPr lang="en-US" sz="2400" dirty="0" err="1"/>
              <a:t>dịch</a:t>
            </a:r>
            <a:r>
              <a:rPr lang="en-US" sz="2400" dirty="0"/>
              <a:t> </a:t>
            </a:r>
            <a:r>
              <a:rPr lang="en-US" sz="2400" dirty="0" err="1"/>
              <a:t>toàn</a:t>
            </a:r>
            <a:r>
              <a:rPr lang="en-US" sz="2400" dirty="0"/>
              <a:t> </a:t>
            </a:r>
            <a:r>
              <a:rPr lang="en-US" sz="2400" dirty="0" err="1"/>
              <a:t>tổ</a:t>
            </a:r>
            <a:r>
              <a:rPr lang="en-US" sz="2400" dirty="0"/>
              <a:t> </a:t>
            </a:r>
            <a:r>
              <a:rPr lang="en-US" sz="2400" dirty="0" err="1"/>
              <a:t>chức</a:t>
            </a:r>
            <a:r>
              <a:rPr lang="en-US" sz="2400" dirty="0"/>
              <a:t>.</a:t>
            </a:r>
            <a:endParaRPr lang="vi-VN" sz="2400" dirty="0">
              <a:solidFill>
                <a:schemeClr val="tx2"/>
              </a:solidFill>
            </a:endParaRPr>
          </a:p>
        </p:txBody>
      </p:sp>
      <p:sp>
        <p:nvSpPr>
          <p:cNvPr id="121" name="TextBox 120">
            <a:extLst>
              <a:ext uri="{FF2B5EF4-FFF2-40B4-BE49-F238E27FC236}">
                <a16:creationId xmlns:a16="http://schemas.microsoft.com/office/drawing/2014/main" id="{3D02673A-5CAB-8369-3A4D-1B0712E6E6AE}"/>
              </a:ext>
            </a:extLst>
          </p:cNvPr>
          <p:cNvSpPr txBox="1"/>
          <p:nvPr/>
        </p:nvSpPr>
        <p:spPr>
          <a:xfrm rot="10800000" flipH="1" flipV="1">
            <a:off x="7809871" y="8037222"/>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SHIFT</a:t>
            </a:r>
            <a:endParaRPr kumimoji="0" lang="en-US" sz="3200" b="1" i="0" u="none" strike="noStrike" kern="1200" cap="none" spc="0" normalizeH="0" baseline="0" noProof="0" dirty="0">
              <a:ln>
                <a:noFill/>
              </a:ln>
              <a:solidFill>
                <a:schemeClr val="tx2"/>
              </a:solidFill>
              <a:uLnTx/>
              <a:uFillTx/>
              <a:latin typeface="+mj-lt"/>
            </a:endParaRPr>
          </a:p>
        </p:txBody>
      </p:sp>
      <p:sp>
        <p:nvSpPr>
          <p:cNvPr id="122" name="TextBox 121">
            <a:extLst>
              <a:ext uri="{FF2B5EF4-FFF2-40B4-BE49-F238E27FC236}">
                <a16:creationId xmlns:a16="http://schemas.microsoft.com/office/drawing/2014/main" id="{55732A3F-F2A8-FDAD-CB05-CEA4B5D4FBF8}"/>
              </a:ext>
            </a:extLst>
          </p:cNvPr>
          <p:cNvSpPr txBox="1"/>
          <p:nvPr/>
        </p:nvSpPr>
        <p:spPr>
          <a:xfrm rot="10800000" flipH="1" flipV="1">
            <a:off x="7006658" y="6147884"/>
            <a:ext cx="4267557" cy="1200329"/>
          </a:xfrm>
          <a:prstGeom prst="rect">
            <a:avLst/>
          </a:prstGeom>
          <a:noFill/>
        </p:spPr>
        <p:txBody>
          <a:bodyPr wrap="square" rtlCol="0" anchor="t">
            <a:spAutoFit/>
          </a:bodyPr>
          <a:lstStyle/>
          <a:p>
            <a:pPr lvl="0"/>
            <a:r>
              <a:rPr lang="vi-VN" sz="2400" dirty="0">
                <a:solidFill>
                  <a:schemeClr val="tx2"/>
                </a:solidFill>
              </a:rPr>
              <a:t>Định hình chiến lược và mô hình kinh doanh để thích nghi.</a:t>
            </a:r>
          </a:p>
        </p:txBody>
      </p:sp>
      <p:sp>
        <p:nvSpPr>
          <p:cNvPr id="123" name="TextBox 122">
            <a:extLst>
              <a:ext uri="{FF2B5EF4-FFF2-40B4-BE49-F238E27FC236}">
                <a16:creationId xmlns:a16="http://schemas.microsoft.com/office/drawing/2014/main" id="{22B58090-FE55-DD16-29A6-10C0BB4600B8}"/>
              </a:ext>
            </a:extLst>
          </p:cNvPr>
          <p:cNvSpPr txBox="1"/>
          <p:nvPr/>
        </p:nvSpPr>
        <p:spPr>
          <a:xfrm rot="10800000" flipH="1" flipV="1">
            <a:off x="7006658" y="5474356"/>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SHAPE</a:t>
            </a:r>
            <a:endParaRPr kumimoji="0" lang="en-US" sz="3200" b="1" i="0" u="none" strike="noStrike" kern="1200" cap="none" spc="0" normalizeH="0" baseline="0" noProof="0" dirty="0">
              <a:ln>
                <a:noFill/>
              </a:ln>
              <a:solidFill>
                <a:schemeClr val="tx2"/>
              </a:solidFill>
              <a:uLnTx/>
              <a:uFillTx/>
              <a:latin typeface="+mj-lt"/>
            </a:endParaRPr>
          </a:p>
        </p:txBody>
      </p:sp>
      <p:sp>
        <p:nvSpPr>
          <p:cNvPr id="124" name="!!Circle_2b">
            <a:extLst>
              <a:ext uri="{FF2B5EF4-FFF2-40B4-BE49-F238E27FC236}">
                <a16:creationId xmlns:a16="http://schemas.microsoft.com/office/drawing/2014/main" id="{D435BC8B-14E3-7EB5-491D-6B79E789477F}"/>
              </a:ext>
            </a:extLst>
          </p:cNvPr>
          <p:cNvSpPr>
            <a:spLocks noChangeAspect="1"/>
          </p:cNvSpPr>
          <p:nvPr/>
        </p:nvSpPr>
        <p:spPr>
          <a:xfrm flipH="1">
            <a:off x="3414853" y="5066656"/>
            <a:ext cx="2631276" cy="2631276"/>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Circle_2c">
            <a:extLst>
              <a:ext uri="{FF2B5EF4-FFF2-40B4-BE49-F238E27FC236}">
                <a16:creationId xmlns:a16="http://schemas.microsoft.com/office/drawing/2014/main" id="{F2DF0A0C-D354-59B9-93A8-823FBD04A62A}"/>
              </a:ext>
            </a:extLst>
          </p:cNvPr>
          <p:cNvSpPr>
            <a:spLocks noChangeAspect="1"/>
          </p:cNvSpPr>
          <p:nvPr/>
        </p:nvSpPr>
        <p:spPr>
          <a:xfrm flipH="1">
            <a:off x="3629969" y="5281772"/>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SubTitle">
            <a:extLst>
              <a:ext uri="{FF2B5EF4-FFF2-40B4-BE49-F238E27FC236}">
                <a16:creationId xmlns:a16="http://schemas.microsoft.com/office/drawing/2014/main" id="{06045A75-FDA3-AB88-E194-110CF202D706}"/>
              </a:ext>
            </a:extLst>
          </p:cNvPr>
          <p:cNvSpPr txBox="1"/>
          <p:nvPr/>
        </p:nvSpPr>
        <p:spPr>
          <a:xfrm>
            <a:off x="17130910" y="11312482"/>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bg1">
                    <a:lumMod val="65000"/>
                  </a:schemeClr>
                </a:solidFill>
                <a:effectLst/>
                <a:uLnTx/>
                <a:uFillTx/>
                <a:latin typeface="Open Sans Light"/>
                <a:ea typeface="+mn-ea"/>
                <a:cs typeface="+mn-cs"/>
              </a:rPr>
              <a:t>we sell CONFIDENCE not templates</a:t>
            </a:r>
          </a:p>
        </p:txBody>
      </p:sp>
      <p:sp>
        <p:nvSpPr>
          <p:cNvPr id="127" name="!!MainTitle1">
            <a:extLst>
              <a:ext uri="{FF2B5EF4-FFF2-40B4-BE49-F238E27FC236}">
                <a16:creationId xmlns:a16="http://schemas.microsoft.com/office/drawing/2014/main" id="{67C235AB-4DD3-39BD-8F50-23EFC63AC757}"/>
              </a:ext>
            </a:extLst>
          </p:cNvPr>
          <p:cNvSpPr txBox="1"/>
          <p:nvPr/>
        </p:nvSpPr>
        <p:spPr>
          <a:xfrm>
            <a:off x="14737884" y="8910095"/>
            <a:ext cx="7417415" cy="243143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r">
              <a:defRPr/>
            </a:pPr>
            <a:r>
              <a:rPr lang="en-US" sz="7600" b="1" dirty="0">
                <a:solidFill>
                  <a:schemeClr val="accent6"/>
                </a:solidFill>
                <a:effectLst>
                  <a:outerShdw blurRad="127000" dist="101600" dir="5400000" algn="t" rotWithShape="0">
                    <a:prstClr val="black">
                      <a:alpha val="20000"/>
                    </a:prstClr>
                  </a:outerShdw>
                </a:effectLst>
                <a:latin typeface="+mj-lt"/>
              </a:rPr>
              <a:t>3S ADAPTIVE</a:t>
            </a:r>
          </a:p>
          <a:p>
            <a:pPr lvl="0" algn="r">
              <a:defRPr/>
            </a:pPr>
            <a:r>
              <a:rPr lang="en-US" sz="7600" dirty="0">
                <a:solidFill>
                  <a:schemeClr val="accent1"/>
                </a:solidFill>
                <a:effectLst>
                  <a:outerShdw blurRad="127000" dist="101600" dir="5400000" algn="t" rotWithShape="0">
                    <a:prstClr val="black">
                      <a:alpha val="20000"/>
                    </a:prstClr>
                  </a:outerShdw>
                </a:effectLst>
                <a:latin typeface="+mj-lt"/>
              </a:rPr>
              <a:t>Change Model</a:t>
            </a:r>
            <a:endParaRPr kumimoji="0" lang="en-US" sz="7600" i="0" u="none" strike="noStrike" kern="1200" cap="none" spc="0" normalizeH="0" baseline="0" noProof="0" dirty="0">
              <a:ln>
                <a:noFill/>
              </a:ln>
              <a:solidFill>
                <a:schemeClr val="accent1"/>
              </a:solidFill>
              <a:effectLst>
                <a:outerShdw blurRad="127000" dist="101600" dir="5400000" algn="t" rotWithShape="0">
                  <a:prstClr val="black">
                    <a:alpha val="20000"/>
                  </a:prstClr>
                </a:outerShdw>
              </a:effectLst>
              <a:uLnTx/>
              <a:uFillTx/>
              <a:latin typeface="+mj-lt"/>
            </a:endParaRPr>
          </a:p>
        </p:txBody>
      </p:sp>
      <p:sp>
        <p:nvSpPr>
          <p:cNvPr id="128" name="!!Circle_2b">
            <a:extLst>
              <a:ext uri="{FF2B5EF4-FFF2-40B4-BE49-F238E27FC236}">
                <a16:creationId xmlns:a16="http://schemas.microsoft.com/office/drawing/2014/main" id="{0178FE97-E38D-DB7C-04CD-4F0DDE5A5522}"/>
              </a:ext>
            </a:extLst>
          </p:cNvPr>
          <p:cNvSpPr>
            <a:spLocks noChangeAspect="1"/>
          </p:cNvSpPr>
          <p:nvPr/>
        </p:nvSpPr>
        <p:spPr>
          <a:xfrm flipH="1">
            <a:off x="2555749" y="2498250"/>
            <a:ext cx="2631276" cy="263127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Circle_2c">
            <a:extLst>
              <a:ext uri="{FF2B5EF4-FFF2-40B4-BE49-F238E27FC236}">
                <a16:creationId xmlns:a16="http://schemas.microsoft.com/office/drawing/2014/main" id="{2B0C3761-E3FC-7275-40D3-995CE2F567F8}"/>
              </a:ext>
            </a:extLst>
          </p:cNvPr>
          <p:cNvSpPr>
            <a:spLocks noChangeAspect="1"/>
          </p:cNvSpPr>
          <p:nvPr/>
        </p:nvSpPr>
        <p:spPr>
          <a:xfrm flipH="1">
            <a:off x="2770865" y="2713366"/>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TextBox 129">
            <a:extLst>
              <a:ext uri="{FF2B5EF4-FFF2-40B4-BE49-F238E27FC236}">
                <a16:creationId xmlns:a16="http://schemas.microsoft.com/office/drawing/2014/main" id="{F1DDC453-93AE-E79E-B2CB-F30DD2DE2E1D}"/>
              </a:ext>
            </a:extLst>
          </p:cNvPr>
          <p:cNvSpPr txBox="1"/>
          <p:nvPr/>
        </p:nvSpPr>
        <p:spPr>
          <a:xfrm rot="10800000" flipV="1">
            <a:off x="15354300" y="2403518"/>
            <a:ext cx="6800999" cy="3539430"/>
          </a:xfrm>
          <a:prstGeom prst="rect">
            <a:avLst/>
          </a:prstGeom>
          <a:noFill/>
        </p:spPr>
        <p:txBody>
          <a:bodyPr wrap="square" rtlCol="0" anchor="t">
            <a:spAutoFit/>
          </a:bodyPr>
          <a:lstStyle/>
          <a:p>
            <a:pPr lvl="0" algn="r"/>
            <a:r>
              <a:rPr lang="vi-VN" sz="3200" dirty="0"/>
              <a:t>3S </a:t>
            </a:r>
            <a:r>
              <a:rPr lang="en-US" sz="3200" dirty="0"/>
              <a:t>Adaptive Change Model </a:t>
            </a:r>
            <a:r>
              <a:rPr lang="vi-VN" sz="3200" dirty="0"/>
              <a:t>giúp tổ chức nhanh nhạy nhận diện xu hướng, định hình chiến lược phù hợp, và thúc đẩy sự chuyển dịch toàn diện nhằm duy trì lợi thế cạnh tranh trong môi trường kinh doanh biến động.</a:t>
            </a:r>
            <a:endParaRPr lang="vi-VN" sz="3200" dirty="0">
              <a:solidFill>
                <a:schemeClr val="tx2"/>
              </a:solidFill>
            </a:endParaRPr>
          </a:p>
        </p:txBody>
      </p:sp>
      <p:grpSp>
        <p:nvGrpSpPr>
          <p:cNvPr id="131" name="Group 4">
            <a:extLst>
              <a:ext uri="{FF2B5EF4-FFF2-40B4-BE49-F238E27FC236}">
                <a16:creationId xmlns:a16="http://schemas.microsoft.com/office/drawing/2014/main" id="{F92B264C-A75D-A8E9-9C2E-056FC97E9DD0}"/>
              </a:ext>
            </a:extLst>
          </p:cNvPr>
          <p:cNvGrpSpPr>
            <a:grpSpLocks/>
          </p:cNvGrpSpPr>
          <p:nvPr/>
        </p:nvGrpSpPr>
        <p:grpSpPr bwMode="auto">
          <a:xfrm>
            <a:off x="5179473" y="8701060"/>
            <a:ext cx="766888" cy="488200"/>
            <a:chOff x="3651250" y="1906588"/>
            <a:chExt cx="615950" cy="392112"/>
          </a:xfrm>
          <a:solidFill>
            <a:schemeClr val="tx2"/>
          </a:solidFill>
        </p:grpSpPr>
        <p:sp>
          <p:nvSpPr>
            <p:cNvPr id="132" name="Freeform 22">
              <a:extLst>
                <a:ext uri="{FF2B5EF4-FFF2-40B4-BE49-F238E27FC236}">
                  <a16:creationId xmlns:a16="http://schemas.microsoft.com/office/drawing/2014/main" id="{CD4354A1-7426-9FFE-2EF9-C42E6BBA2BD5}"/>
                </a:ext>
              </a:extLst>
            </p:cNvPr>
            <p:cNvSpPr>
              <a:spLocks noChangeArrowheads="1"/>
            </p:cNvSpPr>
            <p:nvPr/>
          </p:nvSpPr>
          <p:spPr bwMode="auto">
            <a:xfrm>
              <a:off x="3875088" y="1941513"/>
              <a:ext cx="168275" cy="322262"/>
            </a:xfrm>
            <a:custGeom>
              <a:avLst/>
              <a:gdLst>
                <a:gd name="T0" fmla="*/ 2147483646 w 468"/>
                <a:gd name="T1" fmla="*/ 2147483646 h 894"/>
                <a:gd name="T2" fmla="*/ 2147483646 w 468"/>
                <a:gd name="T3" fmla="*/ 2147483646 h 894"/>
                <a:gd name="T4" fmla="*/ 2147483646 w 468"/>
                <a:gd name="T5" fmla="*/ 0 h 894"/>
                <a:gd name="T6" fmla="*/ 0 w 468"/>
                <a:gd name="T7" fmla="*/ 2147483646 h 894"/>
                <a:gd name="T8" fmla="*/ 2147483646 w 468"/>
                <a:gd name="T9" fmla="*/ 2147483646 h 8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894">
                  <a:moveTo>
                    <a:pt x="233" y="893"/>
                  </a:moveTo>
                  <a:cubicBezTo>
                    <a:pt x="363" y="893"/>
                    <a:pt x="467" y="693"/>
                    <a:pt x="467" y="447"/>
                  </a:cubicBezTo>
                  <a:cubicBezTo>
                    <a:pt x="467" y="201"/>
                    <a:pt x="362" y="0"/>
                    <a:pt x="233" y="0"/>
                  </a:cubicBezTo>
                  <a:cubicBezTo>
                    <a:pt x="103" y="0"/>
                    <a:pt x="0" y="201"/>
                    <a:pt x="0" y="447"/>
                  </a:cubicBezTo>
                  <a:cubicBezTo>
                    <a:pt x="0" y="693"/>
                    <a:pt x="104" y="893"/>
                    <a:pt x="233" y="89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33" name="Freeform 23">
              <a:extLst>
                <a:ext uri="{FF2B5EF4-FFF2-40B4-BE49-F238E27FC236}">
                  <a16:creationId xmlns:a16="http://schemas.microsoft.com/office/drawing/2014/main" id="{6359DAD0-48C5-54DA-8FB7-5550B949D063}"/>
                </a:ext>
              </a:extLst>
            </p:cNvPr>
            <p:cNvSpPr>
              <a:spLocks noChangeArrowheads="1"/>
            </p:cNvSpPr>
            <p:nvPr/>
          </p:nvSpPr>
          <p:spPr bwMode="auto">
            <a:xfrm>
              <a:off x="4000500" y="1906588"/>
              <a:ext cx="266700" cy="392112"/>
            </a:xfrm>
            <a:custGeom>
              <a:avLst/>
              <a:gdLst>
                <a:gd name="T0" fmla="*/ 2147483646 w 740"/>
                <a:gd name="T1" fmla="*/ 2147483646 h 1087"/>
                <a:gd name="T2" fmla="*/ 0 w 740"/>
                <a:gd name="T3" fmla="*/ 2147483646 h 1087"/>
                <a:gd name="T4" fmla="*/ 2147483646 w 740"/>
                <a:gd name="T5" fmla="*/ 2147483646 h 1087"/>
                <a:gd name="T6" fmla="*/ 2147483646 w 740"/>
                <a:gd name="T7" fmla="*/ 2147483646 h 1087"/>
                <a:gd name="T8" fmla="*/ 2147483646 w 740"/>
                <a:gd name="T9" fmla="*/ 0 h 1087"/>
                <a:gd name="T10" fmla="*/ 0 w 740"/>
                <a:gd name="T11" fmla="*/ 1783755365 h 1087"/>
                <a:gd name="T12" fmla="*/ 2147483646 w 740"/>
                <a:gd name="T13" fmla="*/ 2147483646 h 10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 h="1087">
                  <a:moveTo>
                    <a:pt x="236" y="543"/>
                  </a:moveTo>
                  <a:cubicBezTo>
                    <a:pt x="236" y="619"/>
                    <a:pt x="219" y="865"/>
                    <a:pt x="0" y="1048"/>
                  </a:cubicBezTo>
                  <a:cubicBezTo>
                    <a:pt x="61" y="1071"/>
                    <a:pt x="127" y="1086"/>
                    <a:pt x="196" y="1086"/>
                  </a:cubicBezTo>
                  <a:cubicBezTo>
                    <a:pt x="495" y="1086"/>
                    <a:pt x="739" y="842"/>
                    <a:pt x="739" y="543"/>
                  </a:cubicBezTo>
                  <a:cubicBezTo>
                    <a:pt x="739" y="243"/>
                    <a:pt x="495" y="0"/>
                    <a:pt x="196" y="0"/>
                  </a:cubicBezTo>
                  <a:cubicBezTo>
                    <a:pt x="125" y="0"/>
                    <a:pt x="59" y="15"/>
                    <a:pt x="0" y="38"/>
                  </a:cubicBezTo>
                  <a:cubicBezTo>
                    <a:pt x="219" y="221"/>
                    <a:pt x="236" y="469"/>
                    <a:pt x="236" y="54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34" name="Freeform 24">
              <a:extLst>
                <a:ext uri="{FF2B5EF4-FFF2-40B4-BE49-F238E27FC236}">
                  <a16:creationId xmlns:a16="http://schemas.microsoft.com/office/drawing/2014/main" id="{AFF2DEF1-57AF-A81E-B57F-B0B29229B653}"/>
                </a:ext>
              </a:extLst>
            </p:cNvPr>
            <p:cNvSpPr>
              <a:spLocks noChangeArrowheads="1"/>
            </p:cNvSpPr>
            <p:nvPr/>
          </p:nvSpPr>
          <p:spPr bwMode="auto">
            <a:xfrm>
              <a:off x="3651250" y="1906588"/>
              <a:ext cx="266700" cy="392112"/>
            </a:xfrm>
            <a:custGeom>
              <a:avLst/>
              <a:gdLst>
                <a:gd name="T0" fmla="*/ 2147483646 w 742"/>
                <a:gd name="T1" fmla="*/ 2147483646 h 1087"/>
                <a:gd name="T2" fmla="*/ 2147483646 w 742"/>
                <a:gd name="T3" fmla="*/ 2147483646 h 1087"/>
                <a:gd name="T4" fmla="*/ 2147483646 w 742"/>
                <a:gd name="T5" fmla="*/ 2147483646 h 1087"/>
                <a:gd name="T6" fmla="*/ 2147483646 w 742"/>
                <a:gd name="T7" fmla="*/ 2147483646 h 1087"/>
                <a:gd name="T8" fmla="*/ 2147483646 w 742"/>
                <a:gd name="T9" fmla="*/ 2147483646 h 1087"/>
                <a:gd name="T10" fmla="*/ 2147483646 w 742"/>
                <a:gd name="T11" fmla="*/ 2147483646 h 1087"/>
                <a:gd name="T12" fmla="*/ 2147483646 w 742"/>
                <a:gd name="T13" fmla="*/ 2147483646 h 1087"/>
                <a:gd name="T14" fmla="*/ 2147483646 w 742"/>
                <a:gd name="T15" fmla="*/ 1783755365 h 1087"/>
                <a:gd name="T16" fmla="*/ 2147483646 w 742"/>
                <a:gd name="T17" fmla="*/ 0 h 1087"/>
                <a:gd name="T18" fmla="*/ 139269877 w 742"/>
                <a:gd name="T19" fmla="*/ 2147483646 h 1087"/>
                <a:gd name="T20" fmla="*/ 2147483646 w 742"/>
                <a:gd name="T21" fmla="*/ 2147483646 h 10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42" h="1087">
                  <a:moveTo>
                    <a:pt x="546" y="1086"/>
                  </a:moveTo>
                  <a:cubicBezTo>
                    <a:pt x="617" y="1086"/>
                    <a:pt x="683" y="1071"/>
                    <a:pt x="741" y="1048"/>
                  </a:cubicBezTo>
                  <a:cubicBezTo>
                    <a:pt x="693" y="1008"/>
                    <a:pt x="655" y="964"/>
                    <a:pt x="624" y="921"/>
                  </a:cubicBezTo>
                  <a:cubicBezTo>
                    <a:pt x="599" y="926"/>
                    <a:pt x="571" y="932"/>
                    <a:pt x="543" y="932"/>
                  </a:cubicBezTo>
                  <a:cubicBezTo>
                    <a:pt x="327" y="932"/>
                    <a:pt x="155" y="756"/>
                    <a:pt x="155" y="543"/>
                  </a:cubicBezTo>
                  <a:cubicBezTo>
                    <a:pt x="155" y="328"/>
                    <a:pt x="330" y="155"/>
                    <a:pt x="543" y="155"/>
                  </a:cubicBezTo>
                  <a:cubicBezTo>
                    <a:pt x="571" y="155"/>
                    <a:pt x="599" y="160"/>
                    <a:pt x="624" y="165"/>
                  </a:cubicBezTo>
                  <a:cubicBezTo>
                    <a:pt x="655" y="122"/>
                    <a:pt x="693" y="79"/>
                    <a:pt x="741" y="38"/>
                  </a:cubicBezTo>
                  <a:cubicBezTo>
                    <a:pt x="680" y="16"/>
                    <a:pt x="614" y="0"/>
                    <a:pt x="546" y="0"/>
                  </a:cubicBezTo>
                  <a:cubicBezTo>
                    <a:pt x="246" y="0"/>
                    <a:pt x="3" y="244"/>
                    <a:pt x="3" y="543"/>
                  </a:cubicBezTo>
                  <a:cubicBezTo>
                    <a:pt x="0" y="843"/>
                    <a:pt x="244" y="1086"/>
                    <a:pt x="546" y="108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grpSp>
      <p:grpSp>
        <p:nvGrpSpPr>
          <p:cNvPr id="135" name="Group 12">
            <a:extLst>
              <a:ext uri="{FF2B5EF4-FFF2-40B4-BE49-F238E27FC236}">
                <a16:creationId xmlns:a16="http://schemas.microsoft.com/office/drawing/2014/main" id="{EBC675D9-6765-91DB-1C80-A480648D88D1}"/>
              </a:ext>
            </a:extLst>
          </p:cNvPr>
          <p:cNvGrpSpPr>
            <a:grpSpLocks/>
          </p:cNvGrpSpPr>
          <p:nvPr/>
        </p:nvGrpSpPr>
        <p:grpSpPr bwMode="auto">
          <a:xfrm>
            <a:off x="4382624" y="6035416"/>
            <a:ext cx="695736" cy="693758"/>
            <a:chOff x="7707313" y="5849938"/>
            <a:chExt cx="558800" cy="557212"/>
          </a:xfrm>
          <a:solidFill>
            <a:schemeClr val="tx2"/>
          </a:solidFill>
        </p:grpSpPr>
        <p:sp>
          <p:nvSpPr>
            <p:cNvPr id="136" name="Freeform 68">
              <a:extLst>
                <a:ext uri="{FF2B5EF4-FFF2-40B4-BE49-F238E27FC236}">
                  <a16:creationId xmlns:a16="http://schemas.microsoft.com/office/drawing/2014/main" id="{F5C2723F-72F6-119A-DF41-C107BDA6EB5A}"/>
                </a:ext>
              </a:extLst>
            </p:cNvPr>
            <p:cNvSpPr>
              <a:spLocks noChangeArrowheads="1"/>
            </p:cNvSpPr>
            <p:nvPr/>
          </p:nvSpPr>
          <p:spPr bwMode="auto">
            <a:xfrm>
              <a:off x="7707313" y="6156325"/>
              <a:ext cx="103187" cy="149225"/>
            </a:xfrm>
            <a:custGeom>
              <a:avLst/>
              <a:gdLst>
                <a:gd name="T0" fmla="*/ 2147483646 w 286"/>
                <a:gd name="T1" fmla="*/ 0 h 415"/>
                <a:gd name="T2" fmla="*/ 0 w 286"/>
                <a:gd name="T3" fmla="*/ 0 h 415"/>
                <a:gd name="T4" fmla="*/ 2147483646 w 286"/>
                <a:gd name="T5" fmla="*/ 2147483646 h 415"/>
                <a:gd name="T6" fmla="*/ 2147483646 w 286"/>
                <a:gd name="T7" fmla="*/ 2147483646 h 415"/>
                <a:gd name="T8" fmla="*/ 2147483646 w 286"/>
                <a:gd name="T9" fmla="*/ 0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415">
                  <a:moveTo>
                    <a:pt x="158" y="0"/>
                  </a:moveTo>
                  <a:lnTo>
                    <a:pt x="0" y="0"/>
                  </a:lnTo>
                  <a:cubicBezTo>
                    <a:pt x="16" y="158"/>
                    <a:pt x="79" y="300"/>
                    <a:pt x="173" y="414"/>
                  </a:cubicBezTo>
                  <a:lnTo>
                    <a:pt x="285" y="302"/>
                  </a:lnTo>
                  <a:cubicBezTo>
                    <a:pt x="216" y="216"/>
                    <a:pt x="173" y="115"/>
                    <a:pt x="158"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37" name="Freeform 69">
              <a:extLst>
                <a:ext uri="{FF2B5EF4-FFF2-40B4-BE49-F238E27FC236}">
                  <a16:creationId xmlns:a16="http://schemas.microsoft.com/office/drawing/2014/main" id="{52798C7D-B333-7684-EED8-84C903056318}"/>
                </a:ext>
              </a:extLst>
            </p:cNvPr>
            <p:cNvSpPr>
              <a:spLocks noChangeArrowheads="1"/>
            </p:cNvSpPr>
            <p:nvPr/>
          </p:nvSpPr>
          <p:spPr bwMode="auto">
            <a:xfrm>
              <a:off x="7707313" y="5951538"/>
              <a:ext cx="103187" cy="149225"/>
            </a:xfrm>
            <a:custGeom>
              <a:avLst/>
              <a:gdLst>
                <a:gd name="T0" fmla="*/ 2147483646 w 286"/>
                <a:gd name="T1" fmla="*/ 2147483646 h 414"/>
                <a:gd name="T2" fmla="*/ 2147483646 w 286"/>
                <a:gd name="T3" fmla="*/ 0 h 414"/>
                <a:gd name="T4" fmla="*/ 0 w 286"/>
                <a:gd name="T5" fmla="*/ 2147483646 h 414"/>
                <a:gd name="T6" fmla="*/ 2147483646 w 286"/>
                <a:gd name="T7" fmla="*/ 2147483646 h 414"/>
                <a:gd name="T8" fmla="*/ 2147483646 w 286"/>
                <a:gd name="T9" fmla="*/ 2147483646 h 4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414">
                  <a:moveTo>
                    <a:pt x="285" y="111"/>
                  </a:moveTo>
                  <a:lnTo>
                    <a:pt x="173" y="0"/>
                  </a:lnTo>
                  <a:cubicBezTo>
                    <a:pt x="79" y="116"/>
                    <a:pt x="16" y="258"/>
                    <a:pt x="0" y="413"/>
                  </a:cubicBezTo>
                  <a:lnTo>
                    <a:pt x="158" y="413"/>
                  </a:lnTo>
                  <a:cubicBezTo>
                    <a:pt x="173" y="301"/>
                    <a:pt x="216" y="197"/>
                    <a:pt x="285" y="11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38" name="Freeform 70">
              <a:extLst>
                <a:ext uri="{FF2B5EF4-FFF2-40B4-BE49-F238E27FC236}">
                  <a16:creationId xmlns:a16="http://schemas.microsoft.com/office/drawing/2014/main" id="{5D1F6C97-F489-9C9B-38B7-637CDEF81414}"/>
                </a:ext>
              </a:extLst>
            </p:cNvPr>
            <p:cNvSpPr>
              <a:spLocks noChangeArrowheads="1"/>
            </p:cNvSpPr>
            <p:nvPr/>
          </p:nvSpPr>
          <p:spPr bwMode="auto">
            <a:xfrm>
              <a:off x="7808913" y="5849938"/>
              <a:ext cx="149225" cy="103187"/>
            </a:xfrm>
            <a:custGeom>
              <a:avLst/>
              <a:gdLst>
                <a:gd name="T0" fmla="*/ 2147483646 w 415"/>
                <a:gd name="T1" fmla="*/ 2147483646 h 285"/>
                <a:gd name="T2" fmla="*/ 2147483646 w 415"/>
                <a:gd name="T3" fmla="*/ 0 h 285"/>
                <a:gd name="T4" fmla="*/ 0 w 415"/>
                <a:gd name="T5" fmla="*/ 2147483646 h 285"/>
                <a:gd name="T6" fmla="*/ 2147483646 w 415"/>
                <a:gd name="T7" fmla="*/ 2147483646 h 285"/>
                <a:gd name="T8" fmla="*/ 2147483646 w 415"/>
                <a:gd name="T9" fmla="*/ 2147483646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5">
                  <a:moveTo>
                    <a:pt x="414" y="157"/>
                  </a:moveTo>
                  <a:lnTo>
                    <a:pt x="414" y="0"/>
                  </a:lnTo>
                  <a:cubicBezTo>
                    <a:pt x="256" y="15"/>
                    <a:pt x="114" y="79"/>
                    <a:pt x="0" y="172"/>
                  </a:cubicBezTo>
                  <a:lnTo>
                    <a:pt x="112" y="284"/>
                  </a:lnTo>
                  <a:cubicBezTo>
                    <a:pt x="198" y="218"/>
                    <a:pt x="299" y="172"/>
                    <a:pt x="414" y="157"/>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39" name="Freeform 71">
              <a:extLst>
                <a:ext uri="{FF2B5EF4-FFF2-40B4-BE49-F238E27FC236}">
                  <a16:creationId xmlns:a16="http://schemas.microsoft.com/office/drawing/2014/main" id="{B389DC71-7880-3F90-22EE-C96EFD344610}"/>
                </a:ext>
              </a:extLst>
            </p:cNvPr>
            <p:cNvSpPr>
              <a:spLocks noChangeArrowheads="1"/>
            </p:cNvSpPr>
            <p:nvPr/>
          </p:nvSpPr>
          <p:spPr bwMode="auto">
            <a:xfrm>
              <a:off x="8015288" y="5849938"/>
              <a:ext cx="149225" cy="103187"/>
            </a:xfrm>
            <a:custGeom>
              <a:avLst/>
              <a:gdLst>
                <a:gd name="T0" fmla="*/ 2147483646 w 414"/>
                <a:gd name="T1" fmla="*/ 2147483646 h 285"/>
                <a:gd name="T2" fmla="*/ 0 w 414"/>
                <a:gd name="T3" fmla="*/ 0 h 285"/>
                <a:gd name="T4" fmla="*/ 0 w 414"/>
                <a:gd name="T5" fmla="*/ 2147483646 h 285"/>
                <a:gd name="T6" fmla="*/ 2147483646 w 414"/>
                <a:gd name="T7" fmla="*/ 2147483646 h 285"/>
                <a:gd name="T8" fmla="*/ 2147483646 w 414"/>
                <a:gd name="T9" fmla="*/ 2147483646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4" h="285">
                  <a:moveTo>
                    <a:pt x="413" y="172"/>
                  </a:moveTo>
                  <a:cubicBezTo>
                    <a:pt x="297" y="79"/>
                    <a:pt x="155" y="15"/>
                    <a:pt x="0" y="0"/>
                  </a:cubicBezTo>
                  <a:lnTo>
                    <a:pt x="0" y="157"/>
                  </a:lnTo>
                  <a:cubicBezTo>
                    <a:pt x="114" y="172"/>
                    <a:pt x="216" y="216"/>
                    <a:pt x="302" y="284"/>
                  </a:cubicBezTo>
                  <a:lnTo>
                    <a:pt x="413" y="17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0" name="Freeform 72">
              <a:extLst>
                <a:ext uri="{FF2B5EF4-FFF2-40B4-BE49-F238E27FC236}">
                  <a16:creationId xmlns:a16="http://schemas.microsoft.com/office/drawing/2014/main" id="{A0ADA065-2CA3-B93D-CCFA-275D53A14779}"/>
                </a:ext>
              </a:extLst>
            </p:cNvPr>
            <p:cNvSpPr>
              <a:spLocks noChangeArrowheads="1"/>
            </p:cNvSpPr>
            <p:nvPr/>
          </p:nvSpPr>
          <p:spPr bwMode="auto">
            <a:xfrm>
              <a:off x="8162925" y="6156325"/>
              <a:ext cx="103188" cy="149225"/>
            </a:xfrm>
            <a:custGeom>
              <a:avLst/>
              <a:gdLst>
                <a:gd name="T0" fmla="*/ 0 w 285"/>
                <a:gd name="T1" fmla="*/ 2147483646 h 415"/>
                <a:gd name="T2" fmla="*/ 2147483646 w 285"/>
                <a:gd name="T3" fmla="*/ 2147483646 h 415"/>
                <a:gd name="T4" fmla="*/ 2147483646 w 285"/>
                <a:gd name="T5" fmla="*/ 0 h 415"/>
                <a:gd name="T6" fmla="*/ 2147483646 w 285"/>
                <a:gd name="T7" fmla="*/ 0 h 415"/>
                <a:gd name="T8" fmla="*/ 0 w 285"/>
                <a:gd name="T9" fmla="*/ 2147483646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415">
                  <a:moveTo>
                    <a:pt x="0" y="302"/>
                  </a:moveTo>
                  <a:lnTo>
                    <a:pt x="112" y="414"/>
                  </a:lnTo>
                  <a:cubicBezTo>
                    <a:pt x="205" y="300"/>
                    <a:pt x="269" y="155"/>
                    <a:pt x="284" y="0"/>
                  </a:cubicBezTo>
                  <a:lnTo>
                    <a:pt x="127" y="0"/>
                  </a:lnTo>
                  <a:cubicBezTo>
                    <a:pt x="112" y="115"/>
                    <a:pt x="66" y="216"/>
                    <a:pt x="0" y="302"/>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1" name="Freeform 73">
              <a:extLst>
                <a:ext uri="{FF2B5EF4-FFF2-40B4-BE49-F238E27FC236}">
                  <a16:creationId xmlns:a16="http://schemas.microsoft.com/office/drawing/2014/main" id="{1DAE8FC0-BF95-64ED-8AB0-4E2D6717B351}"/>
                </a:ext>
              </a:extLst>
            </p:cNvPr>
            <p:cNvSpPr>
              <a:spLocks noChangeArrowheads="1"/>
            </p:cNvSpPr>
            <p:nvPr/>
          </p:nvSpPr>
          <p:spPr bwMode="auto">
            <a:xfrm>
              <a:off x="8162925" y="5951538"/>
              <a:ext cx="103188" cy="149225"/>
            </a:xfrm>
            <a:custGeom>
              <a:avLst/>
              <a:gdLst>
                <a:gd name="T0" fmla="*/ 2147483646 w 285"/>
                <a:gd name="T1" fmla="*/ 2147483646 h 415"/>
                <a:gd name="T2" fmla="*/ 2147483646 w 285"/>
                <a:gd name="T3" fmla="*/ 2147483646 h 415"/>
                <a:gd name="T4" fmla="*/ 2147483646 w 285"/>
                <a:gd name="T5" fmla="*/ 0 h 415"/>
                <a:gd name="T6" fmla="*/ 0 w 285"/>
                <a:gd name="T7" fmla="*/ 2147483646 h 415"/>
                <a:gd name="T8" fmla="*/ 2147483646 w 285"/>
                <a:gd name="T9" fmla="*/ 2147483646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415">
                  <a:moveTo>
                    <a:pt x="127" y="414"/>
                  </a:moveTo>
                  <a:lnTo>
                    <a:pt x="284" y="414"/>
                  </a:lnTo>
                  <a:cubicBezTo>
                    <a:pt x="269" y="256"/>
                    <a:pt x="205" y="114"/>
                    <a:pt x="112" y="0"/>
                  </a:cubicBezTo>
                  <a:lnTo>
                    <a:pt x="0" y="112"/>
                  </a:lnTo>
                  <a:cubicBezTo>
                    <a:pt x="66" y="195"/>
                    <a:pt x="112" y="299"/>
                    <a:pt x="127" y="41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2" name="Freeform 74">
              <a:extLst>
                <a:ext uri="{FF2B5EF4-FFF2-40B4-BE49-F238E27FC236}">
                  <a16:creationId xmlns:a16="http://schemas.microsoft.com/office/drawing/2014/main" id="{52C93977-3985-D544-0EF4-899C5E0A9102}"/>
                </a:ext>
              </a:extLst>
            </p:cNvPr>
            <p:cNvSpPr>
              <a:spLocks noChangeArrowheads="1"/>
            </p:cNvSpPr>
            <p:nvPr/>
          </p:nvSpPr>
          <p:spPr bwMode="auto">
            <a:xfrm>
              <a:off x="8013700" y="6303963"/>
              <a:ext cx="149225" cy="103187"/>
            </a:xfrm>
            <a:custGeom>
              <a:avLst/>
              <a:gdLst>
                <a:gd name="T0" fmla="*/ 0 w 415"/>
                <a:gd name="T1" fmla="*/ 2147483646 h 286"/>
                <a:gd name="T2" fmla="*/ 0 w 415"/>
                <a:gd name="T3" fmla="*/ 2147483646 h 286"/>
                <a:gd name="T4" fmla="*/ 2147483646 w 415"/>
                <a:gd name="T5" fmla="*/ 2147483646 h 286"/>
                <a:gd name="T6" fmla="*/ 2147483646 w 415"/>
                <a:gd name="T7" fmla="*/ 0 h 286"/>
                <a:gd name="T8" fmla="*/ 0 w 415"/>
                <a:gd name="T9" fmla="*/ 2147483646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6">
                  <a:moveTo>
                    <a:pt x="0" y="127"/>
                  </a:moveTo>
                  <a:lnTo>
                    <a:pt x="0" y="285"/>
                  </a:lnTo>
                  <a:cubicBezTo>
                    <a:pt x="158" y="269"/>
                    <a:pt x="300" y="206"/>
                    <a:pt x="414" y="112"/>
                  </a:cubicBezTo>
                  <a:lnTo>
                    <a:pt x="302" y="0"/>
                  </a:lnTo>
                  <a:cubicBezTo>
                    <a:pt x="219" y="69"/>
                    <a:pt x="115" y="112"/>
                    <a:pt x="0" y="127"/>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3" name="Freeform 75">
              <a:extLst>
                <a:ext uri="{FF2B5EF4-FFF2-40B4-BE49-F238E27FC236}">
                  <a16:creationId xmlns:a16="http://schemas.microsoft.com/office/drawing/2014/main" id="{84C21695-EE3F-47D8-2754-B5ECF9529F50}"/>
                </a:ext>
              </a:extLst>
            </p:cNvPr>
            <p:cNvSpPr>
              <a:spLocks noChangeArrowheads="1"/>
            </p:cNvSpPr>
            <p:nvPr/>
          </p:nvSpPr>
          <p:spPr bwMode="auto">
            <a:xfrm>
              <a:off x="7808913" y="6303963"/>
              <a:ext cx="149225" cy="103187"/>
            </a:xfrm>
            <a:custGeom>
              <a:avLst/>
              <a:gdLst>
                <a:gd name="T0" fmla="*/ 0 w 415"/>
                <a:gd name="T1" fmla="*/ 2147483646 h 286"/>
                <a:gd name="T2" fmla="*/ 2147483646 w 415"/>
                <a:gd name="T3" fmla="*/ 2147483646 h 286"/>
                <a:gd name="T4" fmla="*/ 2147483646 w 415"/>
                <a:gd name="T5" fmla="*/ 2147483646 h 286"/>
                <a:gd name="T6" fmla="*/ 2147483646 w 415"/>
                <a:gd name="T7" fmla="*/ 0 h 286"/>
                <a:gd name="T8" fmla="*/ 0 w 415"/>
                <a:gd name="T9" fmla="*/ 2147483646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6">
                  <a:moveTo>
                    <a:pt x="0" y="112"/>
                  </a:moveTo>
                  <a:cubicBezTo>
                    <a:pt x="114" y="206"/>
                    <a:pt x="259" y="269"/>
                    <a:pt x="414" y="285"/>
                  </a:cubicBezTo>
                  <a:lnTo>
                    <a:pt x="414" y="127"/>
                  </a:lnTo>
                  <a:cubicBezTo>
                    <a:pt x="299" y="112"/>
                    <a:pt x="198" y="69"/>
                    <a:pt x="112" y="0"/>
                  </a:cubicBezTo>
                  <a:lnTo>
                    <a:pt x="0" y="11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44" name="Freeform 76">
              <a:extLst>
                <a:ext uri="{FF2B5EF4-FFF2-40B4-BE49-F238E27FC236}">
                  <a16:creationId xmlns:a16="http://schemas.microsoft.com/office/drawing/2014/main" id="{6CA89097-6319-2484-BBA4-9529F572C09D}"/>
                </a:ext>
              </a:extLst>
            </p:cNvPr>
            <p:cNvSpPr>
              <a:spLocks noChangeArrowheads="1"/>
            </p:cNvSpPr>
            <p:nvPr/>
          </p:nvSpPr>
          <p:spPr bwMode="auto">
            <a:xfrm>
              <a:off x="7847013" y="5989638"/>
              <a:ext cx="279400" cy="279400"/>
            </a:xfrm>
            <a:custGeom>
              <a:avLst/>
              <a:gdLst>
                <a:gd name="T0" fmla="*/ 2147483646 w 777"/>
                <a:gd name="T1" fmla="*/ 2147483646 h 777"/>
                <a:gd name="T2" fmla="*/ 2147483646 w 777"/>
                <a:gd name="T3" fmla="*/ 2147483646 h 777"/>
                <a:gd name="T4" fmla="*/ 2147483646 w 777"/>
                <a:gd name="T5" fmla="*/ 0 h 777"/>
                <a:gd name="T6" fmla="*/ 0 w 777"/>
                <a:gd name="T7" fmla="*/ 2147483646 h 777"/>
                <a:gd name="T8" fmla="*/ 2147483646 w 777"/>
                <a:gd name="T9" fmla="*/ 2147483646 h 7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7" h="777">
                  <a:moveTo>
                    <a:pt x="388" y="776"/>
                  </a:moveTo>
                  <a:cubicBezTo>
                    <a:pt x="604" y="776"/>
                    <a:pt x="776" y="601"/>
                    <a:pt x="776" y="388"/>
                  </a:cubicBezTo>
                  <a:cubicBezTo>
                    <a:pt x="776" y="172"/>
                    <a:pt x="601" y="0"/>
                    <a:pt x="388" y="0"/>
                  </a:cubicBezTo>
                  <a:cubicBezTo>
                    <a:pt x="173" y="0"/>
                    <a:pt x="0" y="175"/>
                    <a:pt x="0" y="388"/>
                  </a:cubicBezTo>
                  <a:cubicBezTo>
                    <a:pt x="0" y="603"/>
                    <a:pt x="173" y="776"/>
                    <a:pt x="388" y="77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grpSp>
      <p:sp>
        <p:nvSpPr>
          <p:cNvPr id="145" name="Freeform 88">
            <a:extLst>
              <a:ext uri="{FF2B5EF4-FFF2-40B4-BE49-F238E27FC236}">
                <a16:creationId xmlns:a16="http://schemas.microsoft.com/office/drawing/2014/main" id="{9F3B0E7A-E69A-BA16-6026-E61E6A8D4DB0}"/>
              </a:ext>
            </a:extLst>
          </p:cNvPr>
          <p:cNvSpPr>
            <a:spLocks noChangeArrowheads="1"/>
          </p:cNvSpPr>
          <p:nvPr/>
        </p:nvSpPr>
        <p:spPr bwMode="auto">
          <a:xfrm>
            <a:off x="3522532" y="3567811"/>
            <a:ext cx="697712" cy="492154"/>
          </a:xfrm>
          <a:custGeom>
            <a:avLst/>
            <a:gdLst>
              <a:gd name="T0" fmla="*/ 2147483646 w 1556"/>
              <a:gd name="T1" fmla="*/ 2147483646 h 1097"/>
              <a:gd name="T2" fmla="*/ 2147483646 w 1556"/>
              <a:gd name="T3" fmla="*/ 2147483646 h 1097"/>
              <a:gd name="T4" fmla="*/ 2147483646 w 1556"/>
              <a:gd name="T5" fmla="*/ 2147483646 h 1097"/>
              <a:gd name="T6" fmla="*/ 2147483646 w 1556"/>
              <a:gd name="T7" fmla="*/ 2147483646 h 1097"/>
              <a:gd name="T8" fmla="*/ 2147483646 w 1556"/>
              <a:gd name="T9" fmla="*/ 2147483646 h 1097"/>
              <a:gd name="T10" fmla="*/ 2147483646 w 1556"/>
              <a:gd name="T11" fmla="*/ 2147483646 h 1097"/>
              <a:gd name="T12" fmla="*/ 2147483646 w 1556"/>
              <a:gd name="T13" fmla="*/ 2147483646 h 1097"/>
              <a:gd name="T14" fmla="*/ 2147483646 w 1556"/>
              <a:gd name="T15" fmla="*/ 2147483646 h 1097"/>
              <a:gd name="T16" fmla="*/ 2147483646 w 1556"/>
              <a:gd name="T17" fmla="*/ 2147483646 h 1097"/>
              <a:gd name="T18" fmla="*/ 2147483646 w 1556"/>
              <a:gd name="T19" fmla="*/ 2147483646 h 1097"/>
              <a:gd name="T20" fmla="*/ 2147483646 w 1556"/>
              <a:gd name="T21" fmla="*/ 2147483646 h 1097"/>
              <a:gd name="T22" fmla="*/ 2147483646 w 1556"/>
              <a:gd name="T23" fmla="*/ 2147483646 h 1097"/>
              <a:gd name="T24" fmla="*/ 2147483646 w 1556"/>
              <a:gd name="T25" fmla="*/ 0 h 1097"/>
              <a:gd name="T26" fmla="*/ 2147483646 w 1556"/>
              <a:gd name="T27" fmla="*/ 2147483646 h 1097"/>
              <a:gd name="T28" fmla="*/ 2147483646 w 1556"/>
              <a:gd name="T29" fmla="*/ 2147483646 h 1097"/>
              <a:gd name="T30" fmla="*/ 2147483646 w 1556"/>
              <a:gd name="T31" fmla="*/ 2147483646 h 1097"/>
              <a:gd name="T32" fmla="*/ 2147483646 w 1556"/>
              <a:gd name="T33" fmla="*/ 2147483646 h 1097"/>
              <a:gd name="T34" fmla="*/ 2147483646 w 1556"/>
              <a:gd name="T35" fmla="*/ 2147483646 h 1097"/>
              <a:gd name="T36" fmla="*/ 2147483646 w 1556"/>
              <a:gd name="T37" fmla="*/ 2147483646 h 1097"/>
              <a:gd name="T38" fmla="*/ 2147483646 w 1556"/>
              <a:gd name="T39" fmla="*/ 2147483646 h 1097"/>
              <a:gd name="T40" fmla="*/ 2147483646 w 1556"/>
              <a:gd name="T41" fmla="*/ 0 h 1097"/>
              <a:gd name="T42" fmla="*/ 0 w 1556"/>
              <a:gd name="T43" fmla="*/ 2147483646 h 1097"/>
              <a:gd name="T44" fmla="*/ 2147483646 w 1556"/>
              <a:gd name="T45" fmla="*/ 2147483646 h 1097"/>
              <a:gd name="T46" fmla="*/ 2147483646 w 1556"/>
              <a:gd name="T47" fmla="*/ 2147483646 h 1097"/>
              <a:gd name="T48" fmla="*/ 2147483646 w 1556"/>
              <a:gd name="T49" fmla="*/ 2147483646 h 1097"/>
              <a:gd name="T50" fmla="*/ 2147483646 w 1556"/>
              <a:gd name="T51" fmla="*/ 2147483646 h 1097"/>
              <a:gd name="T52" fmla="*/ 2147483646 w 1556"/>
              <a:gd name="T53" fmla="*/ 2147483646 h 1097"/>
              <a:gd name="T54" fmla="*/ 2147483646 w 1556"/>
              <a:gd name="T55" fmla="*/ 2147483646 h 1097"/>
              <a:gd name="T56" fmla="*/ 2147483646 w 1556"/>
              <a:gd name="T57" fmla="*/ 2147483646 h 1097"/>
              <a:gd name="T58" fmla="*/ 2147483646 w 1556"/>
              <a:gd name="T59" fmla="*/ 2147483646 h 1097"/>
              <a:gd name="T60" fmla="*/ 2147483646 w 1556"/>
              <a:gd name="T61" fmla="*/ 2147483646 h 1097"/>
              <a:gd name="T62" fmla="*/ 2147483646 w 1556"/>
              <a:gd name="T63" fmla="*/ 2147483646 h 1097"/>
              <a:gd name="T64" fmla="*/ 2147483646 w 1556"/>
              <a:gd name="T65" fmla="*/ 2147483646 h 1097"/>
              <a:gd name="T66" fmla="*/ 2147483646 w 1556"/>
              <a:gd name="T67" fmla="*/ 2147483646 h 1097"/>
              <a:gd name="T68" fmla="*/ 2147483646 w 1556"/>
              <a:gd name="T69" fmla="*/ 2147483646 h 1097"/>
              <a:gd name="T70" fmla="*/ 2147483646 w 1556"/>
              <a:gd name="T71" fmla="*/ 2147483646 h 1097"/>
              <a:gd name="T72" fmla="*/ 2147483646 w 1556"/>
              <a:gd name="T73" fmla="*/ 2147483646 h 1097"/>
              <a:gd name="T74" fmla="*/ 2147483646 w 1556"/>
              <a:gd name="T75" fmla="*/ 2147483646 h 1097"/>
              <a:gd name="T76" fmla="*/ 2147483646 w 1556"/>
              <a:gd name="T77" fmla="*/ 2147483646 h 109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556" h="1097">
                <a:moveTo>
                  <a:pt x="1050" y="508"/>
                </a:moveTo>
                <a:cubicBezTo>
                  <a:pt x="1050" y="662"/>
                  <a:pt x="855" y="779"/>
                  <a:pt x="855" y="896"/>
                </a:cubicBezTo>
                <a:lnTo>
                  <a:pt x="700" y="896"/>
                </a:lnTo>
                <a:cubicBezTo>
                  <a:pt x="700" y="779"/>
                  <a:pt x="505" y="662"/>
                  <a:pt x="505" y="508"/>
                </a:cubicBezTo>
                <a:cubicBezTo>
                  <a:pt x="505" y="358"/>
                  <a:pt x="627" y="236"/>
                  <a:pt x="776" y="236"/>
                </a:cubicBezTo>
                <a:cubicBezTo>
                  <a:pt x="928" y="236"/>
                  <a:pt x="1050" y="358"/>
                  <a:pt x="1050" y="508"/>
                </a:cubicBezTo>
                <a:close/>
                <a:moveTo>
                  <a:pt x="855" y="974"/>
                </a:moveTo>
                <a:lnTo>
                  <a:pt x="700" y="974"/>
                </a:lnTo>
                <a:lnTo>
                  <a:pt x="700" y="1091"/>
                </a:lnTo>
                <a:lnTo>
                  <a:pt x="855" y="1091"/>
                </a:lnTo>
                <a:lnTo>
                  <a:pt x="855" y="974"/>
                </a:lnTo>
                <a:close/>
                <a:moveTo>
                  <a:pt x="1555" y="548"/>
                </a:moveTo>
                <a:cubicBezTo>
                  <a:pt x="1555" y="333"/>
                  <a:pt x="1469" y="140"/>
                  <a:pt x="1327" y="0"/>
                </a:cubicBezTo>
                <a:lnTo>
                  <a:pt x="1246" y="81"/>
                </a:lnTo>
                <a:cubicBezTo>
                  <a:pt x="1365" y="201"/>
                  <a:pt x="1438" y="366"/>
                  <a:pt x="1438" y="548"/>
                </a:cubicBezTo>
                <a:cubicBezTo>
                  <a:pt x="1438" y="731"/>
                  <a:pt x="1365" y="896"/>
                  <a:pt x="1246" y="1015"/>
                </a:cubicBezTo>
                <a:lnTo>
                  <a:pt x="1327" y="1096"/>
                </a:lnTo>
                <a:cubicBezTo>
                  <a:pt x="1466" y="957"/>
                  <a:pt x="1555" y="761"/>
                  <a:pt x="1555" y="548"/>
                </a:cubicBezTo>
                <a:close/>
                <a:moveTo>
                  <a:pt x="117" y="548"/>
                </a:moveTo>
                <a:cubicBezTo>
                  <a:pt x="117" y="366"/>
                  <a:pt x="190" y="201"/>
                  <a:pt x="309" y="81"/>
                </a:cubicBezTo>
                <a:lnTo>
                  <a:pt x="228" y="0"/>
                </a:lnTo>
                <a:cubicBezTo>
                  <a:pt x="89" y="140"/>
                  <a:pt x="0" y="335"/>
                  <a:pt x="0" y="548"/>
                </a:cubicBezTo>
                <a:cubicBezTo>
                  <a:pt x="0" y="764"/>
                  <a:pt x="86" y="957"/>
                  <a:pt x="228" y="1096"/>
                </a:cubicBezTo>
                <a:lnTo>
                  <a:pt x="309" y="1015"/>
                </a:lnTo>
                <a:cubicBezTo>
                  <a:pt x="190" y="896"/>
                  <a:pt x="117" y="728"/>
                  <a:pt x="117" y="548"/>
                </a:cubicBezTo>
                <a:close/>
                <a:moveTo>
                  <a:pt x="1205" y="548"/>
                </a:moveTo>
                <a:cubicBezTo>
                  <a:pt x="1205" y="667"/>
                  <a:pt x="1157" y="771"/>
                  <a:pt x="1081" y="850"/>
                </a:cubicBezTo>
                <a:lnTo>
                  <a:pt x="1162" y="931"/>
                </a:lnTo>
                <a:cubicBezTo>
                  <a:pt x="1261" y="832"/>
                  <a:pt x="1322" y="698"/>
                  <a:pt x="1322" y="546"/>
                </a:cubicBezTo>
                <a:cubicBezTo>
                  <a:pt x="1322" y="396"/>
                  <a:pt x="1261" y="259"/>
                  <a:pt x="1162" y="160"/>
                </a:cubicBezTo>
                <a:lnTo>
                  <a:pt x="1081" y="241"/>
                </a:lnTo>
                <a:cubicBezTo>
                  <a:pt x="1157" y="322"/>
                  <a:pt x="1205" y="429"/>
                  <a:pt x="1205" y="548"/>
                </a:cubicBezTo>
                <a:close/>
                <a:moveTo>
                  <a:pt x="393" y="931"/>
                </a:moveTo>
                <a:lnTo>
                  <a:pt x="474" y="850"/>
                </a:lnTo>
                <a:cubicBezTo>
                  <a:pt x="396" y="771"/>
                  <a:pt x="350" y="665"/>
                  <a:pt x="350" y="548"/>
                </a:cubicBezTo>
                <a:cubicBezTo>
                  <a:pt x="350" y="432"/>
                  <a:pt x="398" y="325"/>
                  <a:pt x="474" y="246"/>
                </a:cubicBezTo>
                <a:lnTo>
                  <a:pt x="393" y="165"/>
                </a:lnTo>
                <a:cubicBezTo>
                  <a:pt x="294" y="264"/>
                  <a:pt x="233" y="399"/>
                  <a:pt x="233" y="551"/>
                </a:cubicBezTo>
                <a:cubicBezTo>
                  <a:pt x="233" y="698"/>
                  <a:pt x="294" y="832"/>
                  <a:pt x="393" y="931"/>
                </a:cubicBezTo>
                <a:close/>
              </a:path>
            </a:pathLst>
          </a:custGeom>
          <a:solidFill>
            <a:schemeClr val="tx2"/>
          </a:solidFill>
          <a:ln>
            <a:noFill/>
          </a:ln>
          <a:effectLst/>
        </p:spPr>
        <p:txBody>
          <a:bodyPr wrap="none" anchor="ctr"/>
          <a:lstStyle/>
          <a:p>
            <a:endParaRPr lang="en-UA" sz="5998"/>
          </a:p>
        </p:txBody>
      </p:sp>
    </p:spTree>
    <p:extLst>
      <p:ext uri="{BB962C8B-B14F-4D97-AF65-F5344CB8AC3E}">
        <p14:creationId xmlns:p14="http://schemas.microsoft.com/office/powerpoint/2010/main" val="2838897572"/>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500"/>
                                      </p:stCondLst>
                                      <p:childTnLst>
                                        <p:set>
                                          <p:cBhvr>
                                            <p:cTn id="6" dur="1" fill="hold">
                                              <p:stCondLst>
                                                <p:cond delay="0"/>
                                              </p:stCondLst>
                                            </p:cTn>
                                            <p:tgtEl>
                                              <p:spTgt spid="111"/>
                                            </p:tgtEl>
                                            <p:attrNameLst>
                                              <p:attrName>style.visibility</p:attrName>
                                            </p:attrNameLst>
                                          </p:cBhvr>
                                          <p:to>
                                            <p:strVal val="visible"/>
                                          </p:to>
                                        </p:set>
                                        <p:animEffect transition="in" filter="fade">
                                          <p:cBhvr>
                                            <p:cTn id="7" dur="1000"/>
                                            <p:tgtEl>
                                              <p:spTgt spid="111"/>
                                            </p:tgtEl>
                                          </p:cBhvr>
                                        </p:animEffect>
                                        <p:anim calcmode="lin" valueType="num">
                                          <p:cBhvr>
                                            <p:cTn id="8" dur="1000" fill="hold"/>
                                            <p:tgtEl>
                                              <p:spTgt spid="111"/>
                                            </p:tgtEl>
                                            <p:attrNameLst>
                                              <p:attrName>ppt_x</p:attrName>
                                            </p:attrNameLst>
                                          </p:cBhvr>
                                          <p:tavLst>
                                            <p:tav tm="0">
                                              <p:val>
                                                <p:strVal val="#ppt_x"/>
                                              </p:val>
                                            </p:tav>
                                            <p:tav tm="100000">
                                              <p:val>
                                                <p:strVal val="#ppt_x"/>
                                              </p:val>
                                            </p:tav>
                                          </p:tavLst>
                                        </p:anim>
                                        <p:anim calcmode="lin" valueType="num">
                                          <p:cBhvr>
                                            <p:cTn id="9" dur="1000" fill="hold"/>
                                            <p:tgtEl>
                                              <p:spTgt spid="111"/>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109"/>
                                            </p:tgtEl>
                                            <p:attrNameLst>
                                              <p:attrName>style.visibility</p:attrName>
                                            </p:attrNameLst>
                                          </p:cBhvr>
                                          <p:to>
                                            <p:strVal val="visible"/>
                                          </p:to>
                                        </p:set>
                                        <p:animEffect transition="in" filter="wipe(left)">
                                          <p:cBhvr>
                                            <p:cTn id="12" dur="500"/>
                                            <p:tgtEl>
                                              <p:spTgt spid="109"/>
                                            </p:tgtEl>
                                          </p:cBhvr>
                                        </p:animEffect>
                                      </p:childTnLst>
                                    </p:cTn>
                                  </p:par>
                                  <p:par>
                                    <p:cTn id="13" presetID="22" presetClass="entr" presetSubtype="8" fill="hold" grpId="0" nodeType="withEffect">
                                      <p:stCondLst>
                                        <p:cond delay="1250"/>
                                      </p:stCondLst>
                                      <p:childTnLst>
                                        <p:set>
                                          <p:cBhvr>
                                            <p:cTn id="14" dur="1" fill="hold">
                                              <p:stCondLst>
                                                <p:cond delay="0"/>
                                              </p:stCondLst>
                                            </p:cTn>
                                            <p:tgtEl>
                                              <p:spTgt spid="107"/>
                                            </p:tgtEl>
                                            <p:attrNameLst>
                                              <p:attrName>style.visibility</p:attrName>
                                            </p:attrNameLst>
                                          </p:cBhvr>
                                          <p:to>
                                            <p:strVal val="visible"/>
                                          </p:to>
                                        </p:set>
                                        <p:animEffect transition="in" filter="wipe(left)">
                                          <p:cBhvr>
                                            <p:cTn id="15" dur="500"/>
                                            <p:tgtEl>
                                              <p:spTgt spid="107"/>
                                            </p:tgtEl>
                                          </p:cBhvr>
                                        </p:animEffect>
                                      </p:childTnLst>
                                    </p:cTn>
                                  </p:par>
                                  <p:par>
                                    <p:cTn id="16" presetID="2" presetClass="entr" presetSubtype="2" decel="50000" fill="hold" grpId="0" nodeType="withEffect">
                                      <p:stCondLst>
                                        <p:cond delay="1250"/>
                                      </p:stCondLst>
                                      <p:childTnLst>
                                        <p:set>
                                          <p:cBhvr>
                                            <p:cTn id="17" dur="1" fill="hold">
                                              <p:stCondLst>
                                                <p:cond delay="0"/>
                                              </p:stCondLst>
                                            </p:cTn>
                                            <p:tgtEl>
                                              <p:spTgt spid="121"/>
                                            </p:tgtEl>
                                            <p:attrNameLst>
                                              <p:attrName>style.visibility</p:attrName>
                                            </p:attrNameLst>
                                          </p:cBhvr>
                                          <p:to>
                                            <p:strVal val="visible"/>
                                          </p:to>
                                        </p:set>
                                        <p:anim calcmode="lin" valueType="num">
                                          <p:cBhvr additive="base">
                                            <p:cTn id="18" dur="1000" fill="hold"/>
                                            <p:tgtEl>
                                              <p:spTgt spid="121"/>
                                            </p:tgtEl>
                                            <p:attrNameLst>
                                              <p:attrName>ppt_x</p:attrName>
                                            </p:attrNameLst>
                                          </p:cBhvr>
                                          <p:tavLst>
                                            <p:tav tm="0">
                                              <p:val>
                                                <p:strVal val="1+#ppt_w/2"/>
                                              </p:val>
                                            </p:tav>
                                            <p:tav tm="100000">
                                              <p:val>
                                                <p:strVal val="#ppt_x"/>
                                              </p:val>
                                            </p:tav>
                                          </p:tavLst>
                                        </p:anim>
                                        <p:anim calcmode="lin" valueType="num">
                                          <p:cBhvr additive="base">
                                            <p:cTn id="19" dur="1000" fill="hold"/>
                                            <p:tgtEl>
                                              <p:spTgt spid="121"/>
                                            </p:tgtEl>
                                            <p:attrNameLst>
                                              <p:attrName>ppt_y</p:attrName>
                                            </p:attrNameLst>
                                          </p:cBhvr>
                                          <p:tavLst>
                                            <p:tav tm="0">
                                              <p:val>
                                                <p:strVal val="#ppt_y"/>
                                              </p:val>
                                            </p:tav>
                                            <p:tav tm="100000">
                                              <p:val>
                                                <p:strVal val="#ppt_y"/>
                                              </p:val>
                                            </p:tav>
                                          </p:tavLst>
                                        </p:anim>
                                      </p:childTnLst>
                                    </p:cTn>
                                  </p:par>
                                  <p:par>
                                    <p:cTn id="20" presetID="2" presetClass="entr" presetSubtype="2" decel="50000" fill="hold" grpId="0" nodeType="withEffect">
                                      <p:stCondLst>
                                        <p:cond delay="1250"/>
                                      </p:stCondLst>
                                      <p:childTnLst>
                                        <p:set>
                                          <p:cBhvr>
                                            <p:cTn id="21" dur="1" fill="hold">
                                              <p:stCondLst>
                                                <p:cond delay="0"/>
                                              </p:stCondLst>
                                            </p:cTn>
                                            <p:tgtEl>
                                              <p:spTgt spid="120"/>
                                            </p:tgtEl>
                                            <p:attrNameLst>
                                              <p:attrName>style.visibility</p:attrName>
                                            </p:attrNameLst>
                                          </p:cBhvr>
                                          <p:to>
                                            <p:strVal val="visible"/>
                                          </p:to>
                                        </p:set>
                                        <p:anim calcmode="lin" valueType="num">
                                          <p:cBhvr additive="base">
                                            <p:cTn id="22" dur="1000" fill="hold"/>
                                            <p:tgtEl>
                                              <p:spTgt spid="120"/>
                                            </p:tgtEl>
                                            <p:attrNameLst>
                                              <p:attrName>ppt_x</p:attrName>
                                            </p:attrNameLst>
                                          </p:cBhvr>
                                          <p:tavLst>
                                            <p:tav tm="0">
                                              <p:val>
                                                <p:strVal val="1+#ppt_w/2"/>
                                              </p:val>
                                            </p:tav>
                                            <p:tav tm="100000">
                                              <p:val>
                                                <p:strVal val="#ppt_x"/>
                                              </p:val>
                                            </p:tav>
                                          </p:tavLst>
                                        </p:anim>
                                        <p:anim calcmode="lin" valueType="num">
                                          <p:cBhvr additive="base">
                                            <p:cTn id="23" dur="1000" fill="hold"/>
                                            <p:tgtEl>
                                              <p:spTgt spid="120"/>
                                            </p:tgtEl>
                                            <p:attrNameLst>
                                              <p:attrName>ppt_y</p:attrName>
                                            </p:attrNameLst>
                                          </p:cBhvr>
                                          <p:tavLst>
                                            <p:tav tm="0">
                                              <p:val>
                                                <p:strVal val="#ppt_y"/>
                                              </p:val>
                                            </p:tav>
                                            <p:tav tm="100000">
                                              <p:val>
                                                <p:strVal val="#ppt_y"/>
                                              </p:val>
                                            </p:tav>
                                          </p:tavLst>
                                        </p:anim>
                                      </p:childTnLst>
                                    </p:cTn>
                                  </p:par>
                                  <p:par>
                                    <p:cTn id="24" presetID="2" presetClass="entr" presetSubtype="2" decel="50000" fill="hold" grpId="0" nodeType="withEffect">
                                      <p:stCondLst>
                                        <p:cond delay="1750"/>
                                      </p:stCondLst>
                                      <p:childTnLst>
                                        <p:set>
                                          <p:cBhvr>
                                            <p:cTn id="25" dur="1" fill="hold">
                                              <p:stCondLst>
                                                <p:cond delay="0"/>
                                              </p:stCondLst>
                                            </p:cTn>
                                            <p:tgtEl>
                                              <p:spTgt spid="123"/>
                                            </p:tgtEl>
                                            <p:attrNameLst>
                                              <p:attrName>style.visibility</p:attrName>
                                            </p:attrNameLst>
                                          </p:cBhvr>
                                          <p:to>
                                            <p:strVal val="visible"/>
                                          </p:to>
                                        </p:set>
                                        <p:anim calcmode="lin" valueType="num">
                                          <p:cBhvr additive="base">
                                            <p:cTn id="26" dur="1000" fill="hold"/>
                                            <p:tgtEl>
                                              <p:spTgt spid="123"/>
                                            </p:tgtEl>
                                            <p:attrNameLst>
                                              <p:attrName>ppt_x</p:attrName>
                                            </p:attrNameLst>
                                          </p:cBhvr>
                                          <p:tavLst>
                                            <p:tav tm="0">
                                              <p:val>
                                                <p:strVal val="1+#ppt_w/2"/>
                                              </p:val>
                                            </p:tav>
                                            <p:tav tm="100000">
                                              <p:val>
                                                <p:strVal val="#ppt_x"/>
                                              </p:val>
                                            </p:tav>
                                          </p:tavLst>
                                        </p:anim>
                                        <p:anim calcmode="lin" valueType="num">
                                          <p:cBhvr additive="base">
                                            <p:cTn id="27" dur="1000" fill="hold"/>
                                            <p:tgtEl>
                                              <p:spTgt spid="123"/>
                                            </p:tgtEl>
                                            <p:attrNameLst>
                                              <p:attrName>ppt_y</p:attrName>
                                            </p:attrNameLst>
                                          </p:cBhvr>
                                          <p:tavLst>
                                            <p:tav tm="0">
                                              <p:val>
                                                <p:strVal val="#ppt_y"/>
                                              </p:val>
                                            </p:tav>
                                            <p:tav tm="100000">
                                              <p:val>
                                                <p:strVal val="#ppt_y"/>
                                              </p:val>
                                            </p:tav>
                                          </p:tavLst>
                                        </p:anim>
                                      </p:childTnLst>
                                    </p:cTn>
                                  </p:par>
                                  <p:par>
                                    <p:cTn id="28" presetID="2" presetClass="entr" presetSubtype="2" decel="50000" fill="hold" grpId="0" nodeType="withEffect">
                                      <p:stCondLst>
                                        <p:cond delay="1750"/>
                                      </p:stCondLst>
                                      <p:childTnLst>
                                        <p:set>
                                          <p:cBhvr>
                                            <p:cTn id="29" dur="1" fill="hold">
                                              <p:stCondLst>
                                                <p:cond delay="0"/>
                                              </p:stCondLst>
                                            </p:cTn>
                                            <p:tgtEl>
                                              <p:spTgt spid="122"/>
                                            </p:tgtEl>
                                            <p:attrNameLst>
                                              <p:attrName>style.visibility</p:attrName>
                                            </p:attrNameLst>
                                          </p:cBhvr>
                                          <p:to>
                                            <p:strVal val="visible"/>
                                          </p:to>
                                        </p:set>
                                        <p:anim calcmode="lin" valueType="num">
                                          <p:cBhvr additive="base">
                                            <p:cTn id="30" dur="1000" fill="hold"/>
                                            <p:tgtEl>
                                              <p:spTgt spid="122"/>
                                            </p:tgtEl>
                                            <p:attrNameLst>
                                              <p:attrName>ppt_x</p:attrName>
                                            </p:attrNameLst>
                                          </p:cBhvr>
                                          <p:tavLst>
                                            <p:tav tm="0">
                                              <p:val>
                                                <p:strVal val="1+#ppt_w/2"/>
                                              </p:val>
                                            </p:tav>
                                            <p:tav tm="100000">
                                              <p:val>
                                                <p:strVal val="#ppt_x"/>
                                              </p:val>
                                            </p:tav>
                                          </p:tavLst>
                                        </p:anim>
                                        <p:anim calcmode="lin" valueType="num">
                                          <p:cBhvr additive="base">
                                            <p:cTn id="31" dur="1000" fill="hold"/>
                                            <p:tgtEl>
                                              <p:spTgt spid="122"/>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0"/>
                                      </p:stCondLst>
                                      <p:childTnLst>
                                        <p:set>
                                          <p:cBhvr>
                                            <p:cTn id="33" dur="1" fill="hold">
                                              <p:stCondLst>
                                                <p:cond delay="0"/>
                                              </p:stCondLst>
                                            </p:cTn>
                                            <p:tgtEl>
                                              <p:spTgt spid="110"/>
                                            </p:tgtEl>
                                            <p:attrNameLst>
                                              <p:attrName>style.visibility</p:attrName>
                                            </p:attrNameLst>
                                          </p:cBhvr>
                                          <p:to>
                                            <p:strVal val="visible"/>
                                          </p:to>
                                        </p:set>
                                        <p:anim calcmode="lin" valueType="num">
                                          <p:cBhvr>
                                            <p:cTn id="34" dur="500" fill="hold"/>
                                            <p:tgtEl>
                                              <p:spTgt spid="110"/>
                                            </p:tgtEl>
                                            <p:attrNameLst>
                                              <p:attrName>ppt_w</p:attrName>
                                            </p:attrNameLst>
                                          </p:cBhvr>
                                          <p:tavLst>
                                            <p:tav tm="0">
                                              <p:val>
                                                <p:fltVal val="0"/>
                                              </p:val>
                                            </p:tav>
                                            <p:tav tm="100000">
                                              <p:val>
                                                <p:strVal val="#ppt_w"/>
                                              </p:val>
                                            </p:tav>
                                          </p:tavLst>
                                        </p:anim>
                                        <p:anim calcmode="lin" valueType="num">
                                          <p:cBhvr>
                                            <p:cTn id="35" dur="500" fill="hold"/>
                                            <p:tgtEl>
                                              <p:spTgt spid="110"/>
                                            </p:tgtEl>
                                            <p:attrNameLst>
                                              <p:attrName>ppt_h</p:attrName>
                                            </p:attrNameLst>
                                          </p:cBhvr>
                                          <p:tavLst>
                                            <p:tav tm="0">
                                              <p:val>
                                                <p:fltVal val="0"/>
                                              </p:val>
                                            </p:tav>
                                            <p:tav tm="100000">
                                              <p:val>
                                                <p:strVal val="#ppt_h"/>
                                              </p:val>
                                            </p:tav>
                                          </p:tavLst>
                                        </p:anim>
                                        <p:animEffect transition="in" filter="fade">
                                          <p:cBhvr>
                                            <p:cTn id="36" dur="500"/>
                                            <p:tgtEl>
                                              <p:spTgt spid="110"/>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118"/>
                                            </p:tgtEl>
                                            <p:attrNameLst>
                                              <p:attrName>style.visibility</p:attrName>
                                            </p:attrNameLst>
                                          </p:cBhvr>
                                          <p:to>
                                            <p:strVal val="visible"/>
                                          </p:to>
                                        </p:set>
                                        <p:anim calcmode="lin" valueType="num">
                                          <p:cBhvr>
                                            <p:cTn id="39" dur="500" fill="hold"/>
                                            <p:tgtEl>
                                              <p:spTgt spid="118"/>
                                            </p:tgtEl>
                                            <p:attrNameLst>
                                              <p:attrName>ppt_w</p:attrName>
                                            </p:attrNameLst>
                                          </p:cBhvr>
                                          <p:tavLst>
                                            <p:tav tm="0">
                                              <p:val>
                                                <p:fltVal val="0"/>
                                              </p:val>
                                            </p:tav>
                                            <p:tav tm="100000">
                                              <p:val>
                                                <p:strVal val="#ppt_w"/>
                                              </p:val>
                                            </p:tav>
                                          </p:tavLst>
                                        </p:anim>
                                        <p:anim calcmode="lin" valueType="num">
                                          <p:cBhvr>
                                            <p:cTn id="40" dur="500" fill="hold"/>
                                            <p:tgtEl>
                                              <p:spTgt spid="118"/>
                                            </p:tgtEl>
                                            <p:attrNameLst>
                                              <p:attrName>ppt_h</p:attrName>
                                            </p:attrNameLst>
                                          </p:cBhvr>
                                          <p:tavLst>
                                            <p:tav tm="0">
                                              <p:val>
                                                <p:fltVal val="0"/>
                                              </p:val>
                                            </p:tav>
                                            <p:tav tm="100000">
                                              <p:val>
                                                <p:strVal val="#ppt_h"/>
                                              </p:val>
                                            </p:tav>
                                          </p:tavLst>
                                        </p:anim>
                                        <p:animEffect transition="in" filter="fade">
                                          <p:cBhvr>
                                            <p:cTn id="41" dur="500"/>
                                            <p:tgtEl>
                                              <p:spTgt spid="118"/>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19"/>
                                            </p:tgtEl>
                                            <p:attrNameLst>
                                              <p:attrName>style.visibility</p:attrName>
                                            </p:attrNameLst>
                                          </p:cBhvr>
                                          <p:to>
                                            <p:strVal val="visible"/>
                                          </p:to>
                                        </p:set>
                                        <p:anim calcmode="lin" valueType="num">
                                          <p:cBhvr>
                                            <p:cTn id="44" dur="500" fill="hold"/>
                                            <p:tgtEl>
                                              <p:spTgt spid="119"/>
                                            </p:tgtEl>
                                            <p:attrNameLst>
                                              <p:attrName>ppt_w</p:attrName>
                                            </p:attrNameLst>
                                          </p:cBhvr>
                                          <p:tavLst>
                                            <p:tav tm="0">
                                              <p:val>
                                                <p:fltVal val="0"/>
                                              </p:val>
                                            </p:tav>
                                            <p:tav tm="100000">
                                              <p:val>
                                                <p:strVal val="#ppt_w"/>
                                              </p:val>
                                            </p:tav>
                                          </p:tavLst>
                                        </p:anim>
                                        <p:anim calcmode="lin" valueType="num">
                                          <p:cBhvr>
                                            <p:cTn id="45" dur="500" fill="hold"/>
                                            <p:tgtEl>
                                              <p:spTgt spid="119"/>
                                            </p:tgtEl>
                                            <p:attrNameLst>
                                              <p:attrName>ppt_h</p:attrName>
                                            </p:attrNameLst>
                                          </p:cBhvr>
                                          <p:tavLst>
                                            <p:tav tm="0">
                                              <p:val>
                                                <p:fltVal val="0"/>
                                              </p:val>
                                            </p:tav>
                                            <p:tav tm="100000">
                                              <p:val>
                                                <p:strVal val="#ppt_h"/>
                                              </p:val>
                                            </p:tav>
                                          </p:tavLst>
                                        </p:anim>
                                        <p:animEffect transition="in" filter="fade">
                                          <p:cBhvr>
                                            <p:cTn id="46" dur="500"/>
                                            <p:tgtEl>
                                              <p:spTgt spid="119"/>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108"/>
                                            </p:tgtEl>
                                            <p:attrNameLst>
                                              <p:attrName>style.visibility</p:attrName>
                                            </p:attrNameLst>
                                          </p:cBhvr>
                                          <p:to>
                                            <p:strVal val="visible"/>
                                          </p:to>
                                        </p:set>
                                        <p:anim calcmode="lin" valueType="num">
                                          <p:cBhvr>
                                            <p:cTn id="49" dur="500" fill="hold"/>
                                            <p:tgtEl>
                                              <p:spTgt spid="108"/>
                                            </p:tgtEl>
                                            <p:attrNameLst>
                                              <p:attrName>ppt_w</p:attrName>
                                            </p:attrNameLst>
                                          </p:cBhvr>
                                          <p:tavLst>
                                            <p:tav tm="0">
                                              <p:val>
                                                <p:fltVal val="0"/>
                                              </p:val>
                                            </p:tav>
                                            <p:tav tm="100000">
                                              <p:val>
                                                <p:strVal val="#ppt_w"/>
                                              </p:val>
                                            </p:tav>
                                          </p:tavLst>
                                        </p:anim>
                                        <p:anim calcmode="lin" valueType="num">
                                          <p:cBhvr>
                                            <p:cTn id="50" dur="500" fill="hold"/>
                                            <p:tgtEl>
                                              <p:spTgt spid="108"/>
                                            </p:tgtEl>
                                            <p:attrNameLst>
                                              <p:attrName>ppt_h</p:attrName>
                                            </p:attrNameLst>
                                          </p:cBhvr>
                                          <p:tavLst>
                                            <p:tav tm="0">
                                              <p:val>
                                                <p:fltVal val="0"/>
                                              </p:val>
                                            </p:tav>
                                            <p:tav tm="100000">
                                              <p:val>
                                                <p:strVal val="#ppt_h"/>
                                              </p:val>
                                            </p:tav>
                                          </p:tavLst>
                                        </p:anim>
                                        <p:animEffect transition="in" filter="fade">
                                          <p:cBhvr>
                                            <p:cTn id="51" dur="500"/>
                                            <p:tgtEl>
                                              <p:spTgt spid="108"/>
                                            </p:tgtEl>
                                          </p:cBhvr>
                                        </p:animEffect>
                                      </p:childTnLst>
                                    </p:cTn>
                                  </p:par>
                                  <p:par>
                                    <p:cTn id="52" presetID="53" presetClass="entr" presetSubtype="16" fill="hold" grpId="0" nodeType="withEffect">
                                      <p:stCondLst>
                                        <p:cond delay="750"/>
                                      </p:stCondLst>
                                      <p:childTnLst>
                                        <p:set>
                                          <p:cBhvr>
                                            <p:cTn id="53" dur="1" fill="hold">
                                              <p:stCondLst>
                                                <p:cond delay="0"/>
                                              </p:stCondLst>
                                            </p:cTn>
                                            <p:tgtEl>
                                              <p:spTgt spid="124"/>
                                            </p:tgtEl>
                                            <p:attrNameLst>
                                              <p:attrName>style.visibility</p:attrName>
                                            </p:attrNameLst>
                                          </p:cBhvr>
                                          <p:to>
                                            <p:strVal val="visible"/>
                                          </p:to>
                                        </p:set>
                                        <p:anim calcmode="lin" valueType="num">
                                          <p:cBhvr>
                                            <p:cTn id="54" dur="500" fill="hold"/>
                                            <p:tgtEl>
                                              <p:spTgt spid="124"/>
                                            </p:tgtEl>
                                            <p:attrNameLst>
                                              <p:attrName>ppt_w</p:attrName>
                                            </p:attrNameLst>
                                          </p:cBhvr>
                                          <p:tavLst>
                                            <p:tav tm="0">
                                              <p:val>
                                                <p:fltVal val="0"/>
                                              </p:val>
                                            </p:tav>
                                            <p:tav tm="100000">
                                              <p:val>
                                                <p:strVal val="#ppt_w"/>
                                              </p:val>
                                            </p:tav>
                                          </p:tavLst>
                                        </p:anim>
                                        <p:anim calcmode="lin" valueType="num">
                                          <p:cBhvr>
                                            <p:cTn id="55" dur="500" fill="hold"/>
                                            <p:tgtEl>
                                              <p:spTgt spid="124"/>
                                            </p:tgtEl>
                                            <p:attrNameLst>
                                              <p:attrName>ppt_h</p:attrName>
                                            </p:attrNameLst>
                                          </p:cBhvr>
                                          <p:tavLst>
                                            <p:tav tm="0">
                                              <p:val>
                                                <p:fltVal val="0"/>
                                              </p:val>
                                            </p:tav>
                                            <p:tav tm="100000">
                                              <p:val>
                                                <p:strVal val="#ppt_h"/>
                                              </p:val>
                                            </p:tav>
                                          </p:tavLst>
                                        </p:anim>
                                        <p:animEffect transition="in" filter="fade">
                                          <p:cBhvr>
                                            <p:cTn id="56" dur="500"/>
                                            <p:tgtEl>
                                              <p:spTgt spid="124"/>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25"/>
                                            </p:tgtEl>
                                            <p:attrNameLst>
                                              <p:attrName>style.visibility</p:attrName>
                                            </p:attrNameLst>
                                          </p:cBhvr>
                                          <p:to>
                                            <p:strVal val="visible"/>
                                          </p:to>
                                        </p:set>
                                        <p:anim calcmode="lin" valueType="num">
                                          <p:cBhvr>
                                            <p:cTn id="59" dur="500" fill="hold"/>
                                            <p:tgtEl>
                                              <p:spTgt spid="125"/>
                                            </p:tgtEl>
                                            <p:attrNameLst>
                                              <p:attrName>ppt_w</p:attrName>
                                            </p:attrNameLst>
                                          </p:cBhvr>
                                          <p:tavLst>
                                            <p:tav tm="0">
                                              <p:val>
                                                <p:fltVal val="0"/>
                                              </p:val>
                                            </p:tav>
                                            <p:tav tm="100000">
                                              <p:val>
                                                <p:strVal val="#ppt_w"/>
                                              </p:val>
                                            </p:tav>
                                          </p:tavLst>
                                        </p:anim>
                                        <p:anim calcmode="lin" valueType="num">
                                          <p:cBhvr>
                                            <p:cTn id="60" dur="500" fill="hold"/>
                                            <p:tgtEl>
                                              <p:spTgt spid="125"/>
                                            </p:tgtEl>
                                            <p:attrNameLst>
                                              <p:attrName>ppt_h</p:attrName>
                                            </p:attrNameLst>
                                          </p:cBhvr>
                                          <p:tavLst>
                                            <p:tav tm="0">
                                              <p:val>
                                                <p:fltVal val="0"/>
                                              </p:val>
                                            </p:tav>
                                            <p:tav tm="100000">
                                              <p:val>
                                                <p:strVal val="#ppt_h"/>
                                              </p:val>
                                            </p:tav>
                                          </p:tavLst>
                                        </p:anim>
                                        <p:animEffect transition="in" filter="fade">
                                          <p:cBhvr>
                                            <p:cTn id="61" dur="500"/>
                                            <p:tgtEl>
                                              <p:spTgt spid="125"/>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103"/>
                                            </p:tgtEl>
                                            <p:attrNameLst>
                                              <p:attrName>style.visibility</p:attrName>
                                            </p:attrNameLst>
                                          </p:cBhvr>
                                          <p:to>
                                            <p:strVal val="visible"/>
                                          </p:to>
                                        </p:set>
                                        <p:animEffect transition="in" filter="wipe(left)">
                                          <p:cBhvr>
                                            <p:cTn id="64" dur="500"/>
                                            <p:tgtEl>
                                              <p:spTgt spid="103"/>
                                            </p:tgtEl>
                                          </p:cBhvr>
                                        </p:animEffect>
                                      </p:childTnLst>
                                    </p:cTn>
                                  </p:par>
                                  <p:par>
                                    <p:cTn id="65" presetID="2" presetClass="entr" presetSubtype="2" decel="50000" fill="hold" grpId="0" nodeType="withEffect">
                                      <p:stCondLst>
                                        <p:cond delay="2000"/>
                                      </p:stCondLst>
                                      <p:childTnLst>
                                        <p:set>
                                          <p:cBhvr>
                                            <p:cTn id="66" dur="1" fill="hold">
                                              <p:stCondLst>
                                                <p:cond delay="0"/>
                                              </p:stCondLst>
                                            </p:cTn>
                                            <p:tgtEl>
                                              <p:spTgt spid="106"/>
                                            </p:tgtEl>
                                            <p:attrNameLst>
                                              <p:attrName>style.visibility</p:attrName>
                                            </p:attrNameLst>
                                          </p:cBhvr>
                                          <p:to>
                                            <p:strVal val="visible"/>
                                          </p:to>
                                        </p:set>
                                        <p:anim calcmode="lin" valueType="num">
                                          <p:cBhvr additive="base">
                                            <p:cTn id="67" dur="1000" fill="hold"/>
                                            <p:tgtEl>
                                              <p:spTgt spid="106"/>
                                            </p:tgtEl>
                                            <p:attrNameLst>
                                              <p:attrName>ppt_x</p:attrName>
                                            </p:attrNameLst>
                                          </p:cBhvr>
                                          <p:tavLst>
                                            <p:tav tm="0">
                                              <p:val>
                                                <p:strVal val="1+#ppt_w/2"/>
                                              </p:val>
                                            </p:tav>
                                            <p:tav tm="100000">
                                              <p:val>
                                                <p:strVal val="#ppt_x"/>
                                              </p:val>
                                            </p:tav>
                                          </p:tavLst>
                                        </p:anim>
                                        <p:anim calcmode="lin" valueType="num">
                                          <p:cBhvr additive="base">
                                            <p:cTn id="68" dur="1000" fill="hold"/>
                                            <p:tgtEl>
                                              <p:spTgt spid="106"/>
                                            </p:tgtEl>
                                            <p:attrNameLst>
                                              <p:attrName>ppt_y</p:attrName>
                                            </p:attrNameLst>
                                          </p:cBhvr>
                                          <p:tavLst>
                                            <p:tav tm="0">
                                              <p:val>
                                                <p:strVal val="#ppt_y"/>
                                              </p:val>
                                            </p:tav>
                                            <p:tav tm="100000">
                                              <p:val>
                                                <p:strVal val="#ppt_y"/>
                                              </p:val>
                                            </p:tav>
                                          </p:tavLst>
                                        </p:anim>
                                      </p:childTnLst>
                                    </p:cTn>
                                  </p:par>
                                  <p:par>
                                    <p:cTn id="69" presetID="2" presetClass="entr" presetSubtype="2" decel="50000" fill="hold" grpId="0" nodeType="withEffect">
                                      <p:stCondLst>
                                        <p:cond delay="2000"/>
                                      </p:stCondLst>
                                      <p:childTnLst>
                                        <p:set>
                                          <p:cBhvr>
                                            <p:cTn id="70" dur="1" fill="hold">
                                              <p:stCondLst>
                                                <p:cond delay="0"/>
                                              </p:stCondLst>
                                            </p:cTn>
                                            <p:tgtEl>
                                              <p:spTgt spid="105"/>
                                            </p:tgtEl>
                                            <p:attrNameLst>
                                              <p:attrName>style.visibility</p:attrName>
                                            </p:attrNameLst>
                                          </p:cBhvr>
                                          <p:to>
                                            <p:strVal val="visible"/>
                                          </p:to>
                                        </p:set>
                                        <p:anim calcmode="lin" valueType="num">
                                          <p:cBhvr additive="base">
                                            <p:cTn id="71" dur="1000" fill="hold"/>
                                            <p:tgtEl>
                                              <p:spTgt spid="105"/>
                                            </p:tgtEl>
                                            <p:attrNameLst>
                                              <p:attrName>ppt_x</p:attrName>
                                            </p:attrNameLst>
                                          </p:cBhvr>
                                          <p:tavLst>
                                            <p:tav tm="0">
                                              <p:val>
                                                <p:strVal val="1+#ppt_w/2"/>
                                              </p:val>
                                            </p:tav>
                                            <p:tav tm="100000">
                                              <p:val>
                                                <p:strVal val="#ppt_x"/>
                                              </p:val>
                                            </p:tav>
                                          </p:tavLst>
                                        </p:anim>
                                        <p:anim calcmode="lin" valueType="num">
                                          <p:cBhvr additive="base">
                                            <p:cTn id="72" dur="1000" fill="hold"/>
                                            <p:tgtEl>
                                              <p:spTgt spid="105"/>
                                            </p:tgtEl>
                                            <p:attrNameLst>
                                              <p:attrName>ppt_y</p:attrName>
                                            </p:attrNameLst>
                                          </p:cBhvr>
                                          <p:tavLst>
                                            <p:tav tm="0">
                                              <p:val>
                                                <p:strVal val="#ppt_y"/>
                                              </p:val>
                                            </p:tav>
                                            <p:tav tm="100000">
                                              <p:val>
                                                <p:strVal val="#ppt_y"/>
                                              </p:val>
                                            </p:tav>
                                          </p:tavLst>
                                        </p:anim>
                                      </p:childTnLst>
                                    </p:cTn>
                                  </p:par>
                                  <p:par>
                                    <p:cTn id="73" presetID="53" presetClass="entr" presetSubtype="16" fill="hold" grpId="0" nodeType="withEffect">
                                      <p:stCondLst>
                                        <p:cond delay="750"/>
                                      </p:stCondLst>
                                      <p:childTnLst>
                                        <p:set>
                                          <p:cBhvr>
                                            <p:cTn id="74" dur="1" fill="hold">
                                              <p:stCondLst>
                                                <p:cond delay="0"/>
                                              </p:stCondLst>
                                            </p:cTn>
                                            <p:tgtEl>
                                              <p:spTgt spid="104"/>
                                            </p:tgtEl>
                                            <p:attrNameLst>
                                              <p:attrName>style.visibility</p:attrName>
                                            </p:attrNameLst>
                                          </p:cBhvr>
                                          <p:to>
                                            <p:strVal val="visible"/>
                                          </p:to>
                                        </p:set>
                                        <p:anim calcmode="lin" valueType="num">
                                          <p:cBhvr>
                                            <p:cTn id="75" dur="500" fill="hold"/>
                                            <p:tgtEl>
                                              <p:spTgt spid="104"/>
                                            </p:tgtEl>
                                            <p:attrNameLst>
                                              <p:attrName>ppt_w</p:attrName>
                                            </p:attrNameLst>
                                          </p:cBhvr>
                                          <p:tavLst>
                                            <p:tav tm="0">
                                              <p:val>
                                                <p:fltVal val="0"/>
                                              </p:val>
                                            </p:tav>
                                            <p:tav tm="100000">
                                              <p:val>
                                                <p:strVal val="#ppt_w"/>
                                              </p:val>
                                            </p:tav>
                                          </p:tavLst>
                                        </p:anim>
                                        <p:anim calcmode="lin" valueType="num">
                                          <p:cBhvr>
                                            <p:cTn id="76" dur="500" fill="hold"/>
                                            <p:tgtEl>
                                              <p:spTgt spid="104"/>
                                            </p:tgtEl>
                                            <p:attrNameLst>
                                              <p:attrName>ppt_h</p:attrName>
                                            </p:attrNameLst>
                                          </p:cBhvr>
                                          <p:tavLst>
                                            <p:tav tm="0">
                                              <p:val>
                                                <p:fltVal val="0"/>
                                              </p:val>
                                            </p:tav>
                                            <p:tav tm="100000">
                                              <p:val>
                                                <p:strVal val="#ppt_h"/>
                                              </p:val>
                                            </p:tav>
                                          </p:tavLst>
                                        </p:anim>
                                        <p:animEffect transition="in" filter="fade">
                                          <p:cBhvr>
                                            <p:cTn id="77" dur="500"/>
                                            <p:tgtEl>
                                              <p:spTgt spid="104"/>
                                            </p:tgtEl>
                                          </p:cBhvr>
                                        </p:animEffect>
                                      </p:childTnLst>
                                    </p:cTn>
                                  </p:par>
                                  <p:par>
                                    <p:cTn id="78" presetID="53" presetClass="entr" presetSubtype="16" fill="hold" grpId="0" nodeType="withEffect">
                                      <p:stCondLst>
                                        <p:cond delay="1000"/>
                                      </p:stCondLst>
                                      <p:childTnLst>
                                        <p:set>
                                          <p:cBhvr>
                                            <p:cTn id="79" dur="1" fill="hold">
                                              <p:stCondLst>
                                                <p:cond delay="0"/>
                                              </p:stCondLst>
                                            </p:cTn>
                                            <p:tgtEl>
                                              <p:spTgt spid="128"/>
                                            </p:tgtEl>
                                            <p:attrNameLst>
                                              <p:attrName>style.visibility</p:attrName>
                                            </p:attrNameLst>
                                          </p:cBhvr>
                                          <p:to>
                                            <p:strVal val="visible"/>
                                          </p:to>
                                        </p:set>
                                        <p:anim calcmode="lin" valueType="num">
                                          <p:cBhvr>
                                            <p:cTn id="80" dur="500" fill="hold"/>
                                            <p:tgtEl>
                                              <p:spTgt spid="128"/>
                                            </p:tgtEl>
                                            <p:attrNameLst>
                                              <p:attrName>ppt_w</p:attrName>
                                            </p:attrNameLst>
                                          </p:cBhvr>
                                          <p:tavLst>
                                            <p:tav tm="0">
                                              <p:val>
                                                <p:fltVal val="0"/>
                                              </p:val>
                                            </p:tav>
                                            <p:tav tm="100000">
                                              <p:val>
                                                <p:strVal val="#ppt_w"/>
                                              </p:val>
                                            </p:tav>
                                          </p:tavLst>
                                        </p:anim>
                                        <p:anim calcmode="lin" valueType="num">
                                          <p:cBhvr>
                                            <p:cTn id="81" dur="500" fill="hold"/>
                                            <p:tgtEl>
                                              <p:spTgt spid="128"/>
                                            </p:tgtEl>
                                            <p:attrNameLst>
                                              <p:attrName>ppt_h</p:attrName>
                                            </p:attrNameLst>
                                          </p:cBhvr>
                                          <p:tavLst>
                                            <p:tav tm="0">
                                              <p:val>
                                                <p:fltVal val="0"/>
                                              </p:val>
                                            </p:tav>
                                            <p:tav tm="100000">
                                              <p:val>
                                                <p:strVal val="#ppt_h"/>
                                              </p:val>
                                            </p:tav>
                                          </p:tavLst>
                                        </p:anim>
                                        <p:animEffect transition="in" filter="fade">
                                          <p:cBhvr>
                                            <p:cTn id="82" dur="500"/>
                                            <p:tgtEl>
                                              <p:spTgt spid="128"/>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129"/>
                                            </p:tgtEl>
                                            <p:attrNameLst>
                                              <p:attrName>style.visibility</p:attrName>
                                            </p:attrNameLst>
                                          </p:cBhvr>
                                          <p:to>
                                            <p:strVal val="visible"/>
                                          </p:to>
                                        </p:set>
                                        <p:anim calcmode="lin" valueType="num">
                                          <p:cBhvr>
                                            <p:cTn id="85" dur="500" fill="hold"/>
                                            <p:tgtEl>
                                              <p:spTgt spid="129"/>
                                            </p:tgtEl>
                                            <p:attrNameLst>
                                              <p:attrName>ppt_w</p:attrName>
                                            </p:attrNameLst>
                                          </p:cBhvr>
                                          <p:tavLst>
                                            <p:tav tm="0">
                                              <p:val>
                                                <p:fltVal val="0"/>
                                              </p:val>
                                            </p:tav>
                                            <p:tav tm="100000">
                                              <p:val>
                                                <p:strVal val="#ppt_w"/>
                                              </p:val>
                                            </p:tav>
                                          </p:tavLst>
                                        </p:anim>
                                        <p:anim calcmode="lin" valueType="num">
                                          <p:cBhvr>
                                            <p:cTn id="86" dur="500" fill="hold"/>
                                            <p:tgtEl>
                                              <p:spTgt spid="129"/>
                                            </p:tgtEl>
                                            <p:attrNameLst>
                                              <p:attrName>ppt_h</p:attrName>
                                            </p:attrNameLst>
                                          </p:cBhvr>
                                          <p:tavLst>
                                            <p:tav tm="0">
                                              <p:val>
                                                <p:fltVal val="0"/>
                                              </p:val>
                                            </p:tav>
                                            <p:tav tm="100000">
                                              <p:val>
                                                <p:strVal val="#ppt_h"/>
                                              </p:val>
                                            </p:tav>
                                          </p:tavLst>
                                        </p:anim>
                                        <p:animEffect transition="in" filter="fade">
                                          <p:cBhvr>
                                            <p:cTn id="87" dur="500"/>
                                            <p:tgtEl>
                                              <p:spTgt spid="129"/>
                                            </p:tgtEl>
                                          </p:cBhvr>
                                        </p:animEffect>
                                      </p:childTnLst>
                                    </p:cTn>
                                  </p:par>
                                  <p:par>
                                    <p:cTn id="88" presetID="2" presetClass="entr" presetSubtype="1" fill="hold" grpId="0" nodeType="withEffect" p14:presetBounceEnd="50000">
                                      <p:stCondLst>
                                        <p:cond delay="750"/>
                                      </p:stCondLst>
                                      <p:childTnLst>
                                        <p:set>
                                          <p:cBhvr>
                                            <p:cTn id="89" dur="1" fill="hold">
                                              <p:stCondLst>
                                                <p:cond delay="0"/>
                                              </p:stCondLst>
                                            </p:cTn>
                                            <p:tgtEl>
                                              <p:spTgt spid="113"/>
                                            </p:tgtEl>
                                            <p:attrNameLst>
                                              <p:attrName>style.visibility</p:attrName>
                                            </p:attrNameLst>
                                          </p:cBhvr>
                                          <p:to>
                                            <p:strVal val="visible"/>
                                          </p:to>
                                        </p:set>
                                        <p:anim calcmode="lin" valueType="num" p14:bounceEnd="50000">
                                          <p:cBhvr additive="base">
                                            <p:cTn id="90" dur="1000" fill="hold"/>
                                            <p:tgtEl>
                                              <p:spTgt spid="113"/>
                                            </p:tgtEl>
                                            <p:attrNameLst>
                                              <p:attrName>ppt_x</p:attrName>
                                            </p:attrNameLst>
                                          </p:cBhvr>
                                          <p:tavLst>
                                            <p:tav tm="0">
                                              <p:val>
                                                <p:strVal val="#ppt_x"/>
                                              </p:val>
                                            </p:tav>
                                            <p:tav tm="100000">
                                              <p:val>
                                                <p:strVal val="#ppt_x"/>
                                              </p:val>
                                            </p:tav>
                                          </p:tavLst>
                                        </p:anim>
                                        <p:anim calcmode="lin" valueType="num" p14:bounceEnd="50000">
                                          <p:cBhvr additive="base">
                                            <p:cTn id="91" dur="1000" fill="hold"/>
                                            <p:tgtEl>
                                              <p:spTgt spid="113"/>
                                            </p:tgtEl>
                                            <p:attrNameLst>
                                              <p:attrName>ppt_y</p:attrName>
                                            </p:attrNameLst>
                                          </p:cBhvr>
                                          <p:tavLst>
                                            <p:tav tm="0">
                                              <p:val>
                                                <p:strVal val="0-#ppt_h/2"/>
                                              </p:val>
                                            </p:tav>
                                            <p:tav tm="100000">
                                              <p:val>
                                                <p:strVal val="#ppt_y"/>
                                              </p:val>
                                            </p:tav>
                                          </p:tavLst>
                                        </p:anim>
                                      </p:childTnLst>
                                    </p:cTn>
                                  </p:par>
                                  <p:par>
                                    <p:cTn id="92" presetID="2" presetClass="entr" presetSubtype="1" fill="hold" grpId="0" nodeType="withEffect" p14:presetBounceEnd="50000">
                                      <p:stCondLst>
                                        <p:cond delay="750"/>
                                      </p:stCondLst>
                                      <p:childTnLst>
                                        <p:set>
                                          <p:cBhvr>
                                            <p:cTn id="93" dur="1" fill="hold">
                                              <p:stCondLst>
                                                <p:cond delay="0"/>
                                              </p:stCondLst>
                                            </p:cTn>
                                            <p:tgtEl>
                                              <p:spTgt spid="116"/>
                                            </p:tgtEl>
                                            <p:attrNameLst>
                                              <p:attrName>style.visibility</p:attrName>
                                            </p:attrNameLst>
                                          </p:cBhvr>
                                          <p:to>
                                            <p:strVal val="visible"/>
                                          </p:to>
                                        </p:set>
                                        <p:anim calcmode="lin" valueType="num" p14:bounceEnd="50000">
                                          <p:cBhvr additive="base">
                                            <p:cTn id="94" dur="1000" fill="hold"/>
                                            <p:tgtEl>
                                              <p:spTgt spid="116"/>
                                            </p:tgtEl>
                                            <p:attrNameLst>
                                              <p:attrName>ppt_x</p:attrName>
                                            </p:attrNameLst>
                                          </p:cBhvr>
                                          <p:tavLst>
                                            <p:tav tm="0">
                                              <p:val>
                                                <p:strVal val="#ppt_x"/>
                                              </p:val>
                                            </p:tav>
                                            <p:tav tm="100000">
                                              <p:val>
                                                <p:strVal val="#ppt_x"/>
                                              </p:val>
                                            </p:tav>
                                          </p:tavLst>
                                        </p:anim>
                                        <p:anim calcmode="lin" valueType="num" p14:bounceEnd="50000">
                                          <p:cBhvr additive="base">
                                            <p:cTn id="95" dur="1000" fill="hold"/>
                                            <p:tgtEl>
                                              <p:spTgt spid="116"/>
                                            </p:tgtEl>
                                            <p:attrNameLst>
                                              <p:attrName>ppt_y</p:attrName>
                                            </p:attrNameLst>
                                          </p:cBhvr>
                                          <p:tavLst>
                                            <p:tav tm="0">
                                              <p:val>
                                                <p:strVal val="0-#ppt_h/2"/>
                                              </p:val>
                                            </p:tav>
                                            <p:tav tm="100000">
                                              <p:val>
                                                <p:strVal val="#ppt_y"/>
                                              </p:val>
                                            </p:tav>
                                          </p:tavLst>
                                        </p:anim>
                                      </p:childTnLst>
                                    </p:cTn>
                                  </p:par>
                                  <p:par>
                                    <p:cTn id="96" presetID="2" presetClass="entr" presetSubtype="1" fill="hold" grpId="0" nodeType="withEffect" p14:presetBounceEnd="50000">
                                      <p:stCondLst>
                                        <p:cond delay="500"/>
                                      </p:stCondLst>
                                      <p:childTnLst>
                                        <p:set>
                                          <p:cBhvr>
                                            <p:cTn id="97" dur="1" fill="hold">
                                              <p:stCondLst>
                                                <p:cond delay="0"/>
                                              </p:stCondLst>
                                            </p:cTn>
                                            <p:tgtEl>
                                              <p:spTgt spid="115"/>
                                            </p:tgtEl>
                                            <p:attrNameLst>
                                              <p:attrName>style.visibility</p:attrName>
                                            </p:attrNameLst>
                                          </p:cBhvr>
                                          <p:to>
                                            <p:strVal val="visible"/>
                                          </p:to>
                                        </p:set>
                                        <p:anim calcmode="lin" valueType="num" p14:bounceEnd="50000">
                                          <p:cBhvr additive="base">
                                            <p:cTn id="98" dur="1000" fill="hold"/>
                                            <p:tgtEl>
                                              <p:spTgt spid="115"/>
                                            </p:tgtEl>
                                            <p:attrNameLst>
                                              <p:attrName>ppt_x</p:attrName>
                                            </p:attrNameLst>
                                          </p:cBhvr>
                                          <p:tavLst>
                                            <p:tav tm="0">
                                              <p:val>
                                                <p:strVal val="#ppt_x"/>
                                              </p:val>
                                            </p:tav>
                                            <p:tav tm="100000">
                                              <p:val>
                                                <p:strVal val="#ppt_x"/>
                                              </p:val>
                                            </p:tav>
                                          </p:tavLst>
                                        </p:anim>
                                        <p:anim calcmode="lin" valueType="num" p14:bounceEnd="50000">
                                          <p:cBhvr additive="base">
                                            <p:cTn id="99" dur="1000" fill="hold"/>
                                            <p:tgtEl>
                                              <p:spTgt spid="115"/>
                                            </p:tgtEl>
                                            <p:attrNameLst>
                                              <p:attrName>ppt_y</p:attrName>
                                            </p:attrNameLst>
                                          </p:cBhvr>
                                          <p:tavLst>
                                            <p:tav tm="0">
                                              <p:val>
                                                <p:strVal val="0-#ppt_h/2"/>
                                              </p:val>
                                            </p:tav>
                                            <p:tav tm="100000">
                                              <p:val>
                                                <p:strVal val="#ppt_y"/>
                                              </p:val>
                                            </p:tav>
                                          </p:tavLst>
                                        </p:anim>
                                      </p:childTnLst>
                                    </p:cTn>
                                  </p:par>
                                  <p:par>
                                    <p:cTn id="100" presetID="2" presetClass="entr" presetSubtype="1" fill="hold" grpId="0" nodeType="withEffect" p14:presetBounceEnd="50000">
                                      <p:stCondLst>
                                        <p:cond delay="250"/>
                                      </p:stCondLst>
                                      <p:childTnLst>
                                        <p:set>
                                          <p:cBhvr>
                                            <p:cTn id="101" dur="1" fill="hold">
                                              <p:stCondLst>
                                                <p:cond delay="0"/>
                                              </p:stCondLst>
                                            </p:cTn>
                                            <p:tgtEl>
                                              <p:spTgt spid="114"/>
                                            </p:tgtEl>
                                            <p:attrNameLst>
                                              <p:attrName>style.visibility</p:attrName>
                                            </p:attrNameLst>
                                          </p:cBhvr>
                                          <p:to>
                                            <p:strVal val="visible"/>
                                          </p:to>
                                        </p:set>
                                        <p:anim calcmode="lin" valueType="num" p14:bounceEnd="50000">
                                          <p:cBhvr additive="base">
                                            <p:cTn id="102" dur="1000" fill="hold"/>
                                            <p:tgtEl>
                                              <p:spTgt spid="114"/>
                                            </p:tgtEl>
                                            <p:attrNameLst>
                                              <p:attrName>ppt_x</p:attrName>
                                            </p:attrNameLst>
                                          </p:cBhvr>
                                          <p:tavLst>
                                            <p:tav tm="0">
                                              <p:val>
                                                <p:strVal val="#ppt_x"/>
                                              </p:val>
                                            </p:tav>
                                            <p:tav tm="100000">
                                              <p:val>
                                                <p:strVal val="#ppt_x"/>
                                              </p:val>
                                            </p:tav>
                                          </p:tavLst>
                                        </p:anim>
                                        <p:anim calcmode="lin" valueType="num" p14:bounceEnd="50000">
                                          <p:cBhvr additive="base">
                                            <p:cTn id="103" dur="1000" fill="hold"/>
                                            <p:tgtEl>
                                              <p:spTgt spid="114"/>
                                            </p:tgtEl>
                                            <p:attrNameLst>
                                              <p:attrName>ppt_y</p:attrName>
                                            </p:attrNameLst>
                                          </p:cBhvr>
                                          <p:tavLst>
                                            <p:tav tm="0">
                                              <p:val>
                                                <p:strVal val="0-#ppt_h/2"/>
                                              </p:val>
                                            </p:tav>
                                            <p:tav tm="100000">
                                              <p:val>
                                                <p:strVal val="#ppt_y"/>
                                              </p:val>
                                            </p:tav>
                                          </p:tavLst>
                                        </p:anim>
                                      </p:childTnLst>
                                    </p:cTn>
                                  </p:par>
                                  <p:par>
                                    <p:cTn id="104" presetID="12" presetClass="entr" presetSubtype="4" fill="hold" grpId="0" nodeType="withEffect">
                                      <p:stCondLst>
                                        <p:cond delay="2500"/>
                                      </p:stCondLst>
                                      <p:childTnLst>
                                        <p:set>
                                          <p:cBhvr>
                                            <p:cTn id="105" dur="1" fill="hold">
                                              <p:stCondLst>
                                                <p:cond delay="0"/>
                                              </p:stCondLst>
                                            </p:cTn>
                                            <p:tgtEl>
                                              <p:spTgt spid="130"/>
                                            </p:tgtEl>
                                            <p:attrNameLst>
                                              <p:attrName>style.visibility</p:attrName>
                                            </p:attrNameLst>
                                          </p:cBhvr>
                                          <p:to>
                                            <p:strVal val="visible"/>
                                          </p:to>
                                        </p:set>
                                        <p:anim calcmode="lin" valueType="num">
                                          <p:cBhvr additive="base">
                                            <p:cTn id="106" dur="500"/>
                                            <p:tgtEl>
                                              <p:spTgt spid="130"/>
                                            </p:tgtEl>
                                            <p:attrNameLst>
                                              <p:attrName>ppt_y</p:attrName>
                                            </p:attrNameLst>
                                          </p:cBhvr>
                                          <p:tavLst>
                                            <p:tav tm="0">
                                              <p:val>
                                                <p:strVal val="#ppt_y+#ppt_h*1.125000"/>
                                              </p:val>
                                            </p:tav>
                                            <p:tav tm="100000">
                                              <p:val>
                                                <p:strVal val="#ppt_y"/>
                                              </p:val>
                                            </p:tav>
                                          </p:tavLst>
                                        </p:anim>
                                        <p:animEffect transition="in" filter="wipe(up)">
                                          <p:cBhvr>
                                            <p:cTn id="107" dur="500"/>
                                            <p:tgtEl>
                                              <p:spTgt spid="130"/>
                                            </p:tgtEl>
                                          </p:cBhvr>
                                        </p:animEffect>
                                      </p:childTnLst>
                                    </p:cTn>
                                  </p:par>
                                  <p:par>
                                    <p:cTn id="108" presetID="2" presetClass="entr" presetSubtype="4" fill="hold" grpId="0" nodeType="withEffect" p14:presetBounceEnd="67000">
                                      <p:stCondLst>
                                        <p:cond delay="0"/>
                                      </p:stCondLst>
                                      <p:childTnLst>
                                        <p:set>
                                          <p:cBhvr>
                                            <p:cTn id="109" dur="1" fill="hold">
                                              <p:stCondLst>
                                                <p:cond delay="0"/>
                                              </p:stCondLst>
                                            </p:cTn>
                                            <p:tgtEl>
                                              <p:spTgt spid="127"/>
                                            </p:tgtEl>
                                            <p:attrNameLst>
                                              <p:attrName>style.visibility</p:attrName>
                                            </p:attrNameLst>
                                          </p:cBhvr>
                                          <p:to>
                                            <p:strVal val="visible"/>
                                          </p:to>
                                        </p:set>
                                        <p:anim calcmode="lin" valueType="num" p14:bounceEnd="67000">
                                          <p:cBhvr additive="base">
                                            <p:cTn id="110" dur="1000" fill="hold"/>
                                            <p:tgtEl>
                                              <p:spTgt spid="127"/>
                                            </p:tgtEl>
                                            <p:attrNameLst>
                                              <p:attrName>ppt_x</p:attrName>
                                            </p:attrNameLst>
                                          </p:cBhvr>
                                          <p:tavLst>
                                            <p:tav tm="0">
                                              <p:val>
                                                <p:strVal val="#ppt_x"/>
                                              </p:val>
                                            </p:tav>
                                            <p:tav tm="100000">
                                              <p:val>
                                                <p:strVal val="#ppt_x"/>
                                              </p:val>
                                            </p:tav>
                                          </p:tavLst>
                                        </p:anim>
                                        <p:anim calcmode="lin" valueType="num" p14:bounceEnd="67000">
                                          <p:cBhvr additive="base">
                                            <p:cTn id="111" dur="1000" fill="hold"/>
                                            <p:tgtEl>
                                              <p:spTgt spid="127"/>
                                            </p:tgtEl>
                                            <p:attrNameLst>
                                              <p:attrName>ppt_y</p:attrName>
                                            </p:attrNameLst>
                                          </p:cBhvr>
                                          <p:tavLst>
                                            <p:tav tm="0">
                                              <p:val>
                                                <p:strVal val="1+#ppt_h/2"/>
                                              </p:val>
                                            </p:tav>
                                            <p:tav tm="100000">
                                              <p:val>
                                                <p:strVal val="#ppt_y"/>
                                              </p:val>
                                            </p:tav>
                                          </p:tavLst>
                                        </p:anim>
                                      </p:childTnLst>
                                    </p:cTn>
                                  </p:par>
                                  <p:par>
                                    <p:cTn id="112" presetID="22" presetClass="entr" presetSubtype="2" fill="hold" grpId="0" nodeType="withEffect">
                                      <p:stCondLst>
                                        <p:cond delay="500"/>
                                      </p:stCondLst>
                                      <p:childTnLst>
                                        <p:set>
                                          <p:cBhvr>
                                            <p:cTn id="113" dur="1" fill="hold">
                                              <p:stCondLst>
                                                <p:cond delay="0"/>
                                              </p:stCondLst>
                                            </p:cTn>
                                            <p:tgtEl>
                                              <p:spTgt spid="126"/>
                                            </p:tgtEl>
                                            <p:attrNameLst>
                                              <p:attrName>style.visibility</p:attrName>
                                            </p:attrNameLst>
                                          </p:cBhvr>
                                          <p:to>
                                            <p:strVal val="visible"/>
                                          </p:to>
                                        </p:set>
                                        <p:animEffect transition="in" filter="wipe(right)">
                                          <p:cBhvr>
                                            <p:cTn id="114" dur="500"/>
                                            <p:tgtEl>
                                              <p:spTgt spid="126"/>
                                            </p:tgtEl>
                                          </p:cBhvr>
                                        </p:animEffect>
                                      </p:childTnLst>
                                    </p:cTn>
                                  </p:par>
                                  <p:par>
                                    <p:cTn id="115" presetID="31" presetClass="entr" presetSubtype="0" fill="hold" grpId="0" nodeType="withEffect">
                                      <p:stCondLst>
                                        <p:cond delay="2250"/>
                                      </p:stCondLst>
                                      <p:childTnLst>
                                        <p:set>
                                          <p:cBhvr>
                                            <p:cTn id="116" dur="1" fill="hold">
                                              <p:stCondLst>
                                                <p:cond delay="0"/>
                                              </p:stCondLst>
                                            </p:cTn>
                                            <p:tgtEl>
                                              <p:spTgt spid="145"/>
                                            </p:tgtEl>
                                            <p:attrNameLst>
                                              <p:attrName>style.visibility</p:attrName>
                                            </p:attrNameLst>
                                          </p:cBhvr>
                                          <p:to>
                                            <p:strVal val="visible"/>
                                          </p:to>
                                        </p:set>
                                        <p:anim calcmode="lin" valueType="num">
                                          <p:cBhvr>
                                            <p:cTn id="117" dur="1000" fill="hold"/>
                                            <p:tgtEl>
                                              <p:spTgt spid="145"/>
                                            </p:tgtEl>
                                            <p:attrNameLst>
                                              <p:attrName>ppt_w</p:attrName>
                                            </p:attrNameLst>
                                          </p:cBhvr>
                                          <p:tavLst>
                                            <p:tav tm="0">
                                              <p:val>
                                                <p:fltVal val="0"/>
                                              </p:val>
                                            </p:tav>
                                            <p:tav tm="100000">
                                              <p:val>
                                                <p:strVal val="#ppt_w"/>
                                              </p:val>
                                            </p:tav>
                                          </p:tavLst>
                                        </p:anim>
                                        <p:anim calcmode="lin" valueType="num">
                                          <p:cBhvr>
                                            <p:cTn id="118" dur="1000" fill="hold"/>
                                            <p:tgtEl>
                                              <p:spTgt spid="145"/>
                                            </p:tgtEl>
                                            <p:attrNameLst>
                                              <p:attrName>ppt_h</p:attrName>
                                            </p:attrNameLst>
                                          </p:cBhvr>
                                          <p:tavLst>
                                            <p:tav tm="0">
                                              <p:val>
                                                <p:fltVal val="0"/>
                                              </p:val>
                                            </p:tav>
                                            <p:tav tm="100000">
                                              <p:val>
                                                <p:strVal val="#ppt_h"/>
                                              </p:val>
                                            </p:tav>
                                          </p:tavLst>
                                        </p:anim>
                                        <p:anim calcmode="lin" valueType="num">
                                          <p:cBhvr>
                                            <p:cTn id="119" dur="1000" fill="hold"/>
                                            <p:tgtEl>
                                              <p:spTgt spid="145"/>
                                            </p:tgtEl>
                                            <p:attrNameLst>
                                              <p:attrName>style.rotation</p:attrName>
                                            </p:attrNameLst>
                                          </p:cBhvr>
                                          <p:tavLst>
                                            <p:tav tm="0">
                                              <p:val>
                                                <p:fltVal val="90"/>
                                              </p:val>
                                            </p:tav>
                                            <p:tav tm="100000">
                                              <p:val>
                                                <p:fltVal val="0"/>
                                              </p:val>
                                            </p:tav>
                                          </p:tavLst>
                                        </p:anim>
                                        <p:animEffect transition="in" filter="fade">
                                          <p:cBhvr>
                                            <p:cTn id="120" dur="1000"/>
                                            <p:tgtEl>
                                              <p:spTgt spid="145"/>
                                            </p:tgtEl>
                                          </p:cBhvr>
                                        </p:animEffect>
                                      </p:childTnLst>
                                    </p:cTn>
                                  </p:par>
                                  <p:par>
                                    <p:cTn id="121" presetID="31" presetClass="entr" presetSubtype="0" fill="hold" nodeType="withEffect">
                                      <p:stCondLst>
                                        <p:cond delay="2000"/>
                                      </p:stCondLst>
                                      <p:childTnLst>
                                        <p:set>
                                          <p:cBhvr>
                                            <p:cTn id="122" dur="1" fill="hold">
                                              <p:stCondLst>
                                                <p:cond delay="0"/>
                                              </p:stCondLst>
                                            </p:cTn>
                                            <p:tgtEl>
                                              <p:spTgt spid="135"/>
                                            </p:tgtEl>
                                            <p:attrNameLst>
                                              <p:attrName>style.visibility</p:attrName>
                                            </p:attrNameLst>
                                          </p:cBhvr>
                                          <p:to>
                                            <p:strVal val="visible"/>
                                          </p:to>
                                        </p:set>
                                        <p:anim calcmode="lin" valueType="num">
                                          <p:cBhvr>
                                            <p:cTn id="123" dur="1000" fill="hold"/>
                                            <p:tgtEl>
                                              <p:spTgt spid="135"/>
                                            </p:tgtEl>
                                            <p:attrNameLst>
                                              <p:attrName>ppt_w</p:attrName>
                                            </p:attrNameLst>
                                          </p:cBhvr>
                                          <p:tavLst>
                                            <p:tav tm="0">
                                              <p:val>
                                                <p:fltVal val="0"/>
                                              </p:val>
                                            </p:tav>
                                            <p:tav tm="100000">
                                              <p:val>
                                                <p:strVal val="#ppt_w"/>
                                              </p:val>
                                            </p:tav>
                                          </p:tavLst>
                                        </p:anim>
                                        <p:anim calcmode="lin" valueType="num">
                                          <p:cBhvr>
                                            <p:cTn id="124" dur="1000" fill="hold"/>
                                            <p:tgtEl>
                                              <p:spTgt spid="135"/>
                                            </p:tgtEl>
                                            <p:attrNameLst>
                                              <p:attrName>ppt_h</p:attrName>
                                            </p:attrNameLst>
                                          </p:cBhvr>
                                          <p:tavLst>
                                            <p:tav tm="0">
                                              <p:val>
                                                <p:fltVal val="0"/>
                                              </p:val>
                                            </p:tav>
                                            <p:tav tm="100000">
                                              <p:val>
                                                <p:strVal val="#ppt_h"/>
                                              </p:val>
                                            </p:tav>
                                          </p:tavLst>
                                        </p:anim>
                                        <p:anim calcmode="lin" valueType="num">
                                          <p:cBhvr>
                                            <p:cTn id="125" dur="1000" fill="hold"/>
                                            <p:tgtEl>
                                              <p:spTgt spid="135"/>
                                            </p:tgtEl>
                                            <p:attrNameLst>
                                              <p:attrName>style.rotation</p:attrName>
                                            </p:attrNameLst>
                                          </p:cBhvr>
                                          <p:tavLst>
                                            <p:tav tm="0">
                                              <p:val>
                                                <p:fltVal val="90"/>
                                              </p:val>
                                            </p:tav>
                                            <p:tav tm="100000">
                                              <p:val>
                                                <p:fltVal val="0"/>
                                              </p:val>
                                            </p:tav>
                                          </p:tavLst>
                                        </p:anim>
                                        <p:animEffect transition="in" filter="fade">
                                          <p:cBhvr>
                                            <p:cTn id="126" dur="1000"/>
                                            <p:tgtEl>
                                              <p:spTgt spid="135"/>
                                            </p:tgtEl>
                                          </p:cBhvr>
                                        </p:animEffect>
                                      </p:childTnLst>
                                    </p:cTn>
                                  </p:par>
                                  <p:par>
                                    <p:cTn id="127" presetID="31" presetClass="entr" presetSubtype="0" fill="hold" nodeType="withEffect">
                                      <p:stCondLst>
                                        <p:cond delay="1500"/>
                                      </p:stCondLst>
                                      <p:childTnLst>
                                        <p:set>
                                          <p:cBhvr>
                                            <p:cTn id="128" dur="1" fill="hold">
                                              <p:stCondLst>
                                                <p:cond delay="0"/>
                                              </p:stCondLst>
                                            </p:cTn>
                                            <p:tgtEl>
                                              <p:spTgt spid="131"/>
                                            </p:tgtEl>
                                            <p:attrNameLst>
                                              <p:attrName>style.visibility</p:attrName>
                                            </p:attrNameLst>
                                          </p:cBhvr>
                                          <p:to>
                                            <p:strVal val="visible"/>
                                          </p:to>
                                        </p:set>
                                        <p:anim calcmode="lin" valueType="num">
                                          <p:cBhvr>
                                            <p:cTn id="129" dur="1000" fill="hold"/>
                                            <p:tgtEl>
                                              <p:spTgt spid="131"/>
                                            </p:tgtEl>
                                            <p:attrNameLst>
                                              <p:attrName>ppt_w</p:attrName>
                                            </p:attrNameLst>
                                          </p:cBhvr>
                                          <p:tavLst>
                                            <p:tav tm="0">
                                              <p:val>
                                                <p:fltVal val="0"/>
                                              </p:val>
                                            </p:tav>
                                            <p:tav tm="100000">
                                              <p:val>
                                                <p:strVal val="#ppt_w"/>
                                              </p:val>
                                            </p:tav>
                                          </p:tavLst>
                                        </p:anim>
                                        <p:anim calcmode="lin" valueType="num">
                                          <p:cBhvr>
                                            <p:cTn id="130" dur="1000" fill="hold"/>
                                            <p:tgtEl>
                                              <p:spTgt spid="131"/>
                                            </p:tgtEl>
                                            <p:attrNameLst>
                                              <p:attrName>ppt_h</p:attrName>
                                            </p:attrNameLst>
                                          </p:cBhvr>
                                          <p:tavLst>
                                            <p:tav tm="0">
                                              <p:val>
                                                <p:fltVal val="0"/>
                                              </p:val>
                                            </p:tav>
                                            <p:tav tm="100000">
                                              <p:val>
                                                <p:strVal val="#ppt_h"/>
                                              </p:val>
                                            </p:tav>
                                          </p:tavLst>
                                        </p:anim>
                                        <p:anim calcmode="lin" valueType="num">
                                          <p:cBhvr>
                                            <p:cTn id="131" dur="1000" fill="hold"/>
                                            <p:tgtEl>
                                              <p:spTgt spid="131"/>
                                            </p:tgtEl>
                                            <p:attrNameLst>
                                              <p:attrName>style.rotation</p:attrName>
                                            </p:attrNameLst>
                                          </p:cBhvr>
                                          <p:tavLst>
                                            <p:tav tm="0">
                                              <p:val>
                                                <p:fltVal val="90"/>
                                              </p:val>
                                            </p:tav>
                                            <p:tav tm="100000">
                                              <p:val>
                                                <p:fltVal val="0"/>
                                              </p:val>
                                            </p:tav>
                                          </p:tavLst>
                                        </p:anim>
                                        <p:animEffect transition="in" filter="fade">
                                          <p:cBhvr>
                                            <p:cTn id="132" dur="1000"/>
                                            <p:tgtEl>
                                              <p:spTgt spid="131"/>
                                            </p:tgtEl>
                                          </p:cBhvr>
                                        </p:animEffect>
                                      </p:childTnLst>
                                    </p:cTn>
                                  </p:par>
                                  <p:par>
                                    <p:cTn id="133" presetID="47" presetClass="entr" presetSubtype="0" fill="hold" grpId="0" nodeType="withEffect">
                                      <p:stCondLst>
                                        <p:cond delay="0"/>
                                      </p:stCondLst>
                                      <p:childTnLst>
                                        <p:set>
                                          <p:cBhvr>
                                            <p:cTn id="134" dur="1" fill="hold">
                                              <p:stCondLst>
                                                <p:cond delay="0"/>
                                              </p:stCondLst>
                                            </p:cTn>
                                            <p:tgtEl>
                                              <p:spTgt spid="112"/>
                                            </p:tgtEl>
                                            <p:attrNameLst>
                                              <p:attrName>style.visibility</p:attrName>
                                            </p:attrNameLst>
                                          </p:cBhvr>
                                          <p:to>
                                            <p:strVal val="visible"/>
                                          </p:to>
                                        </p:set>
                                        <p:animEffect transition="in" filter="fade">
                                          <p:cBhvr>
                                            <p:cTn id="135" dur="1000"/>
                                            <p:tgtEl>
                                              <p:spTgt spid="112"/>
                                            </p:tgtEl>
                                          </p:cBhvr>
                                        </p:animEffect>
                                        <p:anim calcmode="lin" valueType="num">
                                          <p:cBhvr>
                                            <p:cTn id="136" dur="1000" fill="hold"/>
                                            <p:tgtEl>
                                              <p:spTgt spid="112"/>
                                            </p:tgtEl>
                                            <p:attrNameLst>
                                              <p:attrName>ppt_x</p:attrName>
                                            </p:attrNameLst>
                                          </p:cBhvr>
                                          <p:tavLst>
                                            <p:tav tm="0">
                                              <p:val>
                                                <p:strVal val="#ppt_x"/>
                                              </p:val>
                                            </p:tav>
                                            <p:tav tm="100000">
                                              <p:val>
                                                <p:strVal val="#ppt_x"/>
                                              </p:val>
                                            </p:tav>
                                          </p:tavLst>
                                        </p:anim>
                                        <p:anim calcmode="lin" valueType="num">
                                          <p:cBhvr>
                                            <p:cTn id="137" dur="1000" fill="hold"/>
                                            <p:tgtEl>
                                              <p:spTgt spid="1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04" grpId="0" animBg="1"/>
          <p:bldP spid="105" grpId="0"/>
          <p:bldP spid="106" grpId="0"/>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8" grpId="0" animBg="1"/>
          <p:bldP spid="119" grpId="0" animBg="1"/>
          <p:bldP spid="120" grpId="0"/>
          <p:bldP spid="121" grpId="0"/>
          <p:bldP spid="122" grpId="0"/>
          <p:bldP spid="123" grpId="0"/>
          <p:bldP spid="124" grpId="0" animBg="1"/>
          <p:bldP spid="125" grpId="0" animBg="1"/>
          <p:bldP spid="126" grpId="0"/>
          <p:bldP spid="127" grpId="0"/>
          <p:bldP spid="128" grpId="0" animBg="1"/>
          <p:bldP spid="129" grpId="0" animBg="1"/>
          <p:bldP spid="130" grpId="0"/>
          <p:bldP spid="14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500"/>
                                      </p:stCondLst>
                                      <p:childTnLst>
                                        <p:set>
                                          <p:cBhvr>
                                            <p:cTn id="6" dur="1" fill="hold">
                                              <p:stCondLst>
                                                <p:cond delay="0"/>
                                              </p:stCondLst>
                                            </p:cTn>
                                            <p:tgtEl>
                                              <p:spTgt spid="111"/>
                                            </p:tgtEl>
                                            <p:attrNameLst>
                                              <p:attrName>style.visibility</p:attrName>
                                            </p:attrNameLst>
                                          </p:cBhvr>
                                          <p:to>
                                            <p:strVal val="visible"/>
                                          </p:to>
                                        </p:set>
                                        <p:animEffect transition="in" filter="fade">
                                          <p:cBhvr>
                                            <p:cTn id="7" dur="1000"/>
                                            <p:tgtEl>
                                              <p:spTgt spid="111"/>
                                            </p:tgtEl>
                                          </p:cBhvr>
                                        </p:animEffect>
                                        <p:anim calcmode="lin" valueType="num">
                                          <p:cBhvr>
                                            <p:cTn id="8" dur="1000" fill="hold"/>
                                            <p:tgtEl>
                                              <p:spTgt spid="111"/>
                                            </p:tgtEl>
                                            <p:attrNameLst>
                                              <p:attrName>ppt_x</p:attrName>
                                            </p:attrNameLst>
                                          </p:cBhvr>
                                          <p:tavLst>
                                            <p:tav tm="0">
                                              <p:val>
                                                <p:strVal val="#ppt_x"/>
                                              </p:val>
                                            </p:tav>
                                            <p:tav tm="100000">
                                              <p:val>
                                                <p:strVal val="#ppt_x"/>
                                              </p:val>
                                            </p:tav>
                                          </p:tavLst>
                                        </p:anim>
                                        <p:anim calcmode="lin" valueType="num">
                                          <p:cBhvr>
                                            <p:cTn id="9" dur="1000" fill="hold"/>
                                            <p:tgtEl>
                                              <p:spTgt spid="111"/>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109"/>
                                            </p:tgtEl>
                                            <p:attrNameLst>
                                              <p:attrName>style.visibility</p:attrName>
                                            </p:attrNameLst>
                                          </p:cBhvr>
                                          <p:to>
                                            <p:strVal val="visible"/>
                                          </p:to>
                                        </p:set>
                                        <p:animEffect transition="in" filter="wipe(left)">
                                          <p:cBhvr>
                                            <p:cTn id="12" dur="500"/>
                                            <p:tgtEl>
                                              <p:spTgt spid="109"/>
                                            </p:tgtEl>
                                          </p:cBhvr>
                                        </p:animEffect>
                                      </p:childTnLst>
                                    </p:cTn>
                                  </p:par>
                                  <p:par>
                                    <p:cTn id="13" presetID="22" presetClass="entr" presetSubtype="8" fill="hold" grpId="0" nodeType="withEffect">
                                      <p:stCondLst>
                                        <p:cond delay="1250"/>
                                      </p:stCondLst>
                                      <p:childTnLst>
                                        <p:set>
                                          <p:cBhvr>
                                            <p:cTn id="14" dur="1" fill="hold">
                                              <p:stCondLst>
                                                <p:cond delay="0"/>
                                              </p:stCondLst>
                                            </p:cTn>
                                            <p:tgtEl>
                                              <p:spTgt spid="107"/>
                                            </p:tgtEl>
                                            <p:attrNameLst>
                                              <p:attrName>style.visibility</p:attrName>
                                            </p:attrNameLst>
                                          </p:cBhvr>
                                          <p:to>
                                            <p:strVal val="visible"/>
                                          </p:to>
                                        </p:set>
                                        <p:animEffect transition="in" filter="wipe(left)">
                                          <p:cBhvr>
                                            <p:cTn id="15" dur="500"/>
                                            <p:tgtEl>
                                              <p:spTgt spid="107"/>
                                            </p:tgtEl>
                                          </p:cBhvr>
                                        </p:animEffect>
                                      </p:childTnLst>
                                    </p:cTn>
                                  </p:par>
                                  <p:par>
                                    <p:cTn id="16" presetID="2" presetClass="entr" presetSubtype="2" decel="50000" fill="hold" grpId="0" nodeType="withEffect">
                                      <p:stCondLst>
                                        <p:cond delay="1250"/>
                                      </p:stCondLst>
                                      <p:childTnLst>
                                        <p:set>
                                          <p:cBhvr>
                                            <p:cTn id="17" dur="1" fill="hold">
                                              <p:stCondLst>
                                                <p:cond delay="0"/>
                                              </p:stCondLst>
                                            </p:cTn>
                                            <p:tgtEl>
                                              <p:spTgt spid="121"/>
                                            </p:tgtEl>
                                            <p:attrNameLst>
                                              <p:attrName>style.visibility</p:attrName>
                                            </p:attrNameLst>
                                          </p:cBhvr>
                                          <p:to>
                                            <p:strVal val="visible"/>
                                          </p:to>
                                        </p:set>
                                        <p:anim calcmode="lin" valueType="num">
                                          <p:cBhvr additive="base">
                                            <p:cTn id="18" dur="1000" fill="hold"/>
                                            <p:tgtEl>
                                              <p:spTgt spid="121"/>
                                            </p:tgtEl>
                                            <p:attrNameLst>
                                              <p:attrName>ppt_x</p:attrName>
                                            </p:attrNameLst>
                                          </p:cBhvr>
                                          <p:tavLst>
                                            <p:tav tm="0">
                                              <p:val>
                                                <p:strVal val="1+#ppt_w/2"/>
                                              </p:val>
                                            </p:tav>
                                            <p:tav tm="100000">
                                              <p:val>
                                                <p:strVal val="#ppt_x"/>
                                              </p:val>
                                            </p:tav>
                                          </p:tavLst>
                                        </p:anim>
                                        <p:anim calcmode="lin" valueType="num">
                                          <p:cBhvr additive="base">
                                            <p:cTn id="19" dur="1000" fill="hold"/>
                                            <p:tgtEl>
                                              <p:spTgt spid="121"/>
                                            </p:tgtEl>
                                            <p:attrNameLst>
                                              <p:attrName>ppt_y</p:attrName>
                                            </p:attrNameLst>
                                          </p:cBhvr>
                                          <p:tavLst>
                                            <p:tav tm="0">
                                              <p:val>
                                                <p:strVal val="#ppt_y"/>
                                              </p:val>
                                            </p:tav>
                                            <p:tav tm="100000">
                                              <p:val>
                                                <p:strVal val="#ppt_y"/>
                                              </p:val>
                                            </p:tav>
                                          </p:tavLst>
                                        </p:anim>
                                      </p:childTnLst>
                                    </p:cTn>
                                  </p:par>
                                  <p:par>
                                    <p:cTn id="20" presetID="2" presetClass="entr" presetSubtype="2" decel="50000" fill="hold" grpId="0" nodeType="withEffect">
                                      <p:stCondLst>
                                        <p:cond delay="1250"/>
                                      </p:stCondLst>
                                      <p:childTnLst>
                                        <p:set>
                                          <p:cBhvr>
                                            <p:cTn id="21" dur="1" fill="hold">
                                              <p:stCondLst>
                                                <p:cond delay="0"/>
                                              </p:stCondLst>
                                            </p:cTn>
                                            <p:tgtEl>
                                              <p:spTgt spid="120"/>
                                            </p:tgtEl>
                                            <p:attrNameLst>
                                              <p:attrName>style.visibility</p:attrName>
                                            </p:attrNameLst>
                                          </p:cBhvr>
                                          <p:to>
                                            <p:strVal val="visible"/>
                                          </p:to>
                                        </p:set>
                                        <p:anim calcmode="lin" valueType="num">
                                          <p:cBhvr additive="base">
                                            <p:cTn id="22" dur="1000" fill="hold"/>
                                            <p:tgtEl>
                                              <p:spTgt spid="120"/>
                                            </p:tgtEl>
                                            <p:attrNameLst>
                                              <p:attrName>ppt_x</p:attrName>
                                            </p:attrNameLst>
                                          </p:cBhvr>
                                          <p:tavLst>
                                            <p:tav tm="0">
                                              <p:val>
                                                <p:strVal val="1+#ppt_w/2"/>
                                              </p:val>
                                            </p:tav>
                                            <p:tav tm="100000">
                                              <p:val>
                                                <p:strVal val="#ppt_x"/>
                                              </p:val>
                                            </p:tav>
                                          </p:tavLst>
                                        </p:anim>
                                        <p:anim calcmode="lin" valueType="num">
                                          <p:cBhvr additive="base">
                                            <p:cTn id="23" dur="1000" fill="hold"/>
                                            <p:tgtEl>
                                              <p:spTgt spid="120"/>
                                            </p:tgtEl>
                                            <p:attrNameLst>
                                              <p:attrName>ppt_y</p:attrName>
                                            </p:attrNameLst>
                                          </p:cBhvr>
                                          <p:tavLst>
                                            <p:tav tm="0">
                                              <p:val>
                                                <p:strVal val="#ppt_y"/>
                                              </p:val>
                                            </p:tav>
                                            <p:tav tm="100000">
                                              <p:val>
                                                <p:strVal val="#ppt_y"/>
                                              </p:val>
                                            </p:tav>
                                          </p:tavLst>
                                        </p:anim>
                                      </p:childTnLst>
                                    </p:cTn>
                                  </p:par>
                                  <p:par>
                                    <p:cTn id="24" presetID="2" presetClass="entr" presetSubtype="2" decel="50000" fill="hold" grpId="0" nodeType="withEffect">
                                      <p:stCondLst>
                                        <p:cond delay="1750"/>
                                      </p:stCondLst>
                                      <p:childTnLst>
                                        <p:set>
                                          <p:cBhvr>
                                            <p:cTn id="25" dur="1" fill="hold">
                                              <p:stCondLst>
                                                <p:cond delay="0"/>
                                              </p:stCondLst>
                                            </p:cTn>
                                            <p:tgtEl>
                                              <p:spTgt spid="123"/>
                                            </p:tgtEl>
                                            <p:attrNameLst>
                                              <p:attrName>style.visibility</p:attrName>
                                            </p:attrNameLst>
                                          </p:cBhvr>
                                          <p:to>
                                            <p:strVal val="visible"/>
                                          </p:to>
                                        </p:set>
                                        <p:anim calcmode="lin" valueType="num">
                                          <p:cBhvr additive="base">
                                            <p:cTn id="26" dur="1000" fill="hold"/>
                                            <p:tgtEl>
                                              <p:spTgt spid="123"/>
                                            </p:tgtEl>
                                            <p:attrNameLst>
                                              <p:attrName>ppt_x</p:attrName>
                                            </p:attrNameLst>
                                          </p:cBhvr>
                                          <p:tavLst>
                                            <p:tav tm="0">
                                              <p:val>
                                                <p:strVal val="1+#ppt_w/2"/>
                                              </p:val>
                                            </p:tav>
                                            <p:tav tm="100000">
                                              <p:val>
                                                <p:strVal val="#ppt_x"/>
                                              </p:val>
                                            </p:tav>
                                          </p:tavLst>
                                        </p:anim>
                                        <p:anim calcmode="lin" valueType="num">
                                          <p:cBhvr additive="base">
                                            <p:cTn id="27" dur="1000" fill="hold"/>
                                            <p:tgtEl>
                                              <p:spTgt spid="123"/>
                                            </p:tgtEl>
                                            <p:attrNameLst>
                                              <p:attrName>ppt_y</p:attrName>
                                            </p:attrNameLst>
                                          </p:cBhvr>
                                          <p:tavLst>
                                            <p:tav tm="0">
                                              <p:val>
                                                <p:strVal val="#ppt_y"/>
                                              </p:val>
                                            </p:tav>
                                            <p:tav tm="100000">
                                              <p:val>
                                                <p:strVal val="#ppt_y"/>
                                              </p:val>
                                            </p:tav>
                                          </p:tavLst>
                                        </p:anim>
                                      </p:childTnLst>
                                    </p:cTn>
                                  </p:par>
                                  <p:par>
                                    <p:cTn id="28" presetID="2" presetClass="entr" presetSubtype="2" decel="50000" fill="hold" grpId="0" nodeType="withEffect">
                                      <p:stCondLst>
                                        <p:cond delay="1750"/>
                                      </p:stCondLst>
                                      <p:childTnLst>
                                        <p:set>
                                          <p:cBhvr>
                                            <p:cTn id="29" dur="1" fill="hold">
                                              <p:stCondLst>
                                                <p:cond delay="0"/>
                                              </p:stCondLst>
                                            </p:cTn>
                                            <p:tgtEl>
                                              <p:spTgt spid="122"/>
                                            </p:tgtEl>
                                            <p:attrNameLst>
                                              <p:attrName>style.visibility</p:attrName>
                                            </p:attrNameLst>
                                          </p:cBhvr>
                                          <p:to>
                                            <p:strVal val="visible"/>
                                          </p:to>
                                        </p:set>
                                        <p:anim calcmode="lin" valueType="num">
                                          <p:cBhvr additive="base">
                                            <p:cTn id="30" dur="1000" fill="hold"/>
                                            <p:tgtEl>
                                              <p:spTgt spid="122"/>
                                            </p:tgtEl>
                                            <p:attrNameLst>
                                              <p:attrName>ppt_x</p:attrName>
                                            </p:attrNameLst>
                                          </p:cBhvr>
                                          <p:tavLst>
                                            <p:tav tm="0">
                                              <p:val>
                                                <p:strVal val="1+#ppt_w/2"/>
                                              </p:val>
                                            </p:tav>
                                            <p:tav tm="100000">
                                              <p:val>
                                                <p:strVal val="#ppt_x"/>
                                              </p:val>
                                            </p:tav>
                                          </p:tavLst>
                                        </p:anim>
                                        <p:anim calcmode="lin" valueType="num">
                                          <p:cBhvr additive="base">
                                            <p:cTn id="31" dur="1000" fill="hold"/>
                                            <p:tgtEl>
                                              <p:spTgt spid="122"/>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0"/>
                                      </p:stCondLst>
                                      <p:childTnLst>
                                        <p:set>
                                          <p:cBhvr>
                                            <p:cTn id="33" dur="1" fill="hold">
                                              <p:stCondLst>
                                                <p:cond delay="0"/>
                                              </p:stCondLst>
                                            </p:cTn>
                                            <p:tgtEl>
                                              <p:spTgt spid="110"/>
                                            </p:tgtEl>
                                            <p:attrNameLst>
                                              <p:attrName>style.visibility</p:attrName>
                                            </p:attrNameLst>
                                          </p:cBhvr>
                                          <p:to>
                                            <p:strVal val="visible"/>
                                          </p:to>
                                        </p:set>
                                        <p:anim calcmode="lin" valueType="num">
                                          <p:cBhvr>
                                            <p:cTn id="34" dur="500" fill="hold"/>
                                            <p:tgtEl>
                                              <p:spTgt spid="110"/>
                                            </p:tgtEl>
                                            <p:attrNameLst>
                                              <p:attrName>ppt_w</p:attrName>
                                            </p:attrNameLst>
                                          </p:cBhvr>
                                          <p:tavLst>
                                            <p:tav tm="0">
                                              <p:val>
                                                <p:fltVal val="0"/>
                                              </p:val>
                                            </p:tav>
                                            <p:tav tm="100000">
                                              <p:val>
                                                <p:strVal val="#ppt_w"/>
                                              </p:val>
                                            </p:tav>
                                          </p:tavLst>
                                        </p:anim>
                                        <p:anim calcmode="lin" valueType="num">
                                          <p:cBhvr>
                                            <p:cTn id="35" dur="500" fill="hold"/>
                                            <p:tgtEl>
                                              <p:spTgt spid="110"/>
                                            </p:tgtEl>
                                            <p:attrNameLst>
                                              <p:attrName>ppt_h</p:attrName>
                                            </p:attrNameLst>
                                          </p:cBhvr>
                                          <p:tavLst>
                                            <p:tav tm="0">
                                              <p:val>
                                                <p:fltVal val="0"/>
                                              </p:val>
                                            </p:tav>
                                            <p:tav tm="100000">
                                              <p:val>
                                                <p:strVal val="#ppt_h"/>
                                              </p:val>
                                            </p:tav>
                                          </p:tavLst>
                                        </p:anim>
                                        <p:animEffect transition="in" filter="fade">
                                          <p:cBhvr>
                                            <p:cTn id="36" dur="500"/>
                                            <p:tgtEl>
                                              <p:spTgt spid="110"/>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118"/>
                                            </p:tgtEl>
                                            <p:attrNameLst>
                                              <p:attrName>style.visibility</p:attrName>
                                            </p:attrNameLst>
                                          </p:cBhvr>
                                          <p:to>
                                            <p:strVal val="visible"/>
                                          </p:to>
                                        </p:set>
                                        <p:anim calcmode="lin" valueType="num">
                                          <p:cBhvr>
                                            <p:cTn id="39" dur="500" fill="hold"/>
                                            <p:tgtEl>
                                              <p:spTgt spid="118"/>
                                            </p:tgtEl>
                                            <p:attrNameLst>
                                              <p:attrName>ppt_w</p:attrName>
                                            </p:attrNameLst>
                                          </p:cBhvr>
                                          <p:tavLst>
                                            <p:tav tm="0">
                                              <p:val>
                                                <p:fltVal val="0"/>
                                              </p:val>
                                            </p:tav>
                                            <p:tav tm="100000">
                                              <p:val>
                                                <p:strVal val="#ppt_w"/>
                                              </p:val>
                                            </p:tav>
                                          </p:tavLst>
                                        </p:anim>
                                        <p:anim calcmode="lin" valueType="num">
                                          <p:cBhvr>
                                            <p:cTn id="40" dur="500" fill="hold"/>
                                            <p:tgtEl>
                                              <p:spTgt spid="118"/>
                                            </p:tgtEl>
                                            <p:attrNameLst>
                                              <p:attrName>ppt_h</p:attrName>
                                            </p:attrNameLst>
                                          </p:cBhvr>
                                          <p:tavLst>
                                            <p:tav tm="0">
                                              <p:val>
                                                <p:fltVal val="0"/>
                                              </p:val>
                                            </p:tav>
                                            <p:tav tm="100000">
                                              <p:val>
                                                <p:strVal val="#ppt_h"/>
                                              </p:val>
                                            </p:tav>
                                          </p:tavLst>
                                        </p:anim>
                                        <p:animEffect transition="in" filter="fade">
                                          <p:cBhvr>
                                            <p:cTn id="41" dur="500"/>
                                            <p:tgtEl>
                                              <p:spTgt spid="118"/>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19"/>
                                            </p:tgtEl>
                                            <p:attrNameLst>
                                              <p:attrName>style.visibility</p:attrName>
                                            </p:attrNameLst>
                                          </p:cBhvr>
                                          <p:to>
                                            <p:strVal val="visible"/>
                                          </p:to>
                                        </p:set>
                                        <p:anim calcmode="lin" valueType="num">
                                          <p:cBhvr>
                                            <p:cTn id="44" dur="500" fill="hold"/>
                                            <p:tgtEl>
                                              <p:spTgt spid="119"/>
                                            </p:tgtEl>
                                            <p:attrNameLst>
                                              <p:attrName>ppt_w</p:attrName>
                                            </p:attrNameLst>
                                          </p:cBhvr>
                                          <p:tavLst>
                                            <p:tav tm="0">
                                              <p:val>
                                                <p:fltVal val="0"/>
                                              </p:val>
                                            </p:tav>
                                            <p:tav tm="100000">
                                              <p:val>
                                                <p:strVal val="#ppt_w"/>
                                              </p:val>
                                            </p:tav>
                                          </p:tavLst>
                                        </p:anim>
                                        <p:anim calcmode="lin" valueType="num">
                                          <p:cBhvr>
                                            <p:cTn id="45" dur="500" fill="hold"/>
                                            <p:tgtEl>
                                              <p:spTgt spid="119"/>
                                            </p:tgtEl>
                                            <p:attrNameLst>
                                              <p:attrName>ppt_h</p:attrName>
                                            </p:attrNameLst>
                                          </p:cBhvr>
                                          <p:tavLst>
                                            <p:tav tm="0">
                                              <p:val>
                                                <p:fltVal val="0"/>
                                              </p:val>
                                            </p:tav>
                                            <p:tav tm="100000">
                                              <p:val>
                                                <p:strVal val="#ppt_h"/>
                                              </p:val>
                                            </p:tav>
                                          </p:tavLst>
                                        </p:anim>
                                        <p:animEffect transition="in" filter="fade">
                                          <p:cBhvr>
                                            <p:cTn id="46" dur="500"/>
                                            <p:tgtEl>
                                              <p:spTgt spid="119"/>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108"/>
                                            </p:tgtEl>
                                            <p:attrNameLst>
                                              <p:attrName>style.visibility</p:attrName>
                                            </p:attrNameLst>
                                          </p:cBhvr>
                                          <p:to>
                                            <p:strVal val="visible"/>
                                          </p:to>
                                        </p:set>
                                        <p:anim calcmode="lin" valueType="num">
                                          <p:cBhvr>
                                            <p:cTn id="49" dur="500" fill="hold"/>
                                            <p:tgtEl>
                                              <p:spTgt spid="108"/>
                                            </p:tgtEl>
                                            <p:attrNameLst>
                                              <p:attrName>ppt_w</p:attrName>
                                            </p:attrNameLst>
                                          </p:cBhvr>
                                          <p:tavLst>
                                            <p:tav tm="0">
                                              <p:val>
                                                <p:fltVal val="0"/>
                                              </p:val>
                                            </p:tav>
                                            <p:tav tm="100000">
                                              <p:val>
                                                <p:strVal val="#ppt_w"/>
                                              </p:val>
                                            </p:tav>
                                          </p:tavLst>
                                        </p:anim>
                                        <p:anim calcmode="lin" valueType="num">
                                          <p:cBhvr>
                                            <p:cTn id="50" dur="500" fill="hold"/>
                                            <p:tgtEl>
                                              <p:spTgt spid="108"/>
                                            </p:tgtEl>
                                            <p:attrNameLst>
                                              <p:attrName>ppt_h</p:attrName>
                                            </p:attrNameLst>
                                          </p:cBhvr>
                                          <p:tavLst>
                                            <p:tav tm="0">
                                              <p:val>
                                                <p:fltVal val="0"/>
                                              </p:val>
                                            </p:tav>
                                            <p:tav tm="100000">
                                              <p:val>
                                                <p:strVal val="#ppt_h"/>
                                              </p:val>
                                            </p:tav>
                                          </p:tavLst>
                                        </p:anim>
                                        <p:animEffect transition="in" filter="fade">
                                          <p:cBhvr>
                                            <p:cTn id="51" dur="500"/>
                                            <p:tgtEl>
                                              <p:spTgt spid="108"/>
                                            </p:tgtEl>
                                          </p:cBhvr>
                                        </p:animEffect>
                                      </p:childTnLst>
                                    </p:cTn>
                                  </p:par>
                                  <p:par>
                                    <p:cTn id="52" presetID="53" presetClass="entr" presetSubtype="16" fill="hold" grpId="0" nodeType="withEffect">
                                      <p:stCondLst>
                                        <p:cond delay="750"/>
                                      </p:stCondLst>
                                      <p:childTnLst>
                                        <p:set>
                                          <p:cBhvr>
                                            <p:cTn id="53" dur="1" fill="hold">
                                              <p:stCondLst>
                                                <p:cond delay="0"/>
                                              </p:stCondLst>
                                            </p:cTn>
                                            <p:tgtEl>
                                              <p:spTgt spid="124"/>
                                            </p:tgtEl>
                                            <p:attrNameLst>
                                              <p:attrName>style.visibility</p:attrName>
                                            </p:attrNameLst>
                                          </p:cBhvr>
                                          <p:to>
                                            <p:strVal val="visible"/>
                                          </p:to>
                                        </p:set>
                                        <p:anim calcmode="lin" valueType="num">
                                          <p:cBhvr>
                                            <p:cTn id="54" dur="500" fill="hold"/>
                                            <p:tgtEl>
                                              <p:spTgt spid="124"/>
                                            </p:tgtEl>
                                            <p:attrNameLst>
                                              <p:attrName>ppt_w</p:attrName>
                                            </p:attrNameLst>
                                          </p:cBhvr>
                                          <p:tavLst>
                                            <p:tav tm="0">
                                              <p:val>
                                                <p:fltVal val="0"/>
                                              </p:val>
                                            </p:tav>
                                            <p:tav tm="100000">
                                              <p:val>
                                                <p:strVal val="#ppt_w"/>
                                              </p:val>
                                            </p:tav>
                                          </p:tavLst>
                                        </p:anim>
                                        <p:anim calcmode="lin" valueType="num">
                                          <p:cBhvr>
                                            <p:cTn id="55" dur="500" fill="hold"/>
                                            <p:tgtEl>
                                              <p:spTgt spid="124"/>
                                            </p:tgtEl>
                                            <p:attrNameLst>
                                              <p:attrName>ppt_h</p:attrName>
                                            </p:attrNameLst>
                                          </p:cBhvr>
                                          <p:tavLst>
                                            <p:tav tm="0">
                                              <p:val>
                                                <p:fltVal val="0"/>
                                              </p:val>
                                            </p:tav>
                                            <p:tav tm="100000">
                                              <p:val>
                                                <p:strVal val="#ppt_h"/>
                                              </p:val>
                                            </p:tav>
                                          </p:tavLst>
                                        </p:anim>
                                        <p:animEffect transition="in" filter="fade">
                                          <p:cBhvr>
                                            <p:cTn id="56" dur="500"/>
                                            <p:tgtEl>
                                              <p:spTgt spid="124"/>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25"/>
                                            </p:tgtEl>
                                            <p:attrNameLst>
                                              <p:attrName>style.visibility</p:attrName>
                                            </p:attrNameLst>
                                          </p:cBhvr>
                                          <p:to>
                                            <p:strVal val="visible"/>
                                          </p:to>
                                        </p:set>
                                        <p:anim calcmode="lin" valueType="num">
                                          <p:cBhvr>
                                            <p:cTn id="59" dur="500" fill="hold"/>
                                            <p:tgtEl>
                                              <p:spTgt spid="125"/>
                                            </p:tgtEl>
                                            <p:attrNameLst>
                                              <p:attrName>ppt_w</p:attrName>
                                            </p:attrNameLst>
                                          </p:cBhvr>
                                          <p:tavLst>
                                            <p:tav tm="0">
                                              <p:val>
                                                <p:fltVal val="0"/>
                                              </p:val>
                                            </p:tav>
                                            <p:tav tm="100000">
                                              <p:val>
                                                <p:strVal val="#ppt_w"/>
                                              </p:val>
                                            </p:tav>
                                          </p:tavLst>
                                        </p:anim>
                                        <p:anim calcmode="lin" valueType="num">
                                          <p:cBhvr>
                                            <p:cTn id="60" dur="500" fill="hold"/>
                                            <p:tgtEl>
                                              <p:spTgt spid="125"/>
                                            </p:tgtEl>
                                            <p:attrNameLst>
                                              <p:attrName>ppt_h</p:attrName>
                                            </p:attrNameLst>
                                          </p:cBhvr>
                                          <p:tavLst>
                                            <p:tav tm="0">
                                              <p:val>
                                                <p:fltVal val="0"/>
                                              </p:val>
                                            </p:tav>
                                            <p:tav tm="100000">
                                              <p:val>
                                                <p:strVal val="#ppt_h"/>
                                              </p:val>
                                            </p:tav>
                                          </p:tavLst>
                                        </p:anim>
                                        <p:animEffect transition="in" filter="fade">
                                          <p:cBhvr>
                                            <p:cTn id="61" dur="500"/>
                                            <p:tgtEl>
                                              <p:spTgt spid="125"/>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103"/>
                                            </p:tgtEl>
                                            <p:attrNameLst>
                                              <p:attrName>style.visibility</p:attrName>
                                            </p:attrNameLst>
                                          </p:cBhvr>
                                          <p:to>
                                            <p:strVal val="visible"/>
                                          </p:to>
                                        </p:set>
                                        <p:animEffect transition="in" filter="wipe(left)">
                                          <p:cBhvr>
                                            <p:cTn id="64" dur="500"/>
                                            <p:tgtEl>
                                              <p:spTgt spid="103"/>
                                            </p:tgtEl>
                                          </p:cBhvr>
                                        </p:animEffect>
                                      </p:childTnLst>
                                    </p:cTn>
                                  </p:par>
                                  <p:par>
                                    <p:cTn id="65" presetID="2" presetClass="entr" presetSubtype="2" decel="50000" fill="hold" grpId="0" nodeType="withEffect">
                                      <p:stCondLst>
                                        <p:cond delay="2000"/>
                                      </p:stCondLst>
                                      <p:childTnLst>
                                        <p:set>
                                          <p:cBhvr>
                                            <p:cTn id="66" dur="1" fill="hold">
                                              <p:stCondLst>
                                                <p:cond delay="0"/>
                                              </p:stCondLst>
                                            </p:cTn>
                                            <p:tgtEl>
                                              <p:spTgt spid="106"/>
                                            </p:tgtEl>
                                            <p:attrNameLst>
                                              <p:attrName>style.visibility</p:attrName>
                                            </p:attrNameLst>
                                          </p:cBhvr>
                                          <p:to>
                                            <p:strVal val="visible"/>
                                          </p:to>
                                        </p:set>
                                        <p:anim calcmode="lin" valueType="num">
                                          <p:cBhvr additive="base">
                                            <p:cTn id="67" dur="1000" fill="hold"/>
                                            <p:tgtEl>
                                              <p:spTgt spid="106"/>
                                            </p:tgtEl>
                                            <p:attrNameLst>
                                              <p:attrName>ppt_x</p:attrName>
                                            </p:attrNameLst>
                                          </p:cBhvr>
                                          <p:tavLst>
                                            <p:tav tm="0">
                                              <p:val>
                                                <p:strVal val="1+#ppt_w/2"/>
                                              </p:val>
                                            </p:tav>
                                            <p:tav tm="100000">
                                              <p:val>
                                                <p:strVal val="#ppt_x"/>
                                              </p:val>
                                            </p:tav>
                                          </p:tavLst>
                                        </p:anim>
                                        <p:anim calcmode="lin" valueType="num">
                                          <p:cBhvr additive="base">
                                            <p:cTn id="68" dur="1000" fill="hold"/>
                                            <p:tgtEl>
                                              <p:spTgt spid="106"/>
                                            </p:tgtEl>
                                            <p:attrNameLst>
                                              <p:attrName>ppt_y</p:attrName>
                                            </p:attrNameLst>
                                          </p:cBhvr>
                                          <p:tavLst>
                                            <p:tav tm="0">
                                              <p:val>
                                                <p:strVal val="#ppt_y"/>
                                              </p:val>
                                            </p:tav>
                                            <p:tav tm="100000">
                                              <p:val>
                                                <p:strVal val="#ppt_y"/>
                                              </p:val>
                                            </p:tav>
                                          </p:tavLst>
                                        </p:anim>
                                      </p:childTnLst>
                                    </p:cTn>
                                  </p:par>
                                  <p:par>
                                    <p:cTn id="69" presetID="2" presetClass="entr" presetSubtype="2" decel="50000" fill="hold" grpId="0" nodeType="withEffect">
                                      <p:stCondLst>
                                        <p:cond delay="2000"/>
                                      </p:stCondLst>
                                      <p:childTnLst>
                                        <p:set>
                                          <p:cBhvr>
                                            <p:cTn id="70" dur="1" fill="hold">
                                              <p:stCondLst>
                                                <p:cond delay="0"/>
                                              </p:stCondLst>
                                            </p:cTn>
                                            <p:tgtEl>
                                              <p:spTgt spid="105"/>
                                            </p:tgtEl>
                                            <p:attrNameLst>
                                              <p:attrName>style.visibility</p:attrName>
                                            </p:attrNameLst>
                                          </p:cBhvr>
                                          <p:to>
                                            <p:strVal val="visible"/>
                                          </p:to>
                                        </p:set>
                                        <p:anim calcmode="lin" valueType="num">
                                          <p:cBhvr additive="base">
                                            <p:cTn id="71" dur="1000" fill="hold"/>
                                            <p:tgtEl>
                                              <p:spTgt spid="105"/>
                                            </p:tgtEl>
                                            <p:attrNameLst>
                                              <p:attrName>ppt_x</p:attrName>
                                            </p:attrNameLst>
                                          </p:cBhvr>
                                          <p:tavLst>
                                            <p:tav tm="0">
                                              <p:val>
                                                <p:strVal val="1+#ppt_w/2"/>
                                              </p:val>
                                            </p:tav>
                                            <p:tav tm="100000">
                                              <p:val>
                                                <p:strVal val="#ppt_x"/>
                                              </p:val>
                                            </p:tav>
                                          </p:tavLst>
                                        </p:anim>
                                        <p:anim calcmode="lin" valueType="num">
                                          <p:cBhvr additive="base">
                                            <p:cTn id="72" dur="1000" fill="hold"/>
                                            <p:tgtEl>
                                              <p:spTgt spid="105"/>
                                            </p:tgtEl>
                                            <p:attrNameLst>
                                              <p:attrName>ppt_y</p:attrName>
                                            </p:attrNameLst>
                                          </p:cBhvr>
                                          <p:tavLst>
                                            <p:tav tm="0">
                                              <p:val>
                                                <p:strVal val="#ppt_y"/>
                                              </p:val>
                                            </p:tav>
                                            <p:tav tm="100000">
                                              <p:val>
                                                <p:strVal val="#ppt_y"/>
                                              </p:val>
                                            </p:tav>
                                          </p:tavLst>
                                        </p:anim>
                                      </p:childTnLst>
                                    </p:cTn>
                                  </p:par>
                                  <p:par>
                                    <p:cTn id="73" presetID="53" presetClass="entr" presetSubtype="16" fill="hold" grpId="0" nodeType="withEffect">
                                      <p:stCondLst>
                                        <p:cond delay="750"/>
                                      </p:stCondLst>
                                      <p:childTnLst>
                                        <p:set>
                                          <p:cBhvr>
                                            <p:cTn id="74" dur="1" fill="hold">
                                              <p:stCondLst>
                                                <p:cond delay="0"/>
                                              </p:stCondLst>
                                            </p:cTn>
                                            <p:tgtEl>
                                              <p:spTgt spid="104"/>
                                            </p:tgtEl>
                                            <p:attrNameLst>
                                              <p:attrName>style.visibility</p:attrName>
                                            </p:attrNameLst>
                                          </p:cBhvr>
                                          <p:to>
                                            <p:strVal val="visible"/>
                                          </p:to>
                                        </p:set>
                                        <p:anim calcmode="lin" valueType="num">
                                          <p:cBhvr>
                                            <p:cTn id="75" dur="500" fill="hold"/>
                                            <p:tgtEl>
                                              <p:spTgt spid="104"/>
                                            </p:tgtEl>
                                            <p:attrNameLst>
                                              <p:attrName>ppt_w</p:attrName>
                                            </p:attrNameLst>
                                          </p:cBhvr>
                                          <p:tavLst>
                                            <p:tav tm="0">
                                              <p:val>
                                                <p:fltVal val="0"/>
                                              </p:val>
                                            </p:tav>
                                            <p:tav tm="100000">
                                              <p:val>
                                                <p:strVal val="#ppt_w"/>
                                              </p:val>
                                            </p:tav>
                                          </p:tavLst>
                                        </p:anim>
                                        <p:anim calcmode="lin" valueType="num">
                                          <p:cBhvr>
                                            <p:cTn id="76" dur="500" fill="hold"/>
                                            <p:tgtEl>
                                              <p:spTgt spid="104"/>
                                            </p:tgtEl>
                                            <p:attrNameLst>
                                              <p:attrName>ppt_h</p:attrName>
                                            </p:attrNameLst>
                                          </p:cBhvr>
                                          <p:tavLst>
                                            <p:tav tm="0">
                                              <p:val>
                                                <p:fltVal val="0"/>
                                              </p:val>
                                            </p:tav>
                                            <p:tav tm="100000">
                                              <p:val>
                                                <p:strVal val="#ppt_h"/>
                                              </p:val>
                                            </p:tav>
                                          </p:tavLst>
                                        </p:anim>
                                        <p:animEffect transition="in" filter="fade">
                                          <p:cBhvr>
                                            <p:cTn id="77" dur="500"/>
                                            <p:tgtEl>
                                              <p:spTgt spid="104"/>
                                            </p:tgtEl>
                                          </p:cBhvr>
                                        </p:animEffect>
                                      </p:childTnLst>
                                    </p:cTn>
                                  </p:par>
                                  <p:par>
                                    <p:cTn id="78" presetID="53" presetClass="entr" presetSubtype="16" fill="hold" grpId="0" nodeType="withEffect">
                                      <p:stCondLst>
                                        <p:cond delay="1000"/>
                                      </p:stCondLst>
                                      <p:childTnLst>
                                        <p:set>
                                          <p:cBhvr>
                                            <p:cTn id="79" dur="1" fill="hold">
                                              <p:stCondLst>
                                                <p:cond delay="0"/>
                                              </p:stCondLst>
                                            </p:cTn>
                                            <p:tgtEl>
                                              <p:spTgt spid="128"/>
                                            </p:tgtEl>
                                            <p:attrNameLst>
                                              <p:attrName>style.visibility</p:attrName>
                                            </p:attrNameLst>
                                          </p:cBhvr>
                                          <p:to>
                                            <p:strVal val="visible"/>
                                          </p:to>
                                        </p:set>
                                        <p:anim calcmode="lin" valueType="num">
                                          <p:cBhvr>
                                            <p:cTn id="80" dur="500" fill="hold"/>
                                            <p:tgtEl>
                                              <p:spTgt spid="128"/>
                                            </p:tgtEl>
                                            <p:attrNameLst>
                                              <p:attrName>ppt_w</p:attrName>
                                            </p:attrNameLst>
                                          </p:cBhvr>
                                          <p:tavLst>
                                            <p:tav tm="0">
                                              <p:val>
                                                <p:fltVal val="0"/>
                                              </p:val>
                                            </p:tav>
                                            <p:tav tm="100000">
                                              <p:val>
                                                <p:strVal val="#ppt_w"/>
                                              </p:val>
                                            </p:tav>
                                          </p:tavLst>
                                        </p:anim>
                                        <p:anim calcmode="lin" valueType="num">
                                          <p:cBhvr>
                                            <p:cTn id="81" dur="500" fill="hold"/>
                                            <p:tgtEl>
                                              <p:spTgt spid="128"/>
                                            </p:tgtEl>
                                            <p:attrNameLst>
                                              <p:attrName>ppt_h</p:attrName>
                                            </p:attrNameLst>
                                          </p:cBhvr>
                                          <p:tavLst>
                                            <p:tav tm="0">
                                              <p:val>
                                                <p:fltVal val="0"/>
                                              </p:val>
                                            </p:tav>
                                            <p:tav tm="100000">
                                              <p:val>
                                                <p:strVal val="#ppt_h"/>
                                              </p:val>
                                            </p:tav>
                                          </p:tavLst>
                                        </p:anim>
                                        <p:animEffect transition="in" filter="fade">
                                          <p:cBhvr>
                                            <p:cTn id="82" dur="500"/>
                                            <p:tgtEl>
                                              <p:spTgt spid="128"/>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129"/>
                                            </p:tgtEl>
                                            <p:attrNameLst>
                                              <p:attrName>style.visibility</p:attrName>
                                            </p:attrNameLst>
                                          </p:cBhvr>
                                          <p:to>
                                            <p:strVal val="visible"/>
                                          </p:to>
                                        </p:set>
                                        <p:anim calcmode="lin" valueType="num">
                                          <p:cBhvr>
                                            <p:cTn id="85" dur="500" fill="hold"/>
                                            <p:tgtEl>
                                              <p:spTgt spid="129"/>
                                            </p:tgtEl>
                                            <p:attrNameLst>
                                              <p:attrName>ppt_w</p:attrName>
                                            </p:attrNameLst>
                                          </p:cBhvr>
                                          <p:tavLst>
                                            <p:tav tm="0">
                                              <p:val>
                                                <p:fltVal val="0"/>
                                              </p:val>
                                            </p:tav>
                                            <p:tav tm="100000">
                                              <p:val>
                                                <p:strVal val="#ppt_w"/>
                                              </p:val>
                                            </p:tav>
                                          </p:tavLst>
                                        </p:anim>
                                        <p:anim calcmode="lin" valueType="num">
                                          <p:cBhvr>
                                            <p:cTn id="86" dur="500" fill="hold"/>
                                            <p:tgtEl>
                                              <p:spTgt spid="129"/>
                                            </p:tgtEl>
                                            <p:attrNameLst>
                                              <p:attrName>ppt_h</p:attrName>
                                            </p:attrNameLst>
                                          </p:cBhvr>
                                          <p:tavLst>
                                            <p:tav tm="0">
                                              <p:val>
                                                <p:fltVal val="0"/>
                                              </p:val>
                                            </p:tav>
                                            <p:tav tm="100000">
                                              <p:val>
                                                <p:strVal val="#ppt_h"/>
                                              </p:val>
                                            </p:tav>
                                          </p:tavLst>
                                        </p:anim>
                                        <p:animEffect transition="in" filter="fade">
                                          <p:cBhvr>
                                            <p:cTn id="87" dur="500"/>
                                            <p:tgtEl>
                                              <p:spTgt spid="129"/>
                                            </p:tgtEl>
                                          </p:cBhvr>
                                        </p:animEffect>
                                      </p:childTnLst>
                                    </p:cTn>
                                  </p:par>
                                  <p:par>
                                    <p:cTn id="88" presetID="2" presetClass="entr" presetSubtype="1" fill="hold" grpId="0" nodeType="withEffect">
                                      <p:stCondLst>
                                        <p:cond delay="750"/>
                                      </p:stCondLst>
                                      <p:childTnLst>
                                        <p:set>
                                          <p:cBhvr>
                                            <p:cTn id="89" dur="1" fill="hold">
                                              <p:stCondLst>
                                                <p:cond delay="0"/>
                                              </p:stCondLst>
                                            </p:cTn>
                                            <p:tgtEl>
                                              <p:spTgt spid="113"/>
                                            </p:tgtEl>
                                            <p:attrNameLst>
                                              <p:attrName>style.visibility</p:attrName>
                                            </p:attrNameLst>
                                          </p:cBhvr>
                                          <p:to>
                                            <p:strVal val="visible"/>
                                          </p:to>
                                        </p:set>
                                        <p:anim calcmode="lin" valueType="num">
                                          <p:cBhvr additive="base">
                                            <p:cTn id="90" dur="1000" fill="hold"/>
                                            <p:tgtEl>
                                              <p:spTgt spid="113"/>
                                            </p:tgtEl>
                                            <p:attrNameLst>
                                              <p:attrName>ppt_x</p:attrName>
                                            </p:attrNameLst>
                                          </p:cBhvr>
                                          <p:tavLst>
                                            <p:tav tm="0">
                                              <p:val>
                                                <p:strVal val="#ppt_x"/>
                                              </p:val>
                                            </p:tav>
                                            <p:tav tm="100000">
                                              <p:val>
                                                <p:strVal val="#ppt_x"/>
                                              </p:val>
                                            </p:tav>
                                          </p:tavLst>
                                        </p:anim>
                                        <p:anim calcmode="lin" valueType="num">
                                          <p:cBhvr additive="base">
                                            <p:cTn id="91" dur="1000" fill="hold"/>
                                            <p:tgtEl>
                                              <p:spTgt spid="113"/>
                                            </p:tgtEl>
                                            <p:attrNameLst>
                                              <p:attrName>ppt_y</p:attrName>
                                            </p:attrNameLst>
                                          </p:cBhvr>
                                          <p:tavLst>
                                            <p:tav tm="0">
                                              <p:val>
                                                <p:strVal val="0-#ppt_h/2"/>
                                              </p:val>
                                            </p:tav>
                                            <p:tav tm="100000">
                                              <p:val>
                                                <p:strVal val="#ppt_y"/>
                                              </p:val>
                                            </p:tav>
                                          </p:tavLst>
                                        </p:anim>
                                      </p:childTnLst>
                                    </p:cTn>
                                  </p:par>
                                  <p:par>
                                    <p:cTn id="92" presetID="2" presetClass="entr" presetSubtype="1" fill="hold" grpId="0" nodeType="withEffect">
                                      <p:stCondLst>
                                        <p:cond delay="750"/>
                                      </p:stCondLst>
                                      <p:childTnLst>
                                        <p:set>
                                          <p:cBhvr>
                                            <p:cTn id="93" dur="1" fill="hold">
                                              <p:stCondLst>
                                                <p:cond delay="0"/>
                                              </p:stCondLst>
                                            </p:cTn>
                                            <p:tgtEl>
                                              <p:spTgt spid="116"/>
                                            </p:tgtEl>
                                            <p:attrNameLst>
                                              <p:attrName>style.visibility</p:attrName>
                                            </p:attrNameLst>
                                          </p:cBhvr>
                                          <p:to>
                                            <p:strVal val="visible"/>
                                          </p:to>
                                        </p:set>
                                        <p:anim calcmode="lin" valueType="num">
                                          <p:cBhvr additive="base">
                                            <p:cTn id="94" dur="1000" fill="hold"/>
                                            <p:tgtEl>
                                              <p:spTgt spid="116"/>
                                            </p:tgtEl>
                                            <p:attrNameLst>
                                              <p:attrName>ppt_x</p:attrName>
                                            </p:attrNameLst>
                                          </p:cBhvr>
                                          <p:tavLst>
                                            <p:tav tm="0">
                                              <p:val>
                                                <p:strVal val="#ppt_x"/>
                                              </p:val>
                                            </p:tav>
                                            <p:tav tm="100000">
                                              <p:val>
                                                <p:strVal val="#ppt_x"/>
                                              </p:val>
                                            </p:tav>
                                          </p:tavLst>
                                        </p:anim>
                                        <p:anim calcmode="lin" valueType="num">
                                          <p:cBhvr additive="base">
                                            <p:cTn id="95" dur="1000" fill="hold"/>
                                            <p:tgtEl>
                                              <p:spTgt spid="116"/>
                                            </p:tgtEl>
                                            <p:attrNameLst>
                                              <p:attrName>ppt_y</p:attrName>
                                            </p:attrNameLst>
                                          </p:cBhvr>
                                          <p:tavLst>
                                            <p:tav tm="0">
                                              <p:val>
                                                <p:strVal val="0-#ppt_h/2"/>
                                              </p:val>
                                            </p:tav>
                                            <p:tav tm="100000">
                                              <p:val>
                                                <p:strVal val="#ppt_y"/>
                                              </p:val>
                                            </p:tav>
                                          </p:tavLst>
                                        </p:anim>
                                      </p:childTnLst>
                                    </p:cTn>
                                  </p:par>
                                  <p:par>
                                    <p:cTn id="96" presetID="2" presetClass="entr" presetSubtype="1" fill="hold" grpId="0" nodeType="withEffect">
                                      <p:stCondLst>
                                        <p:cond delay="500"/>
                                      </p:stCondLst>
                                      <p:childTnLst>
                                        <p:set>
                                          <p:cBhvr>
                                            <p:cTn id="97" dur="1" fill="hold">
                                              <p:stCondLst>
                                                <p:cond delay="0"/>
                                              </p:stCondLst>
                                            </p:cTn>
                                            <p:tgtEl>
                                              <p:spTgt spid="115"/>
                                            </p:tgtEl>
                                            <p:attrNameLst>
                                              <p:attrName>style.visibility</p:attrName>
                                            </p:attrNameLst>
                                          </p:cBhvr>
                                          <p:to>
                                            <p:strVal val="visible"/>
                                          </p:to>
                                        </p:set>
                                        <p:anim calcmode="lin" valueType="num">
                                          <p:cBhvr additive="base">
                                            <p:cTn id="98" dur="1000" fill="hold"/>
                                            <p:tgtEl>
                                              <p:spTgt spid="115"/>
                                            </p:tgtEl>
                                            <p:attrNameLst>
                                              <p:attrName>ppt_x</p:attrName>
                                            </p:attrNameLst>
                                          </p:cBhvr>
                                          <p:tavLst>
                                            <p:tav tm="0">
                                              <p:val>
                                                <p:strVal val="#ppt_x"/>
                                              </p:val>
                                            </p:tav>
                                            <p:tav tm="100000">
                                              <p:val>
                                                <p:strVal val="#ppt_x"/>
                                              </p:val>
                                            </p:tav>
                                          </p:tavLst>
                                        </p:anim>
                                        <p:anim calcmode="lin" valueType="num">
                                          <p:cBhvr additive="base">
                                            <p:cTn id="99" dur="1000" fill="hold"/>
                                            <p:tgtEl>
                                              <p:spTgt spid="115"/>
                                            </p:tgtEl>
                                            <p:attrNameLst>
                                              <p:attrName>ppt_y</p:attrName>
                                            </p:attrNameLst>
                                          </p:cBhvr>
                                          <p:tavLst>
                                            <p:tav tm="0">
                                              <p:val>
                                                <p:strVal val="0-#ppt_h/2"/>
                                              </p:val>
                                            </p:tav>
                                            <p:tav tm="100000">
                                              <p:val>
                                                <p:strVal val="#ppt_y"/>
                                              </p:val>
                                            </p:tav>
                                          </p:tavLst>
                                        </p:anim>
                                      </p:childTnLst>
                                    </p:cTn>
                                  </p:par>
                                  <p:par>
                                    <p:cTn id="100" presetID="2" presetClass="entr" presetSubtype="1" fill="hold" grpId="0" nodeType="withEffect">
                                      <p:stCondLst>
                                        <p:cond delay="250"/>
                                      </p:stCondLst>
                                      <p:childTnLst>
                                        <p:set>
                                          <p:cBhvr>
                                            <p:cTn id="101" dur="1" fill="hold">
                                              <p:stCondLst>
                                                <p:cond delay="0"/>
                                              </p:stCondLst>
                                            </p:cTn>
                                            <p:tgtEl>
                                              <p:spTgt spid="114"/>
                                            </p:tgtEl>
                                            <p:attrNameLst>
                                              <p:attrName>style.visibility</p:attrName>
                                            </p:attrNameLst>
                                          </p:cBhvr>
                                          <p:to>
                                            <p:strVal val="visible"/>
                                          </p:to>
                                        </p:set>
                                        <p:anim calcmode="lin" valueType="num">
                                          <p:cBhvr additive="base">
                                            <p:cTn id="102" dur="1000" fill="hold"/>
                                            <p:tgtEl>
                                              <p:spTgt spid="114"/>
                                            </p:tgtEl>
                                            <p:attrNameLst>
                                              <p:attrName>ppt_x</p:attrName>
                                            </p:attrNameLst>
                                          </p:cBhvr>
                                          <p:tavLst>
                                            <p:tav tm="0">
                                              <p:val>
                                                <p:strVal val="#ppt_x"/>
                                              </p:val>
                                            </p:tav>
                                            <p:tav tm="100000">
                                              <p:val>
                                                <p:strVal val="#ppt_x"/>
                                              </p:val>
                                            </p:tav>
                                          </p:tavLst>
                                        </p:anim>
                                        <p:anim calcmode="lin" valueType="num">
                                          <p:cBhvr additive="base">
                                            <p:cTn id="103" dur="1000" fill="hold"/>
                                            <p:tgtEl>
                                              <p:spTgt spid="114"/>
                                            </p:tgtEl>
                                            <p:attrNameLst>
                                              <p:attrName>ppt_y</p:attrName>
                                            </p:attrNameLst>
                                          </p:cBhvr>
                                          <p:tavLst>
                                            <p:tav tm="0">
                                              <p:val>
                                                <p:strVal val="0-#ppt_h/2"/>
                                              </p:val>
                                            </p:tav>
                                            <p:tav tm="100000">
                                              <p:val>
                                                <p:strVal val="#ppt_y"/>
                                              </p:val>
                                            </p:tav>
                                          </p:tavLst>
                                        </p:anim>
                                      </p:childTnLst>
                                    </p:cTn>
                                  </p:par>
                                  <p:par>
                                    <p:cTn id="104" presetID="12" presetClass="entr" presetSubtype="4" fill="hold" grpId="0" nodeType="withEffect">
                                      <p:stCondLst>
                                        <p:cond delay="2500"/>
                                      </p:stCondLst>
                                      <p:childTnLst>
                                        <p:set>
                                          <p:cBhvr>
                                            <p:cTn id="105" dur="1" fill="hold">
                                              <p:stCondLst>
                                                <p:cond delay="0"/>
                                              </p:stCondLst>
                                            </p:cTn>
                                            <p:tgtEl>
                                              <p:spTgt spid="130"/>
                                            </p:tgtEl>
                                            <p:attrNameLst>
                                              <p:attrName>style.visibility</p:attrName>
                                            </p:attrNameLst>
                                          </p:cBhvr>
                                          <p:to>
                                            <p:strVal val="visible"/>
                                          </p:to>
                                        </p:set>
                                        <p:anim calcmode="lin" valueType="num">
                                          <p:cBhvr additive="base">
                                            <p:cTn id="106" dur="500"/>
                                            <p:tgtEl>
                                              <p:spTgt spid="130"/>
                                            </p:tgtEl>
                                            <p:attrNameLst>
                                              <p:attrName>ppt_y</p:attrName>
                                            </p:attrNameLst>
                                          </p:cBhvr>
                                          <p:tavLst>
                                            <p:tav tm="0">
                                              <p:val>
                                                <p:strVal val="#ppt_y+#ppt_h*1.125000"/>
                                              </p:val>
                                            </p:tav>
                                            <p:tav tm="100000">
                                              <p:val>
                                                <p:strVal val="#ppt_y"/>
                                              </p:val>
                                            </p:tav>
                                          </p:tavLst>
                                        </p:anim>
                                        <p:animEffect transition="in" filter="wipe(up)">
                                          <p:cBhvr>
                                            <p:cTn id="107" dur="500"/>
                                            <p:tgtEl>
                                              <p:spTgt spid="130"/>
                                            </p:tgtEl>
                                          </p:cBhvr>
                                        </p:animEffect>
                                      </p:childTnLst>
                                    </p:cTn>
                                  </p:par>
                                  <p:par>
                                    <p:cTn id="108" presetID="2" presetClass="entr" presetSubtype="4" fill="hold" grpId="0" nodeType="withEffect">
                                      <p:stCondLst>
                                        <p:cond delay="0"/>
                                      </p:stCondLst>
                                      <p:childTnLst>
                                        <p:set>
                                          <p:cBhvr>
                                            <p:cTn id="109" dur="1" fill="hold">
                                              <p:stCondLst>
                                                <p:cond delay="0"/>
                                              </p:stCondLst>
                                            </p:cTn>
                                            <p:tgtEl>
                                              <p:spTgt spid="127"/>
                                            </p:tgtEl>
                                            <p:attrNameLst>
                                              <p:attrName>style.visibility</p:attrName>
                                            </p:attrNameLst>
                                          </p:cBhvr>
                                          <p:to>
                                            <p:strVal val="visible"/>
                                          </p:to>
                                        </p:set>
                                        <p:anim calcmode="lin" valueType="num">
                                          <p:cBhvr additive="base">
                                            <p:cTn id="110" dur="1000" fill="hold"/>
                                            <p:tgtEl>
                                              <p:spTgt spid="127"/>
                                            </p:tgtEl>
                                            <p:attrNameLst>
                                              <p:attrName>ppt_x</p:attrName>
                                            </p:attrNameLst>
                                          </p:cBhvr>
                                          <p:tavLst>
                                            <p:tav tm="0">
                                              <p:val>
                                                <p:strVal val="#ppt_x"/>
                                              </p:val>
                                            </p:tav>
                                            <p:tav tm="100000">
                                              <p:val>
                                                <p:strVal val="#ppt_x"/>
                                              </p:val>
                                            </p:tav>
                                          </p:tavLst>
                                        </p:anim>
                                        <p:anim calcmode="lin" valueType="num">
                                          <p:cBhvr additive="base">
                                            <p:cTn id="111" dur="1000" fill="hold"/>
                                            <p:tgtEl>
                                              <p:spTgt spid="127"/>
                                            </p:tgtEl>
                                            <p:attrNameLst>
                                              <p:attrName>ppt_y</p:attrName>
                                            </p:attrNameLst>
                                          </p:cBhvr>
                                          <p:tavLst>
                                            <p:tav tm="0">
                                              <p:val>
                                                <p:strVal val="1+#ppt_h/2"/>
                                              </p:val>
                                            </p:tav>
                                            <p:tav tm="100000">
                                              <p:val>
                                                <p:strVal val="#ppt_y"/>
                                              </p:val>
                                            </p:tav>
                                          </p:tavLst>
                                        </p:anim>
                                      </p:childTnLst>
                                    </p:cTn>
                                  </p:par>
                                  <p:par>
                                    <p:cTn id="112" presetID="22" presetClass="entr" presetSubtype="2" fill="hold" grpId="0" nodeType="withEffect">
                                      <p:stCondLst>
                                        <p:cond delay="500"/>
                                      </p:stCondLst>
                                      <p:childTnLst>
                                        <p:set>
                                          <p:cBhvr>
                                            <p:cTn id="113" dur="1" fill="hold">
                                              <p:stCondLst>
                                                <p:cond delay="0"/>
                                              </p:stCondLst>
                                            </p:cTn>
                                            <p:tgtEl>
                                              <p:spTgt spid="126"/>
                                            </p:tgtEl>
                                            <p:attrNameLst>
                                              <p:attrName>style.visibility</p:attrName>
                                            </p:attrNameLst>
                                          </p:cBhvr>
                                          <p:to>
                                            <p:strVal val="visible"/>
                                          </p:to>
                                        </p:set>
                                        <p:animEffect transition="in" filter="wipe(right)">
                                          <p:cBhvr>
                                            <p:cTn id="114" dur="500"/>
                                            <p:tgtEl>
                                              <p:spTgt spid="126"/>
                                            </p:tgtEl>
                                          </p:cBhvr>
                                        </p:animEffect>
                                      </p:childTnLst>
                                    </p:cTn>
                                  </p:par>
                                  <p:par>
                                    <p:cTn id="115" presetID="31" presetClass="entr" presetSubtype="0" fill="hold" grpId="0" nodeType="withEffect">
                                      <p:stCondLst>
                                        <p:cond delay="2250"/>
                                      </p:stCondLst>
                                      <p:childTnLst>
                                        <p:set>
                                          <p:cBhvr>
                                            <p:cTn id="116" dur="1" fill="hold">
                                              <p:stCondLst>
                                                <p:cond delay="0"/>
                                              </p:stCondLst>
                                            </p:cTn>
                                            <p:tgtEl>
                                              <p:spTgt spid="145"/>
                                            </p:tgtEl>
                                            <p:attrNameLst>
                                              <p:attrName>style.visibility</p:attrName>
                                            </p:attrNameLst>
                                          </p:cBhvr>
                                          <p:to>
                                            <p:strVal val="visible"/>
                                          </p:to>
                                        </p:set>
                                        <p:anim calcmode="lin" valueType="num">
                                          <p:cBhvr>
                                            <p:cTn id="117" dur="1000" fill="hold"/>
                                            <p:tgtEl>
                                              <p:spTgt spid="145"/>
                                            </p:tgtEl>
                                            <p:attrNameLst>
                                              <p:attrName>ppt_w</p:attrName>
                                            </p:attrNameLst>
                                          </p:cBhvr>
                                          <p:tavLst>
                                            <p:tav tm="0">
                                              <p:val>
                                                <p:fltVal val="0"/>
                                              </p:val>
                                            </p:tav>
                                            <p:tav tm="100000">
                                              <p:val>
                                                <p:strVal val="#ppt_w"/>
                                              </p:val>
                                            </p:tav>
                                          </p:tavLst>
                                        </p:anim>
                                        <p:anim calcmode="lin" valueType="num">
                                          <p:cBhvr>
                                            <p:cTn id="118" dur="1000" fill="hold"/>
                                            <p:tgtEl>
                                              <p:spTgt spid="145"/>
                                            </p:tgtEl>
                                            <p:attrNameLst>
                                              <p:attrName>ppt_h</p:attrName>
                                            </p:attrNameLst>
                                          </p:cBhvr>
                                          <p:tavLst>
                                            <p:tav tm="0">
                                              <p:val>
                                                <p:fltVal val="0"/>
                                              </p:val>
                                            </p:tav>
                                            <p:tav tm="100000">
                                              <p:val>
                                                <p:strVal val="#ppt_h"/>
                                              </p:val>
                                            </p:tav>
                                          </p:tavLst>
                                        </p:anim>
                                        <p:anim calcmode="lin" valueType="num">
                                          <p:cBhvr>
                                            <p:cTn id="119" dur="1000" fill="hold"/>
                                            <p:tgtEl>
                                              <p:spTgt spid="145"/>
                                            </p:tgtEl>
                                            <p:attrNameLst>
                                              <p:attrName>style.rotation</p:attrName>
                                            </p:attrNameLst>
                                          </p:cBhvr>
                                          <p:tavLst>
                                            <p:tav tm="0">
                                              <p:val>
                                                <p:fltVal val="90"/>
                                              </p:val>
                                            </p:tav>
                                            <p:tav tm="100000">
                                              <p:val>
                                                <p:fltVal val="0"/>
                                              </p:val>
                                            </p:tav>
                                          </p:tavLst>
                                        </p:anim>
                                        <p:animEffect transition="in" filter="fade">
                                          <p:cBhvr>
                                            <p:cTn id="120" dur="1000"/>
                                            <p:tgtEl>
                                              <p:spTgt spid="145"/>
                                            </p:tgtEl>
                                          </p:cBhvr>
                                        </p:animEffect>
                                      </p:childTnLst>
                                    </p:cTn>
                                  </p:par>
                                  <p:par>
                                    <p:cTn id="121" presetID="31" presetClass="entr" presetSubtype="0" fill="hold" nodeType="withEffect">
                                      <p:stCondLst>
                                        <p:cond delay="2000"/>
                                      </p:stCondLst>
                                      <p:childTnLst>
                                        <p:set>
                                          <p:cBhvr>
                                            <p:cTn id="122" dur="1" fill="hold">
                                              <p:stCondLst>
                                                <p:cond delay="0"/>
                                              </p:stCondLst>
                                            </p:cTn>
                                            <p:tgtEl>
                                              <p:spTgt spid="135"/>
                                            </p:tgtEl>
                                            <p:attrNameLst>
                                              <p:attrName>style.visibility</p:attrName>
                                            </p:attrNameLst>
                                          </p:cBhvr>
                                          <p:to>
                                            <p:strVal val="visible"/>
                                          </p:to>
                                        </p:set>
                                        <p:anim calcmode="lin" valueType="num">
                                          <p:cBhvr>
                                            <p:cTn id="123" dur="1000" fill="hold"/>
                                            <p:tgtEl>
                                              <p:spTgt spid="135"/>
                                            </p:tgtEl>
                                            <p:attrNameLst>
                                              <p:attrName>ppt_w</p:attrName>
                                            </p:attrNameLst>
                                          </p:cBhvr>
                                          <p:tavLst>
                                            <p:tav tm="0">
                                              <p:val>
                                                <p:fltVal val="0"/>
                                              </p:val>
                                            </p:tav>
                                            <p:tav tm="100000">
                                              <p:val>
                                                <p:strVal val="#ppt_w"/>
                                              </p:val>
                                            </p:tav>
                                          </p:tavLst>
                                        </p:anim>
                                        <p:anim calcmode="lin" valueType="num">
                                          <p:cBhvr>
                                            <p:cTn id="124" dur="1000" fill="hold"/>
                                            <p:tgtEl>
                                              <p:spTgt spid="135"/>
                                            </p:tgtEl>
                                            <p:attrNameLst>
                                              <p:attrName>ppt_h</p:attrName>
                                            </p:attrNameLst>
                                          </p:cBhvr>
                                          <p:tavLst>
                                            <p:tav tm="0">
                                              <p:val>
                                                <p:fltVal val="0"/>
                                              </p:val>
                                            </p:tav>
                                            <p:tav tm="100000">
                                              <p:val>
                                                <p:strVal val="#ppt_h"/>
                                              </p:val>
                                            </p:tav>
                                          </p:tavLst>
                                        </p:anim>
                                        <p:anim calcmode="lin" valueType="num">
                                          <p:cBhvr>
                                            <p:cTn id="125" dur="1000" fill="hold"/>
                                            <p:tgtEl>
                                              <p:spTgt spid="135"/>
                                            </p:tgtEl>
                                            <p:attrNameLst>
                                              <p:attrName>style.rotation</p:attrName>
                                            </p:attrNameLst>
                                          </p:cBhvr>
                                          <p:tavLst>
                                            <p:tav tm="0">
                                              <p:val>
                                                <p:fltVal val="90"/>
                                              </p:val>
                                            </p:tav>
                                            <p:tav tm="100000">
                                              <p:val>
                                                <p:fltVal val="0"/>
                                              </p:val>
                                            </p:tav>
                                          </p:tavLst>
                                        </p:anim>
                                        <p:animEffect transition="in" filter="fade">
                                          <p:cBhvr>
                                            <p:cTn id="126" dur="1000"/>
                                            <p:tgtEl>
                                              <p:spTgt spid="135"/>
                                            </p:tgtEl>
                                          </p:cBhvr>
                                        </p:animEffect>
                                      </p:childTnLst>
                                    </p:cTn>
                                  </p:par>
                                  <p:par>
                                    <p:cTn id="127" presetID="31" presetClass="entr" presetSubtype="0" fill="hold" nodeType="withEffect">
                                      <p:stCondLst>
                                        <p:cond delay="1500"/>
                                      </p:stCondLst>
                                      <p:childTnLst>
                                        <p:set>
                                          <p:cBhvr>
                                            <p:cTn id="128" dur="1" fill="hold">
                                              <p:stCondLst>
                                                <p:cond delay="0"/>
                                              </p:stCondLst>
                                            </p:cTn>
                                            <p:tgtEl>
                                              <p:spTgt spid="131"/>
                                            </p:tgtEl>
                                            <p:attrNameLst>
                                              <p:attrName>style.visibility</p:attrName>
                                            </p:attrNameLst>
                                          </p:cBhvr>
                                          <p:to>
                                            <p:strVal val="visible"/>
                                          </p:to>
                                        </p:set>
                                        <p:anim calcmode="lin" valueType="num">
                                          <p:cBhvr>
                                            <p:cTn id="129" dur="1000" fill="hold"/>
                                            <p:tgtEl>
                                              <p:spTgt spid="131"/>
                                            </p:tgtEl>
                                            <p:attrNameLst>
                                              <p:attrName>ppt_w</p:attrName>
                                            </p:attrNameLst>
                                          </p:cBhvr>
                                          <p:tavLst>
                                            <p:tav tm="0">
                                              <p:val>
                                                <p:fltVal val="0"/>
                                              </p:val>
                                            </p:tav>
                                            <p:tav tm="100000">
                                              <p:val>
                                                <p:strVal val="#ppt_w"/>
                                              </p:val>
                                            </p:tav>
                                          </p:tavLst>
                                        </p:anim>
                                        <p:anim calcmode="lin" valueType="num">
                                          <p:cBhvr>
                                            <p:cTn id="130" dur="1000" fill="hold"/>
                                            <p:tgtEl>
                                              <p:spTgt spid="131"/>
                                            </p:tgtEl>
                                            <p:attrNameLst>
                                              <p:attrName>ppt_h</p:attrName>
                                            </p:attrNameLst>
                                          </p:cBhvr>
                                          <p:tavLst>
                                            <p:tav tm="0">
                                              <p:val>
                                                <p:fltVal val="0"/>
                                              </p:val>
                                            </p:tav>
                                            <p:tav tm="100000">
                                              <p:val>
                                                <p:strVal val="#ppt_h"/>
                                              </p:val>
                                            </p:tav>
                                          </p:tavLst>
                                        </p:anim>
                                        <p:anim calcmode="lin" valueType="num">
                                          <p:cBhvr>
                                            <p:cTn id="131" dur="1000" fill="hold"/>
                                            <p:tgtEl>
                                              <p:spTgt spid="131"/>
                                            </p:tgtEl>
                                            <p:attrNameLst>
                                              <p:attrName>style.rotation</p:attrName>
                                            </p:attrNameLst>
                                          </p:cBhvr>
                                          <p:tavLst>
                                            <p:tav tm="0">
                                              <p:val>
                                                <p:fltVal val="90"/>
                                              </p:val>
                                            </p:tav>
                                            <p:tav tm="100000">
                                              <p:val>
                                                <p:fltVal val="0"/>
                                              </p:val>
                                            </p:tav>
                                          </p:tavLst>
                                        </p:anim>
                                        <p:animEffect transition="in" filter="fade">
                                          <p:cBhvr>
                                            <p:cTn id="132" dur="1000"/>
                                            <p:tgtEl>
                                              <p:spTgt spid="131"/>
                                            </p:tgtEl>
                                          </p:cBhvr>
                                        </p:animEffect>
                                      </p:childTnLst>
                                    </p:cTn>
                                  </p:par>
                                  <p:par>
                                    <p:cTn id="133" presetID="47" presetClass="entr" presetSubtype="0" fill="hold" grpId="0" nodeType="withEffect">
                                      <p:stCondLst>
                                        <p:cond delay="0"/>
                                      </p:stCondLst>
                                      <p:childTnLst>
                                        <p:set>
                                          <p:cBhvr>
                                            <p:cTn id="134" dur="1" fill="hold">
                                              <p:stCondLst>
                                                <p:cond delay="0"/>
                                              </p:stCondLst>
                                            </p:cTn>
                                            <p:tgtEl>
                                              <p:spTgt spid="112"/>
                                            </p:tgtEl>
                                            <p:attrNameLst>
                                              <p:attrName>style.visibility</p:attrName>
                                            </p:attrNameLst>
                                          </p:cBhvr>
                                          <p:to>
                                            <p:strVal val="visible"/>
                                          </p:to>
                                        </p:set>
                                        <p:animEffect transition="in" filter="fade">
                                          <p:cBhvr>
                                            <p:cTn id="135" dur="1000"/>
                                            <p:tgtEl>
                                              <p:spTgt spid="112"/>
                                            </p:tgtEl>
                                          </p:cBhvr>
                                        </p:animEffect>
                                        <p:anim calcmode="lin" valueType="num">
                                          <p:cBhvr>
                                            <p:cTn id="136" dur="1000" fill="hold"/>
                                            <p:tgtEl>
                                              <p:spTgt spid="112"/>
                                            </p:tgtEl>
                                            <p:attrNameLst>
                                              <p:attrName>ppt_x</p:attrName>
                                            </p:attrNameLst>
                                          </p:cBhvr>
                                          <p:tavLst>
                                            <p:tav tm="0">
                                              <p:val>
                                                <p:strVal val="#ppt_x"/>
                                              </p:val>
                                            </p:tav>
                                            <p:tav tm="100000">
                                              <p:val>
                                                <p:strVal val="#ppt_x"/>
                                              </p:val>
                                            </p:tav>
                                          </p:tavLst>
                                        </p:anim>
                                        <p:anim calcmode="lin" valueType="num">
                                          <p:cBhvr>
                                            <p:cTn id="137" dur="1000" fill="hold"/>
                                            <p:tgtEl>
                                              <p:spTgt spid="1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04" grpId="0" animBg="1"/>
          <p:bldP spid="105" grpId="0"/>
          <p:bldP spid="106" grpId="0"/>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8" grpId="0" animBg="1"/>
          <p:bldP spid="119" grpId="0" animBg="1"/>
          <p:bldP spid="120" grpId="0"/>
          <p:bldP spid="121" grpId="0"/>
          <p:bldP spid="122" grpId="0"/>
          <p:bldP spid="123" grpId="0"/>
          <p:bldP spid="124" grpId="0" animBg="1"/>
          <p:bldP spid="125" grpId="0" animBg="1"/>
          <p:bldP spid="126" grpId="0"/>
          <p:bldP spid="127" grpId="0"/>
          <p:bldP spid="128" grpId="0" animBg="1"/>
          <p:bldP spid="129" grpId="0" animBg="1"/>
          <p:bldP spid="130" grpId="0"/>
          <p:bldP spid="145"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49" name="!!BG2">
            <a:extLst>
              <a:ext uri="{FF2B5EF4-FFF2-40B4-BE49-F238E27FC236}">
                <a16:creationId xmlns:a16="http://schemas.microsoft.com/office/drawing/2014/main" id="{718DA06B-F370-7A2B-EA47-3A9787EE647E}"/>
              </a:ext>
            </a:extLst>
          </p:cNvPr>
          <p:cNvSpPr/>
          <p:nvPr/>
        </p:nvSpPr>
        <p:spPr>
          <a:xfrm flipH="1">
            <a:off x="4089542" y="2498250"/>
            <a:ext cx="6328701" cy="2631276"/>
          </a:xfrm>
          <a:prstGeom prst="rect">
            <a:avLst/>
          </a:prstGeom>
          <a:gradFill flip="none" rotWithShape="1">
            <a:gsLst>
              <a:gs pos="100000">
                <a:schemeClr val="accent2">
                  <a:alpha val="80000"/>
                </a:schemeClr>
              </a:gs>
              <a:gs pos="57000">
                <a:srgbClr val="5E56CC">
                  <a:alpha val="30000"/>
                </a:srgbClr>
              </a:gs>
              <a:gs pos="14000">
                <a:schemeClr val="accent2">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Circle_2a">
            <a:extLst>
              <a:ext uri="{FF2B5EF4-FFF2-40B4-BE49-F238E27FC236}">
                <a16:creationId xmlns:a16="http://schemas.microsoft.com/office/drawing/2014/main" id="{DA08CDD4-0AE4-0548-EA2A-83511CF670E6}"/>
              </a:ext>
            </a:extLst>
          </p:cNvPr>
          <p:cNvSpPr>
            <a:spLocks noChangeAspect="1"/>
          </p:cNvSpPr>
          <p:nvPr/>
        </p:nvSpPr>
        <p:spPr>
          <a:xfrm flipH="1">
            <a:off x="2262985" y="2205488"/>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C0995F5C-CC23-E328-2C65-E3F9D1D96337}"/>
              </a:ext>
            </a:extLst>
          </p:cNvPr>
          <p:cNvSpPr txBox="1"/>
          <p:nvPr/>
        </p:nvSpPr>
        <p:spPr>
          <a:xfrm rot="10800000" flipH="1" flipV="1">
            <a:off x="6147554" y="3579478"/>
            <a:ext cx="4267557" cy="1200329"/>
          </a:xfrm>
          <a:prstGeom prst="rect">
            <a:avLst/>
          </a:prstGeom>
          <a:noFill/>
        </p:spPr>
        <p:txBody>
          <a:bodyPr wrap="square" rtlCol="0" anchor="t">
            <a:spAutoFit/>
          </a:bodyPr>
          <a:lstStyle/>
          <a:p>
            <a:pPr lvl="0"/>
            <a:r>
              <a:rPr lang="vi-VN" sz="2400" dirty="0">
                <a:solidFill>
                  <a:schemeClr val="tx2"/>
                </a:solidFill>
              </a:rPr>
              <a:t>Nhạy bén nhận diện xu hướng, thay đổi từ môi trường bên ngoài.</a:t>
            </a:r>
          </a:p>
        </p:txBody>
      </p:sp>
      <p:sp>
        <p:nvSpPr>
          <p:cNvPr id="52" name="TextBox 51">
            <a:extLst>
              <a:ext uri="{FF2B5EF4-FFF2-40B4-BE49-F238E27FC236}">
                <a16:creationId xmlns:a16="http://schemas.microsoft.com/office/drawing/2014/main" id="{7F902BDD-C365-DD8E-6E02-8AAD9FE5CE83}"/>
              </a:ext>
            </a:extLst>
          </p:cNvPr>
          <p:cNvSpPr txBox="1"/>
          <p:nvPr/>
        </p:nvSpPr>
        <p:spPr>
          <a:xfrm rot="10800000" flipH="1" flipV="1">
            <a:off x="6147554" y="2905950"/>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SENSE</a:t>
            </a:r>
            <a:endParaRPr kumimoji="0" lang="en-US" sz="3200" b="1" i="0" u="none" strike="noStrike" kern="1200" cap="none" spc="0" normalizeH="0" baseline="0" noProof="0" dirty="0">
              <a:ln>
                <a:noFill/>
              </a:ln>
              <a:solidFill>
                <a:schemeClr val="tx2"/>
              </a:solidFill>
              <a:uLnTx/>
              <a:uFillTx/>
              <a:latin typeface="+mj-lt"/>
            </a:endParaRPr>
          </a:p>
        </p:txBody>
      </p:sp>
      <p:sp>
        <p:nvSpPr>
          <p:cNvPr id="53" name="!!BG2">
            <a:extLst>
              <a:ext uri="{FF2B5EF4-FFF2-40B4-BE49-F238E27FC236}">
                <a16:creationId xmlns:a16="http://schemas.microsoft.com/office/drawing/2014/main" id="{8906EC47-A329-A57A-A873-1DC9A8ACCFB2}"/>
              </a:ext>
            </a:extLst>
          </p:cNvPr>
          <p:cNvSpPr/>
          <p:nvPr/>
        </p:nvSpPr>
        <p:spPr>
          <a:xfrm flipH="1">
            <a:off x="4507287" y="5066656"/>
            <a:ext cx="6328701" cy="2631276"/>
          </a:xfrm>
          <a:prstGeom prst="rect">
            <a:avLst/>
          </a:prstGeom>
          <a:gradFill flip="none" rotWithShape="1">
            <a:gsLst>
              <a:gs pos="100000">
                <a:schemeClr val="accent3"/>
              </a:gs>
              <a:gs pos="57000">
                <a:schemeClr val="accent3">
                  <a:alpha val="30000"/>
                </a:schemeClr>
              </a:gs>
              <a:gs pos="14000">
                <a:schemeClr val="accent3">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Circle_2a">
            <a:extLst>
              <a:ext uri="{FF2B5EF4-FFF2-40B4-BE49-F238E27FC236}">
                <a16:creationId xmlns:a16="http://schemas.microsoft.com/office/drawing/2014/main" id="{85B8F287-C007-E679-51DC-751D3D5445DF}"/>
              </a:ext>
            </a:extLst>
          </p:cNvPr>
          <p:cNvSpPr>
            <a:spLocks noChangeAspect="1"/>
          </p:cNvSpPr>
          <p:nvPr/>
        </p:nvSpPr>
        <p:spPr>
          <a:xfrm flipH="1">
            <a:off x="3122089" y="4773894"/>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BG1">
            <a:extLst>
              <a:ext uri="{FF2B5EF4-FFF2-40B4-BE49-F238E27FC236}">
                <a16:creationId xmlns:a16="http://schemas.microsoft.com/office/drawing/2014/main" id="{9EDCA184-0B84-5CCD-5348-63A65678E805}"/>
              </a:ext>
            </a:extLst>
          </p:cNvPr>
          <p:cNvSpPr/>
          <p:nvPr/>
        </p:nvSpPr>
        <p:spPr>
          <a:xfrm flipH="1">
            <a:off x="5751859" y="7629522"/>
            <a:ext cx="6328701" cy="2631276"/>
          </a:xfrm>
          <a:prstGeom prst="rect">
            <a:avLst/>
          </a:prstGeom>
          <a:gradFill flip="none" rotWithShape="1">
            <a:gsLst>
              <a:gs pos="100000">
                <a:schemeClr val="accent6"/>
              </a:gs>
              <a:gs pos="57000">
                <a:schemeClr val="accent6">
                  <a:alpha val="30000"/>
                </a:schemeClr>
              </a:gs>
              <a:gs pos="14000">
                <a:schemeClr val="accent6">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Circle_1a">
            <a:extLst>
              <a:ext uri="{FF2B5EF4-FFF2-40B4-BE49-F238E27FC236}">
                <a16:creationId xmlns:a16="http://schemas.microsoft.com/office/drawing/2014/main" id="{8BF6D4D6-42D4-487A-1073-5F459089F4B6}"/>
              </a:ext>
            </a:extLst>
          </p:cNvPr>
          <p:cNvSpPr>
            <a:spLocks noChangeAspect="1"/>
          </p:cNvSpPr>
          <p:nvPr/>
        </p:nvSpPr>
        <p:spPr>
          <a:xfrm flipH="1">
            <a:off x="3954515" y="7336760"/>
            <a:ext cx="3216802" cy="3216802"/>
          </a:xfrm>
          <a:prstGeom prst="ellipse">
            <a:avLst/>
          </a:prstGeom>
          <a:solidFill>
            <a:schemeClr val="bg2"/>
          </a:solidFill>
          <a:ln>
            <a:noFill/>
          </a:ln>
          <a:effectLst>
            <a:outerShdw blurRad="508000" dist="254000" dir="2700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5A791CD2-AA7A-FB2C-4C0F-3051B04C7B1E}"/>
              </a:ext>
            </a:extLst>
          </p:cNvPr>
          <p:cNvSpPr/>
          <p:nvPr/>
        </p:nvSpPr>
        <p:spPr>
          <a:xfrm>
            <a:off x="898720" y="11727156"/>
            <a:ext cx="5860948" cy="1191096"/>
          </a:xfrm>
          <a:prstGeom prst="ellipse">
            <a:avLst/>
          </a:prstGeom>
          <a:gradFill flip="none" rotWithShape="1">
            <a:gsLst>
              <a:gs pos="100000">
                <a:schemeClr val="bg2">
                  <a:alpha val="0"/>
                </a:schemeClr>
              </a:gs>
              <a:gs pos="0">
                <a:schemeClr val="tx2">
                  <a:alpha val="40000"/>
                </a:schemeClr>
              </a:gs>
            </a:gsLst>
            <a:path path="shap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Shape 57">
            <a:extLst>
              <a:ext uri="{FF2B5EF4-FFF2-40B4-BE49-F238E27FC236}">
                <a16:creationId xmlns:a16="http://schemas.microsoft.com/office/drawing/2014/main" id="{16DD6C2F-64D8-3B41-7071-7777A5CDB114}"/>
              </a:ext>
            </a:extLst>
          </p:cNvPr>
          <p:cNvSpPr/>
          <p:nvPr/>
        </p:nvSpPr>
        <p:spPr>
          <a:xfrm>
            <a:off x="2717176" y="10708938"/>
            <a:ext cx="2227480" cy="1308966"/>
          </a:xfrm>
          <a:custGeom>
            <a:avLst/>
            <a:gdLst>
              <a:gd name="connsiteX0" fmla="*/ 138628 w 2227480"/>
              <a:gd name="connsiteY0" fmla="*/ 0 h 1308966"/>
              <a:gd name="connsiteX1" fmla="*/ 2084424 w 2227480"/>
              <a:gd name="connsiteY1" fmla="*/ 0 h 1308966"/>
              <a:gd name="connsiteX2" fmla="*/ 2100816 w 2227480"/>
              <a:gd name="connsiteY2" fmla="*/ 81189 h 1308966"/>
              <a:gd name="connsiteX3" fmla="*/ 2208843 w 2227480"/>
              <a:gd name="connsiteY3" fmla="*/ 212374 h 1308966"/>
              <a:gd name="connsiteX4" fmla="*/ 2227480 w 2227480"/>
              <a:gd name="connsiteY4" fmla="*/ 222489 h 1308966"/>
              <a:gd name="connsiteX5" fmla="*/ 1115948 w 2227480"/>
              <a:gd name="connsiteY5" fmla="*/ 1308966 h 1308966"/>
              <a:gd name="connsiteX6" fmla="*/ 0 w 2227480"/>
              <a:gd name="connsiteY6" fmla="*/ 218173 h 1308966"/>
              <a:gd name="connsiteX7" fmla="*/ 10684 w 2227480"/>
              <a:gd name="connsiteY7" fmla="*/ 212374 h 1308966"/>
              <a:gd name="connsiteX8" fmla="*/ 136085 w 2227480"/>
              <a:gd name="connsiteY8" fmla="*/ 25220 h 130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7480" h="1308966">
                <a:moveTo>
                  <a:pt x="138628" y="0"/>
                </a:moveTo>
                <a:lnTo>
                  <a:pt x="2084424" y="0"/>
                </a:lnTo>
                <a:lnTo>
                  <a:pt x="2100816" y="81189"/>
                </a:lnTo>
                <a:cubicBezTo>
                  <a:pt x="2123448" y="134697"/>
                  <a:pt x="2161256" y="180224"/>
                  <a:pt x="2208843" y="212374"/>
                </a:cubicBezTo>
                <a:lnTo>
                  <a:pt x="2227480" y="222489"/>
                </a:lnTo>
                <a:lnTo>
                  <a:pt x="1115948" y="1308966"/>
                </a:lnTo>
                <a:lnTo>
                  <a:pt x="0" y="218173"/>
                </a:lnTo>
                <a:lnTo>
                  <a:pt x="10684" y="212374"/>
                </a:lnTo>
                <a:cubicBezTo>
                  <a:pt x="74134" y="169508"/>
                  <a:pt x="120198" y="102860"/>
                  <a:pt x="136085" y="25220"/>
                </a:cubicBezTo>
                <a:close/>
              </a:path>
            </a:pathLst>
          </a:custGeom>
          <a:gradFill>
            <a:gsLst>
              <a:gs pos="50000">
                <a:srgbClr val="F5CDBB"/>
              </a:gs>
              <a:gs pos="50000">
                <a:srgbClr val="ECBA9C"/>
              </a:gs>
            </a:gsLst>
            <a:lin ang="108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Tip">
            <a:extLst>
              <a:ext uri="{FF2B5EF4-FFF2-40B4-BE49-F238E27FC236}">
                <a16:creationId xmlns:a16="http://schemas.microsoft.com/office/drawing/2014/main" id="{14BFCC6F-DBDC-952A-14E0-4E41641E5288}"/>
              </a:ext>
            </a:extLst>
          </p:cNvPr>
          <p:cNvSpPr/>
          <p:nvPr/>
        </p:nvSpPr>
        <p:spPr>
          <a:xfrm rot="10800000">
            <a:off x="3486150" y="11696941"/>
            <a:ext cx="692378" cy="336870"/>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Pillar3">
            <a:extLst>
              <a:ext uri="{FF2B5EF4-FFF2-40B4-BE49-F238E27FC236}">
                <a16:creationId xmlns:a16="http://schemas.microsoft.com/office/drawing/2014/main" id="{D7310F74-04C1-BA13-9AC9-43DEC41DAEA2}"/>
              </a:ext>
            </a:extLst>
          </p:cNvPr>
          <p:cNvSpPr/>
          <p:nvPr/>
        </p:nvSpPr>
        <p:spPr>
          <a:xfrm rot="5400000">
            <a:off x="-816619" y="6780297"/>
            <a:ext cx="7624774" cy="857148"/>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Pillar2">
            <a:extLst>
              <a:ext uri="{FF2B5EF4-FFF2-40B4-BE49-F238E27FC236}">
                <a16:creationId xmlns:a16="http://schemas.microsoft.com/office/drawing/2014/main" id="{0547415F-F298-421C-6767-E03C79104BB3}"/>
              </a:ext>
            </a:extLst>
          </p:cNvPr>
          <p:cNvSpPr/>
          <p:nvPr/>
        </p:nvSpPr>
        <p:spPr>
          <a:xfrm rot="16200000" flipH="1">
            <a:off x="1327342" y="8093739"/>
            <a:ext cx="5016942" cy="857148"/>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Pillar1">
            <a:extLst>
              <a:ext uri="{FF2B5EF4-FFF2-40B4-BE49-F238E27FC236}">
                <a16:creationId xmlns:a16="http://schemas.microsoft.com/office/drawing/2014/main" id="{95D693D9-BDEC-409F-0C1F-30C3E2EC769E}"/>
              </a:ext>
            </a:extLst>
          </p:cNvPr>
          <p:cNvSpPr/>
          <p:nvPr/>
        </p:nvSpPr>
        <p:spPr>
          <a:xfrm rot="16200000" flipH="1">
            <a:off x="3522356" y="9439186"/>
            <a:ext cx="2306996" cy="857148"/>
          </a:xfrm>
          <a:prstGeom prst="roundRect">
            <a:avLst>
              <a:gd name="adj" fmla="val 50000"/>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SlideOcean">
            <a:extLst>
              <a:ext uri="{FF2B5EF4-FFF2-40B4-BE49-F238E27FC236}">
                <a16:creationId xmlns:a16="http://schemas.microsoft.com/office/drawing/2014/main" id="{ECCEE0C0-DBCC-AF85-6678-D838AAC99968}"/>
              </a:ext>
            </a:extLst>
          </p:cNvPr>
          <p:cNvSpPr txBox="1"/>
          <p:nvPr/>
        </p:nvSpPr>
        <p:spPr>
          <a:xfrm>
            <a:off x="6492389" y="10467461"/>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000" b="1" u="none" dirty="0">
                <a:solidFill>
                  <a:schemeClr val="bg1">
                    <a:lumMod val="65000"/>
                  </a:schemeClr>
                </a:solidFill>
                <a:latin typeface="+mj-lt"/>
              </a:rPr>
              <a:t>slideocean</a:t>
            </a:r>
            <a:r>
              <a:rPr lang="en-US" sz="2000" b="1" u="none" dirty="0">
                <a:solidFill>
                  <a:schemeClr val="bg1">
                    <a:lumMod val="65000"/>
                  </a:schemeClr>
                </a:solidFill>
                <a:latin typeface="+mn-lt"/>
              </a:rPr>
              <a:t>.net</a:t>
            </a:r>
          </a:p>
        </p:txBody>
      </p:sp>
      <p:sp>
        <p:nvSpPr>
          <p:cNvPr id="128" name="!!Circle_1b">
            <a:extLst>
              <a:ext uri="{FF2B5EF4-FFF2-40B4-BE49-F238E27FC236}">
                <a16:creationId xmlns:a16="http://schemas.microsoft.com/office/drawing/2014/main" id="{B13FA5F6-22C7-0ADC-DF7E-C5AF83DC7260}"/>
              </a:ext>
            </a:extLst>
          </p:cNvPr>
          <p:cNvSpPr>
            <a:spLocks noChangeAspect="1"/>
          </p:cNvSpPr>
          <p:nvPr/>
        </p:nvSpPr>
        <p:spPr>
          <a:xfrm flipH="1">
            <a:off x="4247279" y="7629522"/>
            <a:ext cx="2631276" cy="2631276"/>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Circle_1c">
            <a:extLst>
              <a:ext uri="{FF2B5EF4-FFF2-40B4-BE49-F238E27FC236}">
                <a16:creationId xmlns:a16="http://schemas.microsoft.com/office/drawing/2014/main" id="{BD158865-C34C-15C0-EB38-5655BEE260B9}"/>
              </a:ext>
            </a:extLst>
          </p:cNvPr>
          <p:cNvSpPr>
            <a:spLocks noChangeAspect="1"/>
          </p:cNvSpPr>
          <p:nvPr/>
        </p:nvSpPr>
        <p:spPr>
          <a:xfrm flipH="1">
            <a:off x="4462395" y="7844638"/>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TextBox 129">
            <a:extLst>
              <a:ext uri="{FF2B5EF4-FFF2-40B4-BE49-F238E27FC236}">
                <a16:creationId xmlns:a16="http://schemas.microsoft.com/office/drawing/2014/main" id="{5B50DEB8-39B8-FFB0-7996-72CAA76A1FB5}"/>
              </a:ext>
            </a:extLst>
          </p:cNvPr>
          <p:cNvSpPr txBox="1"/>
          <p:nvPr/>
        </p:nvSpPr>
        <p:spPr>
          <a:xfrm rot="10800000" flipH="1" flipV="1">
            <a:off x="7809871" y="8737926"/>
            <a:ext cx="4267557" cy="830997"/>
          </a:xfrm>
          <a:prstGeom prst="rect">
            <a:avLst/>
          </a:prstGeom>
          <a:noFill/>
        </p:spPr>
        <p:txBody>
          <a:bodyPr wrap="square" rtlCol="0" anchor="t">
            <a:spAutoFit/>
          </a:bodyPr>
          <a:lstStyle/>
          <a:p>
            <a:pPr lvl="0"/>
            <a:r>
              <a:rPr lang="en-US" sz="2400" dirty="0" err="1">
                <a:solidFill>
                  <a:schemeClr val="tx2"/>
                </a:solidFill>
              </a:rPr>
              <a:t>Thúc</a:t>
            </a:r>
            <a:r>
              <a:rPr lang="en-US" sz="2400" dirty="0">
                <a:solidFill>
                  <a:schemeClr val="tx2"/>
                </a:solidFill>
              </a:rPr>
              <a:t> </a:t>
            </a:r>
            <a:r>
              <a:rPr lang="en-US" sz="2400" dirty="0" err="1">
                <a:solidFill>
                  <a:schemeClr val="tx2"/>
                </a:solidFill>
              </a:rPr>
              <a:t>đẩy</a:t>
            </a:r>
            <a:r>
              <a:rPr lang="en-US" sz="2400" dirty="0">
                <a:solidFill>
                  <a:schemeClr val="tx2"/>
                </a:solidFill>
              </a:rPr>
              <a:t> </a:t>
            </a:r>
            <a:r>
              <a:rPr lang="en-US" sz="2400" dirty="0" err="1">
                <a:solidFill>
                  <a:schemeClr val="tx2"/>
                </a:solidFill>
              </a:rPr>
              <a:t>sự</a:t>
            </a:r>
            <a:r>
              <a:rPr lang="en-US" sz="2400" dirty="0">
                <a:solidFill>
                  <a:schemeClr val="tx2"/>
                </a:solidFill>
              </a:rPr>
              <a:t> </a:t>
            </a:r>
            <a:r>
              <a:rPr lang="en-US" sz="2400" dirty="0" err="1">
                <a:solidFill>
                  <a:schemeClr val="tx2"/>
                </a:solidFill>
              </a:rPr>
              <a:t>thay</a:t>
            </a:r>
            <a:r>
              <a:rPr lang="en-US" sz="2400" dirty="0">
                <a:solidFill>
                  <a:schemeClr val="tx2"/>
                </a:solidFill>
              </a:rPr>
              <a:t> </a:t>
            </a:r>
            <a:r>
              <a:rPr lang="en-US" sz="2400" dirty="0" err="1">
                <a:solidFill>
                  <a:schemeClr val="tx2"/>
                </a:solidFill>
              </a:rPr>
              <a:t>đổi</a:t>
            </a:r>
            <a:r>
              <a:rPr lang="en-US" sz="2400" dirty="0">
                <a:solidFill>
                  <a:schemeClr val="tx2"/>
                </a:solidFill>
              </a:rPr>
              <a:t> </a:t>
            </a:r>
            <a:r>
              <a:rPr lang="en-US" sz="2400" dirty="0" err="1">
                <a:solidFill>
                  <a:schemeClr val="tx2"/>
                </a:solidFill>
              </a:rPr>
              <a:t>và</a:t>
            </a:r>
            <a:r>
              <a:rPr lang="en-US" sz="2400" dirty="0">
                <a:solidFill>
                  <a:schemeClr val="tx2"/>
                </a:solidFill>
              </a:rPr>
              <a:t> </a:t>
            </a:r>
            <a:r>
              <a:rPr lang="en-US" sz="2400" dirty="0" err="1">
                <a:solidFill>
                  <a:schemeClr val="tx2"/>
                </a:solidFill>
              </a:rPr>
              <a:t>chuyển</a:t>
            </a:r>
            <a:r>
              <a:rPr lang="en-US" sz="2400" dirty="0">
                <a:solidFill>
                  <a:schemeClr val="tx2"/>
                </a:solidFill>
              </a:rPr>
              <a:t> </a:t>
            </a:r>
            <a:r>
              <a:rPr lang="en-US" sz="2400" dirty="0" err="1">
                <a:solidFill>
                  <a:schemeClr val="tx2"/>
                </a:solidFill>
              </a:rPr>
              <a:t>dịch</a:t>
            </a:r>
            <a:r>
              <a:rPr lang="en-US" sz="2400" dirty="0">
                <a:solidFill>
                  <a:schemeClr val="tx2"/>
                </a:solidFill>
              </a:rPr>
              <a:t> </a:t>
            </a:r>
            <a:r>
              <a:rPr lang="en-US" sz="2400" dirty="0" err="1">
                <a:solidFill>
                  <a:schemeClr val="tx2"/>
                </a:solidFill>
              </a:rPr>
              <a:t>toàn</a:t>
            </a:r>
            <a:r>
              <a:rPr lang="en-US" sz="2400" dirty="0">
                <a:solidFill>
                  <a:schemeClr val="tx2"/>
                </a:solidFill>
              </a:rPr>
              <a:t> </a:t>
            </a:r>
            <a:r>
              <a:rPr lang="en-US" sz="2400" dirty="0" err="1">
                <a:solidFill>
                  <a:schemeClr val="tx2"/>
                </a:solidFill>
              </a:rPr>
              <a:t>tổ</a:t>
            </a:r>
            <a:r>
              <a:rPr lang="en-US" sz="2400" dirty="0">
                <a:solidFill>
                  <a:schemeClr val="tx2"/>
                </a:solidFill>
              </a:rPr>
              <a:t> </a:t>
            </a:r>
            <a:r>
              <a:rPr lang="en-US" sz="2400" dirty="0" err="1">
                <a:solidFill>
                  <a:schemeClr val="tx2"/>
                </a:solidFill>
              </a:rPr>
              <a:t>chức</a:t>
            </a:r>
            <a:r>
              <a:rPr lang="en-US" sz="2400" dirty="0">
                <a:solidFill>
                  <a:schemeClr val="tx2"/>
                </a:solidFill>
              </a:rPr>
              <a:t>.</a:t>
            </a:r>
            <a:endParaRPr lang="vi-VN" sz="2400" dirty="0">
              <a:solidFill>
                <a:schemeClr val="tx2"/>
              </a:solidFill>
            </a:endParaRPr>
          </a:p>
        </p:txBody>
      </p:sp>
      <p:sp>
        <p:nvSpPr>
          <p:cNvPr id="131" name="TextBox 130">
            <a:extLst>
              <a:ext uri="{FF2B5EF4-FFF2-40B4-BE49-F238E27FC236}">
                <a16:creationId xmlns:a16="http://schemas.microsoft.com/office/drawing/2014/main" id="{BCEA8CDB-3D63-9AF2-DE34-BCB11F9D0ACC}"/>
              </a:ext>
            </a:extLst>
          </p:cNvPr>
          <p:cNvSpPr txBox="1"/>
          <p:nvPr/>
        </p:nvSpPr>
        <p:spPr>
          <a:xfrm rot="10800000" flipH="1" flipV="1">
            <a:off x="7809871" y="8037222"/>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SHIFT</a:t>
            </a:r>
            <a:endParaRPr kumimoji="0" lang="en-US" sz="3200" b="1" i="0" u="none" strike="noStrike" kern="1200" cap="none" spc="0" normalizeH="0" baseline="0" noProof="0" dirty="0">
              <a:ln>
                <a:noFill/>
              </a:ln>
              <a:solidFill>
                <a:schemeClr val="tx2"/>
              </a:solidFill>
              <a:uLnTx/>
              <a:uFillTx/>
              <a:latin typeface="+mj-lt"/>
            </a:endParaRPr>
          </a:p>
        </p:txBody>
      </p:sp>
      <p:sp>
        <p:nvSpPr>
          <p:cNvPr id="132" name="TextBox 131">
            <a:extLst>
              <a:ext uri="{FF2B5EF4-FFF2-40B4-BE49-F238E27FC236}">
                <a16:creationId xmlns:a16="http://schemas.microsoft.com/office/drawing/2014/main" id="{026BBD94-FF50-96C0-150B-A477ABCA7A77}"/>
              </a:ext>
            </a:extLst>
          </p:cNvPr>
          <p:cNvSpPr txBox="1"/>
          <p:nvPr/>
        </p:nvSpPr>
        <p:spPr>
          <a:xfrm rot="10800000" flipH="1" flipV="1">
            <a:off x="7006658" y="6147884"/>
            <a:ext cx="4267557" cy="1200329"/>
          </a:xfrm>
          <a:prstGeom prst="rect">
            <a:avLst/>
          </a:prstGeom>
          <a:noFill/>
        </p:spPr>
        <p:txBody>
          <a:bodyPr wrap="square" rtlCol="0" anchor="t">
            <a:spAutoFit/>
          </a:bodyPr>
          <a:lstStyle/>
          <a:p>
            <a:pPr lvl="0"/>
            <a:r>
              <a:rPr lang="vi-VN" sz="2400" dirty="0">
                <a:solidFill>
                  <a:schemeClr val="tx2"/>
                </a:solidFill>
              </a:rPr>
              <a:t>Định hình chiến lược và mô hình kinh doanh để thích nghi.</a:t>
            </a:r>
          </a:p>
        </p:txBody>
      </p:sp>
      <p:sp>
        <p:nvSpPr>
          <p:cNvPr id="133" name="TextBox 132">
            <a:extLst>
              <a:ext uri="{FF2B5EF4-FFF2-40B4-BE49-F238E27FC236}">
                <a16:creationId xmlns:a16="http://schemas.microsoft.com/office/drawing/2014/main" id="{4D069A2F-921D-D5CC-CF85-4656F0C859C1}"/>
              </a:ext>
            </a:extLst>
          </p:cNvPr>
          <p:cNvSpPr txBox="1"/>
          <p:nvPr/>
        </p:nvSpPr>
        <p:spPr>
          <a:xfrm rot="10800000" flipH="1" flipV="1">
            <a:off x="7006658" y="5474356"/>
            <a:ext cx="3557784" cy="584775"/>
          </a:xfrm>
          <a:prstGeom prst="rect">
            <a:avLst/>
          </a:prstGeom>
          <a:noFill/>
          <a:effectLst/>
        </p:spPr>
        <p:txBody>
          <a:bodyPr wrap="square" rtlCol="0" anchor="ctr">
            <a:spAutoFit/>
          </a:bodyPr>
          <a:lstStyle/>
          <a:p>
            <a:pPr lvl="0"/>
            <a:r>
              <a:rPr lang="en-US" sz="3200" b="1" dirty="0">
                <a:solidFill>
                  <a:schemeClr val="tx2"/>
                </a:solidFill>
                <a:latin typeface="+mj-lt"/>
              </a:rPr>
              <a:t>SHAPE</a:t>
            </a:r>
            <a:endParaRPr kumimoji="0" lang="en-US" sz="3200" b="1" i="0" u="none" strike="noStrike" kern="1200" cap="none" spc="0" normalizeH="0" baseline="0" noProof="0" dirty="0">
              <a:ln>
                <a:noFill/>
              </a:ln>
              <a:solidFill>
                <a:schemeClr val="tx2"/>
              </a:solidFill>
              <a:uLnTx/>
              <a:uFillTx/>
              <a:latin typeface="+mj-lt"/>
            </a:endParaRPr>
          </a:p>
        </p:txBody>
      </p:sp>
      <p:sp>
        <p:nvSpPr>
          <p:cNvPr id="134" name="!!Circle_2b">
            <a:extLst>
              <a:ext uri="{FF2B5EF4-FFF2-40B4-BE49-F238E27FC236}">
                <a16:creationId xmlns:a16="http://schemas.microsoft.com/office/drawing/2014/main" id="{01F5A233-55A9-8EC8-4B13-82C1247D7384}"/>
              </a:ext>
            </a:extLst>
          </p:cNvPr>
          <p:cNvSpPr>
            <a:spLocks noChangeAspect="1"/>
          </p:cNvSpPr>
          <p:nvPr/>
        </p:nvSpPr>
        <p:spPr>
          <a:xfrm flipH="1">
            <a:off x="3414853" y="5066656"/>
            <a:ext cx="2631276" cy="2631276"/>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Circle_2c">
            <a:extLst>
              <a:ext uri="{FF2B5EF4-FFF2-40B4-BE49-F238E27FC236}">
                <a16:creationId xmlns:a16="http://schemas.microsoft.com/office/drawing/2014/main" id="{FEC959F7-FB83-9938-FEE1-32FABC7BC295}"/>
              </a:ext>
            </a:extLst>
          </p:cNvPr>
          <p:cNvSpPr>
            <a:spLocks noChangeAspect="1"/>
          </p:cNvSpPr>
          <p:nvPr/>
        </p:nvSpPr>
        <p:spPr>
          <a:xfrm flipH="1">
            <a:off x="3629969" y="5281772"/>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0" name="!!SubTitle">
            <a:extLst>
              <a:ext uri="{FF2B5EF4-FFF2-40B4-BE49-F238E27FC236}">
                <a16:creationId xmlns:a16="http://schemas.microsoft.com/office/drawing/2014/main" id="{831608AE-7241-CA2F-18A2-1A4596F80AE1}"/>
              </a:ext>
            </a:extLst>
          </p:cNvPr>
          <p:cNvSpPr txBox="1"/>
          <p:nvPr/>
        </p:nvSpPr>
        <p:spPr>
          <a:xfrm>
            <a:off x="17130910" y="11312482"/>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bg1">
                    <a:lumMod val="65000"/>
                  </a:schemeClr>
                </a:solidFill>
                <a:effectLst/>
                <a:uLnTx/>
                <a:uFillTx/>
                <a:latin typeface="Open Sans Light"/>
                <a:ea typeface="+mn-ea"/>
                <a:cs typeface="+mn-cs"/>
              </a:rPr>
              <a:t>we sell CONFIDENCE not templates</a:t>
            </a:r>
          </a:p>
        </p:txBody>
      </p:sp>
      <p:sp>
        <p:nvSpPr>
          <p:cNvPr id="191" name="!!MainTitle1">
            <a:extLst>
              <a:ext uri="{FF2B5EF4-FFF2-40B4-BE49-F238E27FC236}">
                <a16:creationId xmlns:a16="http://schemas.microsoft.com/office/drawing/2014/main" id="{97795FCB-A9EB-8006-0BB7-2CB6ED26AD71}"/>
              </a:ext>
            </a:extLst>
          </p:cNvPr>
          <p:cNvSpPr txBox="1"/>
          <p:nvPr/>
        </p:nvSpPr>
        <p:spPr>
          <a:xfrm>
            <a:off x="14737884" y="8910095"/>
            <a:ext cx="7417415" cy="243143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r">
              <a:defRPr/>
            </a:pPr>
            <a:r>
              <a:rPr lang="en-US" sz="7600" b="1" dirty="0">
                <a:solidFill>
                  <a:schemeClr val="accent2"/>
                </a:solidFill>
                <a:effectLst>
                  <a:outerShdw blurRad="127000" dist="101600" dir="5400000" algn="t" rotWithShape="0">
                    <a:prstClr val="black">
                      <a:alpha val="20000"/>
                    </a:prstClr>
                  </a:outerShdw>
                </a:effectLst>
                <a:latin typeface="+mj-lt"/>
              </a:rPr>
              <a:t>3S ADAPTIVE</a:t>
            </a:r>
          </a:p>
          <a:p>
            <a:pPr lvl="0" algn="r">
              <a:defRPr/>
            </a:pPr>
            <a:r>
              <a:rPr lang="en-US" sz="7600" dirty="0">
                <a:solidFill>
                  <a:schemeClr val="accent1"/>
                </a:solidFill>
                <a:effectLst>
                  <a:outerShdw blurRad="127000" dist="101600" dir="5400000" algn="t" rotWithShape="0">
                    <a:prstClr val="black">
                      <a:alpha val="20000"/>
                    </a:prstClr>
                  </a:outerShdw>
                </a:effectLst>
                <a:latin typeface="+mj-lt"/>
              </a:rPr>
              <a:t>Change Model</a:t>
            </a:r>
            <a:endParaRPr kumimoji="0" lang="en-US" sz="7600" i="0" u="none" strike="noStrike" kern="1200" cap="none" spc="0" normalizeH="0" baseline="0" noProof="0" dirty="0">
              <a:ln>
                <a:noFill/>
              </a:ln>
              <a:solidFill>
                <a:schemeClr val="accent1"/>
              </a:solidFill>
              <a:effectLst>
                <a:outerShdw blurRad="127000" dist="101600" dir="5400000" algn="t" rotWithShape="0">
                  <a:prstClr val="black">
                    <a:alpha val="20000"/>
                  </a:prstClr>
                </a:outerShdw>
              </a:effectLst>
              <a:uLnTx/>
              <a:uFillTx/>
              <a:latin typeface="+mj-lt"/>
            </a:endParaRPr>
          </a:p>
        </p:txBody>
      </p:sp>
      <p:sp>
        <p:nvSpPr>
          <p:cNvPr id="192" name="!!Circle_2b">
            <a:extLst>
              <a:ext uri="{FF2B5EF4-FFF2-40B4-BE49-F238E27FC236}">
                <a16:creationId xmlns:a16="http://schemas.microsoft.com/office/drawing/2014/main" id="{70CD17B7-DC34-328F-6E5D-92C773731970}"/>
              </a:ext>
            </a:extLst>
          </p:cNvPr>
          <p:cNvSpPr>
            <a:spLocks noChangeAspect="1"/>
          </p:cNvSpPr>
          <p:nvPr/>
        </p:nvSpPr>
        <p:spPr>
          <a:xfrm flipH="1">
            <a:off x="2555749" y="2498250"/>
            <a:ext cx="2631276" cy="263127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3" name="!!Circle_2c">
            <a:extLst>
              <a:ext uri="{FF2B5EF4-FFF2-40B4-BE49-F238E27FC236}">
                <a16:creationId xmlns:a16="http://schemas.microsoft.com/office/drawing/2014/main" id="{61E72130-504D-4468-7AE9-B519542CF387}"/>
              </a:ext>
            </a:extLst>
          </p:cNvPr>
          <p:cNvSpPr>
            <a:spLocks noChangeAspect="1"/>
          </p:cNvSpPr>
          <p:nvPr/>
        </p:nvSpPr>
        <p:spPr>
          <a:xfrm flipH="1">
            <a:off x="2770865" y="2713366"/>
            <a:ext cx="2201044" cy="2201044"/>
          </a:xfrm>
          <a:prstGeom prst="ellipse">
            <a:avLst/>
          </a:prstGeom>
          <a:solidFill>
            <a:schemeClr val="bg2"/>
          </a:solidFill>
          <a:ln>
            <a:noFill/>
          </a:ln>
          <a:effectLst>
            <a:outerShdw blurRad="317500" dist="1905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TextBox 193">
            <a:extLst>
              <a:ext uri="{FF2B5EF4-FFF2-40B4-BE49-F238E27FC236}">
                <a16:creationId xmlns:a16="http://schemas.microsoft.com/office/drawing/2014/main" id="{D22CF580-4BD8-D2F5-CF85-FB92CE30E352}"/>
              </a:ext>
            </a:extLst>
          </p:cNvPr>
          <p:cNvSpPr txBox="1"/>
          <p:nvPr/>
        </p:nvSpPr>
        <p:spPr>
          <a:xfrm rot="10800000" flipV="1">
            <a:off x="15354300" y="2403518"/>
            <a:ext cx="6800999" cy="3539430"/>
          </a:xfrm>
          <a:prstGeom prst="rect">
            <a:avLst/>
          </a:prstGeom>
          <a:noFill/>
        </p:spPr>
        <p:txBody>
          <a:bodyPr wrap="square" rtlCol="0" anchor="t">
            <a:spAutoFit/>
          </a:bodyPr>
          <a:lstStyle/>
          <a:p>
            <a:pPr lvl="0" algn="r"/>
            <a:r>
              <a:rPr lang="vi-VN" sz="3200" dirty="0">
                <a:solidFill>
                  <a:schemeClr val="tx2"/>
                </a:solidFill>
              </a:rPr>
              <a:t>3S </a:t>
            </a:r>
            <a:r>
              <a:rPr lang="en-US" sz="3200" dirty="0">
                <a:solidFill>
                  <a:schemeClr val="tx2"/>
                </a:solidFill>
              </a:rPr>
              <a:t>Adaptive Change Model </a:t>
            </a:r>
            <a:r>
              <a:rPr lang="vi-VN" sz="3200" dirty="0">
                <a:solidFill>
                  <a:schemeClr val="tx2"/>
                </a:solidFill>
              </a:rPr>
              <a:t>giúp tổ chức nhanh nhạy nhận diện xu hướng, định hình chiến lược phù hợp, và thúc đẩy sự chuyển dịch toàn diện nhằm duy trì lợi thế cạnh tranh trong môi trường kinh doanh biến động.</a:t>
            </a:r>
          </a:p>
        </p:txBody>
      </p:sp>
      <p:grpSp>
        <p:nvGrpSpPr>
          <p:cNvPr id="195" name="Group 4">
            <a:extLst>
              <a:ext uri="{FF2B5EF4-FFF2-40B4-BE49-F238E27FC236}">
                <a16:creationId xmlns:a16="http://schemas.microsoft.com/office/drawing/2014/main" id="{F61F87C1-84D1-351D-9AF8-539385259733}"/>
              </a:ext>
            </a:extLst>
          </p:cNvPr>
          <p:cNvGrpSpPr>
            <a:grpSpLocks/>
          </p:cNvGrpSpPr>
          <p:nvPr/>
        </p:nvGrpSpPr>
        <p:grpSpPr bwMode="auto">
          <a:xfrm>
            <a:off x="5179473" y="8701060"/>
            <a:ext cx="766888" cy="488200"/>
            <a:chOff x="3651250" y="1906588"/>
            <a:chExt cx="615950" cy="392112"/>
          </a:xfrm>
          <a:solidFill>
            <a:schemeClr val="tx2"/>
          </a:solidFill>
        </p:grpSpPr>
        <p:sp>
          <p:nvSpPr>
            <p:cNvPr id="196" name="Freeform 22">
              <a:extLst>
                <a:ext uri="{FF2B5EF4-FFF2-40B4-BE49-F238E27FC236}">
                  <a16:creationId xmlns:a16="http://schemas.microsoft.com/office/drawing/2014/main" id="{7473092D-D9F3-B8E6-4AE2-C0078C63E40A}"/>
                </a:ext>
              </a:extLst>
            </p:cNvPr>
            <p:cNvSpPr>
              <a:spLocks noChangeArrowheads="1"/>
            </p:cNvSpPr>
            <p:nvPr/>
          </p:nvSpPr>
          <p:spPr bwMode="auto">
            <a:xfrm>
              <a:off x="3875088" y="1941513"/>
              <a:ext cx="168275" cy="322262"/>
            </a:xfrm>
            <a:custGeom>
              <a:avLst/>
              <a:gdLst>
                <a:gd name="T0" fmla="*/ 2147483646 w 468"/>
                <a:gd name="T1" fmla="*/ 2147483646 h 894"/>
                <a:gd name="T2" fmla="*/ 2147483646 w 468"/>
                <a:gd name="T3" fmla="*/ 2147483646 h 894"/>
                <a:gd name="T4" fmla="*/ 2147483646 w 468"/>
                <a:gd name="T5" fmla="*/ 0 h 894"/>
                <a:gd name="T6" fmla="*/ 0 w 468"/>
                <a:gd name="T7" fmla="*/ 2147483646 h 894"/>
                <a:gd name="T8" fmla="*/ 2147483646 w 468"/>
                <a:gd name="T9" fmla="*/ 2147483646 h 8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894">
                  <a:moveTo>
                    <a:pt x="233" y="893"/>
                  </a:moveTo>
                  <a:cubicBezTo>
                    <a:pt x="363" y="893"/>
                    <a:pt x="467" y="693"/>
                    <a:pt x="467" y="447"/>
                  </a:cubicBezTo>
                  <a:cubicBezTo>
                    <a:pt x="467" y="201"/>
                    <a:pt x="362" y="0"/>
                    <a:pt x="233" y="0"/>
                  </a:cubicBezTo>
                  <a:cubicBezTo>
                    <a:pt x="103" y="0"/>
                    <a:pt x="0" y="201"/>
                    <a:pt x="0" y="447"/>
                  </a:cubicBezTo>
                  <a:cubicBezTo>
                    <a:pt x="0" y="693"/>
                    <a:pt x="104" y="893"/>
                    <a:pt x="233" y="89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97" name="Freeform 23">
              <a:extLst>
                <a:ext uri="{FF2B5EF4-FFF2-40B4-BE49-F238E27FC236}">
                  <a16:creationId xmlns:a16="http://schemas.microsoft.com/office/drawing/2014/main" id="{9CC6883B-9296-7F5F-A70C-34458CAAF524}"/>
                </a:ext>
              </a:extLst>
            </p:cNvPr>
            <p:cNvSpPr>
              <a:spLocks noChangeArrowheads="1"/>
            </p:cNvSpPr>
            <p:nvPr/>
          </p:nvSpPr>
          <p:spPr bwMode="auto">
            <a:xfrm>
              <a:off x="4000500" y="1906588"/>
              <a:ext cx="266700" cy="392112"/>
            </a:xfrm>
            <a:custGeom>
              <a:avLst/>
              <a:gdLst>
                <a:gd name="T0" fmla="*/ 2147483646 w 740"/>
                <a:gd name="T1" fmla="*/ 2147483646 h 1087"/>
                <a:gd name="T2" fmla="*/ 0 w 740"/>
                <a:gd name="T3" fmla="*/ 2147483646 h 1087"/>
                <a:gd name="T4" fmla="*/ 2147483646 w 740"/>
                <a:gd name="T5" fmla="*/ 2147483646 h 1087"/>
                <a:gd name="T6" fmla="*/ 2147483646 w 740"/>
                <a:gd name="T7" fmla="*/ 2147483646 h 1087"/>
                <a:gd name="T8" fmla="*/ 2147483646 w 740"/>
                <a:gd name="T9" fmla="*/ 0 h 1087"/>
                <a:gd name="T10" fmla="*/ 0 w 740"/>
                <a:gd name="T11" fmla="*/ 1783755365 h 1087"/>
                <a:gd name="T12" fmla="*/ 2147483646 w 740"/>
                <a:gd name="T13" fmla="*/ 2147483646 h 10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 h="1087">
                  <a:moveTo>
                    <a:pt x="236" y="543"/>
                  </a:moveTo>
                  <a:cubicBezTo>
                    <a:pt x="236" y="619"/>
                    <a:pt x="219" y="865"/>
                    <a:pt x="0" y="1048"/>
                  </a:cubicBezTo>
                  <a:cubicBezTo>
                    <a:pt x="61" y="1071"/>
                    <a:pt x="127" y="1086"/>
                    <a:pt x="196" y="1086"/>
                  </a:cubicBezTo>
                  <a:cubicBezTo>
                    <a:pt x="495" y="1086"/>
                    <a:pt x="739" y="842"/>
                    <a:pt x="739" y="543"/>
                  </a:cubicBezTo>
                  <a:cubicBezTo>
                    <a:pt x="739" y="243"/>
                    <a:pt x="495" y="0"/>
                    <a:pt x="196" y="0"/>
                  </a:cubicBezTo>
                  <a:cubicBezTo>
                    <a:pt x="125" y="0"/>
                    <a:pt x="59" y="15"/>
                    <a:pt x="0" y="38"/>
                  </a:cubicBezTo>
                  <a:cubicBezTo>
                    <a:pt x="219" y="221"/>
                    <a:pt x="236" y="469"/>
                    <a:pt x="236" y="54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198" name="Freeform 24">
              <a:extLst>
                <a:ext uri="{FF2B5EF4-FFF2-40B4-BE49-F238E27FC236}">
                  <a16:creationId xmlns:a16="http://schemas.microsoft.com/office/drawing/2014/main" id="{5CAD6835-FA51-AD47-C2FA-79C73BEF4907}"/>
                </a:ext>
              </a:extLst>
            </p:cNvPr>
            <p:cNvSpPr>
              <a:spLocks noChangeArrowheads="1"/>
            </p:cNvSpPr>
            <p:nvPr/>
          </p:nvSpPr>
          <p:spPr bwMode="auto">
            <a:xfrm>
              <a:off x="3651250" y="1906588"/>
              <a:ext cx="266700" cy="392112"/>
            </a:xfrm>
            <a:custGeom>
              <a:avLst/>
              <a:gdLst>
                <a:gd name="T0" fmla="*/ 2147483646 w 742"/>
                <a:gd name="T1" fmla="*/ 2147483646 h 1087"/>
                <a:gd name="T2" fmla="*/ 2147483646 w 742"/>
                <a:gd name="T3" fmla="*/ 2147483646 h 1087"/>
                <a:gd name="T4" fmla="*/ 2147483646 w 742"/>
                <a:gd name="T5" fmla="*/ 2147483646 h 1087"/>
                <a:gd name="T6" fmla="*/ 2147483646 w 742"/>
                <a:gd name="T7" fmla="*/ 2147483646 h 1087"/>
                <a:gd name="T8" fmla="*/ 2147483646 w 742"/>
                <a:gd name="T9" fmla="*/ 2147483646 h 1087"/>
                <a:gd name="T10" fmla="*/ 2147483646 w 742"/>
                <a:gd name="T11" fmla="*/ 2147483646 h 1087"/>
                <a:gd name="T12" fmla="*/ 2147483646 w 742"/>
                <a:gd name="T13" fmla="*/ 2147483646 h 1087"/>
                <a:gd name="T14" fmla="*/ 2147483646 w 742"/>
                <a:gd name="T15" fmla="*/ 1783755365 h 1087"/>
                <a:gd name="T16" fmla="*/ 2147483646 w 742"/>
                <a:gd name="T17" fmla="*/ 0 h 1087"/>
                <a:gd name="T18" fmla="*/ 139269877 w 742"/>
                <a:gd name="T19" fmla="*/ 2147483646 h 1087"/>
                <a:gd name="T20" fmla="*/ 2147483646 w 742"/>
                <a:gd name="T21" fmla="*/ 2147483646 h 10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42" h="1087">
                  <a:moveTo>
                    <a:pt x="546" y="1086"/>
                  </a:moveTo>
                  <a:cubicBezTo>
                    <a:pt x="617" y="1086"/>
                    <a:pt x="683" y="1071"/>
                    <a:pt x="741" y="1048"/>
                  </a:cubicBezTo>
                  <a:cubicBezTo>
                    <a:pt x="693" y="1008"/>
                    <a:pt x="655" y="964"/>
                    <a:pt x="624" y="921"/>
                  </a:cubicBezTo>
                  <a:cubicBezTo>
                    <a:pt x="599" y="926"/>
                    <a:pt x="571" y="932"/>
                    <a:pt x="543" y="932"/>
                  </a:cubicBezTo>
                  <a:cubicBezTo>
                    <a:pt x="327" y="932"/>
                    <a:pt x="155" y="756"/>
                    <a:pt x="155" y="543"/>
                  </a:cubicBezTo>
                  <a:cubicBezTo>
                    <a:pt x="155" y="328"/>
                    <a:pt x="330" y="155"/>
                    <a:pt x="543" y="155"/>
                  </a:cubicBezTo>
                  <a:cubicBezTo>
                    <a:pt x="571" y="155"/>
                    <a:pt x="599" y="160"/>
                    <a:pt x="624" y="165"/>
                  </a:cubicBezTo>
                  <a:cubicBezTo>
                    <a:pt x="655" y="122"/>
                    <a:pt x="693" y="79"/>
                    <a:pt x="741" y="38"/>
                  </a:cubicBezTo>
                  <a:cubicBezTo>
                    <a:pt x="680" y="16"/>
                    <a:pt x="614" y="0"/>
                    <a:pt x="546" y="0"/>
                  </a:cubicBezTo>
                  <a:cubicBezTo>
                    <a:pt x="246" y="0"/>
                    <a:pt x="3" y="244"/>
                    <a:pt x="3" y="543"/>
                  </a:cubicBezTo>
                  <a:cubicBezTo>
                    <a:pt x="0" y="843"/>
                    <a:pt x="244" y="1086"/>
                    <a:pt x="546" y="108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grpSp>
      <p:grpSp>
        <p:nvGrpSpPr>
          <p:cNvPr id="199" name="Group 12">
            <a:extLst>
              <a:ext uri="{FF2B5EF4-FFF2-40B4-BE49-F238E27FC236}">
                <a16:creationId xmlns:a16="http://schemas.microsoft.com/office/drawing/2014/main" id="{8A72A1F0-DF8E-684D-66CF-3420C2DADCEA}"/>
              </a:ext>
            </a:extLst>
          </p:cNvPr>
          <p:cNvGrpSpPr>
            <a:grpSpLocks/>
          </p:cNvGrpSpPr>
          <p:nvPr/>
        </p:nvGrpSpPr>
        <p:grpSpPr bwMode="auto">
          <a:xfrm>
            <a:off x="4382624" y="6035416"/>
            <a:ext cx="695736" cy="693758"/>
            <a:chOff x="7707313" y="5849938"/>
            <a:chExt cx="558800" cy="557212"/>
          </a:xfrm>
          <a:solidFill>
            <a:schemeClr val="tx2"/>
          </a:solidFill>
        </p:grpSpPr>
        <p:sp>
          <p:nvSpPr>
            <p:cNvPr id="200" name="Freeform 68">
              <a:extLst>
                <a:ext uri="{FF2B5EF4-FFF2-40B4-BE49-F238E27FC236}">
                  <a16:creationId xmlns:a16="http://schemas.microsoft.com/office/drawing/2014/main" id="{66673A6E-C82B-8959-B381-C4D5C97F69A0}"/>
                </a:ext>
              </a:extLst>
            </p:cNvPr>
            <p:cNvSpPr>
              <a:spLocks noChangeArrowheads="1"/>
            </p:cNvSpPr>
            <p:nvPr/>
          </p:nvSpPr>
          <p:spPr bwMode="auto">
            <a:xfrm>
              <a:off x="7707313" y="6156325"/>
              <a:ext cx="103187" cy="149225"/>
            </a:xfrm>
            <a:custGeom>
              <a:avLst/>
              <a:gdLst>
                <a:gd name="T0" fmla="*/ 2147483646 w 286"/>
                <a:gd name="T1" fmla="*/ 0 h 415"/>
                <a:gd name="T2" fmla="*/ 0 w 286"/>
                <a:gd name="T3" fmla="*/ 0 h 415"/>
                <a:gd name="T4" fmla="*/ 2147483646 w 286"/>
                <a:gd name="T5" fmla="*/ 2147483646 h 415"/>
                <a:gd name="T6" fmla="*/ 2147483646 w 286"/>
                <a:gd name="T7" fmla="*/ 2147483646 h 415"/>
                <a:gd name="T8" fmla="*/ 2147483646 w 286"/>
                <a:gd name="T9" fmla="*/ 0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415">
                  <a:moveTo>
                    <a:pt x="158" y="0"/>
                  </a:moveTo>
                  <a:lnTo>
                    <a:pt x="0" y="0"/>
                  </a:lnTo>
                  <a:cubicBezTo>
                    <a:pt x="16" y="158"/>
                    <a:pt x="79" y="300"/>
                    <a:pt x="173" y="414"/>
                  </a:cubicBezTo>
                  <a:lnTo>
                    <a:pt x="285" y="302"/>
                  </a:lnTo>
                  <a:cubicBezTo>
                    <a:pt x="216" y="216"/>
                    <a:pt x="173" y="115"/>
                    <a:pt x="158"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1" name="Freeform 69">
              <a:extLst>
                <a:ext uri="{FF2B5EF4-FFF2-40B4-BE49-F238E27FC236}">
                  <a16:creationId xmlns:a16="http://schemas.microsoft.com/office/drawing/2014/main" id="{51FE69A4-AD84-057C-3D0F-146873E67E15}"/>
                </a:ext>
              </a:extLst>
            </p:cNvPr>
            <p:cNvSpPr>
              <a:spLocks noChangeArrowheads="1"/>
            </p:cNvSpPr>
            <p:nvPr/>
          </p:nvSpPr>
          <p:spPr bwMode="auto">
            <a:xfrm>
              <a:off x="7707313" y="5951538"/>
              <a:ext cx="103187" cy="149225"/>
            </a:xfrm>
            <a:custGeom>
              <a:avLst/>
              <a:gdLst>
                <a:gd name="T0" fmla="*/ 2147483646 w 286"/>
                <a:gd name="T1" fmla="*/ 2147483646 h 414"/>
                <a:gd name="T2" fmla="*/ 2147483646 w 286"/>
                <a:gd name="T3" fmla="*/ 0 h 414"/>
                <a:gd name="T4" fmla="*/ 0 w 286"/>
                <a:gd name="T5" fmla="*/ 2147483646 h 414"/>
                <a:gd name="T6" fmla="*/ 2147483646 w 286"/>
                <a:gd name="T7" fmla="*/ 2147483646 h 414"/>
                <a:gd name="T8" fmla="*/ 2147483646 w 286"/>
                <a:gd name="T9" fmla="*/ 2147483646 h 4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414">
                  <a:moveTo>
                    <a:pt x="285" y="111"/>
                  </a:moveTo>
                  <a:lnTo>
                    <a:pt x="173" y="0"/>
                  </a:lnTo>
                  <a:cubicBezTo>
                    <a:pt x="79" y="116"/>
                    <a:pt x="16" y="258"/>
                    <a:pt x="0" y="413"/>
                  </a:cubicBezTo>
                  <a:lnTo>
                    <a:pt x="158" y="413"/>
                  </a:lnTo>
                  <a:cubicBezTo>
                    <a:pt x="173" y="301"/>
                    <a:pt x="216" y="197"/>
                    <a:pt x="285" y="11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2" name="Freeform 70">
              <a:extLst>
                <a:ext uri="{FF2B5EF4-FFF2-40B4-BE49-F238E27FC236}">
                  <a16:creationId xmlns:a16="http://schemas.microsoft.com/office/drawing/2014/main" id="{13F454CD-0E66-7BA6-E3FA-1C12C9B7E621}"/>
                </a:ext>
              </a:extLst>
            </p:cNvPr>
            <p:cNvSpPr>
              <a:spLocks noChangeArrowheads="1"/>
            </p:cNvSpPr>
            <p:nvPr/>
          </p:nvSpPr>
          <p:spPr bwMode="auto">
            <a:xfrm>
              <a:off x="7808913" y="5849938"/>
              <a:ext cx="149225" cy="103187"/>
            </a:xfrm>
            <a:custGeom>
              <a:avLst/>
              <a:gdLst>
                <a:gd name="T0" fmla="*/ 2147483646 w 415"/>
                <a:gd name="T1" fmla="*/ 2147483646 h 285"/>
                <a:gd name="T2" fmla="*/ 2147483646 w 415"/>
                <a:gd name="T3" fmla="*/ 0 h 285"/>
                <a:gd name="T4" fmla="*/ 0 w 415"/>
                <a:gd name="T5" fmla="*/ 2147483646 h 285"/>
                <a:gd name="T6" fmla="*/ 2147483646 w 415"/>
                <a:gd name="T7" fmla="*/ 2147483646 h 285"/>
                <a:gd name="T8" fmla="*/ 2147483646 w 415"/>
                <a:gd name="T9" fmla="*/ 2147483646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5">
                  <a:moveTo>
                    <a:pt x="414" y="157"/>
                  </a:moveTo>
                  <a:lnTo>
                    <a:pt x="414" y="0"/>
                  </a:lnTo>
                  <a:cubicBezTo>
                    <a:pt x="256" y="15"/>
                    <a:pt x="114" y="79"/>
                    <a:pt x="0" y="172"/>
                  </a:cubicBezTo>
                  <a:lnTo>
                    <a:pt x="112" y="284"/>
                  </a:lnTo>
                  <a:cubicBezTo>
                    <a:pt x="198" y="218"/>
                    <a:pt x="299" y="172"/>
                    <a:pt x="414" y="157"/>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3" name="Freeform 71">
              <a:extLst>
                <a:ext uri="{FF2B5EF4-FFF2-40B4-BE49-F238E27FC236}">
                  <a16:creationId xmlns:a16="http://schemas.microsoft.com/office/drawing/2014/main" id="{D57A8FFD-16EB-0AA9-8ECD-45E06B5DE671}"/>
                </a:ext>
              </a:extLst>
            </p:cNvPr>
            <p:cNvSpPr>
              <a:spLocks noChangeArrowheads="1"/>
            </p:cNvSpPr>
            <p:nvPr/>
          </p:nvSpPr>
          <p:spPr bwMode="auto">
            <a:xfrm>
              <a:off x="8015288" y="5849938"/>
              <a:ext cx="149225" cy="103187"/>
            </a:xfrm>
            <a:custGeom>
              <a:avLst/>
              <a:gdLst>
                <a:gd name="T0" fmla="*/ 2147483646 w 414"/>
                <a:gd name="T1" fmla="*/ 2147483646 h 285"/>
                <a:gd name="T2" fmla="*/ 0 w 414"/>
                <a:gd name="T3" fmla="*/ 0 h 285"/>
                <a:gd name="T4" fmla="*/ 0 w 414"/>
                <a:gd name="T5" fmla="*/ 2147483646 h 285"/>
                <a:gd name="T6" fmla="*/ 2147483646 w 414"/>
                <a:gd name="T7" fmla="*/ 2147483646 h 285"/>
                <a:gd name="T8" fmla="*/ 2147483646 w 414"/>
                <a:gd name="T9" fmla="*/ 2147483646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4" h="285">
                  <a:moveTo>
                    <a:pt x="413" y="172"/>
                  </a:moveTo>
                  <a:cubicBezTo>
                    <a:pt x="297" y="79"/>
                    <a:pt x="155" y="15"/>
                    <a:pt x="0" y="0"/>
                  </a:cubicBezTo>
                  <a:lnTo>
                    <a:pt x="0" y="157"/>
                  </a:lnTo>
                  <a:cubicBezTo>
                    <a:pt x="114" y="172"/>
                    <a:pt x="216" y="216"/>
                    <a:pt x="302" y="284"/>
                  </a:cubicBezTo>
                  <a:lnTo>
                    <a:pt x="413" y="17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4" name="Freeform 72">
              <a:extLst>
                <a:ext uri="{FF2B5EF4-FFF2-40B4-BE49-F238E27FC236}">
                  <a16:creationId xmlns:a16="http://schemas.microsoft.com/office/drawing/2014/main" id="{246A18ED-0E95-A7C3-71D6-768DFA04F92E}"/>
                </a:ext>
              </a:extLst>
            </p:cNvPr>
            <p:cNvSpPr>
              <a:spLocks noChangeArrowheads="1"/>
            </p:cNvSpPr>
            <p:nvPr/>
          </p:nvSpPr>
          <p:spPr bwMode="auto">
            <a:xfrm>
              <a:off x="8162925" y="6156325"/>
              <a:ext cx="103188" cy="149225"/>
            </a:xfrm>
            <a:custGeom>
              <a:avLst/>
              <a:gdLst>
                <a:gd name="T0" fmla="*/ 0 w 285"/>
                <a:gd name="T1" fmla="*/ 2147483646 h 415"/>
                <a:gd name="T2" fmla="*/ 2147483646 w 285"/>
                <a:gd name="T3" fmla="*/ 2147483646 h 415"/>
                <a:gd name="T4" fmla="*/ 2147483646 w 285"/>
                <a:gd name="T5" fmla="*/ 0 h 415"/>
                <a:gd name="T6" fmla="*/ 2147483646 w 285"/>
                <a:gd name="T7" fmla="*/ 0 h 415"/>
                <a:gd name="T8" fmla="*/ 0 w 285"/>
                <a:gd name="T9" fmla="*/ 2147483646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415">
                  <a:moveTo>
                    <a:pt x="0" y="302"/>
                  </a:moveTo>
                  <a:lnTo>
                    <a:pt x="112" y="414"/>
                  </a:lnTo>
                  <a:cubicBezTo>
                    <a:pt x="205" y="300"/>
                    <a:pt x="269" y="155"/>
                    <a:pt x="284" y="0"/>
                  </a:cubicBezTo>
                  <a:lnTo>
                    <a:pt x="127" y="0"/>
                  </a:lnTo>
                  <a:cubicBezTo>
                    <a:pt x="112" y="115"/>
                    <a:pt x="66" y="216"/>
                    <a:pt x="0" y="302"/>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5" name="Freeform 73">
              <a:extLst>
                <a:ext uri="{FF2B5EF4-FFF2-40B4-BE49-F238E27FC236}">
                  <a16:creationId xmlns:a16="http://schemas.microsoft.com/office/drawing/2014/main" id="{E4CF2731-377A-66B3-6973-8CC20E0C73B7}"/>
                </a:ext>
              </a:extLst>
            </p:cNvPr>
            <p:cNvSpPr>
              <a:spLocks noChangeArrowheads="1"/>
            </p:cNvSpPr>
            <p:nvPr/>
          </p:nvSpPr>
          <p:spPr bwMode="auto">
            <a:xfrm>
              <a:off x="8162925" y="5951538"/>
              <a:ext cx="103188" cy="149225"/>
            </a:xfrm>
            <a:custGeom>
              <a:avLst/>
              <a:gdLst>
                <a:gd name="T0" fmla="*/ 2147483646 w 285"/>
                <a:gd name="T1" fmla="*/ 2147483646 h 415"/>
                <a:gd name="T2" fmla="*/ 2147483646 w 285"/>
                <a:gd name="T3" fmla="*/ 2147483646 h 415"/>
                <a:gd name="T4" fmla="*/ 2147483646 w 285"/>
                <a:gd name="T5" fmla="*/ 0 h 415"/>
                <a:gd name="T6" fmla="*/ 0 w 285"/>
                <a:gd name="T7" fmla="*/ 2147483646 h 415"/>
                <a:gd name="T8" fmla="*/ 2147483646 w 285"/>
                <a:gd name="T9" fmla="*/ 2147483646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415">
                  <a:moveTo>
                    <a:pt x="127" y="414"/>
                  </a:moveTo>
                  <a:lnTo>
                    <a:pt x="284" y="414"/>
                  </a:lnTo>
                  <a:cubicBezTo>
                    <a:pt x="269" y="256"/>
                    <a:pt x="205" y="114"/>
                    <a:pt x="112" y="0"/>
                  </a:cubicBezTo>
                  <a:lnTo>
                    <a:pt x="0" y="112"/>
                  </a:lnTo>
                  <a:cubicBezTo>
                    <a:pt x="66" y="195"/>
                    <a:pt x="112" y="299"/>
                    <a:pt x="127" y="41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6" name="Freeform 74">
              <a:extLst>
                <a:ext uri="{FF2B5EF4-FFF2-40B4-BE49-F238E27FC236}">
                  <a16:creationId xmlns:a16="http://schemas.microsoft.com/office/drawing/2014/main" id="{E6F32531-50A8-0DEC-6974-A6EA0D27819C}"/>
                </a:ext>
              </a:extLst>
            </p:cNvPr>
            <p:cNvSpPr>
              <a:spLocks noChangeArrowheads="1"/>
            </p:cNvSpPr>
            <p:nvPr/>
          </p:nvSpPr>
          <p:spPr bwMode="auto">
            <a:xfrm>
              <a:off x="8013700" y="6303963"/>
              <a:ext cx="149225" cy="103187"/>
            </a:xfrm>
            <a:custGeom>
              <a:avLst/>
              <a:gdLst>
                <a:gd name="T0" fmla="*/ 0 w 415"/>
                <a:gd name="T1" fmla="*/ 2147483646 h 286"/>
                <a:gd name="T2" fmla="*/ 0 w 415"/>
                <a:gd name="T3" fmla="*/ 2147483646 h 286"/>
                <a:gd name="T4" fmla="*/ 2147483646 w 415"/>
                <a:gd name="T5" fmla="*/ 2147483646 h 286"/>
                <a:gd name="T6" fmla="*/ 2147483646 w 415"/>
                <a:gd name="T7" fmla="*/ 0 h 286"/>
                <a:gd name="T8" fmla="*/ 0 w 415"/>
                <a:gd name="T9" fmla="*/ 2147483646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6">
                  <a:moveTo>
                    <a:pt x="0" y="127"/>
                  </a:moveTo>
                  <a:lnTo>
                    <a:pt x="0" y="285"/>
                  </a:lnTo>
                  <a:cubicBezTo>
                    <a:pt x="158" y="269"/>
                    <a:pt x="300" y="206"/>
                    <a:pt x="414" y="112"/>
                  </a:cubicBezTo>
                  <a:lnTo>
                    <a:pt x="302" y="0"/>
                  </a:lnTo>
                  <a:cubicBezTo>
                    <a:pt x="219" y="69"/>
                    <a:pt x="115" y="112"/>
                    <a:pt x="0" y="127"/>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7" name="Freeform 75">
              <a:extLst>
                <a:ext uri="{FF2B5EF4-FFF2-40B4-BE49-F238E27FC236}">
                  <a16:creationId xmlns:a16="http://schemas.microsoft.com/office/drawing/2014/main" id="{8EC72153-5A2D-F9D7-F54A-DC88A031EAB3}"/>
                </a:ext>
              </a:extLst>
            </p:cNvPr>
            <p:cNvSpPr>
              <a:spLocks noChangeArrowheads="1"/>
            </p:cNvSpPr>
            <p:nvPr/>
          </p:nvSpPr>
          <p:spPr bwMode="auto">
            <a:xfrm>
              <a:off x="7808913" y="6303963"/>
              <a:ext cx="149225" cy="103187"/>
            </a:xfrm>
            <a:custGeom>
              <a:avLst/>
              <a:gdLst>
                <a:gd name="T0" fmla="*/ 0 w 415"/>
                <a:gd name="T1" fmla="*/ 2147483646 h 286"/>
                <a:gd name="T2" fmla="*/ 2147483646 w 415"/>
                <a:gd name="T3" fmla="*/ 2147483646 h 286"/>
                <a:gd name="T4" fmla="*/ 2147483646 w 415"/>
                <a:gd name="T5" fmla="*/ 2147483646 h 286"/>
                <a:gd name="T6" fmla="*/ 2147483646 w 415"/>
                <a:gd name="T7" fmla="*/ 0 h 286"/>
                <a:gd name="T8" fmla="*/ 0 w 415"/>
                <a:gd name="T9" fmla="*/ 2147483646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286">
                  <a:moveTo>
                    <a:pt x="0" y="112"/>
                  </a:moveTo>
                  <a:cubicBezTo>
                    <a:pt x="114" y="206"/>
                    <a:pt x="259" y="269"/>
                    <a:pt x="414" y="285"/>
                  </a:cubicBezTo>
                  <a:lnTo>
                    <a:pt x="414" y="127"/>
                  </a:lnTo>
                  <a:cubicBezTo>
                    <a:pt x="299" y="112"/>
                    <a:pt x="198" y="69"/>
                    <a:pt x="112" y="0"/>
                  </a:cubicBezTo>
                  <a:lnTo>
                    <a:pt x="0" y="11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sp>
          <p:nvSpPr>
            <p:cNvPr id="208" name="Freeform 76">
              <a:extLst>
                <a:ext uri="{FF2B5EF4-FFF2-40B4-BE49-F238E27FC236}">
                  <a16:creationId xmlns:a16="http://schemas.microsoft.com/office/drawing/2014/main" id="{BFBE2135-7242-81C1-BFB0-15AEB5E31609}"/>
                </a:ext>
              </a:extLst>
            </p:cNvPr>
            <p:cNvSpPr>
              <a:spLocks noChangeArrowheads="1"/>
            </p:cNvSpPr>
            <p:nvPr/>
          </p:nvSpPr>
          <p:spPr bwMode="auto">
            <a:xfrm>
              <a:off x="7847013" y="5989638"/>
              <a:ext cx="279400" cy="279400"/>
            </a:xfrm>
            <a:custGeom>
              <a:avLst/>
              <a:gdLst>
                <a:gd name="T0" fmla="*/ 2147483646 w 777"/>
                <a:gd name="T1" fmla="*/ 2147483646 h 777"/>
                <a:gd name="T2" fmla="*/ 2147483646 w 777"/>
                <a:gd name="T3" fmla="*/ 2147483646 h 777"/>
                <a:gd name="T4" fmla="*/ 2147483646 w 777"/>
                <a:gd name="T5" fmla="*/ 0 h 777"/>
                <a:gd name="T6" fmla="*/ 0 w 777"/>
                <a:gd name="T7" fmla="*/ 2147483646 h 777"/>
                <a:gd name="T8" fmla="*/ 2147483646 w 777"/>
                <a:gd name="T9" fmla="*/ 2147483646 h 7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7" h="777">
                  <a:moveTo>
                    <a:pt x="388" y="776"/>
                  </a:moveTo>
                  <a:cubicBezTo>
                    <a:pt x="604" y="776"/>
                    <a:pt x="776" y="601"/>
                    <a:pt x="776" y="388"/>
                  </a:cubicBezTo>
                  <a:cubicBezTo>
                    <a:pt x="776" y="172"/>
                    <a:pt x="601" y="0"/>
                    <a:pt x="388" y="0"/>
                  </a:cubicBezTo>
                  <a:cubicBezTo>
                    <a:pt x="173" y="0"/>
                    <a:pt x="0" y="175"/>
                    <a:pt x="0" y="388"/>
                  </a:cubicBezTo>
                  <a:cubicBezTo>
                    <a:pt x="0" y="603"/>
                    <a:pt x="173" y="776"/>
                    <a:pt x="388" y="77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A" sz="5998"/>
            </a:p>
          </p:txBody>
        </p:sp>
      </p:grpSp>
      <p:sp>
        <p:nvSpPr>
          <p:cNvPr id="209" name="Freeform 88">
            <a:extLst>
              <a:ext uri="{FF2B5EF4-FFF2-40B4-BE49-F238E27FC236}">
                <a16:creationId xmlns:a16="http://schemas.microsoft.com/office/drawing/2014/main" id="{4ED70C34-AB49-710D-A07B-093C02E32414}"/>
              </a:ext>
            </a:extLst>
          </p:cNvPr>
          <p:cNvSpPr>
            <a:spLocks noChangeArrowheads="1"/>
          </p:cNvSpPr>
          <p:nvPr/>
        </p:nvSpPr>
        <p:spPr bwMode="auto">
          <a:xfrm>
            <a:off x="3522532" y="3567811"/>
            <a:ext cx="697712" cy="492154"/>
          </a:xfrm>
          <a:custGeom>
            <a:avLst/>
            <a:gdLst>
              <a:gd name="T0" fmla="*/ 2147483646 w 1556"/>
              <a:gd name="T1" fmla="*/ 2147483646 h 1097"/>
              <a:gd name="T2" fmla="*/ 2147483646 w 1556"/>
              <a:gd name="T3" fmla="*/ 2147483646 h 1097"/>
              <a:gd name="T4" fmla="*/ 2147483646 w 1556"/>
              <a:gd name="T5" fmla="*/ 2147483646 h 1097"/>
              <a:gd name="T6" fmla="*/ 2147483646 w 1556"/>
              <a:gd name="T7" fmla="*/ 2147483646 h 1097"/>
              <a:gd name="T8" fmla="*/ 2147483646 w 1556"/>
              <a:gd name="T9" fmla="*/ 2147483646 h 1097"/>
              <a:gd name="T10" fmla="*/ 2147483646 w 1556"/>
              <a:gd name="T11" fmla="*/ 2147483646 h 1097"/>
              <a:gd name="T12" fmla="*/ 2147483646 w 1556"/>
              <a:gd name="T13" fmla="*/ 2147483646 h 1097"/>
              <a:gd name="T14" fmla="*/ 2147483646 w 1556"/>
              <a:gd name="T15" fmla="*/ 2147483646 h 1097"/>
              <a:gd name="T16" fmla="*/ 2147483646 w 1556"/>
              <a:gd name="T17" fmla="*/ 2147483646 h 1097"/>
              <a:gd name="T18" fmla="*/ 2147483646 w 1556"/>
              <a:gd name="T19" fmla="*/ 2147483646 h 1097"/>
              <a:gd name="T20" fmla="*/ 2147483646 w 1556"/>
              <a:gd name="T21" fmla="*/ 2147483646 h 1097"/>
              <a:gd name="T22" fmla="*/ 2147483646 w 1556"/>
              <a:gd name="T23" fmla="*/ 2147483646 h 1097"/>
              <a:gd name="T24" fmla="*/ 2147483646 w 1556"/>
              <a:gd name="T25" fmla="*/ 0 h 1097"/>
              <a:gd name="T26" fmla="*/ 2147483646 w 1556"/>
              <a:gd name="T27" fmla="*/ 2147483646 h 1097"/>
              <a:gd name="T28" fmla="*/ 2147483646 w 1556"/>
              <a:gd name="T29" fmla="*/ 2147483646 h 1097"/>
              <a:gd name="T30" fmla="*/ 2147483646 w 1556"/>
              <a:gd name="T31" fmla="*/ 2147483646 h 1097"/>
              <a:gd name="T32" fmla="*/ 2147483646 w 1556"/>
              <a:gd name="T33" fmla="*/ 2147483646 h 1097"/>
              <a:gd name="T34" fmla="*/ 2147483646 w 1556"/>
              <a:gd name="T35" fmla="*/ 2147483646 h 1097"/>
              <a:gd name="T36" fmla="*/ 2147483646 w 1556"/>
              <a:gd name="T37" fmla="*/ 2147483646 h 1097"/>
              <a:gd name="T38" fmla="*/ 2147483646 w 1556"/>
              <a:gd name="T39" fmla="*/ 2147483646 h 1097"/>
              <a:gd name="T40" fmla="*/ 2147483646 w 1556"/>
              <a:gd name="T41" fmla="*/ 0 h 1097"/>
              <a:gd name="T42" fmla="*/ 0 w 1556"/>
              <a:gd name="T43" fmla="*/ 2147483646 h 1097"/>
              <a:gd name="T44" fmla="*/ 2147483646 w 1556"/>
              <a:gd name="T45" fmla="*/ 2147483646 h 1097"/>
              <a:gd name="T46" fmla="*/ 2147483646 w 1556"/>
              <a:gd name="T47" fmla="*/ 2147483646 h 1097"/>
              <a:gd name="T48" fmla="*/ 2147483646 w 1556"/>
              <a:gd name="T49" fmla="*/ 2147483646 h 1097"/>
              <a:gd name="T50" fmla="*/ 2147483646 w 1556"/>
              <a:gd name="T51" fmla="*/ 2147483646 h 1097"/>
              <a:gd name="T52" fmla="*/ 2147483646 w 1556"/>
              <a:gd name="T53" fmla="*/ 2147483646 h 1097"/>
              <a:gd name="T54" fmla="*/ 2147483646 w 1556"/>
              <a:gd name="T55" fmla="*/ 2147483646 h 1097"/>
              <a:gd name="T56" fmla="*/ 2147483646 w 1556"/>
              <a:gd name="T57" fmla="*/ 2147483646 h 1097"/>
              <a:gd name="T58" fmla="*/ 2147483646 w 1556"/>
              <a:gd name="T59" fmla="*/ 2147483646 h 1097"/>
              <a:gd name="T60" fmla="*/ 2147483646 w 1556"/>
              <a:gd name="T61" fmla="*/ 2147483646 h 1097"/>
              <a:gd name="T62" fmla="*/ 2147483646 w 1556"/>
              <a:gd name="T63" fmla="*/ 2147483646 h 1097"/>
              <a:gd name="T64" fmla="*/ 2147483646 w 1556"/>
              <a:gd name="T65" fmla="*/ 2147483646 h 1097"/>
              <a:gd name="T66" fmla="*/ 2147483646 w 1556"/>
              <a:gd name="T67" fmla="*/ 2147483646 h 1097"/>
              <a:gd name="T68" fmla="*/ 2147483646 w 1556"/>
              <a:gd name="T69" fmla="*/ 2147483646 h 1097"/>
              <a:gd name="T70" fmla="*/ 2147483646 w 1556"/>
              <a:gd name="T71" fmla="*/ 2147483646 h 1097"/>
              <a:gd name="T72" fmla="*/ 2147483646 w 1556"/>
              <a:gd name="T73" fmla="*/ 2147483646 h 1097"/>
              <a:gd name="T74" fmla="*/ 2147483646 w 1556"/>
              <a:gd name="T75" fmla="*/ 2147483646 h 1097"/>
              <a:gd name="T76" fmla="*/ 2147483646 w 1556"/>
              <a:gd name="T77" fmla="*/ 2147483646 h 109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556" h="1097">
                <a:moveTo>
                  <a:pt x="1050" y="508"/>
                </a:moveTo>
                <a:cubicBezTo>
                  <a:pt x="1050" y="662"/>
                  <a:pt x="855" y="779"/>
                  <a:pt x="855" y="896"/>
                </a:cubicBezTo>
                <a:lnTo>
                  <a:pt x="700" y="896"/>
                </a:lnTo>
                <a:cubicBezTo>
                  <a:pt x="700" y="779"/>
                  <a:pt x="505" y="662"/>
                  <a:pt x="505" y="508"/>
                </a:cubicBezTo>
                <a:cubicBezTo>
                  <a:pt x="505" y="358"/>
                  <a:pt x="627" y="236"/>
                  <a:pt x="776" y="236"/>
                </a:cubicBezTo>
                <a:cubicBezTo>
                  <a:pt x="928" y="236"/>
                  <a:pt x="1050" y="358"/>
                  <a:pt x="1050" y="508"/>
                </a:cubicBezTo>
                <a:close/>
                <a:moveTo>
                  <a:pt x="855" y="974"/>
                </a:moveTo>
                <a:lnTo>
                  <a:pt x="700" y="974"/>
                </a:lnTo>
                <a:lnTo>
                  <a:pt x="700" y="1091"/>
                </a:lnTo>
                <a:lnTo>
                  <a:pt x="855" y="1091"/>
                </a:lnTo>
                <a:lnTo>
                  <a:pt x="855" y="974"/>
                </a:lnTo>
                <a:close/>
                <a:moveTo>
                  <a:pt x="1555" y="548"/>
                </a:moveTo>
                <a:cubicBezTo>
                  <a:pt x="1555" y="333"/>
                  <a:pt x="1469" y="140"/>
                  <a:pt x="1327" y="0"/>
                </a:cubicBezTo>
                <a:lnTo>
                  <a:pt x="1246" y="81"/>
                </a:lnTo>
                <a:cubicBezTo>
                  <a:pt x="1365" y="201"/>
                  <a:pt x="1438" y="366"/>
                  <a:pt x="1438" y="548"/>
                </a:cubicBezTo>
                <a:cubicBezTo>
                  <a:pt x="1438" y="731"/>
                  <a:pt x="1365" y="896"/>
                  <a:pt x="1246" y="1015"/>
                </a:cubicBezTo>
                <a:lnTo>
                  <a:pt x="1327" y="1096"/>
                </a:lnTo>
                <a:cubicBezTo>
                  <a:pt x="1466" y="957"/>
                  <a:pt x="1555" y="761"/>
                  <a:pt x="1555" y="548"/>
                </a:cubicBezTo>
                <a:close/>
                <a:moveTo>
                  <a:pt x="117" y="548"/>
                </a:moveTo>
                <a:cubicBezTo>
                  <a:pt x="117" y="366"/>
                  <a:pt x="190" y="201"/>
                  <a:pt x="309" y="81"/>
                </a:cubicBezTo>
                <a:lnTo>
                  <a:pt x="228" y="0"/>
                </a:lnTo>
                <a:cubicBezTo>
                  <a:pt x="89" y="140"/>
                  <a:pt x="0" y="335"/>
                  <a:pt x="0" y="548"/>
                </a:cubicBezTo>
                <a:cubicBezTo>
                  <a:pt x="0" y="764"/>
                  <a:pt x="86" y="957"/>
                  <a:pt x="228" y="1096"/>
                </a:cubicBezTo>
                <a:lnTo>
                  <a:pt x="309" y="1015"/>
                </a:lnTo>
                <a:cubicBezTo>
                  <a:pt x="190" y="896"/>
                  <a:pt x="117" y="728"/>
                  <a:pt x="117" y="548"/>
                </a:cubicBezTo>
                <a:close/>
                <a:moveTo>
                  <a:pt x="1205" y="548"/>
                </a:moveTo>
                <a:cubicBezTo>
                  <a:pt x="1205" y="667"/>
                  <a:pt x="1157" y="771"/>
                  <a:pt x="1081" y="850"/>
                </a:cubicBezTo>
                <a:lnTo>
                  <a:pt x="1162" y="931"/>
                </a:lnTo>
                <a:cubicBezTo>
                  <a:pt x="1261" y="832"/>
                  <a:pt x="1322" y="698"/>
                  <a:pt x="1322" y="546"/>
                </a:cubicBezTo>
                <a:cubicBezTo>
                  <a:pt x="1322" y="396"/>
                  <a:pt x="1261" y="259"/>
                  <a:pt x="1162" y="160"/>
                </a:cubicBezTo>
                <a:lnTo>
                  <a:pt x="1081" y="241"/>
                </a:lnTo>
                <a:cubicBezTo>
                  <a:pt x="1157" y="322"/>
                  <a:pt x="1205" y="429"/>
                  <a:pt x="1205" y="548"/>
                </a:cubicBezTo>
                <a:close/>
                <a:moveTo>
                  <a:pt x="393" y="931"/>
                </a:moveTo>
                <a:lnTo>
                  <a:pt x="474" y="850"/>
                </a:lnTo>
                <a:cubicBezTo>
                  <a:pt x="396" y="771"/>
                  <a:pt x="350" y="665"/>
                  <a:pt x="350" y="548"/>
                </a:cubicBezTo>
                <a:cubicBezTo>
                  <a:pt x="350" y="432"/>
                  <a:pt x="398" y="325"/>
                  <a:pt x="474" y="246"/>
                </a:cubicBezTo>
                <a:lnTo>
                  <a:pt x="393" y="165"/>
                </a:lnTo>
                <a:cubicBezTo>
                  <a:pt x="294" y="264"/>
                  <a:pt x="233" y="399"/>
                  <a:pt x="233" y="551"/>
                </a:cubicBezTo>
                <a:cubicBezTo>
                  <a:pt x="233" y="698"/>
                  <a:pt x="294" y="832"/>
                  <a:pt x="393" y="931"/>
                </a:cubicBezTo>
                <a:close/>
              </a:path>
            </a:pathLst>
          </a:custGeom>
          <a:solidFill>
            <a:schemeClr val="tx2"/>
          </a:solidFill>
          <a:ln>
            <a:noFill/>
          </a:ln>
          <a:effectLst/>
        </p:spPr>
        <p:txBody>
          <a:bodyPr wrap="none" anchor="ctr"/>
          <a:lstStyle/>
          <a:p>
            <a:endParaRPr lang="en-UA" sz="5998"/>
          </a:p>
        </p:txBody>
      </p:sp>
    </p:spTree>
    <p:extLst>
      <p:ext uri="{BB962C8B-B14F-4D97-AF65-F5344CB8AC3E}">
        <p14:creationId xmlns:p14="http://schemas.microsoft.com/office/powerpoint/2010/main" val="3773955252"/>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50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55"/>
                                            </p:tgtEl>
                                            <p:attrNameLst>
                                              <p:attrName>style.visibility</p:attrName>
                                            </p:attrNameLst>
                                          </p:cBhvr>
                                          <p:to>
                                            <p:strVal val="visible"/>
                                          </p:to>
                                        </p:set>
                                        <p:animEffect transition="in" filter="wipe(left)">
                                          <p:cBhvr>
                                            <p:cTn id="12" dur="500"/>
                                            <p:tgtEl>
                                              <p:spTgt spid="55"/>
                                            </p:tgtEl>
                                          </p:cBhvr>
                                        </p:animEffect>
                                      </p:childTnLst>
                                    </p:cTn>
                                  </p:par>
                                  <p:par>
                                    <p:cTn id="13" presetID="22" presetClass="entr" presetSubtype="8" fill="hold" grpId="0" nodeType="withEffect">
                                      <p:stCondLst>
                                        <p:cond delay="1250"/>
                                      </p:stCondLst>
                                      <p:childTnLst>
                                        <p:set>
                                          <p:cBhvr>
                                            <p:cTn id="14" dur="1" fill="hold">
                                              <p:stCondLst>
                                                <p:cond delay="0"/>
                                              </p:stCondLst>
                                            </p:cTn>
                                            <p:tgtEl>
                                              <p:spTgt spid="53"/>
                                            </p:tgtEl>
                                            <p:attrNameLst>
                                              <p:attrName>style.visibility</p:attrName>
                                            </p:attrNameLst>
                                          </p:cBhvr>
                                          <p:to>
                                            <p:strVal val="visible"/>
                                          </p:to>
                                        </p:set>
                                        <p:animEffect transition="in" filter="wipe(left)">
                                          <p:cBhvr>
                                            <p:cTn id="15" dur="500"/>
                                            <p:tgtEl>
                                              <p:spTgt spid="53"/>
                                            </p:tgtEl>
                                          </p:cBhvr>
                                        </p:animEffect>
                                      </p:childTnLst>
                                    </p:cTn>
                                  </p:par>
                                  <p:par>
                                    <p:cTn id="16" presetID="2" presetClass="entr" presetSubtype="2" decel="50000" fill="hold" grpId="0" nodeType="withEffect">
                                      <p:stCondLst>
                                        <p:cond delay="1250"/>
                                      </p:stCondLst>
                                      <p:childTnLst>
                                        <p:set>
                                          <p:cBhvr>
                                            <p:cTn id="17" dur="1" fill="hold">
                                              <p:stCondLst>
                                                <p:cond delay="0"/>
                                              </p:stCondLst>
                                            </p:cTn>
                                            <p:tgtEl>
                                              <p:spTgt spid="131"/>
                                            </p:tgtEl>
                                            <p:attrNameLst>
                                              <p:attrName>style.visibility</p:attrName>
                                            </p:attrNameLst>
                                          </p:cBhvr>
                                          <p:to>
                                            <p:strVal val="visible"/>
                                          </p:to>
                                        </p:set>
                                        <p:anim calcmode="lin" valueType="num">
                                          <p:cBhvr additive="base">
                                            <p:cTn id="18" dur="1000" fill="hold"/>
                                            <p:tgtEl>
                                              <p:spTgt spid="131"/>
                                            </p:tgtEl>
                                            <p:attrNameLst>
                                              <p:attrName>ppt_x</p:attrName>
                                            </p:attrNameLst>
                                          </p:cBhvr>
                                          <p:tavLst>
                                            <p:tav tm="0">
                                              <p:val>
                                                <p:strVal val="1+#ppt_w/2"/>
                                              </p:val>
                                            </p:tav>
                                            <p:tav tm="100000">
                                              <p:val>
                                                <p:strVal val="#ppt_x"/>
                                              </p:val>
                                            </p:tav>
                                          </p:tavLst>
                                        </p:anim>
                                        <p:anim calcmode="lin" valueType="num">
                                          <p:cBhvr additive="base">
                                            <p:cTn id="19" dur="1000" fill="hold"/>
                                            <p:tgtEl>
                                              <p:spTgt spid="131"/>
                                            </p:tgtEl>
                                            <p:attrNameLst>
                                              <p:attrName>ppt_y</p:attrName>
                                            </p:attrNameLst>
                                          </p:cBhvr>
                                          <p:tavLst>
                                            <p:tav tm="0">
                                              <p:val>
                                                <p:strVal val="#ppt_y"/>
                                              </p:val>
                                            </p:tav>
                                            <p:tav tm="100000">
                                              <p:val>
                                                <p:strVal val="#ppt_y"/>
                                              </p:val>
                                            </p:tav>
                                          </p:tavLst>
                                        </p:anim>
                                      </p:childTnLst>
                                    </p:cTn>
                                  </p:par>
                                  <p:par>
                                    <p:cTn id="20" presetID="2" presetClass="entr" presetSubtype="2" decel="50000" fill="hold" grpId="0" nodeType="withEffect">
                                      <p:stCondLst>
                                        <p:cond delay="1250"/>
                                      </p:stCondLst>
                                      <p:childTnLst>
                                        <p:set>
                                          <p:cBhvr>
                                            <p:cTn id="21" dur="1" fill="hold">
                                              <p:stCondLst>
                                                <p:cond delay="0"/>
                                              </p:stCondLst>
                                            </p:cTn>
                                            <p:tgtEl>
                                              <p:spTgt spid="130"/>
                                            </p:tgtEl>
                                            <p:attrNameLst>
                                              <p:attrName>style.visibility</p:attrName>
                                            </p:attrNameLst>
                                          </p:cBhvr>
                                          <p:to>
                                            <p:strVal val="visible"/>
                                          </p:to>
                                        </p:set>
                                        <p:anim calcmode="lin" valueType="num">
                                          <p:cBhvr additive="base">
                                            <p:cTn id="22" dur="1000" fill="hold"/>
                                            <p:tgtEl>
                                              <p:spTgt spid="130"/>
                                            </p:tgtEl>
                                            <p:attrNameLst>
                                              <p:attrName>ppt_x</p:attrName>
                                            </p:attrNameLst>
                                          </p:cBhvr>
                                          <p:tavLst>
                                            <p:tav tm="0">
                                              <p:val>
                                                <p:strVal val="1+#ppt_w/2"/>
                                              </p:val>
                                            </p:tav>
                                            <p:tav tm="100000">
                                              <p:val>
                                                <p:strVal val="#ppt_x"/>
                                              </p:val>
                                            </p:tav>
                                          </p:tavLst>
                                        </p:anim>
                                        <p:anim calcmode="lin" valueType="num">
                                          <p:cBhvr additive="base">
                                            <p:cTn id="23" dur="1000" fill="hold"/>
                                            <p:tgtEl>
                                              <p:spTgt spid="130"/>
                                            </p:tgtEl>
                                            <p:attrNameLst>
                                              <p:attrName>ppt_y</p:attrName>
                                            </p:attrNameLst>
                                          </p:cBhvr>
                                          <p:tavLst>
                                            <p:tav tm="0">
                                              <p:val>
                                                <p:strVal val="#ppt_y"/>
                                              </p:val>
                                            </p:tav>
                                            <p:tav tm="100000">
                                              <p:val>
                                                <p:strVal val="#ppt_y"/>
                                              </p:val>
                                            </p:tav>
                                          </p:tavLst>
                                        </p:anim>
                                      </p:childTnLst>
                                    </p:cTn>
                                  </p:par>
                                  <p:par>
                                    <p:cTn id="24" presetID="2" presetClass="entr" presetSubtype="2" decel="50000" fill="hold" grpId="0" nodeType="withEffect">
                                      <p:stCondLst>
                                        <p:cond delay="1750"/>
                                      </p:stCondLst>
                                      <p:childTnLst>
                                        <p:set>
                                          <p:cBhvr>
                                            <p:cTn id="25" dur="1" fill="hold">
                                              <p:stCondLst>
                                                <p:cond delay="0"/>
                                              </p:stCondLst>
                                            </p:cTn>
                                            <p:tgtEl>
                                              <p:spTgt spid="133"/>
                                            </p:tgtEl>
                                            <p:attrNameLst>
                                              <p:attrName>style.visibility</p:attrName>
                                            </p:attrNameLst>
                                          </p:cBhvr>
                                          <p:to>
                                            <p:strVal val="visible"/>
                                          </p:to>
                                        </p:set>
                                        <p:anim calcmode="lin" valueType="num">
                                          <p:cBhvr additive="base">
                                            <p:cTn id="26" dur="1000" fill="hold"/>
                                            <p:tgtEl>
                                              <p:spTgt spid="133"/>
                                            </p:tgtEl>
                                            <p:attrNameLst>
                                              <p:attrName>ppt_x</p:attrName>
                                            </p:attrNameLst>
                                          </p:cBhvr>
                                          <p:tavLst>
                                            <p:tav tm="0">
                                              <p:val>
                                                <p:strVal val="1+#ppt_w/2"/>
                                              </p:val>
                                            </p:tav>
                                            <p:tav tm="100000">
                                              <p:val>
                                                <p:strVal val="#ppt_x"/>
                                              </p:val>
                                            </p:tav>
                                          </p:tavLst>
                                        </p:anim>
                                        <p:anim calcmode="lin" valueType="num">
                                          <p:cBhvr additive="base">
                                            <p:cTn id="27" dur="1000" fill="hold"/>
                                            <p:tgtEl>
                                              <p:spTgt spid="133"/>
                                            </p:tgtEl>
                                            <p:attrNameLst>
                                              <p:attrName>ppt_y</p:attrName>
                                            </p:attrNameLst>
                                          </p:cBhvr>
                                          <p:tavLst>
                                            <p:tav tm="0">
                                              <p:val>
                                                <p:strVal val="#ppt_y"/>
                                              </p:val>
                                            </p:tav>
                                            <p:tav tm="100000">
                                              <p:val>
                                                <p:strVal val="#ppt_y"/>
                                              </p:val>
                                            </p:tav>
                                          </p:tavLst>
                                        </p:anim>
                                      </p:childTnLst>
                                    </p:cTn>
                                  </p:par>
                                  <p:par>
                                    <p:cTn id="28" presetID="2" presetClass="entr" presetSubtype="2" decel="50000" fill="hold" grpId="0" nodeType="withEffect">
                                      <p:stCondLst>
                                        <p:cond delay="1750"/>
                                      </p:stCondLst>
                                      <p:childTnLst>
                                        <p:set>
                                          <p:cBhvr>
                                            <p:cTn id="29" dur="1" fill="hold">
                                              <p:stCondLst>
                                                <p:cond delay="0"/>
                                              </p:stCondLst>
                                            </p:cTn>
                                            <p:tgtEl>
                                              <p:spTgt spid="132"/>
                                            </p:tgtEl>
                                            <p:attrNameLst>
                                              <p:attrName>style.visibility</p:attrName>
                                            </p:attrNameLst>
                                          </p:cBhvr>
                                          <p:to>
                                            <p:strVal val="visible"/>
                                          </p:to>
                                        </p:set>
                                        <p:anim calcmode="lin" valueType="num">
                                          <p:cBhvr additive="base">
                                            <p:cTn id="30" dur="1000" fill="hold"/>
                                            <p:tgtEl>
                                              <p:spTgt spid="132"/>
                                            </p:tgtEl>
                                            <p:attrNameLst>
                                              <p:attrName>ppt_x</p:attrName>
                                            </p:attrNameLst>
                                          </p:cBhvr>
                                          <p:tavLst>
                                            <p:tav tm="0">
                                              <p:val>
                                                <p:strVal val="1+#ppt_w/2"/>
                                              </p:val>
                                            </p:tav>
                                            <p:tav tm="100000">
                                              <p:val>
                                                <p:strVal val="#ppt_x"/>
                                              </p:val>
                                            </p:tav>
                                          </p:tavLst>
                                        </p:anim>
                                        <p:anim calcmode="lin" valueType="num">
                                          <p:cBhvr additive="base">
                                            <p:cTn id="31" dur="1000" fill="hold"/>
                                            <p:tgtEl>
                                              <p:spTgt spid="132"/>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128"/>
                                            </p:tgtEl>
                                            <p:attrNameLst>
                                              <p:attrName>style.visibility</p:attrName>
                                            </p:attrNameLst>
                                          </p:cBhvr>
                                          <p:to>
                                            <p:strVal val="visible"/>
                                          </p:to>
                                        </p:set>
                                        <p:anim calcmode="lin" valueType="num">
                                          <p:cBhvr>
                                            <p:cTn id="39" dur="500" fill="hold"/>
                                            <p:tgtEl>
                                              <p:spTgt spid="128"/>
                                            </p:tgtEl>
                                            <p:attrNameLst>
                                              <p:attrName>ppt_w</p:attrName>
                                            </p:attrNameLst>
                                          </p:cBhvr>
                                          <p:tavLst>
                                            <p:tav tm="0">
                                              <p:val>
                                                <p:fltVal val="0"/>
                                              </p:val>
                                            </p:tav>
                                            <p:tav tm="100000">
                                              <p:val>
                                                <p:strVal val="#ppt_w"/>
                                              </p:val>
                                            </p:tav>
                                          </p:tavLst>
                                        </p:anim>
                                        <p:anim calcmode="lin" valueType="num">
                                          <p:cBhvr>
                                            <p:cTn id="40" dur="500" fill="hold"/>
                                            <p:tgtEl>
                                              <p:spTgt spid="128"/>
                                            </p:tgtEl>
                                            <p:attrNameLst>
                                              <p:attrName>ppt_h</p:attrName>
                                            </p:attrNameLst>
                                          </p:cBhvr>
                                          <p:tavLst>
                                            <p:tav tm="0">
                                              <p:val>
                                                <p:fltVal val="0"/>
                                              </p:val>
                                            </p:tav>
                                            <p:tav tm="100000">
                                              <p:val>
                                                <p:strVal val="#ppt_h"/>
                                              </p:val>
                                            </p:tav>
                                          </p:tavLst>
                                        </p:anim>
                                        <p:animEffect transition="in" filter="fade">
                                          <p:cBhvr>
                                            <p:cTn id="41" dur="500"/>
                                            <p:tgtEl>
                                              <p:spTgt spid="128"/>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29"/>
                                            </p:tgtEl>
                                            <p:attrNameLst>
                                              <p:attrName>style.visibility</p:attrName>
                                            </p:attrNameLst>
                                          </p:cBhvr>
                                          <p:to>
                                            <p:strVal val="visible"/>
                                          </p:to>
                                        </p:set>
                                        <p:anim calcmode="lin" valueType="num">
                                          <p:cBhvr>
                                            <p:cTn id="44" dur="500" fill="hold"/>
                                            <p:tgtEl>
                                              <p:spTgt spid="129"/>
                                            </p:tgtEl>
                                            <p:attrNameLst>
                                              <p:attrName>ppt_w</p:attrName>
                                            </p:attrNameLst>
                                          </p:cBhvr>
                                          <p:tavLst>
                                            <p:tav tm="0">
                                              <p:val>
                                                <p:fltVal val="0"/>
                                              </p:val>
                                            </p:tav>
                                            <p:tav tm="100000">
                                              <p:val>
                                                <p:strVal val="#ppt_w"/>
                                              </p:val>
                                            </p:tav>
                                          </p:tavLst>
                                        </p:anim>
                                        <p:anim calcmode="lin" valueType="num">
                                          <p:cBhvr>
                                            <p:cTn id="45" dur="500" fill="hold"/>
                                            <p:tgtEl>
                                              <p:spTgt spid="129"/>
                                            </p:tgtEl>
                                            <p:attrNameLst>
                                              <p:attrName>ppt_h</p:attrName>
                                            </p:attrNameLst>
                                          </p:cBhvr>
                                          <p:tavLst>
                                            <p:tav tm="0">
                                              <p:val>
                                                <p:fltVal val="0"/>
                                              </p:val>
                                            </p:tav>
                                            <p:tav tm="100000">
                                              <p:val>
                                                <p:strVal val="#ppt_h"/>
                                              </p:val>
                                            </p:tav>
                                          </p:tavLst>
                                        </p:anim>
                                        <p:animEffect transition="in" filter="fade">
                                          <p:cBhvr>
                                            <p:cTn id="46" dur="500"/>
                                            <p:tgtEl>
                                              <p:spTgt spid="129"/>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54"/>
                                            </p:tgtEl>
                                            <p:attrNameLst>
                                              <p:attrName>style.visibility</p:attrName>
                                            </p:attrNameLst>
                                          </p:cBhvr>
                                          <p:to>
                                            <p:strVal val="visible"/>
                                          </p:to>
                                        </p:set>
                                        <p:anim calcmode="lin" valueType="num">
                                          <p:cBhvr>
                                            <p:cTn id="49" dur="500" fill="hold"/>
                                            <p:tgtEl>
                                              <p:spTgt spid="54"/>
                                            </p:tgtEl>
                                            <p:attrNameLst>
                                              <p:attrName>ppt_w</p:attrName>
                                            </p:attrNameLst>
                                          </p:cBhvr>
                                          <p:tavLst>
                                            <p:tav tm="0">
                                              <p:val>
                                                <p:fltVal val="0"/>
                                              </p:val>
                                            </p:tav>
                                            <p:tav tm="100000">
                                              <p:val>
                                                <p:strVal val="#ppt_w"/>
                                              </p:val>
                                            </p:tav>
                                          </p:tavLst>
                                        </p:anim>
                                        <p:anim calcmode="lin" valueType="num">
                                          <p:cBhvr>
                                            <p:cTn id="50" dur="500" fill="hold"/>
                                            <p:tgtEl>
                                              <p:spTgt spid="54"/>
                                            </p:tgtEl>
                                            <p:attrNameLst>
                                              <p:attrName>ppt_h</p:attrName>
                                            </p:attrNameLst>
                                          </p:cBhvr>
                                          <p:tavLst>
                                            <p:tav tm="0">
                                              <p:val>
                                                <p:fltVal val="0"/>
                                              </p:val>
                                            </p:tav>
                                            <p:tav tm="100000">
                                              <p:val>
                                                <p:strVal val="#ppt_h"/>
                                              </p:val>
                                            </p:tav>
                                          </p:tavLst>
                                        </p:anim>
                                        <p:animEffect transition="in" filter="fade">
                                          <p:cBhvr>
                                            <p:cTn id="51" dur="500"/>
                                            <p:tgtEl>
                                              <p:spTgt spid="54"/>
                                            </p:tgtEl>
                                          </p:cBhvr>
                                        </p:animEffect>
                                      </p:childTnLst>
                                    </p:cTn>
                                  </p:par>
                                  <p:par>
                                    <p:cTn id="52" presetID="53" presetClass="entr" presetSubtype="16" fill="hold" grpId="0" nodeType="withEffect">
                                      <p:stCondLst>
                                        <p:cond delay="750"/>
                                      </p:stCondLst>
                                      <p:childTnLst>
                                        <p:set>
                                          <p:cBhvr>
                                            <p:cTn id="53" dur="1" fill="hold">
                                              <p:stCondLst>
                                                <p:cond delay="0"/>
                                              </p:stCondLst>
                                            </p:cTn>
                                            <p:tgtEl>
                                              <p:spTgt spid="134"/>
                                            </p:tgtEl>
                                            <p:attrNameLst>
                                              <p:attrName>style.visibility</p:attrName>
                                            </p:attrNameLst>
                                          </p:cBhvr>
                                          <p:to>
                                            <p:strVal val="visible"/>
                                          </p:to>
                                        </p:set>
                                        <p:anim calcmode="lin" valueType="num">
                                          <p:cBhvr>
                                            <p:cTn id="54" dur="500" fill="hold"/>
                                            <p:tgtEl>
                                              <p:spTgt spid="134"/>
                                            </p:tgtEl>
                                            <p:attrNameLst>
                                              <p:attrName>ppt_w</p:attrName>
                                            </p:attrNameLst>
                                          </p:cBhvr>
                                          <p:tavLst>
                                            <p:tav tm="0">
                                              <p:val>
                                                <p:fltVal val="0"/>
                                              </p:val>
                                            </p:tav>
                                            <p:tav tm="100000">
                                              <p:val>
                                                <p:strVal val="#ppt_w"/>
                                              </p:val>
                                            </p:tav>
                                          </p:tavLst>
                                        </p:anim>
                                        <p:anim calcmode="lin" valueType="num">
                                          <p:cBhvr>
                                            <p:cTn id="55" dur="500" fill="hold"/>
                                            <p:tgtEl>
                                              <p:spTgt spid="134"/>
                                            </p:tgtEl>
                                            <p:attrNameLst>
                                              <p:attrName>ppt_h</p:attrName>
                                            </p:attrNameLst>
                                          </p:cBhvr>
                                          <p:tavLst>
                                            <p:tav tm="0">
                                              <p:val>
                                                <p:fltVal val="0"/>
                                              </p:val>
                                            </p:tav>
                                            <p:tav tm="100000">
                                              <p:val>
                                                <p:strVal val="#ppt_h"/>
                                              </p:val>
                                            </p:tav>
                                          </p:tavLst>
                                        </p:anim>
                                        <p:animEffect transition="in" filter="fade">
                                          <p:cBhvr>
                                            <p:cTn id="56" dur="500"/>
                                            <p:tgtEl>
                                              <p:spTgt spid="134"/>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35"/>
                                            </p:tgtEl>
                                            <p:attrNameLst>
                                              <p:attrName>style.visibility</p:attrName>
                                            </p:attrNameLst>
                                          </p:cBhvr>
                                          <p:to>
                                            <p:strVal val="visible"/>
                                          </p:to>
                                        </p:set>
                                        <p:anim calcmode="lin" valueType="num">
                                          <p:cBhvr>
                                            <p:cTn id="59" dur="500" fill="hold"/>
                                            <p:tgtEl>
                                              <p:spTgt spid="135"/>
                                            </p:tgtEl>
                                            <p:attrNameLst>
                                              <p:attrName>ppt_w</p:attrName>
                                            </p:attrNameLst>
                                          </p:cBhvr>
                                          <p:tavLst>
                                            <p:tav tm="0">
                                              <p:val>
                                                <p:fltVal val="0"/>
                                              </p:val>
                                            </p:tav>
                                            <p:tav tm="100000">
                                              <p:val>
                                                <p:strVal val="#ppt_w"/>
                                              </p:val>
                                            </p:tav>
                                          </p:tavLst>
                                        </p:anim>
                                        <p:anim calcmode="lin" valueType="num">
                                          <p:cBhvr>
                                            <p:cTn id="60" dur="500" fill="hold"/>
                                            <p:tgtEl>
                                              <p:spTgt spid="135"/>
                                            </p:tgtEl>
                                            <p:attrNameLst>
                                              <p:attrName>ppt_h</p:attrName>
                                            </p:attrNameLst>
                                          </p:cBhvr>
                                          <p:tavLst>
                                            <p:tav tm="0">
                                              <p:val>
                                                <p:fltVal val="0"/>
                                              </p:val>
                                            </p:tav>
                                            <p:tav tm="100000">
                                              <p:val>
                                                <p:strVal val="#ppt_h"/>
                                              </p:val>
                                            </p:tav>
                                          </p:tavLst>
                                        </p:anim>
                                        <p:animEffect transition="in" filter="fade">
                                          <p:cBhvr>
                                            <p:cTn id="61" dur="500"/>
                                            <p:tgtEl>
                                              <p:spTgt spid="135"/>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49"/>
                                            </p:tgtEl>
                                            <p:attrNameLst>
                                              <p:attrName>style.visibility</p:attrName>
                                            </p:attrNameLst>
                                          </p:cBhvr>
                                          <p:to>
                                            <p:strVal val="visible"/>
                                          </p:to>
                                        </p:set>
                                        <p:animEffect transition="in" filter="wipe(left)">
                                          <p:cBhvr>
                                            <p:cTn id="64" dur="500"/>
                                            <p:tgtEl>
                                              <p:spTgt spid="49"/>
                                            </p:tgtEl>
                                          </p:cBhvr>
                                        </p:animEffect>
                                      </p:childTnLst>
                                    </p:cTn>
                                  </p:par>
                                  <p:par>
                                    <p:cTn id="65" presetID="2" presetClass="entr" presetSubtype="2" decel="50000" fill="hold" grpId="0" nodeType="withEffect">
                                      <p:stCondLst>
                                        <p:cond delay="2000"/>
                                      </p:stCondLst>
                                      <p:childTnLst>
                                        <p:set>
                                          <p:cBhvr>
                                            <p:cTn id="66" dur="1" fill="hold">
                                              <p:stCondLst>
                                                <p:cond delay="0"/>
                                              </p:stCondLst>
                                            </p:cTn>
                                            <p:tgtEl>
                                              <p:spTgt spid="52"/>
                                            </p:tgtEl>
                                            <p:attrNameLst>
                                              <p:attrName>style.visibility</p:attrName>
                                            </p:attrNameLst>
                                          </p:cBhvr>
                                          <p:to>
                                            <p:strVal val="visible"/>
                                          </p:to>
                                        </p:set>
                                        <p:anim calcmode="lin" valueType="num">
                                          <p:cBhvr additive="base">
                                            <p:cTn id="67" dur="1000" fill="hold"/>
                                            <p:tgtEl>
                                              <p:spTgt spid="52"/>
                                            </p:tgtEl>
                                            <p:attrNameLst>
                                              <p:attrName>ppt_x</p:attrName>
                                            </p:attrNameLst>
                                          </p:cBhvr>
                                          <p:tavLst>
                                            <p:tav tm="0">
                                              <p:val>
                                                <p:strVal val="1+#ppt_w/2"/>
                                              </p:val>
                                            </p:tav>
                                            <p:tav tm="100000">
                                              <p:val>
                                                <p:strVal val="#ppt_x"/>
                                              </p:val>
                                            </p:tav>
                                          </p:tavLst>
                                        </p:anim>
                                        <p:anim calcmode="lin" valueType="num">
                                          <p:cBhvr additive="base">
                                            <p:cTn id="68" dur="1000" fill="hold"/>
                                            <p:tgtEl>
                                              <p:spTgt spid="52"/>
                                            </p:tgtEl>
                                            <p:attrNameLst>
                                              <p:attrName>ppt_y</p:attrName>
                                            </p:attrNameLst>
                                          </p:cBhvr>
                                          <p:tavLst>
                                            <p:tav tm="0">
                                              <p:val>
                                                <p:strVal val="#ppt_y"/>
                                              </p:val>
                                            </p:tav>
                                            <p:tav tm="100000">
                                              <p:val>
                                                <p:strVal val="#ppt_y"/>
                                              </p:val>
                                            </p:tav>
                                          </p:tavLst>
                                        </p:anim>
                                      </p:childTnLst>
                                    </p:cTn>
                                  </p:par>
                                  <p:par>
                                    <p:cTn id="69" presetID="2" presetClass="entr" presetSubtype="2" decel="50000" fill="hold" grpId="0" nodeType="withEffect">
                                      <p:stCondLst>
                                        <p:cond delay="2000"/>
                                      </p:stCondLst>
                                      <p:childTnLst>
                                        <p:set>
                                          <p:cBhvr>
                                            <p:cTn id="70" dur="1" fill="hold">
                                              <p:stCondLst>
                                                <p:cond delay="0"/>
                                              </p:stCondLst>
                                            </p:cTn>
                                            <p:tgtEl>
                                              <p:spTgt spid="51"/>
                                            </p:tgtEl>
                                            <p:attrNameLst>
                                              <p:attrName>style.visibility</p:attrName>
                                            </p:attrNameLst>
                                          </p:cBhvr>
                                          <p:to>
                                            <p:strVal val="visible"/>
                                          </p:to>
                                        </p:set>
                                        <p:anim calcmode="lin" valueType="num">
                                          <p:cBhvr additive="base">
                                            <p:cTn id="71" dur="1000" fill="hold"/>
                                            <p:tgtEl>
                                              <p:spTgt spid="51"/>
                                            </p:tgtEl>
                                            <p:attrNameLst>
                                              <p:attrName>ppt_x</p:attrName>
                                            </p:attrNameLst>
                                          </p:cBhvr>
                                          <p:tavLst>
                                            <p:tav tm="0">
                                              <p:val>
                                                <p:strVal val="1+#ppt_w/2"/>
                                              </p:val>
                                            </p:tav>
                                            <p:tav tm="100000">
                                              <p:val>
                                                <p:strVal val="#ppt_x"/>
                                              </p:val>
                                            </p:tav>
                                          </p:tavLst>
                                        </p:anim>
                                        <p:anim calcmode="lin" valueType="num">
                                          <p:cBhvr additive="base">
                                            <p:cTn id="72" dur="1000" fill="hold"/>
                                            <p:tgtEl>
                                              <p:spTgt spid="51"/>
                                            </p:tgtEl>
                                            <p:attrNameLst>
                                              <p:attrName>ppt_y</p:attrName>
                                            </p:attrNameLst>
                                          </p:cBhvr>
                                          <p:tavLst>
                                            <p:tav tm="0">
                                              <p:val>
                                                <p:strVal val="#ppt_y"/>
                                              </p:val>
                                            </p:tav>
                                            <p:tav tm="100000">
                                              <p:val>
                                                <p:strVal val="#ppt_y"/>
                                              </p:val>
                                            </p:tav>
                                          </p:tavLst>
                                        </p:anim>
                                      </p:childTnLst>
                                    </p:cTn>
                                  </p:par>
                                  <p:par>
                                    <p:cTn id="73" presetID="53" presetClass="entr" presetSubtype="16" fill="hold" grpId="0" nodeType="withEffect">
                                      <p:stCondLst>
                                        <p:cond delay="750"/>
                                      </p:stCondLst>
                                      <p:childTnLst>
                                        <p:set>
                                          <p:cBhvr>
                                            <p:cTn id="74" dur="1" fill="hold">
                                              <p:stCondLst>
                                                <p:cond delay="0"/>
                                              </p:stCondLst>
                                            </p:cTn>
                                            <p:tgtEl>
                                              <p:spTgt spid="50"/>
                                            </p:tgtEl>
                                            <p:attrNameLst>
                                              <p:attrName>style.visibility</p:attrName>
                                            </p:attrNameLst>
                                          </p:cBhvr>
                                          <p:to>
                                            <p:strVal val="visible"/>
                                          </p:to>
                                        </p:set>
                                        <p:anim calcmode="lin" valueType="num">
                                          <p:cBhvr>
                                            <p:cTn id="75" dur="500" fill="hold"/>
                                            <p:tgtEl>
                                              <p:spTgt spid="50"/>
                                            </p:tgtEl>
                                            <p:attrNameLst>
                                              <p:attrName>ppt_w</p:attrName>
                                            </p:attrNameLst>
                                          </p:cBhvr>
                                          <p:tavLst>
                                            <p:tav tm="0">
                                              <p:val>
                                                <p:fltVal val="0"/>
                                              </p:val>
                                            </p:tav>
                                            <p:tav tm="100000">
                                              <p:val>
                                                <p:strVal val="#ppt_w"/>
                                              </p:val>
                                            </p:tav>
                                          </p:tavLst>
                                        </p:anim>
                                        <p:anim calcmode="lin" valueType="num">
                                          <p:cBhvr>
                                            <p:cTn id="76" dur="500" fill="hold"/>
                                            <p:tgtEl>
                                              <p:spTgt spid="50"/>
                                            </p:tgtEl>
                                            <p:attrNameLst>
                                              <p:attrName>ppt_h</p:attrName>
                                            </p:attrNameLst>
                                          </p:cBhvr>
                                          <p:tavLst>
                                            <p:tav tm="0">
                                              <p:val>
                                                <p:fltVal val="0"/>
                                              </p:val>
                                            </p:tav>
                                            <p:tav tm="100000">
                                              <p:val>
                                                <p:strVal val="#ppt_h"/>
                                              </p:val>
                                            </p:tav>
                                          </p:tavLst>
                                        </p:anim>
                                        <p:animEffect transition="in" filter="fade">
                                          <p:cBhvr>
                                            <p:cTn id="77" dur="500"/>
                                            <p:tgtEl>
                                              <p:spTgt spid="50"/>
                                            </p:tgtEl>
                                          </p:cBhvr>
                                        </p:animEffect>
                                      </p:childTnLst>
                                    </p:cTn>
                                  </p:par>
                                  <p:par>
                                    <p:cTn id="78" presetID="53" presetClass="entr" presetSubtype="16" fill="hold" grpId="0" nodeType="withEffect">
                                      <p:stCondLst>
                                        <p:cond delay="1000"/>
                                      </p:stCondLst>
                                      <p:childTnLst>
                                        <p:set>
                                          <p:cBhvr>
                                            <p:cTn id="79" dur="1" fill="hold">
                                              <p:stCondLst>
                                                <p:cond delay="0"/>
                                              </p:stCondLst>
                                            </p:cTn>
                                            <p:tgtEl>
                                              <p:spTgt spid="192"/>
                                            </p:tgtEl>
                                            <p:attrNameLst>
                                              <p:attrName>style.visibility</p:attrName>
                                            </p:attrNameLst>
                                          </p:cBhvr>
                                          <p:to>
                                            <p:strVal val="visible"/>
                                          </p:to>
                                        </p:set>
                                        <p:anim calcmode="lin" valueType="num">
                                          <p:cBhvr>
                                            <p:cTn id="80" dur="500" fill="hold"/>
                                            <p:tgtEl>
                                              <p:spTgt spid="192"/>
                                            </p:tgtEl>
                                            <p:attrNameLst>
                                              <p:attrName>ppt_w</p:attrName>
                                            </p:attrNameLst>
                                          </p:cBhvr>
                                          <p:tavLst>
                                            <p:tav tm="0">
                                              <p:val>
                                                <p:fltVal val="0"/>
                                              </p:val>
                                            </p:tav>
                                            <p:tav tm="100000">
                                              <p:val>
                                                <p:strVal val="#ppt_w"/>
                                              </p:val>
                                            </p:tav>
                                          </p:tavLst>
                                        </p:anim>
                                        <p:anim calcmode="lin" valueType="num">
                                          <p:cBhvr>
                                            <p:cTn id="81" dur="500" fill="hold"/>
                                            <p:tgtEl>
                                              <p:spTgt spid="192"/>
                                            </p:tgtEl>
                                            <p:attrNameLst>
                                              <p:attrName>ppt_h</p:attrName>
                                            </p:attrNameLst>
                                          </p:cBhvr>
                                          <p:tavLst>
                                            <p:tav tm="0">
                                              <p:val>
                                                <p:fltVal val="0"/>
                                              </p:val>
                                            </p:tav>
                                            <p:tav tm="100000">
                                              <p:val>
                                                <p:strVal val="#ppt_h"/>
                                              </p:val>
                                            </p:tav>
                                          </p:tavLst>
                                        </p:anim>
                                        <p:animEffect transition="in" filter="fade">
                                          <p:cBhvr>
                                            <p:cTn id="82" dur="500"/>
                                            <p:tgtEl>
                                              <p:spTgt spid="192"/>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193"/>
                                            </p:tgtEl>
                                            <p:attrNameLst>
                                              <p:attrName>style.visibility</p:attrName>
                                            </p:attrNameLst>
                                          </p:cBhvr>
                                          <p:to>
                                            <p:strVal val="visible"/>
                                          </p:to>
                                        </p:set>
                                        <p:anim calcmode="lin" valueType="num">
                                          <p:cBhvr>
                                            <p:cTn id="85" dur="500" fill="hold"/>
                                            <p:tgtEl>
                                              <p:spTgt spid="193"/>
                                            </p:tgtEl>
                                            <p:attrNameLst>
                                              <p:attrName>ppt_w</p:attrName>
                                            </p:attrNameLst>
                                          </p:cBhvr>
                                          <p:tavLst>
                                            <p:tav tm="0">
                                              <p:val>
                                                <p:fltVal val="0"/>
                                              </p:val>
                                            </p:tav>
                                            <p:tav tm="100000">
                                              <p:val>
                                                <p:strVal val="#ppt_w"/>
                                              </p:val>
                                            </p:tav>
                                          </p:tavLst>
                                        </p:anim>
                                        <p:anim calcmode="lin" valueType="num">
                                          <p:cBhvr>
                                            <p:cTn id="86" dur="500" fill="hold"/>
                                            <p:tgtEl>
                                              <p:spTgt spid="193"/>
                                            </p:tgtEl>
                                            <p:attrNameLst>
                                              <p:attrName>ppt_h</p:attrName>
                                            </p:attrNameLst>
                                          </p:cBhvr>
                                          <p:tavLst>
                                            <p:tav tm="0">
                                              <p:val>
                                                <p:fltVal val="0"/>
                                              </p:val>
                                            </p:tav>
                                            <p:tav tm="100000">
                                              <p:val>
                                                <p:strVal val="#ppt_h"/>
                                              </p:val>
                                            </p:tav>
                                          </p:tavLst>
                                        </p:anim>
                                        <p:animEffect transition="in" filter="fade">
                                          <p:cBhvr>
                                            <p:cTn id="87" dur="500"/>
                                            <p:tgtEl>
                                              <p:spTgt spid="193"/>
                                            </p:tgtEl>
                                          </p:cBhvr>
                                        </p:animEffect>
                                      </p:childTnLst>
                                    </p:cTn>
                                  </p:par>
                                  <p:par>
                                    <p:cTn id="88" presetID="2" presetClass="entr" presetSubtype="1" fill="hold" grpId="0" nodeType="withEffect" p14:presetBounceEnd="50000">
                                      <p:stCondLst>
                                        <p:cond delay="750"/>
                                      </p:stCondLst>
                                      <p:childTnLst>
                                        <p:set>
                                          <p:cBhvr>
                                            <p:cTn id="89" dur="1" fill="hold">
                                              <p:stCondLst>
                                                <p:cond delay="0"/>
                                              </p:stCondLst>
                                            </p:cTn>
                                            <p:tgtEl>
                                              <p:spTgt spid="59"/>
                                            </p:tgtEl>
                                            <p:attrNameLst>
                                              <p:attrName>style.visibility</p:attrName>
                                            </p:attrNameLst>
                                          </p:cBhvr>
                                          <p:to>
                                            <p:strVal val="visible"/>
                                          </p:to>
                                        </p:set>
                                        <p:anim calcmode="lin" valueType="num" p14:bounceEnd="50000">
                                          <p:cBhvr additive="base">
                                            <p:cTn id="90" dur="1000" fill="hold"/>
                                            <p:tgtEl>
                                              <p:spTgt spid="59"/>
                                            </p:tgtEl>
                                            <p:attrNameLst>
                                              <p:attrName>ppt_x</p:attrName>
                                            </p:attrNameLst>
                                          </p:cBhvr>
                                          <p:tavLst>
                                            <p:tav tm="0">
                                              <p:val>
                                                <p:strVal val="#ppt_x"/>
                                              </p:val>
                                            </p:tav>
                                            <p:tav tm="100000">
                                              <p:val>
                                                <p:strVal val="#ppt_x"/>
                                              </p:val>
                                            </p:tav>
                                          </p:tavLst>
                                        </p:anim>
                                        <p:anim calcmode="lin" valueType="num" p14:bounceEnd="50000">
                                          <p:cBhvr additive="base">
                                            <p:cTn id="91" dur="1000" fill="hold"/>
                                            <p:tgtEl>
                                              <p:spTgt spid="59"/>
                                            </p:tgtEl>
                                            <p:attrNameLst>
                                              <p:attrName>ppt_y</p:attrName>
                                            </p:attrNameLst>
                                          </p:cBhvr>
                                          <p:tavLst>
                                            <p:tav tm="0">
                                              <p:val>
                                                <p:strVal val="0-#ppt_h/2"/>
                                              </p:val>
                                            </p:tav>
                                            <p:tav tm="100000">
                                              <p:val>
                                                <p:strVal val="#ppt_y"/>
                                              </p:val>
                                            </p:tav>
                                          </p:tavLst>
                                        </p:anim>
                                      </p:childTnLst>
                                    </p:cTn>
                                  </p:par>
                                  <p:par>
                                    <p:cTn id="92" presetID="2" presetClass="entr" presetSubtype="1" fill="hold" grpId="0" nodeType="withEffect" p14:presetBounceEnd="50000">
                                      <p:stCondLst>
                                        <p:cond delay="750"/>
                                      </p:stCondLst>
                                      <p:childTnLst>
                                        <p:set>
                                          <p:cBhvr>
                                            <p:cTn id="93" dur="1" fill="hold">
                                              <p:stCondLst>
                                                <p:cond delay="0"/>
                                              </p:stCondLst>
                                            </p:cTn>
                                            <p:tgtEl>
                                              <p:spTgt spid="62"/>
                                            </p:tgtEl>
                                            <p:attrNameLst>
                                              <p:attrName>style.visibility</p:attrName>
                                            </p:attrNameLst>
                                          </p:cBhvr>
                                          <p:to>
                                            <p:strVal val="visible"/>
                                          </p:to>
                                        </p:set>
                                        <p:anim calcmode="lin" valueType="num" p14:bounceEnd="50000">
                                          <p:cBhvr additive="base">
                                            <p:cTn id="94" dur="1000" fill="hold"/>
                                            <p:tgtEl>
                                              <p:spTgt spid="62"/>
                                            </p:tgtEl>
                                            <p:attrNameLst>
                                              <p:attrName>ppt_x</p:attrName>
                                            </p:attrNameLst>
                                          </p:cBhvr>
                                          <p:tavLst>
                                            <p:tav tm="0">
                                              <p:val>
                                                <p:strVal val="#ppt_x"/>
                                              </p:val>
                                            </p:tav>
                                            <p:tav tm="100000">
                                              <p:val>
                                                <p:strVal val="#ppt_x"/>
                                              </p:val>
                                            </p:tav>
                                          </p:tavLst>
                                        </p:anim>
                                        <p:anim calcmode="lin" valueType="num" p14:bounceEnd="50000">
                                          <p:cBhvr additive="base">
                                            <p:cTn id="95" dur="1000" fill="hold"/>
                                            <p:tgtEl>
                                              <p:spTgt spid="62"/>
                                            </p:tgtEl>
                                            <p:attrNameLst>
                                              <p:attrName>ppt_y</p:attrName>
                                            </p:attrNameLst>
                                          </p:cBhvr>
                                          <p:tavLst>
                                            <p:tav tm="0">
                                              <p:val>
                                                <p:strVal val="0-#ppt_h/2"/>
                                              </p:val>
                                            </p:tav>
                                            <p:tav tm="100000">
                                              <p:val>
                                                <p:strVal val="#ppt_y"/>
                                              </p:val>
                                            </p:tav>
                                          </p:tavLst>
                                        </p:anim>
                                      </p:childTnLst>
                                    </p:cTn>
                                  </p:par>
                                  <p:par>
                                    <p:cTn id="96" presetID="2" presetClass="entr" presetSubtype="1" fill="hold" grpId="0" nodeType="withEffect" p14:presetBounceEnd="50000">
                                      <p:stCondLst>
                                        <p:cond delay="500"/>
                                      </p:stCondLst>
                                      <p:childTnLst>
                                        <p:set>
                                          <p:cBhvr>
                                            <p:cTn id="97" dur="1" fill="hold">
                                              <p:stCondLst>
                                                <p:cond delay="0"/>
                                              </p:stCondLst>
                                            </p:cTn>
                                            <p:tgtEl>
                                              <p:spTgt spid="61"/>
                                            </p:tgtEl>
                                            <p:attrNameLst>
                                              <p:attrName>style.visibility</p:attrName>
                                            </p:attrNameLst>
                                          </p:cBhvr>
                                          <p:to>
                                            <p:strVal val="visible"/>
                                          </p:to>
                                        </p:set>
                                        <p:anim calcmode="lin" valueType="num" p14:bounceEnd="50000">
                                          <p:cBhvr additive="base">
                                            <p:cTn id="98" dur="1000" fill="hold"/>
                                            <p:tgtEl>
                                              <p:spTgt spid="61"/>
                                            </p:tgtEl>
                                            <p:attrNameLst>
                                              <p:attrName>ppt_x</p:attrName>
                                            </p:attrNameLst>
                                          </p:cBhvr>
                                          <p:tavLst>
                                            <p:tav tm="0">
                                              <p:val>
                                                <p:strVal val="#ppt_x"/>
                                              </p:val>
                                            </p:tav>
                                            <p:tav tm="100000">
                                              <p:val>
                                                <p:strVal val="#ppt_x"/>
                                              </p:val>
                                            </p:tav>
                                          </p:tavLst>
                                        </p:anim>
                                        <p:anim calcmode="lin" valueType="num" p14:bounceEnd="50000">
                                          <p:cBhvr additive="base">
                                            <p:cTn id="99" dur="1000" fill="hold"/>
                                            <p:tgtEl>
                                              <p:spTgt spid="61"/>
                                            </p:tgtEl>
                                            <p:attrNameLst>
                                              <p:attrName>ppt_y</p:attrName>
                                            </p:attrNameLst>
                                          </p:cBhvr>
                                          <p:tavLst>
                                            <p:tav tm="0">
                                              <p:val>
                                                <p:strVal val="0-#ppt_h/2"/>
                                              </p:val>
                                            </p:tav>
                                            <p:tav tm="100000">
                                              <p:val>
                                                <p:strVal val="#ppt_y"/>
                                              </p:val>
                                            </p:tav>
                                          </p:tavLst>
                                        </p:anim>
                                      </p:childTnLst>
                                    </p:cTn>
                                  </p:par>
                                  <p:par>
                                    <p:cTn id="100" presetID="2" presetClass="entr" presetSubtype="1" fill="hold" grpId="0" nodeType="withEffect" p14:presetBounceEnd="50000">
                                      <p:stCondLst>
                                        <p:cond delay="250"/>
                                      </p:stCondLst>
                                      <p:childTnLst>
                                        <p:set>
                                          <p:cBhvr>
                                            <p:cTn id="101" dur="1" fill="hold">
                                              <p:stCondLst>
                                                <p:cond delay="0"/>
                                              </p:stCondLst>
                                            </p:cTn>
                                            <p:tgtEl>
                                              <p:spTgt spid="60"/>
                                            </p:tgtEl>
                                            <p:attrNameLst>
                                              <p:attrName>style.visibility</p:attrName>
                                            </p:attrNameLst>
                                          </p:cBhvr>
                                          <p:to>
                                            <p:strVal val="visible"/>
                                          </p:to>
                                        </p:set>
                                        <p:anim calcmode="lin" valueType="num" p14:bounceEnd="50000">
                                          <p:cBhvr additive="base">
                                            <p:cTn id="102" dur="1000" fill="hold"/>
                                            <p:tgtEl>
                                              <p:spTgt spid="60"/>
                                            </p:tgtEl>
                                            <p:attrNameLst>
                                              <p:attrName>ppt_x</p:attrName>
                                            </p:attrNameLst>
                                          </p:cBhvr>
                                          <p:tavLst>
                                            <p:tav tm="0">
                                              <p:val>
                                                <p:strVal val="#ppt_x"/>
                                              </p:val>
                                            </p:tav>
                                            <p:tav tm="100000">
                                              <p:val>
                                                <p:strVal val="#ppt_x"/>
                                              </p:val>
                                            </p:tav>
                                          </p:tavLst>
                                        </p:anim>
                                        <p:anim calcmode="lin" valueType="num" p14:bounceEnd="50000">
                                          <p:cBhvr additive="base">
                                            <p:cTn id="103" dur="1000" fill="hold"/>
                                            <p:tgtEl>
                                              <p:spTgt spid="60"/>
                                            </p:tgtEl>
                                            <p:attrNameLst>
                                              <p:attrName>ppt_y</p:attrName>
                                            </p:attrNameLst>
                                          </p:cBhvr>
                                          <p:tavLst>
                                            <p:tav tm="0">
                                              <p:val>
                                                <p:strVal val="0-#ppt_h/2"/>
                                              </p:val>
                                            </p:tav>
                                            <p:tav tm="100000">
                                              <p:val>
                                                <p:strVal val="#ppt_y"/>
                                              </p:val>
                                            </p:tav>
                                          </p:tavLst>
                                        </p:anim>
                                      </p:childTnLst>
                                    </p:cTn>
                                  </p:par>
                                  <p:par>
                                    <p:cTn id="104" presetID="12" presetClass="entr" presetSubtype="4" fill="hold" grpId="0" nodeType="withEffect">
                                      <p:stCondLst>
                                        <p:cond delay="2500"/>
                                      </p:stCondLst>
                                      <p:childTnLst>
                                        <p:set>
                                          <p:cBhvr>
                                            <p:cTn id="105" dur="1" fill="hold">
                                              <p:stCondLst>
                                                <p:cond delay="0"/>
                                              </p:stCondLst>
                                            </p:cTn>
                                            <p:tgtEl>
                                              <p:spTgt spid="194"/>
                                            </p:tgtEl>
                                            <p:attrNameLst>
                                              <p:attrName>style.visibility</p:attrName>
                                            </p:attrNameLst>
                                          </p:cBhvr>
                                          <p:to>
                                            <p:strVal val="visible"/>
                                          </p:to>
                                        </p:set>
                                        <p:anim calcmode="lin" valueType="num">
                                          <p:cBhvr additive="base">
                                            <p:cTn id="106" dur="500"/>
                                            <p:tgtEl>
                                              <p:spTgt spid="194"/>
                                            </p:tgtEl>
                                            <p:attrNameLst>
                                              <p:attrName>ppt_y</p:attrName>
                                            </p:attrNameLst>
                                          </p:cBhvr>
                                          <p:tavLst>
                                            <p:tav tm="0">
                                              <p:val>
                                                <p:strVal val="#ppt_y+#ppt_h*1.125000"/>
                                              </p:val>
                                            </p:tav>
                                            <p:tav tm="100000">
                                              <p:val>
                                                <p:strVal val="#ppt_y"/>
                                              </p:val>
                                            </p:tav>
                                          </p:tavLst>
                                        </p:anim>
                                        <p:animEffect transition="in" filter="wipe(up)">
                                          <p:cBhvr>
                                            <p:cTn id="107" dur="500"/>
                                            <p:tgtEl>
                                              <p:spTgt spid="194"/>
                                            </p:tgtEl>
                                          </p:cBhvr>
                                        </p:animEffect>
                                      </p:childTnLst>
                                    </p:cTn>
                                  </p:par>
                                  <p:par>
                                    <p:cTn id="108" presetID="2" presetClass="entr" presetSubtype="4" fill="hold" grpId="0" nodeType="withEffect" p14:presetBounceEnd="67000">
                                      <p:stCondLst>
                                        <p:cond delay="0"/>
                                      </p:stCondLst>
                                      <p:childTnLst>
                                        <p:set>
                                          <p:cBhvr>
                                            <p:cTn id="109" dur="1" fill="hold">
                                              <p:stCondLst>
                                                <p:cond delay="0"/>
                                              </p:stCondLst>
                                            </p:cTn>
                                            <p:tgtEl>
                                              <p:spTgt spid="191"/>
                                            </p:tgtEl>
                                            <p:attrNameLst>
                                              <p:attrName>style.visibility</p:attrName>
                                            </p:attrNameLst>
                                          </p:cBhvr>
                                          <p:to>
                                            <p:strVal val="visible"/>
                                          </p:to>
                                        </p:set>
                                        <p:anim calcmode="lin" valueType="num" p14:bounceEnd="67000">
                                          <p:cBhvr additive="base">
                                            <p:cTn id="110" dur="1000" fill="hold"/>
                                            <p:tgtEl>
                                              <p:spTgt spid="191"/>
                                            </p:tgtEl>
                                            <p:attrNameLst>
                                              <p:attrName>ppt_x</p:attrName>
                                            </p:attrNameLst>
                                          </p:cBhvr>
                                          <p:tavLst>
                                            <p:tav tm="0">
                                              <p:val>
                                                <p:strVal val="#ppt_x"/>
                                              </p:val>
                                            </p:tav>
                                            <p:tav tm="100000">
                                              <p:val>
                                                <p:strVal val="#ppt_x"/>
                                              </p:val>
                                            </p:tav>
                                          </p:tavLst>
                                        </p:anim>
                                        <p:anim calcmode="lin" valueType="num" p14:bounceEnd="67000">
                                          <p:cBhvr additive="base">
                                            <p:cTn id="111" dur="1000" fill="hold"/>
                                            <p:tgtEl>
                                              <p:spTgt spid="191"/>
                                            </p:tgtEl>
                                            <p:attrNameLst>
                                              <p:attrName>ppt_y</p:attrName>
                                            </p:attrNameLst>
                                          </p:cBhvr>
                                          <p:tavLst>
                                            <p:tav tm="0">
                                              <p:val>
                                                <p:strVal val="1+#ppt_h/2"/>
                                              </p:val>
                                            </p:tav>
                                            <p:tav tm="100000">
                                              <p:val>
                                                <p:strVal val="#ppt_y"/>
                                              </p:val>
                                            </p:tav>
                                          </p:tavLst>
                                        </p:anim>
                                      </p:childTnLst>
                                    </p:cTn>
                                  </p:par>
                                  <p:par>
                                    <p:cTn id="112" presetID="22" presetClass="entr" presetSubtype="2" fill="hold" grpId="0" nodeType="withEffect">
                                      <p:stCondLst>
                                        <p:cond delay="500"/>
                                      </p:stCondLst>
                                      <p:childTnLst>
                                        <p:set>
                                          <p:cBhvr>
                                            <p:cTn id="113" dur="1" fill="hold">
                                              <p:stCondLst>
                                                <p:cond delay="0"/>
                                              </p:stCondLst>
                                            </p:cTn>
                                            <p:tgtEl>
                                              <p:spTgt spid="190"/>
                                            </p:tgtEl>
                                            <p:attrNameLst>
                                              <p:attrName>style.visibility</p:attrName>
                                            </p:attrNameLst>
                                          </p:cBhvr>
                                          <p:to>
                                            <p:strVal val="visible"/>
                                          </p:to>
                                        </p:set>
                                        <p:animEffect transition="in" filter="wipe(right)">
                                          <p:cBhvr>
                                            <p:cTn id="114" dur="500"/>
                                            <p:tgtEl>
                                              <p:spTgt spid="190"/>
                                            </p:tgtEl>
                                          </p:cBhvr>
                                        </p:animEffect>
                                      </p:childTnLst>
                                    </p:cTn>
                                  </p:par>
                                  <p:par>
                                    <p:cTn id="115" presetID="31" presetClass="entr" presetSubtype="0" fill="hold" grpId="0" nodeType="withEffect">
                                      <p:stCondLst>
                                        <p:cond delay="2250"/>
                                      </p:stCondLst>
                                      <p:childTnLst>
                                        <p:set>
                                          <p:cBhvr>
                                            <p:cTn id="116" dur="1" fill="hold">
                                              <p:stCondLst>
                                                <p:cond delay="0"/>
                                              </p:stCondLst>
                                            </p:cTn>
                                            <p:tgtEl>
                                              <p:spTgt spid="209"/>
                                            </p:tgtEl>
                                            <p:attrNameLst>
                                              <p:attrName>style.visibility</p:attrName>
                                            </p:attrNameLst>
                                          </p:cBhvr>
                                          <p:to>
                                            <p:strVal val="visible"/>
                                          </p:to>
                                        </p:set>
                                        <p:anim calcmode="lin" valueType="num">
                                          <p:cBhvr>
                                            <p:cTn id="117" dur="1000" fill="hold"/>
                                            <p:tgtEl>
                                              <p:spTgt spid="209"/>
                                            </p:tgtEl>
                                            <p:attrNameLst>
                                              <p:attrName>ppt_w</p:attrName>
                                            </p:attrNameLst>
                                          </p:cBhvr>
                                          <p:tavLst>
                                            <p:tav tm="0">
                                              <p:val>
                                                <p:fltVal val="0"/>
                                              </p:val>
                                            </p:tav>
                                            <p:tav tm="100000">
                                              <p:val>
                                                <p:strVal val="#ppt_w"/>
                                              </p:val>
                                            </p:tav>
                                          </p:tavLst>
                                        </p:anim>
                                        <p:anim calcmode="lin" valueType="num">
                                          <p:cBhvr>
                                            <p:cTn id="118" dur="1000" fill="hold"/>
                                            <p:tgtEl>
                                              <p:spTgt spid="209"/>
                                            </p:tgtEl>
                                            <p:attrNameLst>
                                              <p:attrName>ppt_h</p:attrName>
                                            </p:attrNameLst>
                                          </p:cBhvr>
                                          <p:tavLst>
                                            <p:tav tm="0">
                                              <p:val>
                                                <p:fltVal val="0"/>
                                              </p:val>
                                            </p:tav>
                                            <p:tav tm="100000">
                                              <p:val>
                                                <p:strVal val="#ppt_h"/>
                                              </p:val>
                                            </p:tav>
                                          </p:tavLst>
                                        </p:anim>
                                        <p:anim calcmode="lin" valueType="num">
                                          <p:cBhvr>
                                            <p:cTn id="119" dur="1000" fill="hold"/>
                                            <p:tgtEl>
                                              <p:spTgt spid="209"/>
                                            </p:tgtEl>
                                            <p:attrNameLst>
                                              <p:attrName>style.rotation</p:attrName>
                                            </p:attrNameLst>
                                          </p:cBhvr>
                                          <p:tavLst>
                                            <p:tav tm="0">
                                              <p:val>
                                                <p:fltVal val="90"/>
                                              </p:val>
                                            </p:tav>
                                            <p:tav tm="100000">
                                              <p:val>
                                                <p:fltVal val="0"/>
                                              </p:val>
                                            </p:tav>
                                          </p:tavLst>
                                        </p:anim>
                                        <p:animEffect transition="in" filter="fade">
                                          <p:cBhvr>
                                            <p:cTn id="120" dur="1000"/>
                                            <p:tgtEl>
                                              <p:spTgt spid="209"/>
                                            </p:tgtEl>
                                          </p:cBhvr>
                                        </p:animEffect>
                                      </p:childTnLst>
                                    </p:cTn>
                                  </p:par>
                                  <p:par>
                                    <p:cTn id="121" presetID="31" presetClass="entr" presetSubtype="0" fill="hold" nodeType="withEffect">
                                      <p:stCondLst>
                                        <p:cond delay="2000"/>
                                      </p:stCondLst>
                                      <p:childTnLst>
                                        <p:set>
                                          <p:cBhvr>
                                            <p:cTn id="122" dur="1" fill="hold">
                                              <p:stCondLst>
                                                <p:cond delay="0"/>
                                              </p:stCondLst>
                                            </p:cTn>
                                            <p:tgtEl>
                                              <p:spTgt spid="199"/>
                                            </p:tgtEl>
                                            <p:attrNameLst>
                                              <p:attrName>style.visibility</p:attrName>
                                            </p:attrNameLst>
                                          </p:cBhvr>
                                          <p:to>
                                            <p:strVal val="visible"/>
                                          </p:to>
                                        </p:set>
                                        <p:anim calcmode="lin" valueType="num">
                                          <p:cBhvr>
                                            <p:cTn id="123" dur="1000" fill="hold"/>
                                            <p:tgtEl>
                                              <p:spTgt spid="199"/>
                                            </p:tgtEl>
                                            <p:attrNameLst>
                                              <p:attrName>ppt_w</p:attrName>
                                            </p:attrNameLst>
                                          </p:cBhvr>
                                          <p:tavLst>
                                            <p:tav tm="0">
                                              <p:val>
                                                <p:fltVal val="0"/>
                                              </p:val>
                                            </p:tav>
                                            <p:tav tm="100000">
                                              <p:val>
                                                <p:strVal val="#ppt_w"/>
                                              </p:val>
                                            </p:tav>
                                          </p:tavLst>
                                        </p:anim>
                                        <p:anim calcmode="lin" valueType="num">
                                          <p:cBhvr>
                                            <p:cTn id="124" dur="1000" fill="hold"/>
                                            <p:tgtEl>
                                              <p:spTgt spid="199"/>
                                            </p:tgtEl>
                                            <p:attrNameLst>
                                              <p:attrName>ppt_h</p:attrName>
                                            </p:attrNameLst>
                                          </p:cBhvr>
                                          <p:tavLst>
                                            <p:tav tm="0">
                                              <p:val>
                                                <p:fltVal val="0"/>
                                              </p:val>
                                            </p:tav>
                                            <p:tav tm="100000">
                                              <p:val>
                                                <p:strVal val="#ppt_h"/>
                                              </p:val>
                                            </p:tav>
                                          </p:tavLst>
                                        </p:anim>
                                        <p:anim calcmode="lin" valueType="num">
                                          <p:cBhvr>
                                            <p:cTn id="125" dur="1000" fill="hold"/>
                                            <p:tgtEl>
                                              <p:spTgt spid="199"/>
                                            </p:tgtEl>
                                            <p:attrNameLst>
                                              <p:attrName>style.rotation</p:attrName>
                                            </p:attrNameLst>
                                          </p:cBhvr>
                                          <p:tavLst>
                                            <p:tav tm="0">
                                              <p:val>
                                                <p:fltVal val="90"/>
                                              </p:val>
                                            </p:tav>
                                            <p:tav tm="100000">
                                              <p:val>
                                                <p:fltVal val="0"/>
                                              </p:val>
                                            </p:tav>
                                          </p:tavLst>
                                        </p:anim>
                                        <p:animEffect transition="in" filter="fade">
                                          <p:cBhvr>
                                            <p:cTn id="126" dur="1000"/>
                                            <p:tgtEl>
                                              <p:spTgt spid="199"/>
                                            </p:tgtEl>
                                          </p:cBhvr>
                                        </p:animEffect>
                                      </p:childTnLst>
                                    </p:cTn>
                                  </p:par>
                                  <p:par>
                                    <p:cTn id="127" presetID="31" presetClass="entr" presetSubtype="0" fill="hold" nodeType="withEffect">
                                      <p:stCondLst>
                                        <p:cond delay="1500"/>
                                      </p:stCondLst>
                                      <p:childTnLst>
                                        <p:set>
                                          <p:cBhvr>
                                            <p:cTn id="128" dur="1" fill="hold">
                                              <p:stCondLst>
                                                <p:cond delay="0"/>
                                              </p:stCondLst>
                                            </p:cTn>
                                            <p:tgtEl>
                                              <p:spTgt spid="195"/>
                                            </p:tgtEl>
                                            <p:attrNameLst>
                                              <p:attrName>style.visibility</p:attrName>
                                            </p:attrNameLst>
                                          </p:cBhvr>
                                          <p:to>
                                            <p:strVal val="visible"/>
                                          </p:to>
                                        </p:set>
                                        <p:anim calcmode="lin" valueType="num">
                                          <p:cBhvr>
                                            <p:cTn id="129" dur="1000" fill="hold"/>
                                            <p:tgtEl>
                                              <p:spTgt spid="195"/>
                                            </p:tgtEl>
                                            <p:attrNameLst>
                                              <p:attrName>ppt_w</p:attrName>
                                            </p:attrNameLst>
                                          </p:cBhvr>
                                          <p:tavLst>
                                            <p:tav tm="0">
                                              <p:val>
                                                <p:fltVal val="0"/>
                                              </p:val>
                                            </p:tav>
                                            <p:tav tm="100000">
                                              <p:val>
                                                <p:strVal val="#ppt_w"/>
                                              </p:val>
                                            </p:tav>
                                          </p:tavLst>
                                        </p:anim>
                                        <p:anim calcmode="lin" valueType="num">
                                          <p:cBhvr>
                                            <p:cTn id="130" dur="1000" fill="hold"/>
                                            <p:tgtEl>
                                              <p:spTgt spid="195"/>
                                            </p:tgtEl>
                                            <p:attrNameLst>
                                              <p:attrName>ppt_h</p:attrName>
                                            </p:attrNameLst>
                                          </p:cBhvr>
                                          <p:tavLst>
                                            <p:tav tm="0">
                                              <p:val>
                                                <p:fltVal val="0"/>
                                              </p:val>
                                            </p:tav>
                                            <p:tav tm="100000">
                                              <p:val>
                                                <p:strVal val="#ppt_h"/>
                                              </p:val>
                                            </p:tav>
                                          </p:tavLst>
                                        </p:anim>
                                        <p:anim calcmode="lin" valueType="num">
                                          <p:cBhvr>
                                            <p:cTn id="131" dur="1000" fill="hold"/>
                                            <p:tgtEl>
                                              <p:spTgt spid="195"/>
                                            </p:tgtEl>
                                            <p:attrNameLst>
                                              <p:attrName>style.rotation</p:attrName>
                                            </p:attrNameLst>
                                          </p:cBhvr>
                                          <p:tavLst>
                                            <p:tav tm="0">
                                              <p:val>
                                                <p:fltVal val="90"/>
                                              </p:val>
                                            </p:tav>
                                            <p:tav tm="100000">
                                              <p:val>
                                                <p:fltVal val="0"/>
                                              </p:val>
                                            </p:tav>
                                          </p:tavLst>
                                        </p:anim>
                                        <p:animEffect transition="in" filter="fade">
                                          <p:cBhvr>
                                            <p:cTn id="132" dur="1000"/>
                                            <p:tgtEl>
                                              <p:spTgt spid="195"/>
                                            </p:tgtEl>
                                          </p:cBhvr>
                                        </p:animEffect>
                                      </p:childTnLst>
                                    </p:cTn>
                                  </p:par>
                                  <p:par>
                                    <p:cTn id="133" presetID="47" presetClass="entr" presetSubtype="0" fill="hold" grpId="0" nodeType="withEffect">
                                      <p:stCondLst>
                                        <p:cond delay="0"/>
                                      </p:stCondLst>
                                      <p:childTnLst>
                                        <p:set>
                                          <p:cBhvr>
                                            <p:cTn id="134" dur="1" fill="hold">
                                              <p:stCondLst>
                                                <p:cond delay="0"/>
                                              </p:stCondLst>
                                            </p:cTn>
                                            <p:tgtEl>
                                              <p:spTgt spid="58"/>
                                            </p:tgtEl>
                                            <p:attrNameLst>
                                              <p:attrName>style.visibility</p:attrName>
                                            </p:attrNameLst>
                                          </p:cBhvr>
                                          <p:to>
                                            <p:strVal val="visible"/>
                                          </p:to>
                                        </p:set>
                                        <p:animEffect transition="in" filter="fade">
                                          <p:cBhvr>
                                            <p:cTn id="135" dur="1000"/>
                                            <p:tgtEl>
                                              <p:spTgt spid="58"/>
                                            </p:tgtEl>
                                          </p:cBhvr>
                                        </p:animEffect>
                                        <p:anim calcmode="lin" valueType="num">
                                          <p:cBhvr>
                                            <p:cTn id="136" dur="1000" fill="hold"/>
                                            <p:tgtEl>
                                              <p:spTgt spid="58"/>
                                            </p:tgtEl>
                                            <p:attrNameLst>
                                              <p:attrName>ppt_x</p:attrName>
                                            </p:attrNameLst>
                                          </p:cBhvr>
                                          <p:tavLst>
                                            <p:tav tm="0">
                                              <p:val>
                                                <p:strVal val="#ppt_x"/>
                                              </p:val>
                                            </p:tav>
                                            <p:tav tm="100000">
                                              <p:val>
                                                <p:strVal val="#ppt_x"/>
                                              </p:val>
                                            </p:tav>
                                          </p:tavLst>
                                        </p:anim>
                                        <p:anim calcmode="lin" valueType="num">
                                          <p:cBhvr>
                                            <p:cTn id="137"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128" grpId="0" animBg="1"/>
          <p:bldP spid="129" grpId="0" animBg="1"/>
          <p:bldP spid="130" grpId="0"/>
          <p:bldP spid="131" grpId="0"/>
          <p:bldP spid="132" grpId="0"/>
          <p:bldP spid="133" grpId="0"/>
          <p:bldP spid="134" grpId="0" animBg="1"/>
          <p:bldP spid="135" grpId="0" animBg="1"/>
          <p:bldP spid="190" grpId="0"/>
          <p:bldP spid="191" grpId="0"/>
          <p:bldP spid="192" grpId="0" animBg="1"/>
          <p:bldP spid="193" grpId="0" animBg="1"/>
          <p:bldP spid="194" grpId="0"/>
          <p:bldP spid="20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50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55"/>
                                            </p:tgtEl>
                                            <p:attrNameLst>
                                              <p:attrName>style.visibility</p:attrName>
                                            </p:attrNameLst>
                                          </p:cBhvr>
                                          <p:to>
                                            <p:strVal val="visible"/>
                                          </p:to>
                                        </p:set>
                                        <p:animEffect transition="in" filter="wipe(left)">
                                          <p:cBhvr>
                                            <p:cTn id="12" dur="500"/>
                                            <p:tgtEl>
                                              <p:spTgt spid="55"/>
                                            </p:tgtEl>
                                          </p:cBhvr>
                                        </p:animEffect>
                                      </p:childTnLst>
                                    </p:cTn>
                                  </p:par>
                                  <p:par>
                                    <p:cTn id="13" presetID="22" presetClass="entr" presetSubtype="8" fill="hold" grpId="0" nodeType="withEffect">
                                      <p:stCondLst>
                                        <p:cond delay="1250"/>
                                      </p:stCondLst>
                                      <p:childTnLst>
                                        <p:set>
                                          <p:cBhvr>
                                            <p:cTn id="14" dur="1" fill="hold">
                                              <p:stCondLst>
                                                <p:cond delay="0"/>
                                              </p:stCondLst>
                                            </p:cTn>
                                            <p:tgtEl>
                                              <p:spTgt spid="53"/>
                                            </p:tgtEl>
                                            <p:attrNameLst>
                                              <p:attrName>style.visibility</p:attrName>
                                            </p:attrNameLst>
                                          </p:cBhvr>
                                          <p:to>
                                            <p:strVal val="visible"/>
                                          </p:to>
                                        </p:set>
                                        <p:animEffect transition="in" filter="wipe(left)">
                                          <p:cBhvr>
                                            <p:cTn id="15" dur="500"/>
                                            <p:tgtEl>
                                              <p:spTgt spid="53"/>
                                            </p:tgtEl>
                                          </p:cBhvr>
                                        </p:animEffect>
                                      </p:childTnLst>
                                    </p:cTn>
                                  </p:par>
                                  <p:par>
                                    <p:cTn id="16" presetID="2" presetClass="entr" presetSubtype="2" decel="50000" fill="hold" grpId="0" nodeType="withEffect">
                                      <p:stCondLst>
                                        <p:cond delay="1250"/>
                                      </p:stCondLst>
                                      <p:childTnLst>
                                        <p:set>
                                          <p:cBhvr>
                                            <p:cTn id="17" dur="1" fill="hold">
                                              <p:stCondLst>
                                                <p:cond delay="0"/>
                                              </p:stCondLst>
                                            </p:cTn>
                                            <p:tgtEl>
                                              <p:spTgt spid="131"/>
                                            </p:tgtEl>
                                            <p:attrNameLst>
                                              <p:attrName>style.visibility</p:attrName>
                                            </p:attrNameLst>
                                          </p:cBhvr>
                                          <p:to>
                                            <p:strVal val="visible"/>
                                          </p:to>
                                        </p:set>
                                        <p:anim calcmode="lin" valueType="num">
                                          <p:cBhvr additive="base">
                                            <p:cTn id="18" dur="1000" fill="hold"/>
                                            <p:tgtEl>
                                              <p:spTgt spid="131"/>
                                            </p:tgtEl>
                                            <p:attrNameLst>
                                              <p:attrName>ppt_x</p:attrName>
                                            </p:attrNameLst>
                                          </p:cBhvr>
                                          <p:tavLst>
                                            <p:tav tm="0">
                                              <p:val>
                                                <p:strVal val="1+#ppt_w/2"/>
                                              </p:val>
                                            </p:tav>
                                            <p:tav tm="100000">
                                              <p:val>
                                                <p:strVal val="#ppt_x"/>
                                              </p:val>
                                            </p:tav>
                                          </p:tavLst>
                                        </p:anim>
                                        <p:anim calcmode="lin" valueType="num">
                                          <p:cBhvr additive="base">
                                            <p:cTn id="19" dur="1000" fill="hold"/>
                                            <p:tgtEl>
                                              <p:spTgt spid="131"/>
                                            </p:tgtEl>
                                            <p:attrNameLst>
                                              <p:attrName>ppt_y</p:attrName>
                                            </p:attrNameLst>
                                          </p:cBhvr>
                                          <p:tavLst>
                                            <p:tav tm="0">
                                              <p:val>
                                                <p:strVal val="#ppt_y"/>
                                              </p:val>
                                            </p:tav>
                                            <p:tav tm="100000">
                                              <p:val>
                                                <p:strVal val="#ppt_y"/>
                                              </p:val>
                                            </p:tav>
                                          </p:tavLst>
                                        </p:anim>
                                      </p:childTnLst>
                                    </p:cTn>
                                  </p:par>
                                  <p:par>
                                    <p:cTn id="20" presetID="2" presetClass="entr" presetSubtype="2" decel="50000" fill="hold" grpId="0" nodeType="withEffect">
                                      <p:stCondLst>
                                        <p:cond delay="1250"/>
                                      </p:stCondLst>
                                      <p:childTnLst>
                                        <p:set>
                                          <p:cBhvr>
                                            <p:cTn id="21" dur="1" fill="hold">
                                              <p:stCondLst>
                                                <p:cond delay="0"/>
                                              </p:stCondLst>
                                            </p:cTn>
                                            <p:tgtEl>
                                              <p:spTgt spid="130"/>
                                            </p:tgtEl>
                                            <p:attrNameLst>
                                              <p:attrName>style.visibility</p:attrName>
                                            </p:attrNameLst>
                                          </p:cBhvr>
                                          <p:to>
                                            <p:strVal val="visible"/>
                                          </p:to>
                                        </p:set>
                                        <p:anim calcmode="lin" valueType="num">
                                          <p:cBhvr additive="base">
                                            <p:cTn id="22" dur="1000" fill="hold"/>
                                            <p:tgtEl>
                                              <p:spTgt spid="130"/>
                                            </p:tgtEl>
                                            <p:attrNameLst>
                                              <p:attrName>ppt_x</p:attrName>
                                            </p:attrNameLst>
                                          </p:cBhvr>
                                          <p:tavLst>
                                            <p:tav tm="0">
                                              <p:val>
                                                <p:strVal val="1+#ppt_w/2"/>
                                              </p:val>
                                            </p:tav>
                                            <p:tav tm="100000">
                                              <p:val>
                                                <p:strVal val="#ppt_x"/>
                                              </p:val>
                                            </p:tav>
                                          </p:tavLst>
                                        </p:anim>
                                        <p:anim calcmode="lin" valueType="num">
                                          <p:cBhvr additive="base">
                                            <p:cTn id="23" dur="1000" fill="hold"/>
                                            <p:tgtEl>
                                              <p:spTgt spid="130"/>
                                            </p:tgtEl>
                                            <p:attrNameLst>
                                              <p:attrName>ppt_y</p:attrName>
                                            </p:attrNameLst>
                                          </p:cBhvr>
                                          <p:tavLst>
                                            <p:tav tm="0">
                                              <p:val>
                                                <p:strVal val="#ppt_y"/>
                                              </p:val>
                                            </p:tav>
                                            <p:tav tm="100000">
                                              <p:val>
                                                <p:strVal val="#ppt_y"/>
                                              </p:val>
                                            </p:tav>
                                          </p:tavLst>
                                        </p:anim>
                                      </p:childTnLst>
                                    </p:cTn>
                                  </p:par>
                                  <p:par>
                                    <p:cTn id="24" presetID="2" presetClass="entr" presetSubtype="2" decel="50000" fill="hold" grpId="0" nodeType="withEffect">
                                      <p:stCondLst>
                                        <p:cond delay="1750"/>
                                      </p:stCondLst>
                                      <p:childTnLst>
                                        <p:set>
                                          <p:cBhvr>
                                            <p:cTn id="25" dur="1" fill="hold">
                                              <p:stCondLst>
                                                <p:cond delay="0"/>
                                              </p:stCondLst>
                                            </p:cTn>
                                            <p:tgtEl>
                                              <p:spTgt spid="133"/>
                                            </p:tgtEl>
                                            <p:attrNameLst>
                                              <p:attrName>style.visibility</p:attrName>
                                            </p:attrNameLst>
                                          </p:cBhvr>
                                          <p:to>
                                            <p:strVal val="visible"/>
                                          </p:to>
                                        </p:set>
                                        <p:anim calcmode="lin" valueType="num">
                                          <p:cBhvr additive="base">
                                            <p:cTn id="26" dur="1000" fill="hold"/>
                                            <p:tgtEl>
                                              <p:spTgt spid="133"/>
                                            </p:tgtEl>
                                            <p:attrNameLst>
                                              <p:attrName>ppt_x</p:attrName>
                                            </p:attrNameLst>
                                          </p:cBhvr>
                                          <p:tavLst>
                                            <p:tav tm="0">
                                              <p:val>
                                                <p:strVal val="1+#ppt_w/2"/>
                                              </p:val>
                                            </p:tav>
                                            <p:tav tm="100000">
                                              <p:val>
                                                <p:strVal val="#ppt_x"/>
                                              </p:val>
                                            </p:tav>
                                          </p:tavLst>
                                        </p:anim>
                                        <p:anim calcmode="lin" valueType="num">
                                          <p:cBhvr additive="base">
                                            <p:cTn id="27" dur="1000" fill="hold"/>
                                            <p:tgtEl>
                                              <p:spTgt spid="133"/>
                                            </p:tgtEl>
                                            <p:attrNameLst>
                                              <p:attrName>ppt_y</p:attrName>
                                            </p:attrNameLst>
                                          </p:cBhvr>
                                          <p:tavLst>
                                            <p:tav tm="0">
                                              <p:val>
                                                <p:strVal val="#ppt_y"/>
                                              </p:val>
                                            </p:tav>
                                            <p:tav tm="100000">
                                              <p:val>
                                                <p:strVal val="#ppt_y"/>
                                              </p:val>
                                            </p:tav>
                                          </p:tavLst>
                                        </p:anim>
                                      </p:childTnLst>
                                    </p:cTn>
                                  </p:par>
                                  <p:par>
                                    <p:cTn id="28" presetID="2" presetClass="entr" presetSubtype="2" decel="50000" fill="hold" grpId="0" nodeType="withEffect">
                                      <p:stCondLst>
                                        <p:cond delay="1750"/>
                                      </p:stCondLst>
                                      <p:childTnLst>
                                        <p:set>
                                          <p:cBhvr>
                                            <p:cTn id="29" dur="1" fill="hold">
                                              <p:stCondLst>
                                                <p:cond delay="0"/>
                                              </p:stCondLst>
                                            </p:cTn>
                                            <p:tgtEl>
                                              <p:spTgt spid="132"/>
                                            </p:tgtEl>
                                            <p:attrNameLst>
                                              <p:attrName>style.visibility</p:attrName>
                                            </p:attrNameLst>
                                          </p:cBhvr>
                                          <p:to>
                                            <p:strVal val="visible"/>
                                          </p:to>
                                        </p:set>
                                        <p:anim calcmode="lin" valueType="num">
                                          <p:cBhvr additive="base">
                                            <p:cTn id="30" dur="1000" fill="hold"/>
                                            <p:tgtEl>
                                              <p:spTgt spid="132"/>
                                            </p:tgtEl>
                                            <p:attrNameLst>
                                              <p:attrName>ppt_x</p:attrName>
                                            </p:attrNameLst>
                                          </p:cBhvr>
                                          <p:tavLst>
                                            <p:tav tm="0">
                                              <p:val>
                                                <p:strVal val="1+#ppt_w/2"/>
                                              </p:val>
                                            </p:tav>
                                            <p:tav tm="100000">
                                              <p:val>
                                                <p:strVal val="#ppt_x"/>
                                              </p:val>
                                            </p:tav>
                                          </p:tavLst>
                                        </p:anim>
                                        <p:anim calcmode="lin" valueType="num">
                                          <p:cBhvr additive="base">
                                            <p:cTn id="31" dur="1000" fill="hold"/>
                                            <p:tgtEl>
                                              <p:spTgt spid="132"/>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128"/>
                                            </p:tgtEl>
                                            <p:attrNameLst>
                                              <p:attrName>style.visibility</p:attrName>
                                            </p:attrNameLst>
                                          </p:cBhvr>
                                          <p:to>
                                            <p:strVal val="visible"/>
                                          </p:to>
                                        </p:set>
                                        <p:anim calcmode="lin" valueType="num">
                                          <p:cBhvr>
                                            <p:cTn id="39" dur="500" fill="hold"/>
                                            <p:tgtEl>
                                              <p:spTgt spid="128"/>
                                            </p:tgtEl>
                                            <p:attrNameLst>
                                              <p:attrName>ppt_w</p:attrName>
                                            </p:attrNameLst>
                                          </p:cBhvr>
                                          <p:tavLst>
                                            <p:tav tm="0">
                                              <p:val>
                                                <p:fltVal val="0"/>
                                              </p:val>
                                            </p:tav>
                                            <p:tav tm="100000">
                                              <p:val>
                                                <p:strVal val="#ppt_w"/>
                                              </p:val>
                                            </p:tav>
                                          </p:tavLst>
                                        </p:anim>
                                        <p:anim calcmode="lin" valueType="num">
                                          <p:cBhvr>
                                            <p:cTn id="40" dur="500" fill="hold"/>
                                            <p:tgtEl>
                                              <p:spTgt spid="128"/>
                                            </p:tgtEl>
                                            <p:attrNameLst>
                                              <p:attrName>ppt_h</p:attrName>
                                            </p:attrNameLst>
                                          </p:cBhvr>
                                          <p:tavLst>
                                            <p:tav tm="0">
                                              <p:val>
                                                <p:fltVal val="0"/>
                                              </p:val>
                                            </p:tav>
                                            <p:tav tm="100000">
                                              <p:val>
                                                <p:strVal val="#ppt_h"/>
                                              </p:val>
                                            </p:tav>
                                          </p:tavLst>
                                        </p:anim>
                                        <p:animEffect transition="in" filter="fade">
                                          <p:cBhvr>
                                            <p:cTn id="41" dur="500"/>
                                            <p:tgtEl>
                                              <p:spTgt spid="128"/>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29"/>
                                            </p:tgtEl>
                                            <p:attrNameLst>
                                              <p:attrName>style.visibility</p:attrName>
                                            </p:attrNameLst>
                                          </p:cBhvr>
                                          <p:to>
                                            <p:strVal val="visible"/>
                                          </p:to>
                                        </p:set>
                                        <p:anim calcmode="lin" valueType="num">
                                          <p:cBhvr>
                                            <p:cTn id="44" dur="500" fill="hold"/>
                                            <p:tgtEl>
                                              <p:spTgt spid="129"/>
                                            </p:tgtEl>
                                            <p:attrNameLst>
                                              <p:attrName>ppt_w</p:attrName>
                                            </p:attrNameLst>
                                          </p:cBhvr>
                                          <p:tavLst>
                                            <p:tav tm="0">
                                              <p:val>
                                                <p:fltVal val="0"/>
                                              </p:val>
                                            </p:tav>
                                            <p:tav tm="100000">
                                              <p:val>
                                                <p:strVal val="#ppt_w"/>
                                              </p:val>
                                            </p:tav>
                                          </p:tavLst>
                                        </p:anim>
                                        <p:anim calcmode="lin" valueType="num">
                                          <p:cBhvr>
                                            <p:cTn id="45" dur="500" fill="hold"/>
                                            <p:tgtEl>
                                              <p:spTgt spid="129"/>
                                            </p:tgtEl>
                                            <p:attrNameLst>
                                              <p:attrName>ppt_h</p:attrName>
                                            </p:attrNameLst>
                                          </p:cBhvr>
                                          <p:tavLst>
                                            <p:tav tm="0">
                                              <p:val>
                                                <p:fltVal val="0"/>
                                              </p:val>
                                            </p:tav>
                                            <p:tav tm="100000">
                                              <p:val>
                                                <p:strVal val="#ppt_h"/>
                                              </p:val>
                                            </p:tav>
                                          </p:tavLst>
                                        </p:anim>
                                        <p:animEffect transition="in" filter="fade">
                                          <p:cBhvr>
                                            <p:cTn id="46" dur="500"/>
                                            <p:tgtEl>
                                              <p:spTgt spid="129"/>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54"/>
                                            </p:tgtEl>
                                            <p:attrNameLst>
                                              <p:attrName>style.visibility</p:attrName>
                                            </p:attrNameLst>
                                          </p:cBhvr>
                                          <p:to>
                                            <p:strVal val="visible"/>
                                          </p:to>
                                        </p:set>
                                        <p:anim calcmode="lin" valueType="num">
                                          <p:cBhvr>
                                            <p:cTn id="49" dur="500" fill="hold"/>
                                            <p:tgtEl>
                                              <p:spTgt spid="54"/>
                                            </p:tgtEl>
                                            <p:attrNameLst>
                                              <p:attrName>ppt_w</p:attrName>
                                            </p:attrNameLst>
                                          </p:cBhvr>
                                          <p:tavLst>
                                            <p:tav tm="0">
                                              <p:val>
                                                <p:fltVal val="0"/>
                                              </p:val>
                                            </p:tav>
                                            <p:tav tm="100000">
                                              <p:val>
                                                <p:strVal val="#ppt_w"/>
                                              </p:val>
                                            </p:tav>
                                          </p:tavLst>
                                        </p:anim>
                                        <p:anim calcmode="lin" valueType="num">
                                          <p:cBhvr>
                                            <p:cTn id="50" dur="500" fill="hold"/>
                                            <p:tgtEl>
                                              <p:spTgt spid="54"/>
                                            </p:tgtEl>
                                            <p:attrNameLst>
                                              <p:attrName>ppt_h</p:attrName>
                                            </p:attrNameLst>
                                          </p:cBhvr>
                                          <p:tavLst>
                                            <p:tav tm="0">
                                              <p:val>
                                                <p:fltVal val="0"/>
                                              </p:val>
                                            </p:tav>
                                            <p:tav tm="100000">
                                              <p:val>
                                                <p:strVal val="#ppt_h"/>
                                              </p:val>
                                            </p:tav>
                                          </p:tavLst>
                                        </p:anim>
                                        <p:animEffect transition="in" filter="fade">
                                          <p:cBhvr>
                                            <p:cTn id="51" dur="500"/>
                                            <p:tgtEl>
                                              <p:spTgt spid="54"/>
                                            </p:tgtEl>
                                          </p:cBhvr>
                                        </p:animEffect>
                                      </p:childTnLst>
                                    </p:cTn>
                                  </p:par>
                                  <p:par>
                                    <p:cTn id="52" presetID="53" presetClass="entr" presetSubtype="16" fill="hold" grpId="0" nodeType="withEffect">
                                      <p:stCondLst>
                                        <p:cond delay="750"/>
                                      </p:stCondLst>
                                      <p:childTnLst>
                                        <p:set>
                                          <p:cBhvr>
                                            <p:cTn id="53" dur="1" fill="hold">
                                              <p:stCondLst>
                                                <p:cond delay="0"/>
                                              </p:stCondLst>
                                            </p:cTn>
                                            <p:tgtEl>
                                              <p:spTgt spid="134"/>
                                            </p:tgtEl>
                                            <p:attrNameLst>
                                              <p:attrName>style.visibility</p:attrName>
                                            </p:attrNameLst>
                                          </p:cBhvr>
                                          <p:to>
                                            <p:strVal val="visible"/>
                                          </p:to>
                                        </p:set>
                                        <p:anim calcmode="lin" valueType="num">
                                          <p:cBhvr>
                                            <p:cTn id="54" dur="500" fill="hold"/>
                                            <p:tgtEl>
                                              <p:spTgt spid="134"/>
                                            </p:tgtEl>
                                            <p:attrNameLst>
                                              <p:attrName>ppt_w</p:attrName>
                                            </p:attrNameLst>
                                          </p:cBhvr>
                                          <p:tavLst>
                                            <p:tav tm="0">
                                              <p:val>
                                                <p:fltVal val="0"/>
                                              </p:val>
                                            </p:tav>
                                            <p:tav tm="100000">
                                              <p:val>
                                                <p:strVal val="#ppt_w"/>
                                              </p:val>
                                            </p:tav>
                                          </p:tavLst>
                                        </p:anim>
                                        <p:anim calcmode="lin" valueType="num">
                                          <p:cBhvr>
                                            <p:cTn id="55" dur="500" fill="hold"/>
                                            <p:tgtEl>
                                              <p:spTgt spid="134"/>
                                            </p:tgtEl>
                                            <p:attrNameLst>
                                              <p:attrName>ppt_h</p:attrName>
                                            </p:attrNameLst>
                                          </p:cBhvr>
                                          <p:tavLst>
                                            <p:tav tm="0">
                                              <p:val>
                                                <p:fltVal val="0"/>
                                              </p:val>
                                            </p:tav>
                                            <p:tav tm="100000">
                                              <p:val>
                                                <p:strVal val="#ppt_h"/>
                                              </p:val>
                                            </p:tav>
                                          </p:tavLst>
                                        </p:anim>
                                        <p:animEffect transition="in" filter="fade">
                                          <p:cBhvr>
                                            <p:cTn id="56" dur="500"/>
                                            <p:tgtEl>
                                              <p:spTgt spid="134"/>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35"/>
                                            </p:tgtEl>
                                            <p:attrNameLst>
                                              <p:attrName>style.visibility</p:attrName>
                                            </p:attrNameLst>
                                          </p:cBhvr>
                                          <p:to>
                                            <p:strVal val="visible"/>
                                          </p:to>
                                        </p:set>
                                        <p:anim calcmode="lin" valueType="num">
                                          <p:cBhvr>
                                            <p:cTn id="59" dur="500" fill="hold"/>
                                            <p:tgtEl>
                                              <p:spTgt spid="135"/>
                                            </p:tgtEl>
                                            <p:attrNameLst>
                                              <p:attrName>ppt_w</p:attrName>
                                            </p:attrNameLst>
                                          </p:cBhvr>
                                          <p:tavLst>
                                            <p:tav tm="0">
                                              <p:val>
                                                <p:fltVal val="0"/>
                                              </p:val>
                                            </p:tav>
                                            <p:tav tm="100000">
                                              <p:val>
                                                <p:strVal val="#ppt_w"/>
                                              </p:val>
                                            </p:tav>
                                          </p:tavLst>
                                        </p:anim>
                                        <p:anim calcmode="lin" valueType="num">
                                          <p:cBhvr>
                                            <p:cTn id="60" dur="500" fill="hold"/>
                                            <p:tgtEl>
                                              <p:spTgt spid="135"/>
                                            </p:tgtEl>
                                            <p:attrNameLst>
                                              <p:attrName>ppt_h</p:attrName>
                                            </p:attrNameLst>
                                          </p:cBhvr>
                                          <p:tavLst>
                                            <p:tav tm="0">
                                              <p:val>
                                                <p:fltVal val="0"/>
                                              </p:val>
                                            </p:tav>
                                            <p:tav tm="100000">
                                              <p:val>
                                                <p:strVal val="#ppt_h"/>
                                              </p:val>
                                            </p:tav>
                                          </p:tavLst>
                                        </p:anim>
                                        <p:animEffect transition="in" filter="fade">
                                          <p:cBhvr>
                                            <p:cTn id="61" dur="500"/>
                                            <p:tgtEl>
                                              <p:spTgt spid="135"/>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49"/>
                                            </p:tgtEl>
                                            <p:attrNameLst>
                                              <p:attrName>style.visibility</p:attrName>
                                            </p:attrNameLst>
                                          </p:cBhvr>
                                          <p:to>
                                            <p:strVal val="visible"/>
                                          </p:to>
                                        </p:set>
                                        <p:animEffect transition="in" filter="wipe(left)">
                                          <p:cBhvr>
                                            <p:cTn id="64" dur="500"/>
                                            <p:tgtEl>
                                              <p:spTgt spid="49"/>
                                            </p:tgtEl>
                                          </p:cBhvr>
                                        </p:animEffect>
                                      </p:childTnLst>
                                    </p:cTn>
                                  </p:par>
                                  <p:par>
                                    <p:cTn id="65" presetID="2" presetClass="entr" presetSubtype="2" decel="50000" fill="hold" grpId="0" nodeType="withEffect">
                                      <p:stCondLst>
                                        <p:cond delay="2000"/>
                                      </p:stCondLst>
                                      <p:childTnLst>
                                        <p:set>
                                          <p:cBhvr>
                                            <p:cTn id="66" dur="1" fill="hold">
                                              <p:stCondLst>
                                                <p:cond delay="0"/>
                                              </p:stCondLst>
                                            </p:cTn>
                                            <p:tgtEl>
                                              <p:spTgt spid="52"/>
                                            </p:tgtEl>
                                            <p:attrNameLst>
                                              <p:attrName>style.visibility</p:attrName>
                                            </p:attrNameLst>
                                          </p:cBhvr>
                                          <p:to>
                                            <p:strVal val="visible"/>
                                          </p:to>
                                        </p:set>
                                        <p:anim calcmode="lin" valueType="num">
                                          <p:cBhvr additive="base">
                                            <p:cTn id="67" dur="1000" fill="hold"/>
                                            <p:tgtEl>
                                              <p:spTgt spid="52"/>
                                            </p:tgtEl>
                                            <p:attrNameLst>
                                              <p:attrName>ppt_x</p:attrName>
                                            </p:attrNameLst>
                                          </p:cBhvr>
                                          <p:tavLst>
                                            <p:tav tm="0">
                                              <p:val>
                                                <p:strVal val="1+#ppt_w/2"/>
                                              </p:val>
                                            </p:tav>
                                            <p:tav tm="100000">
                                              <p:val>
                                                <p:strVal val="#ppt_x"/>
                                              </p:val>
                                            </p:tav>
                                          </p:tavLst>
                                        </p:anim>
                                        <p:anim calcmode="lin" valueType="num">
                                          <p:cBhvr additive="base">
                                            <p:cTn id="68" dur="1000" fill="hold"/>
                                            <p:tgtEl>
                                              <p:spTgt spid="52"/>
                                            </p:tgtEl>
                                            <p:attrNameLst>
                                              <p:attrName>ppt_y</p:attrName>
                                            </p:attrNameLst>
                                          </p:cBhvr>
                                          <p:tavLst>
                                            <p:tav tm="0">
                                              <p:val>
                                                <p:strVal val="#ppt_y"/>
                                              </p:val>
                                            </p:tav>
                                            <p:tav tm="100000">
                                              <p:val>
                                                <p:strVal val="#ppt_y"/>
                                              </p:val>
                                            </p:tav>
                                          </p:tavLst>
                                        </p:anim>
                                      </p:childTnLst>
                                    </p:cTn>
                                  </p:par>
                                  <p:par>
                                    <p:cTn id="69" presetID="2" presetClass="entr" presetSubtype="2" decel="50000" fill="hold" grpId="0" nodeType="withEffect">
                                      <p:stCondLst>
                                        <p:cond delay="2000"/>
                                      </p:stCondLst>
                                      <p:childTnLst>
                                        <p:set>
                                          <p:cBhvr>
                                            <p:cTn id="70" dur="1" fill="hold">
                                              <p:stCondLst>
                                                <p:cond delay="0"/>
                                              </p:stCondLst>
                                            </p:cTn>
                                            <p:tgtEl>
                                              <p:spTgt spid="51"/>
                                            </p:tgtEl>
                                            <p:attrNameLst>
                                              <p:attrName>style.visibility</p:attrName>
                                            </p:attrNameLst>
                                          </p:cBhvr>
                                          <p:to>
                                            <p:strVal val="visible"/>
                                          </p:to>
                                        </p:set>
                                        <p:anim calcmode="lin" valueType="num">
                                          <p:cBhvr additive="base">
                                            <p:cTn id="71" dur="1000" fill="hold"/>
                                            <p:tgtEl>
                                              <p:spTgt spid="51"/>
                                            </p:tgtEl>
                                            <p:attrNameLst>
                                              <p:attrName>ppt_x</p:attrName>
                                            </p:attrNameLst>
                                          </p:cBhvr>
                                          <p:tavLst>
                                            <p:tav tm="0">
                                              <p:val>
                                                <p:strVal val="1+#ppt_w/2"/>
                                              </p:val>
                                            </p:tav>
                                            <p:tav tm="100000">
                                              <p:val>
                                                <p:strVal val="#ppt_x"/>
                                              </p:val>
                                            </p:tav>
                                          </p:tavLst>
                                        </p:anim>
                                        <p:anim calcmode="lin" valueType="num">
                                          <p:cBhvr additive="base">
                                            <p:cTn id="72" dur="1000" fill="hold"/>
                                            <p:tgtEl>
                                              <p:spTgt spid="51"/>
                                            </p:tgtEl>
                                            <p:attrNameLst>
                                              <p:attrName>ppt_y</p:attrName>
                                            </p:attrNameLst>
                                          </p:cBhvr>
                                          <p:tavLst>
                                            <p:tav tm="0">
                                              <p:val>
                                                <p:strVal val="#ppt_y"/>
                                              </p:val>
                                            </p:tav>
                                            <p:tav tm="100000">
                                              <p:val>
                                                <p:strVal val="#ppt_y"/>
                                              </p:val>
                                            </p:tav>
                                          </p:tavLst>
                                        </p:anim>
                                      </p:childTnLst>
                                    </p:cTn>
                                  </p:par>
                                  <p:par>
                                    <p:cTn id="73" presetID="53" presetClass="entr" presetSubtype="16" fill="hold" grpId="0" nodeType="withEffect">
                                      <p:stCondLst>
                                        <p:cond delay="750"/>
                                      </p:stCondLst>
                                      <p:childTnLst>
                                        <p:set>
                                          <p:cBhvr>
                                            <p:cTn id="74" dur="1" fill="hold">
                                              <p:stCondLst>
                                                <p:cond delay="0"/>
                                              </p:stCondLst>
                                            </p:cTn>
                                            <p:tgtEl>
                                              <p:spTgt spid="50"/>
                                            </p:tgtEl>
                                            <p:attrNameLst>
                                              <p:attrName>style.visibility</p:attrName>
                                            </p:attrNameLst>
                                          </p:cBhvr>
                                          <p:to>
                                            <p:strVal val="visible"/>
                                          </p:to>
                                        </p:set>
                                        <p:anim calcmode="lin" valueType="num">
                                          <p:cBhvr>
                                            <p:cTn id="75" dur="500" fill="hold"/>
                                            <p:tgtEl>
                                              <p:spTgt spid="50"/>
                                            </p:tgtEl>
                                            <p:attrNameLst>
                                              <p:attrName>ppt_w</p:attrName>
                                            </p:attrNameLst>
                                          </p:cBhvr>
                                          <p:tavLst>
                                            <p:tav tm="0">
                                              <p:val>
                                                <p:fltVal val="0"/>
                                              </p:val>
                                            </p:tav>
                                            <p:tav tm="100000">
                                              <p:val>
                                                <p:strVal val="#ppt_w"/>
                                              </p:val>
                                            </p:tav>
                                          </p:tavLst>
                                        </p:anim>
                                        <p:anim calcmode="lin" valueType="num">
                                          <p:cBhvr>
                                            <p:cTn id="76" dur="500" fill="hold"/>
                                            <p:tgtEl>
                                              <p:spTgt spid="50"/>
                                            </p:tgtEl>
                                            <p:attrNameLst>
                                              <p:attrName>ppt_h</p:attrName>
                                            </p:attrNameLst>
                                          </p:cBhvr>
                                          <p:tavLst>
                                            <p:tav tm="0">
                                              <p:val>
                                                <p:fltVal val="0"/>
                                              </p:val>
                                            </p:tav>
                                            <p:tav tm="100000">
                                              <p:val>
                                                <p:strVal val="#ppt_h"/>
                                              </p:val>
                                            </p:tav>
                                          </p:tavLst>
                                        </p:anim>
                                        <p:animEffect transition="in" filter="fade">
                                          <p:cBhvr>
                                            <p:cTn id="77" dur="500"/>
                                            <p:tgtEl>
                                              <p:spTgt spid="50"/>
                                            </p:tgtEl>
                                          </p:cBhvr>
                                        </p:animEffect>
                                      </p:childTnLst>
                                    </p:cTn>
                                  </p:par>
                                  <p:par>
                                    <p:cTn id="78" presetID="53" presetClass="entr" presetSubtype="16" fill="hold" grpId="0" nodeType="withEffect">
                                      <p:stCondLst>
                                        <p:cond delay="1000"/>
                                      </p:stCondLst>
                                      <p:childTnLst>
                                        <p:set>
                                          <p:cBhvr>
                                            <p:cTn id="79" dur="1" fill="hold">
                                              <p:stCondLst>
                                                <p:cond delay="0"/>
                                              </p:stCondLst>
                                            </p:cTn>
                                            <p:tgtEl>
                                              <p:spTgt spid="192"/>
                                            </p:tgtEl>
                                            <p:attrNameLst>
                                              <p:attrName>style.visibility</p:attrName>
                                            </p:attrNameLst>
                                          </p:cBhvr>
                                          <p:to>
                                            <p:strVal val="visible"/>
                                          </p:to>
                                        </p:set>
                                        <p:anim calcmode="lin" valueType="num">
                                          <p:cBhvr>
                                            <p:cTn id="80" dur="500" fill="hold"/>
                                            <p:tgtEl>
                                              <p:spTgt spid="192"/>
                                            </p:tgtEl>
                                            <p:attrNameLst>
                                              <p:attrName>ppt_w</p:attrName>
                                            </p:attrNameLst>
                                          </p:cBhvr>
                                          <p:tavLst>
                                            <p:tav tm="0">
                                              <p:val>
                                                <p:fltVal val="0"/>
                                              </p:val>
                                            </p:tav>
                                            <p:tav tm="100000">
                                              <p:val>
                                                <p:strVal val="#ppt_w"/>
                                              </p:val>
                                            </p:tav>
                                          </p:tavLst>
                                        </p:anim>
                                        <p:anim calcmode="lin" valueType="num">
                                          <p:cBhvr>
                                            <p:cTn id="81" dur="500" fill="hold"/>
                                            <p:tgtEl>
                                              <p:spTgt spid="192"/>
                                            </p:tgtEl>
                                            <p:attrNameLst>
                                              <p:attrName>ppt_h</p:attrName>
                                            </p:attrNameLst>
                                          </p:cBhvr>
                                          <p:tavLst>
                                            <p:tav tm="0">
                                              <p:val>
                                                <p:fltVal val="0"/>
                                              </p:val>
                                            </p:tav>
                                            <p:tav tm="100000">
                                              <p:val>
                                                <p:strVal val="#ppt_h"/>
                                              </p:val>
                                            </p:tav>
                                          </p:tavLst>
                                        </p:anim>
                                        <p:animEffect transition="in" filter="fade">
                                          <p:cBhvr>
                                            <p:cTn id="82" dur="500"/>
                                            <p:tgtEl>
                                              <p:spTgt spid="192"/>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193"/>
                                            </p:tgtEl>
                                            <p:attrNameLst>
                                              <p:attrName>style.visibility</p:attrName>
                                            </p:attrNameLst>
                                          </p:cBhvr>
                                          <p:to>
                                            <p:strVal val="visible"/>
                                          </p:to>
                                        </p:set>
                                        <p:anim calcmode="lin" valueType="num">
                                          <p:cBhvr>
                                            <p:cTn id="85" dur="500" fill="hold"/>
                                            <p:tgtEl>
                                              <p:spTgt spid="193"/>
                                            </p:tgtEl>
                                            <p:attrNameLst>
                                              <p:attrName>ppt_w</p:attrName>
                                            </p:attrNameLst>
                                          </p:cBhvr>
                                          <p:tavLst>
                                            <p:tav tm="0">
                                              <p:val>
                                                <p:fltVal val="0"/>
                                              </p:val>
                                            </p:tav>
                                            <p:tav tm="100000">
                                              <p:val>
                                                <p:strVal val="#ppt_w"/>
                                              </p:val>
                                            </p:tav>
                                          </p:tavLst>
                                        </p:anim>
                                        <p:anim calcmode="lin" valueType="num">
                                          <p:cBhvr>
                                            <p:cTn id="86" dur="500" fill="hold"/>
                                            <p:tgtEl>
                                              <p:spTgt spid="193"/>
                                            </p:tgtEl>
                                            <p:attrNameLst>
                                              <p:attrName>ppt_h</p:attrName>
                                            </p:attrNameLst>
                                          </p:cBhvr>
                                          <p:tavLst>
                                            <p:tav tm="0">
                                              <p:val>
                                                <p:fltVal val="0"/>
                                              </p:val>
                                            </p:tav>
                                            <p:tav tm="100000">
                                              <p:val>
                                                <p:strVal val="#ppt_h"/>
                                              </p:val>
                                            </p:tav>
                                          </p:tavLst>
                                        </p:anim>
                                        <p:animEffect transition="in" filter="fade">
                                          <p:cBhvr>
                                            <p:cTn id="87" dur="500"/>
                                            <p:tgtEl>
                                              <p:spTgt spid="193"/>
                                            </p:tgtEl>
                                          </p:cBhvr>
                                        </p:animEffect>
                                      </p:childTnLst>
                                    </p:cTn>
                                  </p:par>
                                  <p:par>
                                    <p:cTn id="88" presetID="2" presetClass="entr" presetSubtype="1" fill="hold" grpId="0" nodeType="withEffect">
                                      <p:stCondLst>
                                        <p:cond delay="750"/>
                                      </p:stCondLst>
                                      <p:childTnLst>
                                        <p:set>
                                          <p:cBhvr>
                                            <p:cTn id="89" dur="1" fill="hold">
                                              <p:stCondLst>
                                                <p:cond delay="0"/>
                                              </p:stCondLst>
                                            </p:cTn>
                                            <p:tgtEl>
                                              <p:spTgt spid="59"/>
                                            </p:tgtEl>
                                            <p:attrNameLst>
                                              <p:attrName>style.visibility</p:attrName>
                                            </p:attrNameLst>
                                          </p:cBhvr>
                                          <p:to>
                                            <p:strVal val="visible"/>
                                          </p:to>
                                        </p:set>
                                        <p:anim calcmode="lin" valueType="num">
                                          <p:cBhvr additive="base">
                                            <p:cTn id="90" dur="1000" fill="hold"/>
                                            <p:tgtEl>
                                              <p:spTgt spid="59"/>
                                            </p:tgtEl>
                                            <p:attrNameLst>
                                              <p:attrName>ppt_x</p:attrName>
                                            </p:attrNameLst>
                                          </p:cBhvr>
                                          <p:tavLst>
                                            <p:tav tm="0">
                                              <p:val>
                                                <p:strVal val="#ppt_x"/>
                                              </p:val>
                                            </p:tav>
                                            <p:tav tm="100000">
                                              <p:val>
                                                <p:strVal val="#ppt_x"/>
                                              </p:val>
                                            </p:tav>
                                          </p:tavLst>
                                        </p:anim>
                                        <p:anim calcmode="lin" valueType="num">
                                          <p:cBhvr additive="base">
                                            <p:cTn id="91" dur="1000" fill="hold"/>
                                            <p:tgtEl>
                                              <p:spTgt spid="59"/>
                                            </p:tgtEl>
                                            <p:attrNameLst>
                                              <p:attrName>ppt_y</p:attrName>
                                            </p:attrNameLst>
                                          </p:cBhvr>
                                          <p:tavLst>
                                            <p:tav tm="0">
                                              <p:val>
                                                <p:strVal val="0-#ppt_h/2"/>
                                              </p:val>
                                            </p:tav>
                                            <p:tav tm="100000">
                                              <p:val>
                                                <p:strVal val="#ppt_y"/>
                                              </p:val>
                                            </p:tav>
                                          </p:tavLst>
                                        </p:anim>
                                      </p:childTnLst>
                                    </p:cTn>
                                  </p:par>
                                  <p:par>
                                    <p:cTn id="92" presetID="2" presetClass="entr" presetSubtype="1" fill="hold" grpId="0" nodeType="withEffect">
                                      <p:stCondLst>
                                        <p:cond delay="750"/>
                                      </p:stCondLst>
                                      <p:childTnLst>
                                        <p:set>
                                          <p:cBhvr>
                                            <p:cTn id="93" dur="1" fill="hold">
                                              <p:stCondLst>
                                                <p:cond delay="0"/>
                                              </p:stCondLst>
                                            </p:cTn>
                                            <p:tgtEl>
                                              <p:spTgt spid="62"/>
                                            </p:tgtEl>
                                            <p:attrNameLst>
                                              <p:attrName>style.visibility</p:attrName>
                                            </p:attrNameLst>
                                          </p:cBhvr>
                                          <p:to>
                                            <p:strVal val="visible"/>
                                          </p:to>
                                        </p:set>
                                        <p:anim calcmode="lin" valueType="num">
                                          <p:cBhvr additive="base">
                                            <p:cTn id="94" dur="1000" fill="hold"/>
                                            <p:tgtEl>
                                              <p:spTgt spid="62"/>
                                            </p:tgtEl>
                                            <p:attrNameLst>
                                              <p:attrName>ppt_x</p:attrName>
                                            </p:attrNameLst>
                                          </p:cBhvr>
                                          <p:tavLst>
                                            <p:tav tm="0">
                                              <p:val>
                                                <p:strVal val="#ppt_x"/>
                                              </p:val>
                                            </p:tav>
                                            <p:tav tm="100000">
                                              <p:val>
                                                <p:strVal val="#ppt_x"/>
                                              </p:val>
                                            </p:tav>
                                          </p:tavLst>
                                        </p:anim>
                                        <p:anim calcmode="lin" valueType="num">
                                          <p:cBhvr additive="base">
                                            <p:cTn id="95" dur="1000" fill="hold"/>
                                            <p:tgtEl>
                                              <p:spTgt spid="62"/>
                                            </p:tgtEl>
                                            <p:attrNameLst>
                                              <p:attrName>ppt_y</p:attrName>
                                            </p:attrNameLst>
                                          </p:cBhvr>
                                          <p:tavLst>
                                            <p:tav tm="0">
                                              <p:val>
                                                <p:strVal val="0-#ppt_h/2"/>
                                              </p:val>
                                            </p:tav>
                                            <p:tav tm="100000">
                                              <p:val>
                                                <p:strVal val="#ppt_y"/>
                                              </p:val>
                                            </p:tav>
                                          </p:tavLst>
                                        </p:anim>
                                      </p:childTnLst>
                                    </p:cTn>
                                  </p:par>
                                  <p:par>
                                    <p:cTn id="96" presetID="2" presetClass="entr" presetSubtype="1" fill="hold" grpId="0" nodeType="withEffect">
                                      <p:stCondLst>
                                        <p:cond delay="500"/>
                                      </p:stCondLst>
                                      <p:childTnLst>
                                        <p:set>
                                          <p:cBhvr>
                                            <p:cTn id="97" dur="1" fill="hold">
                                              <p:stCondLst>
                                                <p:cond delay="0"/>
                                              </p:stCondLst>
                                            </p:cTn>
                                            <p:tgtEl>
                                              <p:spTgt spid="61"/>
                                            </p:tgtEl>
                                            <p:attrNameLst>
                                              <p:attrName>style.visibility</p:attrName>
                                            </p:attrNameLst>
                                          </p:cBhvr>
                                          <p:to>
                                            <p:strVal val="visible"/>
                                          </p:to>
                                        </p:set>
                                        <p:anim calcmode="lin" valueType="num">
                                          <p:cBhvr additive="base">
                                            <p:cTn id="98" dur="1000" fill="hold"/>
                                            <p:tgtEl>
                                              <p:spTgt spid="61"/>
                                            </p:tgtEl>
                                            <p:attrNameLst>
                                              <p:attrName>ppt_x</p:attrName>
                                            </p:attrNameLst>
                                          </p:cBhvr>
                                          <p:tavLst>
                                            <p:tav tm="0">
                                              <p:val>
                                                <p:strVal val="#ppt_x"/>
                                              </p:val>
                                            </p:tav>
                                            <p:tav tm="100000">
                                              <p:val>
                                                <p:strVal val="#ppt_x"/>
                                              </p:val>
                                            </p:tav>
                                          </p:tavLst>
                                        </p:anim>
                                        <p:anim calcmode="lin" valueType="num">
                                          <p:cBhvr additive="base">
                                            <p:cTn id="99" dur="1000" fill="hold"/>
                                            <p:tgtEl>
                                              <p:spTgt spid="61"/>
                                            </p:tgtEl>
                                            <p:attrNameLst>
                                              <p:attrName>ppt_y</p:attrName>
                                            </p:attrNameLst>
                                          </p:cBhvr>
                                          <p:tavLst>
                                            <p:tav tm="0">
                                              <p:val>
                                                <p:strVal val="0-#ppt_h/2"/>
                                              </p:val>
                                            </p:tav>
                                            <p:tav tm="100000">
                                              <p:val>
                                                <p:strVal val="#ppt_y"/>
                                              </p:val>
                                            </p:tav>
                                          </p:tavLst>
                                        </p:anim>
                                      </p:childTnLst>
                                    </p:cTn>
                                  </p:par>
                                  <p:par>
                                    <p:cTn id="100" presetID="2" presetClass="entr" presetSubtype="1" fill="hold" grpId="0" nodeType="withEffect">
                                      <p:stCondLst>
                                        <p:cond delay="250"/>
                                      </p:stCondLst>
                                      <p:childTnLst>
                                        <p:set>
                                          <p:cBhvr>
                                            <p:cTn id="101" dur="1" fill="hold">
                                              <p:stCondLst>
                                                <p:cond delay="0"/>
                                              </p:stCondLst>
                                            </p:cTn>
                                            <p:tgtEl>
                                              <p:spTgt spid="60"/>
                                            </p:tgtEl>
                                            <p:attrNameLst>
                                              <p:attrName>style.visibility</p:attrName>
                                            </p:attrNameLst>
                                          </p:cBhvr>
                                          <p:to>
                                            <p:strVal val="visible"/>
                                          </p:to>
                                        </p:set>
                                        <p:anim calcmode="lin" valueType="num">
                                          <p:cBhvr additive="base">
                                            <p:cTn id="102" dur="1000" fill="hold"/>
                                            <p:tgtEl>
                                              <p:spTgt spid="60"/>
                                            </p:tgtEl>
                                            <p:attrNameLst>
                                              <p:attrName>ppt_x</p:attrName>
                                            </p:attrNameLst>
                                          </p:cBhvr>
                                          <p:tavLst>
                                            <p:tav tm="0">
                                              <p:val>
                                                <p:strVal val="#ppt_x"/>
                                              </p:val>
                                            </p:tav>
                                            <p:tav tm="100000">
                                              <p:val>
                                                <p:strVal val="#ppt_x"/>
                                              </p:val>
                                            </p:tav>
                                          </p:tavLst>
                                        </p:anim>
                                        <p:anim calcmode="lin" valueType="num">
                                          <p:cBhvr additive="base">
                                            <p:cTn id="103" dur="1000" fill="hold"/>
                                            <p:tgtEl>
                                              <p:spTgt spid="60"/>
                                            </p:tgtEl>
                                            <p:attrNameLst>
                                              <p:attrName>ppt_y</p:attrName>
                                            </p:attrNameLst>
                                          </p:cBhvr>
                                          <p:tavLst>
                                            <p:tav tm="0">
                                              <p:val>
                                                <p:strVal val="0-#ppt_h/2"/>
                                              </p:val>
                                            </p:tav>
                                            <p:tav tm="100000">
                                              <p:val>
                                                <p:strVal val="#ppt_y"/>
                                              </p:val>
                                            </p:tav>
                                          </p:tavLst>
                                        </p:anim>
                                      </p:childTnLst>
                                    </p:cTn>
                                  </p:par>
                                  <p:par>
                                    <p:cTn id="104" presetID="12" presetClass="entr" presetSubtype="4" fill="hold" grpId="0" nodeType="withEffect">
                                      <p:stCondLst>
                                        <p:cond delay="2500"/>
                                      </p:stCondLst>
                                      <p:childTnLst>
                                        <p:set>
                                          <p:cBhvr>
                                            <p:cTn id="105" dur="1" fill="hold">
                                              <p:stCondLst>
                                                <p:cond delay="0"/>
                                              </p:stCondLst>
                                            </p:cTn>
                                            <p:tgtEl>
                                              <p:spTgt spid="194"/>
                                            </p:tgtEl>
                                            <p:attrNameLst>
                                              <p:attrName>style.visibility</p:attrName>
                                            </p:attrNameLst>
                                          </p:cBhvr>
                                          <p:to>
                                            <p:strVal val="visible"/>
                                          </p:to>
                                        </p:set>
                                        <p:anim calcmode="lin" valueType="num">
                                          <p:cBhvr additive="base">
                                            <p:cTn id="106" dur="500"/>
                                            <p:tgtEl>
                                              <p:spTgt spid="194"/>
                                            </p:tgtEl>
                                            <p:attrNameLst>
                                              <p:attrName>ppt_y</p:attrName>
                                            </p:attrNameLst>
                                          </p:cBhvr>
                                          <p:tavLst>
                                            <p:tav tm="0">
                                              <p:val>
                                                <p:strVal val="#ppt_y+#ppt_h*1.125000"/>
                                              </p:val>
                                            </p:tav>
                                            <p:tav tm="100000">
                                              <p:val>
                                                <p:strVal val="#ppt_y"/>
                                              </p:val>
                                            </p:tav>
                                          </p:tavLst>
                                        </p:anim>
                                        <p:animEffect transition="in" filter="wipe(up)">
                                          <p:cBhvr>
                                            <p:cTn id="107" dur="500"/>
                                            <p:tgtEl>
                                              <p:spTgt spid="194"/>
                                            </p:tgtEl>
                                          </p:cBhvr>
                                        </p:animEffect>
                                      </p:childTnLst>
                                    </p:cTn>
                                  </p:par>
                                  <p:par>
                                    <p:cTn id="108" presetID="2" presetClass="entr" presetSubtype="4" fill="hold" grpId="0" nodeType="withEffect">
                                      <p:stCondLst>
                                        <p:cond delay="0"/>
                                      </p:stCondLst>
                                      <p:childTnLst>
                                        <p:set>
                                          <p:cBhvr>
                                            <p:cTn id="109" dur="1" fill="hold">
                                              <p:stCondLst>
                                                <p:cond delay="0"/>
                                              </p:stCondLst>
                                            </p:cTn>
                                            <p:tgtEl>
                                              <p:spTgt spid="191"/>
                                            </p:tgtEl>
                                            <p:attrNameLst>
                                              <p:attrName>style.visibility</p:attrName>
                                            </p:attrNameLst>
                                          </p:cBhvr>
                                          <p:to>
                                            <p:strVal val="visible"/>
                                          </p:to>
                                        </p:set>
                                        <p:anim calcmode="lin" valueType="num">
                                          <p:cBhvr additive="base">
                                            <p:cTn id="110" dur="1000" fill="hold"/>
                                            <p:tgtEl>
                                              <p:spTgt spid="191"/>
                                            </p:tgtEl>
                                            <p:attrNameLst>
                                              <p:attrName>ppt_x</p:attrName>
                                            </p:attrNameLst>
                                          </p:cBhvr>
                                          <p:tavLst>
                                            <p:tav tm="0">
                                              <p:val>
                                                <p:strVal val="#ppt_x"/>
                                              </p:val>
                                            </p:tav>
                                            <p:tav tm="100000">
                                              <p:val>
                                                <p:strVal val="#ppt_x"/>
                                              </p:val>
                                            </p:tav>
                                          </p:tavLst>
                                        </p:anim>
                                        <p:anim calcmode="lin" valueType="num">
                                          <p:cBhvr additive="base">
                                            <p:cTn id="111" dur="1000" fill="hold"/>
                                            <p:tgtEl>
                                              <p:spTgt spid="191"/>
                                            </p:tgtEl>
                                            <p:attrNameLst>
                                              <p:attrName>ppt_y</p:attrName>
                                            </p:attrNameLst>
                                          </p:cBhvr>
                                          <p:tavLst>
                                            <p:tav tm="0">
                                              <p:val>
                                                <p:strVal val="1+#ppt_h/2"/>
                                              </p:val>
                                            </p:tav>
                                            <p:tav tm="100000">
                                              <p:val>
                                                <p:strVal val="#ppt_y"/>
                                              </p:val>
                                            </p:tav>
                                          </p:tavLst>
                                        </p:anim>
                                      </p:childTnLst>
                                    </p:cTn>
                                  </p:par>
                                  <p:par>
                                    <p:cTn id="112" presetID="22" presetClass="entr" presetSubtype="2" fill="hold" grpId="0" nodeType="withEffect">
                                      <p:stCondLst>
                                        <p:cond delay="500"/>
                                      </p:stCondLst>
                                      <p:childTnLst>
                                        <p:set>
                                          <p:cBhvr>
                                            <p:cTn id="113" dur="1" fill="hold">
                                              <p:stCondLst>
                                                <p:cond delay="0"/>
                                              </p:stCondLst>
                                            </p:cTn>
                                            <p:tgtEl>
                                              <p:spTgt spid="190"/>
                                            </p:tgtEl>
                                            <p:attrNameLst>
                                              <p:attrName>style.visibility</p:attrName>
                                            </p:attrNameLst>
                                          </p:cBhvr>
                                          <p:to>
                                            <p:strVal val="visible"/>
                                          </p:to>
                                        </p:set>
                                        <p:animEffect transition="in" filter="wipe(right)">
                                          <p:cBhvr>
                                            <p:cTn id="114" dur="500"/>
                                            <p:tgtEl>
                                              <p:spTgt spid="190"/>
                                            </p:tgtEl>
                                          </p:cBhvr>
                                        </p:animEffect>
                                      </p:childTnLst>
                                    </p:cTn>
                                  </p:par>
                                  <p:par>
                                    <p:cTn id="115" presetID="31" presetClass="entr" presetSubtype="0" fill="hold" grpId="0" nodeType="withEffect">
                                      <p:stCondLst>
                                        <p:cond delay="2250"/>
                                      </p:stCondLst>
                                      <p:childTnLst>
                                        <p:set>
                                          <p:cBhvr>
                                            <p:cTn id="116" dur="1" fill="hold">
                                              <p:stCondLst>
                                                <p:cond delay="0"/>
                                              </p:stCondLst>
                                            </p:cTn>
                                            <p:tgtEl>
                                              <p:spTgt spid="209"/>
                                            </p:tgtEl>
                                            <p:attrNameLst>
                                              <p:attrName>style.visibility</p:attrName>
                                            </p:attrNameLst>
                                          </p:cBhvr>
                                          <p:to>
                                            <p:strVal val="visible"/>
                                          </p:to>
                                        </p:set>
                                        <p:anim calcmode="lin" valueType="num">
                                          <p:cBhvr>
                                            <p:cTn id="117" dur="1000" fill="hold"/>
                                            <p:tgtEl>
                                              <p:spTgt spid="209"/>
                                            </p:tgtEl>
                                            <p:attrNameLst>
                                              <p:attrName>ppt_w</p:attrName>
                                            </p:attrNameLst>
                                          </p:cBhvr>
                                          <p:tavLst>
                                            <p:tav tm="0">
                                              <p:val>
                                                <p:fltVal val="0"/>
                                              </p:val>
                                            </p:tav>
                                            <p:tav tm="100000">
                                              <p:val>
                                                <p:strVal val="#ppt_w"/>
                                              </p:val>
                                            </p:tav>
                                          </p:tavLst>
                                        </p:anim>
                                        <p:anim calcmode="lin" valueType="num">
                                          <p:cBhvr>
                                            <p:cTn id="118" dur="1000" fill="hold"/>
                                            <p:tgtEl>
                                              <p:spTgt spid="209"/>
                                            </p:tgtEl>
                                            <p:attrNameLst>
                                              <p:attrName>ppt_h</p:attrName>
                                            </p:attrNameLst>
                                          </p:cBhvr>
                                          <p:tavLst>
                                            <p:tav tm="0">
                                              <p:val>
                                                <p:fltVal val="0"/>
                                              </p:val>
                                            </p:tav>
                                            <p:tav tm="100000">
                                              <p:val>
                                                <p:strVal val="#ppt_h"/>
                                              </p:val>
                                            </p:tav>
                                          </p:tavLst>
                                        </p:anim>
                                        <p:anim calcmode="lin" valueType="num">
                                          <p:cBhvr>
                                            <p:cTn id="119" dur="1000" fill="hold"/>
                                            <p:tgtEl>
                                              <p:spTgt spid="209"/>
                                            </p:tgtEl>
                                            <p:attrNameLst>
                                              <p:attrName>style.rotation</p:attrName>
                                            </p:attrNameLst>
                                          </p:cBhvr>
                                          <p:tavLst>
                                            <p:tav tm="0">
                                              <p:val>
                                                <p:fltVal val="90"/>
                                              </p:val>
                                            </p:tav>
                                            <p:tav tm="100000">
                                              <p:val>
                                                <p:fltVal val="0"/>
                                              </p:val>
                                            </p:tav>
                                          </p:tavLst>
                                        </p:anim>
                                        <p:animEffect transition="in" filter="fade">
                                          <p:cBhvr>
                                            <p:cTn id="120" dur="1000"/>
                                            <p:tgtEl>
                                              <p:spTgt spid="209"/>
                                            </p:tgtEl>
                                          </p:cBhvr>
                                        </p:animEffect>
                                      </p:childTnLst>
                                    </p:cTn>
                                  </p:par>
                                  <p:par>
                                    <p:cTn id="121" presetID="31" presetClass="entr" presetSubtype="0" fill="hold" nodeType="withEffect">
                                      <p:stCondLst>
                                        <p:cond delay="2000"/>
                                      </p:stCondLst>
                                      <p:childTnLst>
                                        <p:set>
                                          <p:cBhvr>
                                            <p:cTn id="122" dur="1" fill="hold">
                                              <p:stCondLst>
                                                <p:cond delay="0"/>
                                              </p:stCondLst>
                                            </p:cTn>
                                            <p:tgtEl>
                                              <p:spTgt spid="199"/>
                                            </p:tgtEl>
                                            <p:attrNameLst>
                                              <p:attrName>style.visibility</p:attrName>
                                            </p:attrNameLst>
                                          </p:cBhvr>
                                          <p:to>
                                            <p:strVal val="visible"/>
                                          </p:to>
                                        </p:set>
                                        <p:anim calcmode="lin" valueType="num">
                                          <p:cBhvr>
                                            <p:cTn id="123" dur="1000" fill="hold"/>
                                            <p:tgtEl>
                                              <p:spTgt spid="199"/>
                                            </p:tgtEl>
                                            <p:attrNameLst>
                                              <p:attrName>ppt_w</p:attrName>
                                            </p:attrNameLst>
                                          </p:cBhvr>
                                          <p:tavLst>
                                            <p:tav tm="0">
                                              <p:val>
                                                <p:fltVal val="0"/>
                                              </p:val>
                                            </p:tav>
                                            <p:tav tm="100000">
                                              <p:val>
                                                <p:strVal val="#ppt_w"/>
                                              </p:val>
                                            </p:tav>
                                          </p:tavLst>
                                        </p:anim>
                                        <p:anim calcmode="lin" valueType="num">
                                          <p:cBhvr>
                                            <p:cTn id="124" dur="1000" fill="hold"/>
                                            <p:tgtEl>
                                              <p:spTgt spid="199"/>
                                            </p:tgtEl>
                                            <p:attrNameLst>
                                              <p:attrName>ppt_h</p:attrName>
                                            </p:attrNameLst>
                                          </p:cBhvr>
                                          <p:tavLst>
                                            <p:tav tm="0">
                                              <p:val>
                                                <p:fltVal val="0"/>
                                              </p:val>
                                            </p:tav>
                                            <p:tav tm="100000">
                                              <p:val>
                                                <p:strVal val="#ppt_h"/>
                                              </p:val>
                                            </p:tav>
                                          </p:tavLst>
                                        </p:anim>
                                        <p:anim calcmode="lin" valueType="num">
                                          <p:cBhvr>
                                            <p:cTn id="125" dur="1000" fill="hold"/>
                                            <p:tgtEl>
                                              <p:spTgt spid="199"/>
                                            </p:tgtEl>
                                            <p:attrNameLst>
                                              <p:attrName>style.rotation</p:attrName>
                                            </p:attrNameLst>
                                          </p:cBhvr>
                                          <p:tavLst>
                                            <p:tav tm="0">
                                              <p:val>
                                                <p:fltVal val="90"/>
                                              </p:val>
                                            </p:tav>
                                            <p:tav tm="100000">
                                              <p:val>
                                                <p:fltVal val="0"/>
                                              </p:val>
                                            </p:tav>
                                          </p:tavLst>
                                        </p:anim>
                                        <p:animEffect transition="in" filter="fade">
                                          <p:cBhvr>
                                            <p:cTn id="126" dur="1000"/>
                                            <p:tgtEl>
                                              <p:spTgt spid="199"/>
                                            </p:tgtEl>
                                          </p:cBhvr>
                                        </p:animEffect>
                                      </p:childTnLst>
                                    </p:cTn>
                                  </p:par>
                                  <p:par>
                                    <p:cTn id="127" presetID="31" presetClass="entr" presetSubtype="0" fill="hold" nodeType="withEffect">
                                      <p:stCondLst>
                                        <p:cond delay="1500"/>
                                      </p:stCondLst>
                                      <p:childTnLst>
                                        <p:set>
                                          <p:cBhvr>
                                            <p:cTn id="128" dur="1" fill="hold">
                                              <p:stCondLst>
                                                <p:cond delay="0"/>
                                              </p:stCondLst>
                                            </p:cTn>
                                            <p:tgtEl>
                                              <p:spTgt spid="195"/>
                                            </p:tgtEl>
                                            <p:attrNameLst>
                                              <p:attrName>style.visibility</p:attrName>
                                            </p:attrNameLst>
                                          </p:cBhvr>
                                          <p:to>
                                            <p:strVal val="visible"/>
                                          </p:to>
                                        </p:set>
                                        <p:anim calcmode="lin" valueType="num">
                                          <p:cBhvr>
                                            <p:cTn id="129" dur="1000" fill="hold"/>
                                            <p:tgtEl>
                                              <p:spTgt spid="195"/>
                                            </p:tgtEl>
                                            <p:attrNameLst>
                                              <p:attrName>ppt_w</p:attrName>
                                            </p:attrNameLst>
                                          </p:cBhvr>
                                          <p:tavLst>
                                            <p:tav tm="0">
                                              <p:val>
                                                <p:fltVal val="0"/>
                                              </p:val>
                                            </p:tav>
                                            <p:tav tm="100000">
                                              <p:val>
                                                <p:strVal val="#ppt_w"/>
                                              </p:val>
                                            </p:tav>
                                          </p:tavLst>
                                        </p:anim>
                                        <p:anim calcmode="lin" valueType="num">
                                          <p:cBhvr>
                                            <p:cTn id="130" dur="1000" fill="hold"/>
                                            <p:tgtEl>
                                              <p:spTgt spid="195"/>
                                            </p:tgtEl>
                                            <p:attrNameLst>
                                              <p:attrName>ppt_h</p:attrName>
                                            </p:attrNameLst>
                                          </p:cBhvr>
                                          <p:tavLst>
                                            <p:tav tm="0">
                                              <p:val>
                                                <p:fltVal val="0"/>
                                              </p:val>
                                            </p:tav>
                                            <p:tav tm="100000">
                                              <p:val>
                                                <p:strVal val="#ppt_h"/>
                                              </p:val>
                                            </p:tav>
                                          </p:tavLst>
                                        </p:anim>
                                        <p:anim calcmode="lin" valueType="num">
                                          <p:cBhvr>
                                            <p:cTn id="131" dur="1000" fill="hold"/>
                                            <p:tgtEl>
                                              <p:spTgt spid="195"/>
                                            </p:tgtEl>
                                            <p:attrNameLst>
                                              <p:attrName>style.rotation</p:attrName>
                                            </p:attrNameLst>
                                          </p:cBhvr>
                                          <p:tavLst>
                                            <p:tav tm="0">
                                              <p:val>
                                                <p:fltVal val="90"/>
                                              </p:val>
                                            </p:tav>
                                            <p:tav tm="100000">
                                              <p:val>
                                                <p:fltVal val="0"/>
                                              </p:val>
                                            </p:tav>
                                          </p:tavLst>
                                        </p:anim>
                                        <p:animEffect transition="in" filter="fade">
                                          <p:cBhvr>
                                            <p:cTn id="132" dur="1000"/>
                                            <p:tgtEl>
                                              <p:spTgt spid="195"/>
                                            </p:tgtEl>
                                          </p:cBhvr>
                                        </p:animEffect>
                                      </p:childTnLst>
                                    </p:cTn>
                                  </p:par>
                                  <p:par>
                                    <p:cTn id="133" presetID="47" presetClass="entr" presetSubtype="0" fill="hold" grpId="0" nodeType="withEffect">
                                      <p:stCondLst>
                                        <p:cond delay="0"/>
                                      </p:stCondLst>
                                      <p:childTnLst>
                                        <p:set>
                                          <p:cBhvr>
                                            <p:cTn id="134" dur="1" fill="hold">
                                              <p:stCondLst>
                                                <p:cond delay="0"/>
                                              </p:stCondLst>
                                            </p:cTn>
                                            <p:tgtEl>
                                              <p:spTgt spid="58"/>
                                            </p:tgtEl>
                                            <p:attrNameLst>
                                              <p:attrName>style.visibility</p:attrName>
                                            </p:attrNameLst>
                                          </p:cBhvr>
                                          <p:to>
                                            <p:strVal val="visible"/>
                                          </p:to>
                                        </p:set>
                                        <p:animEffect transition="in" filter="fade">
                                          <p:cBhvr>
                                            <p:cTn id="135" dur="1000"/>
                                            <p:tgtEl>
                                              <p:spTgt spid="58"/>
                                            </p:tgtEl>
                                          </p:cBhvr>
                                        </p:animEffect>
                                        <p:anim calcmode="lin" valueType="num">
                                          <p:cBhvr>
                                            <p:cTn id="136" dur="1000" fill="hold"/>
                                            <p:tgtEl>
                                              <p:spTgt spid="58"/>
                                            </p:tgtEl>
                                            <p:attrNameLst>
                                              <p:attrName>ppt_x</p:attrName>
                                            </p:attrNameLst>
                                          </p:cBhvr>
                                          <p:tavLst>
                                            <p:tav tm="0">
                                              <p:val>
                                                <p:strVal val="#ppt_x"/>
                                              </p:val>
                                            </p:tav>
                                            <p:tav tm="100000">
                                              <p:val>
                                                <p:strVal val="#ppt_x"/>
                                              </p:val>
                                            </p:tav>
                                          </p:tavLst>
                                        </p:anim>
                                        <p:anim calcmode="lin" valueType="num">
                                          <p:cBhvr>
                                            <p:cTn id="137"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128" grpId="0" animBg="1"/>
          <p:bldP spid="129" grpId="0" animBg="1"/>
          <p:bldP spid="130" grpId="0"/>
          <p:bldP spid="131" grpId="0"/>
          <p:bldP spid="132" grpId="0"/>
          <p:bldP spid="133" grpId="0"/>
          <p:bldP spid="134" grpId="0" animBg="1"/>
          <p:bldP spid="135" grpId="0" animBg="1"/>
          <p:bldP spid="190" grpId="0"/>
          <p:bldP spid="191" grpId="0"/>
          <p:bldP spid="192" grpId="0" animBg="1"/>
          <p:bldP spid="193" grpId="0" animBg="1"/>
          <p:bldP spid="194" grpId="0"/>
          <p:bldP spid="209" grpId="0" animBg="1"/>
        </p:bldLst>
      </p:timing>
    </mc:Fallback>
  </mc:AlternateContent>
</p:sld>
</file>

<file path=ppt/theme/theme1.xml><?xml version="1.0" encoding="utf-8"?>
<a:theme xmlns:a="http://schemas.openxmlformats.org/drawingml/2006/main" name="SO 02">
  <a:themeElements>
    <a:clrScheme name="CP_D_51b">
      <a:dk1>
        <a:srgbClr val="FFFFFF"/>
      </a:dk1>
      <a:lt1>
        <a:srgbClr val="6E808E"/>
      </a:lt1>
      <a:dk2>
        <a:srgbClr val="FFFFFF"/>
      </a:dk2>
      <a:lt2>
        <a:srgbClr val="3D3D3D"/>
      </a:lt2>
      <a:accent1>
        <a:srgbClr val="1F299C"/>
      </a:accent1>
      <a:accent2>
        <a:srgbClr val="16205B"/>
      </a:accent2>
      <a:accent3>
        <a:srgbClr val="0471FF"/>
      </a:accent3>
      <a:accent4>
        <a:srgbClr val="2BD2FF"/>
      </a:accent4>
      <a:accent5>
        <a:srgbClr val="A2AAF3"/>
      </a:accent5>
      <a:accent6>
        <a:srgbClr val="DFEBFB"/>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0.xml><?xml version="1.0" encoding="utf-8"?>
<a:theme xmlns:a="http://schemas.openxmlformats.org/drawingml/2006/main" name="1_SO 05">
  <a:themeElements>
    <a:clrScheme name="CP_D_59">
      <a:dk1>
        <a:srgbClr val="FFFFFF"/>
      </a:dk1>
      <a:lt1>
        <a:srgbClr val="6E808E"/>
      </a:lt1>
      <a:dk2>
        <a:srgbClr val="FFFFFF"/>
      </a:dk2>
      <a:lt2>
        <a:srgbClr val="242655"/>
      </a:lt2>
      <a:accent1>
        <a:srgbClr val="135C5A"/>
      </a:accent1>
      <a:accent2>
        <a:srgbClr val="00996C"/>
      </a:accent2>
      <a:accent3>
        <a:srgbClr val="B5EAB1"/>
      </a:accent3>
      <a:accent4>
        <a:srgbClr val="ECFAD9"/>
      </a:accent4>
      <a:accent5>
        <a:srgbClr val="E6E300"/>
      </a:accent5>
      <a:accent6>
        <a:srgbClr val="C4CACA"/>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1.xml><?xml version="1.0" encoding="utf-8"?>
<a:theme xmlns:a="http://schemas.openxmlformats.org/drawingml/2006/main" name="1_SO 08">
  <a:themeElements>
    <a:clrScheme name="CP_L_94">
      <a:dk1>
        <a:srgbClr val="2A2833"/>
      </a:dk1>
      <a:lt1>
        <a:srgbClr val="FFFFFF"/>
      </a:lt1>
      <a:dk2>
        <a:srgbClr val="2A2834"/>
      </a:dk2>
      <a:lt2>
        <a:srgbClr val="FAFBFF"/>
      </a:lt2>
      <a:accent1>
        <a:srgbClr val="CE54F5"/>
      </a:accent1>
      <a:accent2>
        <a:srgbClr val="A34FEB"/>
      </a:accent2>
      <a:accent3>
        <a:srgbClr val="7C47EE"/>
      </a:accent3>
      <a:accent4>
        <a:srgbClr val="6162F3"/>
      </a:accent4>
      <a:accent5>
        <a:srgbClr val="30B4F6"/>
      </a:accent5>
      <a:accent6>
        <a:srgbClr val="3DE9EE"/>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2.xml><?xml version="1.0" encoding="utf-8"?>
<a:theme xmlns:a="http://schemas.openxmlformats.org/drawingml/2006/main" name="1_SO 04">
  <a:themeElements>
    <a:clrScheme name="CP_L_94">
      <a:dk1>
        <a:srgbClr val="2A2833"/>
      </a:dk1>
      <a:lt1>
        <a:srgbClr val="FFFFFF"/>
      </a:lt1>
      <a:dk2>
        <a:srgbClr val="2A2834"/>
      </a:dk2>
      <a:lt2>
        <a:srgbClr val="FAFBFF"/>
      </a:lt2>
      <a:accent1>
        <a:srgbClr val="CE54F5"/>
      </a:accent1>
      <a:accent2>
        <a:srgbClr val="A34FEB"/>
      </a:accent2>
      <a:accent3>
        <a:srgbClr val="7C47EE"/>
      </a:accent3>
      <a:accent4>
        <a:srgbClr val="6162F3"/>
      </a:accent4>
      <a:accent5>
        <a:srgbClr val="30B4F6"/>
      </a:accent5>
      <a:accent6>
        <a:srgbClr val="3DE9EE"/>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3.xml><?xml version="1.0" encoding="utf-8"?>
<a:theme xmlns:a="http://schemas.openxmlformats.org/drawingml/2006/main" name="1_SO 03">
  <a:themeElements>
    <a:clrScheme name="CP_L_86">
      <a:dk1>
        <a:srgbClr val="2A2833"/>
      </a:dk1>
      <a:lt1>
        <a:srgbClr val="FFFFFF"/>
      </a:lt1>
      <a:dk2>
        <a:srgbClr val="2A2834"/>
      </a:dk2>
      <a:lt2>
        <a:srgbClr val="FAFBFF"/>
      </a:lt2>
      <a:accent1>
        <a:srgbClr val="010030"/>
      </a:accent1>
      <a:accent2>
        <a:srgbClr val="160078"/>
      </a:accent2>
      <a:accent3>
        <a:srgbClr val="7226FF"/>
      </a:accent3>
      <a:accent4>
        <a:srgbClr val="F042FF"/>
      </a:accent4>
      <a:accent5>
        <a:srgbClr val="87F5F5"/>
      </a:accent5>
      <a:accent6>
        <a:srgbClr val="FFE5F1"/>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4.xml><?xml version="1.0" encoding="utf-8"?>
<a:theme xmlns:a="http://schemas.openxmlformats.org/drawingml/2006/main" name="1_SO 02">
  <a:themeElements>
    <a:clrScheme name="SlideOcean - Light 27">
      <a:dk1>
        <a:srgbClr val="FFFFFF"/>
      </a:dk1>
      <a:lt1>
        <a:sysClr val="window" lastClr="FFFFFF"/>
      </a:lt1>
      <a:dk2>
        <a:srgbClr val="252422"/>
      </a:dk2>
      <a:lt2>
        <a:srgbClr val="FFFFFF"/>
      </a:lt2>
      <a:accent1>
        <a:srgbClr val="1D4E89"/>
      </a:accent1>
      <a:accent2>
        <a:srgbClr val="00B2CA"/>
      </a:accent2>
      <a:accent3>
        <a:srgbClr val="7DCFB6"/>
      </a:accent3>
      <a:accent4>
        <a:srgbClr val="FBD1A2"/>
      </a:accent4>
      <a:accent5>
        <a:srgbClr val="F79256"/>
      </a:accent5>
      <a:accent6>
        <a:srgbClr val="F06543"/>
      </a:accent6>
      <a:hlink>
        <a:srgbClr val="C9CBA3"/>
      </a:hlink>
      <a:folHlink>
        <a:srgbClr val="FFC00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5.xml><?xml version="1.0" encoding="utf-8"?>
<a:theme xmlns:a="http://schemas.openxmlformats.org/drawingml/2006/main" name="SO 01">
  <a:themeElements>
    <a:clrScheme name="CP_D_94">
      <a:dk1>
        <a:srgbClr val="FFFFFF"/>
      </a:dk1>
      <a:lt1>
        <a:srgbClr val="2A2833"/>
      </a:lt1>
      <a:dk2>
        <a:srgbClr val="FAFBFF"/>
      </a:dk2>
      <a:lt2>
        <a:srgbClr val="2A2834"/>
      </a:lt2>
      <a:accent1>
        <a:srgbClr val="CE54F5"/>
      </a:accent1>
      <a:accent2>
        <a:srgbClr val="A34FEB"/>
      </a:accent2>
      <a:accent3>
        <a:srgbClr val="7C47EE"/>
      </a:accent3>
      <a:accent4>
        <a:srgbClr val="6162F3"/>
      </a:accent4>
      <a:accent5>
        <a:srgbClr val="30B4F6"/>
      </a:accent5>
      <a:accent6>
        <a:srgbClr val="3DE9EE"/>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2_SO 07">
  <a:themeElements>
    <a:clrScheme name="CP_L_95">
      <a:dk1>
        <a:srgbClr val="383838"/>
      </a:dk1>
      <a:lt1>
        <a:srgbClr val="FFFFFF"/>
      </a:lt1>
      <a:dk2>
        <a:srgbClr val="666666"/>
      </a:dk2>
      <a:lt2>
        <a:srgbClr val="D9D9D9"/>
      </a:lt2>
      <a:accent1>
        <a:srgbClr val="86B1C1"/>
      </a:accent1>
      <a:accent2>
        <a:srgbClr val="A8CEDF"/>
      </a:accent2>
      <a:accent3>
        <a:srgbClr val="FFC480"/>
      </a:accent3>
      <a:accent4>
        <a:srgbClr val="D6876D"/>
      </a:accent4>
      <a:accent5>
        <a:srgbClr val="808A4A"/>
      </a:accent5>
      <a:accent6>
        <a:srgbClr val="676E45"/>
      </a:accent6>
      <a:hlink>
        <a:srgbClr val="383838"/>
      </a:hlink>
      <a:folHlink>
        <a:srgbClr val="0097A7"/>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7.xml><?xml version="1.0" encoding="utf-8"?>
<a:theme xmlns:a="http://schemas.openxmlformats.org/drawingml/2006/main" name="2_SO 06">
  <a:themeElements>
    <a:clrScheme name="a_LeadConsulting_07">
      <a:dk1>
        <a:srgbClr val="6E808E"/>
      </a:dk1>
      <a:lt1>
        <a:srgbClr val="FFFFFF"/>
      </a:lt1>
      <a:dk2>
        <a:srgbClr val="242655"/>
      </a:dk2>
      <a:lt2>
        <a:srgbClr val="FFFFFF"/>
      </a:lt2>
      <a:accent1>
        <a:srgbClr val="1F299C"/>
      </a:accent1>
      <a:accent2>
        <a:srgbClr val="16205B"/>
      </a:accent2>
      <a:accent3>
        <a:srgbClr val="0471FF"/>
      </a:accent3>
      <a:accent4>
        <a:srgbClr val="2BD2FF"/>
      </a:accent4>
      <a:accent5>
        <a:srgbClr val="A2AAF3"/>
      </a:accent5>
      <a:accent6>
        <a:srgbClr val="DFEBFB"/>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8.xml><?xml version="1.0" encoding="utf-8"?>
<a:theme xmlns:a="http://schemas.openxmlformats.org/drawingml/2006/main" name="2_SO 05">
  <a:themeElements>
    <a:clrScheme name="CP_L_80">
      <a:dk1>
        <a:srgbClr val="374047"/>
      </a:dk1>
      <a:lt1>
        <a:srgbClr val="FFFFFF"/>
      </a:lt1>
      <a:dk2>
        <a:srgbClr val="242655"/>
      </a:dk2>
      <a:lt2>
        <a:srgbClr val="FFFFFF"/>
      </a:lt2>
      <a:accent1>
        <a:srgbClr val="393156"/>
      </a:accent1>
      <a:accent2>
        <a:srgbClr val="5E56CC"/>
      </a:accent2>
      <a:accent3>
        <a:srgbClr val="9C85FF"/>
      </a:accent3>
      <a:accent4>
        <a:srgbClr val="FBCCFF"/>
      </a:accent4>
      <a:accent5>
        <a:srgbClr val="E7E3FF"/>
      </a:accent5>
      <a:accent6>
        <a:srgbClr val="FFDE68"/>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9.xml><?xml version="1.0" encoding="utf-8"?>
<a:theme xmlns:a="http://schemas.openxmlformats.org/drawingml/2006/main" name="2_SO 03">
  <a:themeElements>
    <a:clrScheme name="CP_L_78">
      <a:dk1>
        <a:srgbClr val="374047"/>
      </a:dk1>
      <a:lt1>
        <a:srgbClr val="FFFFFF"/>
      </a:lt1>
      <a:dk2>
        <a:srgbClr val="242655"/>
      </a:dk2>
      <a:lt2>
        <a:srgbClr val="FFFFFF"/>
      </a:lt2>
      <a:accent1>
        <a:srgbClr val="393156"/>
      </a:accent1>
      <a:accent2>
        <a:srgbClr val="152644"/>
      </a:accent2>
      <a:accent3>
        <a:srgbClr val="1743D7"/>
      </a:accent3>
      <a:accent4>
        <a:srgbClr val="E2FF65"/>
      </a:accent4>
      <a:accent5>
        <a:srgbClr val="8CC3E1"/>
      </a:accent5>
      <a:accent6>
        <a:srgbClr val="ECECE0"/>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SO 03">
  <a:themeElements>
    <a:clrScheme name="CP_D_86">
      <a:dk1>
        <a:srgbClr val="FFFFFF"/>
      </a:dk1>
      <a:lt1>
        <a:srgbClr val="2A2833"/>
      </a:lt1>
      <a:dk2>
        <a:srgbClr val="FAFBFF"/>
      </a:dk2>
      <a:lt2>
        <a:srgbClr val="2A2834"/>
      </a:lt2>
      <a:accent1>
        <a:srgbClr val="010030"/>
      </a:accent1>
      <a:accent2>
        <a:srgbClr val="160078"/>
      </a:accent2>
      <a:accent3>
        <a:srgbClr val="7226FF"/>
      </a:accent3>
      <a:accent4>
        <a:srgbClr val="F042FF"/>
      </a:accent4>
      <a:accent5>
        <a:srgbClr val="87F5F5"/>
      </a:accent5>
      <a:accent6>
        <a:srgbClr val="FFE5F1"/>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0.xml><?xml version="1.0" encoding="utf-8"?>
<a:theme xmlns:a="http://schemas.openxmlformats.org/drawingml/2006/main" name="Office Theme">
  <a:themeElements>
    <a:clrScheme name="SlideOcean - Light 93">
      <a:dk1>
        <a:srgbClr val="7E7E7E"/>
      </a:dk1>
      <a:lt1>
        <a:sysClr val="window" lastClr="FFFFFF"/>
      </a:lt1>
      <a:dk2>
        <a:srgbClr val="6B6B6B"/>
      </a:dk2>
      <a:lt2>
        <a:srgbClr val="FFFFFF"/>
      </a:lt2>
      <a:accent1>
        <a:srgbClr val="4E7DDE"/>
      </a:accent1>
      <a:accent2>
        <a:srgbClr val="2CCCCF"/>
      </a:accent2>
      <a:accent3>
        <a:srgbClr val="CECED0"/>
      </a:accent3>
      <a:accent4>
        <a:srgbClr val="F35748"/>
      </a:accent4>
      <a:accent5>
        <a:srgbClr val="42456C"/>
      </a:accent5>
      <a:accent6>
        <a:srgbClr val="445469"/>
      </a:accent6>
      <a:hlink>
        <a:srgbClr val="00B0F0"/>
      </a:hlink>
      <a:folHlink>
        <a:srgbClr val="0070C0"/>
      </a:folHlink>
    </a:clrScheme>
    <a:fontScheme name="so_02">
      <a:majorFont>
        <a:latin typeface="UTM Avo"/>
        <a:ea typeface=""/>
        <a:cs typeface=""/>
      </a:majorFont>
      <a:minorFont>
        <a:latin typeface="Open Sans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O 04">
  <a:themeElements>
    <a:clrScheme name="SlideOcean - Light 45">
      <a:dk1>
        <a:srgbClr val="414042"/>
      </a:dk1>
      <a:lt1>
        <a:sysClr val="window" lastClr="FFFFFF"/>
      </a:lt1>
      <a:dk2>
        <a:srgbClr val="58595B"/>
      </a:dk2>
      <a:lt2>
        <a:srgbClr val="FFFFFF"/>
      </a:lt2>
      <a:accent1>
        <a:srgbClr val="0E3269"/>
      </a:accent1>
      <a:accent2>
        <a:srgbClr val="016EA6"/>
      </a:accent2>
      <a:accent3>
        <a:srgbClr val="0DA2C8"/>
      </a:accent3>
      <a:accent4>
        <a:srgbClr val="1DCCE7"/>
      </a:accent4>
      <a:accent5>
        <a:srgbClr val="FFDB56"/>
      </a:accent5>
      <a:accent6>
        <a:srgbClr val="9A5250"/>
      </a:accent6>
      <a:hlink>
        <a:srgbClr val="00B0F0"/>
      </a:hlink>
      <a:folHlink>
        <a:srgbClr val="0070C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SO 05">
  <a:themeElements>
    <a:clrScheme name="SlideOcean - Light 131">
      <a:dk1>
        <a:srgbClr val="262626"/>
      </a:dk1>
      <a:lt1>
        <a:srgbClr val="FFFFFF"/>
      </a:lt1>
      <a:dk2>
        <a:srgbClr val="262626"/>
      </a:dk2>
      <a:lt2>
        <a:srgbClr val="FFFFFF"/>
      </a:lt2>
      <a:accent1>
        <a:srgbClr val="FD536D"/>
      </a:accent1>
      <a:accent2>
        <a:srgbClr val="FF8957"/>
      </a:accent2>
      <a:accent3>
        <a:srgbClr val="EED054"/>
      </a:accent3>
      <a:accent4>
        <a:srgbClr val="CAD849"/>
      </a:accent4>
      <a:accent5>
        <a:srgbClr val="00C182"/>
      </a:accent5>
      <a:accent6>
        <a:srgbClr val="429EB0"/>
      </a:accent6>
      <a:hlink>
        <a:srgbClr val="FFFFFF"/>
      </a:hlink>
      <a:folHlink>
        <a:srgbClr val="595959"/>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SO 06">
  <a:themeElements>
    <a:clrScheme name="CP_L_59">
      <a:dk1>
        <a:srgbClr val="6E808E"/>
      </a:dk1>
      <a:lt1>
        <a:srgbClr val="FFFFFF"/>
      </a:lt1>
      <a:dk2>
        <a:srgbClr val="242655"/>
      </a:dk2>
      <a:lt2>
        <a:srgbClr val="FFFFFF"/>
      </a:lt2>
      <a:accent1>
        <a:srgbClr val="135C5A"/>
      </a:accent1>
      <a:accent2>
        <a:srgbClr val="00996C"/>
      </a:accent2>
      <a:accent3>
        <a:srgbClr val="B5EAB1"/>
      </a:accent3>
      <a:accent4>
        <a:srgbClr val="ECFAD9"/>
      </a:accent4>
      <a:accent5>
        <a:srgbClr val="E6E300"/>
      </a:accent5>
      <a:accent6>
        <a:srgbClr val="C4CACA"/>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SO 07">
  <a:themeElements>
    <a:clrScheme name="CP_L_100">
      <a:dk1>
        <a:srgbClr val="000000"/>
      </a:dk1>
      <a:lt1>
        <a:srgbClr val="FFFFFF"/>
      </a:lt1>
      <a:dk2>
        <a:srgbClr val="434343"/>
      </a:dk2>
      <a:lt2>
        <a:srgbClr val="EEEEEE"/>
      </a:lt2>
      <a:accent1>
        <a:srgbClr val="004E8B"/>
      </a:accent1>
      <a:accent2>
        <a:srgbClr val="F7C243"/>
      </a:accent2>
      <a:accent3>
        <a:srgbClr val="6DD6D5"/>
      </a:accent3>
      <a:accent4>
        <a:srgbClr val="F73A5F"/>
      </a:accent4>
      <a:accent5>
        <a:srgbClr val="F1C232"/>
      </a:accent5>
      <a:accent6>
        <a:srgbClr val="003661"/>
      </a:accent6>
      <a:hlink>
        <a:srgbClr val="000000"/>
      </a:hlink>
      <a:folHlink>
        <a:srgbClr val="0097A7"/>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SO 08">
  <a:themeElements>
    <a:clrScheme name="SlideOcean - Light 07">
      <a:dk1>
        <a:srgbClr val="FFFFFF"/>
      </a:dk1>
      <a:lt1>
        <a:sysClr val="window" lastClr="FFFFFF"/>
      </a:lt1>
      <a:dk2>
        <a:srgbClr val="242E3D"/>
      </a:dk2>
      <a:lt2>
        <a:srgbClr val="FFFFFF"/>
      </a:lt2>
      <a:accent1>
        <a:srgbClr val="F72585"/>
      </a:accent1>
      <a:accent2>
        <a:srgbClr val="7209B7"/>
      </a:accent2>
      <a:accent3>
        <a:srgbClr val="3A0CA3"/>
      </a:accent3>
      <a:accent4>
        <a:srgbClr val="4361EE"/>
      </a:accent4>
      <a:accent5>
        <a:srgbClr val="4CC9F0"/>
      </a:accent5>
      <a:accent6>
        <a:srgbClr val="FEE440"/>
      </a:accent6>
      <a:hlink>
        <a:srgbClr val="F33B48"/>
      </a:hlink>
      <a:folHlink>
        <a:srgbClr val="FFC00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8.xml><?xml version="1.0" encoding="utf-8"?>
<a:theme xmlns:a="http://schemas.openxmlformats.org/drawingml/2006/main" name="1_SO 07">
  <a:themeElements>
    <a:clrScheme name="CP_L_94">
      <a:dk1>
        <a:srgbClr val="2A2833"/>
      </a:dk1>
      <a:lt1>
        <a:srgbClr val="FFFFFF"/>
      </a:lt1>
      <a:dk2>
        <a:srgbClr val="2A2834"/>
      </a:dk2>
      <a:lt2>
        <a:srgbClr val="FAFBFF"/>
      </a:lt2>
      <a:accent1>
        <a:srgbClr val="CE54F5"/>
      </a:accent1>
      <a:accent2>
        <a:srgbClr val="A34FEB"/>
      </a:accent2>
      <a:accent3>
        <a:srgbClr val="7C47EE"/>
      </a:accent3>
      <a:accent4>
        <a:srgbClr val="6162F3"/>
      </a:accent4>
      <a:accent5>
        <a:srgbClr val="30B4F6"/>
      </a:accent5>
      <a:accent6>
        <a:srgbClr val="3DE9EE"/>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1_SO 06">
  <a:themeElements>
    <a:clrScheme name="CP_L_77">
      <a:dk1>
        <a:srgbClr val="374047"/>
      </a:dk1>
      <a:lt1>
        <a:srgbClr val="FFFFFF"/>
      </a:lt1>
      <a:dk2>
        <a:srgbClr val="242655"/>
      </a:dk2>
      <a:lt2>
        <a:srgbClr val="FFFFFF"/>
      </a:lt2>
      <a:accent1>
        <a:srgbClr val="393156"/>
      </a:accent1>
      <a:accent2>
        <a:srgbClr val="FDB4C5"/>
      </a:accent2>
      <a:accent3>
        <a:srgbClr val="FF514A"/>
      </a:accent3>
      <a:accent4>
        <a:srgbClr val="92AB9E"/>
      </a:accent4>
      <a:accent5>
        <a:srgbClr val="B8BFC7"/>
      </a:accent5>
      <a:accent6>
        <a:srgbClr val="CD9677"/>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10065</TotalTime>
  <Words>990</Words>
  <Application>Microsoft Office PowerPoint</Application>
  <PresentationFormat>Custom</PresentationFormat>
  <Paragraphs>110</Paragraphs>
  <Slides>10</Slides>
  <Notes>0</Notes>
  <HiddenSlides>0</HiddenSlides>
  <MMClips>0</MMClips>
  <ScaleCrop>false</ScaleCrop>
  <HeadingPairs>
    <vt:vector size="6" baseType="variant">
      <vt:variant>
        <vt:lpstr>Fonts Used</vt:lpstr>
      </vt:variant>
      <vt:variant>
        <vt:i4>6</vt:i4>
      </vt:variant>
      <vt:variant>
        <vt:lpstr>Theme</vt:lpstr>
      </vt:variant>
      <vt:variant>
        <vt:i4>20</vt:i4>
      </vt:variant>
      <vt:variant>
        <vt:lpstr>Slide Titles</vt:lpstr>
      </vt:variant>
      <vt:variant>
        <vt:i4>10</vt:i4>
      </vt:variant>
    </vt:vector>
  </HeadingPairs>
  <TitlesOfParts>
    <vt:vector size="36" baseType="lpstr">
      <vt:lpstr>Aptos</vt:lpstr>
      <vt:lpstr>Arial</vt:lpstr>
      <vt:lpstr>Calibri</vt:lpstr>
      <vt:lpstr>Open Sans Light</vt:lpstr>
      <vt:lpstr>Ubuntu Light</vt:lpstr>
      <vt:lpstr>UTM Avo</vt:lpstr>
      <vt:lpstr>SO 02</vt:lpstr>
      <vt:lpstr>SO 03</vt:lpstr>
      <vt:lpstr>SO 04</vt:lpstr>
      <vt:lpstr>SO 05</vt:lpstr>
      <vt:lpstr>SO 06</vt:lpstr>
      <vt:lpstr>SO 07</vt:lpstr>
      <vt:lpstr>SO 08</vt:lpstr>
      <vt:lpstr>1_SO 07</vt:lpstr>
      <vt:lpstr>1_SO 06</vt:lpstr>
      <vt:lpstr>1_SO 05</vt:lpstr>
      <vt:lpstr>1_SO 08</vt:lpstr>
      <vt:lpstr>1_SO 04</vt:lpstr>
      <vt:lpstr>1_SO 03</vt:lpstr>
      <vt:lpstr>1_SO 02</vt:lpstr>
      <vt:lpstr>SO 01</vt:lpstr>
      <vt:lpstr>2_SO 07</vt:lpstr>
      <vt:lpstr>2_SO 06</vt:lpstr>
      <vt:lpstr>2_SO 05</vt:lpstr>
      <vt:lpstr>2_SO 03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Slide Ocean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Infographic Design 71 - 3S ADAPTIVE Change Model</dc:title>
  <dc:creator>Slide Ocean</dc:creator>
  <cp:lastModifiedBy>SO</cp:lastModifiedBy>
  <cp:revision>2187</cp:revision>
  <dcterms:created xsi:type="dcterms:W3CDTF">2024-04-24T08:43:56Z</dcterms:created>
  <dcterms:modified xsi:type="dcterms:W3CDTF">2025-10-04T01:46:44Z</dcterms:modified>
</cp:coreProperties>
</file>