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2"/>
  </p:notesMasterIdLst>
  <p:handoutMasterIdLst>
    <p:handoutMasterId r:id="rId33"/>
  </p:handoutMasterIdLst>
  <p:sldIdLst>
    <p:sldId id="2147378208" r:id="rId21"/>
    <p:sldId id="2147378219" r:id="rId22"/>
    <p:sldId id="2147378224" r:id="rId23"/>
    <p:sldId id="2147378182" r:id="rId24"/>
    <p:sldId id="2147378214" r:id="rId25"/>
    <p:sldId id="2147378218" r:id="rId26"/>
    <p:sldId id="2147378211" r:id="rId27"/>
    <p:sldId id="2147378169" r:id="rId28"/>
    <p:sldId id="2147378184" r:id="rId29"/>
    <p:sldId id="2147378209" r:id="rId30"/>
    <p:sldId id="2147378183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21" Type="http://schemas.openxmlformats.org/officeDocument/2006/relationships/slide" Target="slides/slide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EA6861BA-8919-DE0F-8F4D-732CF0F21588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56A8D8D-1032-74F3-853E-274FC415B8AD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rcle: Hollow 36">
              <a:extLst>
                <a:ext uri="{FF2B5EF4-FFF2-40B4-BE49-F238E27FC236}">
                  <a16:creationId xmlns:a16="http://schemas.microsoft.com/office/drawing/2014/main" id="{8C623E85-E5C9-B0EF-94B5-B06646231BA8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86D0988-939F-99DC-1520-F65762518D95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C8F6968-0967-BE2B-D75B-3A7CF8C43EFE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274AC78F-D722-933B-5247-A170130FB2A2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973D2A9-C28F-D951-662A-159F05D29D56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B9FCEAD-7C23-3EBB-146B-633429CC9EF6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58A1A94E-54C1-EA41-5695-59C3619BA629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0C15108-12D8-F6AB-BFE1-64FEDE5A911E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119C6B9-6778-B9BB-96AB-879C1D9135BB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EF7DA156-FBB8-2DAC-2518-A1CC80D4973B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131D4B-8FC9-6CB2-7FFC-AFC9DD63BEB1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56175EF-C7E9-2EF1-1691-AE47742DB11E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7364F28-6478-DD47-420F-E782B230E8E3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EB32324-F369-CE3A-9189-045EAF32DA93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E6E8AC87-84C5-8773-416D-D66B69783525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A2205F99-1095-0B84-D6E0-A487D51E8ED1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DD127B66-3333-B4C1-A810-BBB5FF0D5B9E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3F8E1432-757E-808B-98B9-D1A4D495DA82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81D0115-2F4A-2EC6-FD9A-21F3B1A34A66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46DF56F-D8F7-74C1-875D-471D7B254F48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36D5DE8-A557-9D33-0F5D-66A5E77582C2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1DCE4FE7-CD78-3F33-AC2B-7F6CDB7FE838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5FE716A-834A-6EAE-A277-0496D50906E7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7B11B1E-FCD3-CE70-6EDA-9D0E35B22524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FD07EB8-50FD-B117-A8E9-635F5DA40C26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24397CA-827A-6A42-A16B-23FD686116E4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BFD2EADA-B952-BD5A-718C-87102D3342D0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99E6930-5A56-EC9A-4D7A-F5A0047EF19C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18A02FB-AA2C-D608-3476-C3D4A68A64EF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DBF902E-F7A3-76E2-8897-E3AE5A0E31A1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C4BDC01D-3E50-2C48-43AF-41FE1A12CE1A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5CDCC38-4D90-4FDF-E51A-6032D91968C6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381F2F2-90F4-0D00-7B0C-8BF4013568A7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6"/>
                </a:gs>
                <a:gs pos="0">
                  <a:schemeClr val="accent6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8F8567B-F597-9532-1329-1628F95B0BCB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C653C7AE-6EA6-01B3-EA24-BBE9B41A8945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1DDF909-7665-F4BA-D738-833650425267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829BDA4F-23DD-4848-DD8C-E123580B3C3E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9CD5BB80-8797-8242-272B-40E53AF7053F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2" name="!!SlideOcean">
            <a:extLst>
              <a:ext uri="{FF2B5EF4-FFF2-40B4-BE49-F238E27FC236}">
                <a16:creationId xmlns:a16="http://schemas.microsoft.com/office/drawing/2014/main" id="{B29C95FD-CAAA-9008-E79D-5C0D8C630F7A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3" name="!!SubTitle">
            <a:extLst>
              <a:ext uri="{FF2B5EF4-FFF2-40B4-BE49-F238E27FC236}">
                <a16:creationId xmlns:a16="http://schemas.microsoft.com/office/drawing/2014/main" id="{9393ADAA-EBB9-6530-B94C-C3C14E0EEC99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!!MainTitle1">
            <a:extLst>
              <a:ext uri="{FF2B5EF4-FFF2-40B4-BE49-F238E27FC236}">
                <a16:creationId xmlns:a16="http://schemas.microsoft.com/office/drawing/2014/main" id="{D65EC1D7-BB17-2909-6F99-F307AE15E0D9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F09F1A1-DC12-2038-D2C2-DF0F2C9A608E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E81A5F0-22BB-9C11-4B9B-CC1946579C84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43E8C5A-6EFF-3136-37FD-4A6829B01312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8E42605-1DC8-83AB-77D4-B9C1F027A3DB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33A9406-2A53-0754-46D0-F4F021764523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BD17560-B08C-6A57-F558-6B3DD595AF72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CE2F99B4-5508-1D91-3F20-E558C82D2DAB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F704448-DAE2-3C20-DD95-D32CADA1B71F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4FC64C18-575A-F203-4652-72C8CF5888C6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554760BA-A480-1503-CE03-F5AFE18E6846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55B5D4EA-E900-EA84-0F4B-AB64BB8DCBA2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09">
            <a:extLst>
              <a:ext uri="{FF2B5EF4-FFF2-40B4-BE49-F238E27FC236}">
                <a16:creationId xmlns:a16="http://schemas.microsoft.com/office/drawing/2014/main" id="{AEE33577-0D7E-BA7E-2E56-2E5CDB65A7C2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58">
            <a:extLst>
              <a:ext uri="{FF2B5EF4-FFF2-40B4-BE49-F238E27FC236}">
                <a16:creationId xmlns:a16="http://schemas.microsoft.com/office/drawing/2014/main" id="{5ED755C1-554A-AB0C-4090-083DDDEAE194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179">
            <a:extLst>
              <a:ext uri="{FF2B5EF4-FFF2-40B4-BE49-F238E27FC236}">
                <a16:creationId xmlns:a16="http://schemas.microsoft.com/office/drawing/2014/main" id="{2F3E48FA-1916-3AF4-C8B3-55C53D84AAD3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538C2EC2-7C66-DC54-5CAF-364508F1F726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941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29915A85-66E5-D1C0-423D-A0255106A4ED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220434E-974C-D102-C455-07186AB24368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rcle: Hollow 36">
              <a:extLst>
                <a:ext uri="{FF2B5EF4-FFF2-40B4-BE49-F238E27FC236}">
                  <a16:creationId xmlns:a16="http://schemas.microsoft.com/office/drawing/2014/main" id="{8EA61502-24F3-34C8-C598-99772440A473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AA6502-D814-3588-0222-9763C68CF148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093DE503-C55C-3FE7-7136-60FC97E64526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04BB2649-2FF3-E444-6633-408DA4A20393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C1CC03A1-EAB1-28D9-7166-2B53DB7CA910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A8AC563F-A765-3B57-0329-E55D8B06FD42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Circle: Hollow 139">
              <a:extLst>
                <a:ext uri="{FF2B5EF4-FFF2-40B4-BE49-F238E27FC236}">
                  <a16:creationId xmlns:a16="http://schemas.microsoft.com/office/drawing/2014/main" id="{7622830E-F5A5-ADD5-468B-3810FF2BEF24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59458CAB-EA3D-7D70-6396-2D579451BB0C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28D3991-0A4C-E226-752C-F1E08DF6B548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Circle: Hollow 142">
              <a:extLst>
                <a:ext uri="{FF2B5EF4-FFF2-40B4-BE49-F238E27FC236}">
                  <a16:creationId xmlns:a16="http://schemas.microsoft.com/office/drawing/2014/main" id="{9DC41829-0CB2-7F13-4617-C09114AFB0D5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15C840B-BD5D-8EA0-C4E1-56B9DBC14EEE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8835B74-9980-7321-5383-AA43940AC6D1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Circle: Hollow 145">
              <a:extLst>
                <a:ext uri="{FF2B5EF4-FFF2-40B4-BE49-F238E27FC236}">
                  <a16:creationId xmlns:a16="http://schemas.microsoft.com/office/drawing/2014/main" id="{B64377DC-9B08-CFCD-C832-AB00FCC4E9ED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7A02E051-1EC2-18BE-B34D-F0FB2B8890C6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E8D00603-0196-DFDA-CEE5-8E154038F3BF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Isosceles Triangle 148">
              <a:extLst>
                <a:ext uri="{FF2B5EF4-FFF2-40B4-BE49-F238E27FC236}">
                  <a16:creationId xmlns:a16="http://schemas.microsoft.com/office/drawing/2014/main" id="{035C141C-8086-B080-B147-B49143267D07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B4407F56-312E-2941-D77E-D67026DDA516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D90D6259-8746-85CB-62D7-B4AB710F0FC9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9C8BBCF7-01C6-7183-1028-C82A9C678C15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8DA3E8D-554F-75C4-A101-498CFFF447A0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17889F51-785A-4F37-2F7F-288D066DE6BF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5" name="Isosceles Triangle 154">
              <a:extLst>
                <a:ext uri="{FF2B5EF4-FFF2-40B4-BE49-F238E27FC236}">
                  <a16:creationId xmlns:a16="http://schemas.microsoft.com/office/drawing/2014/main" id="{1F265CF1-D271-C3AC-F415-E1967BA65523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2316A906-DEEF-A85B-E517-6E7BD439696F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6EA82D0-BBAF-5557-9CF9-6474C232568A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D6ABBA0-F6B3-D301-B1BD-C36011CF1FD2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AABD8289-9350-AF83-B0D3-670FCA9615C9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Isosceles Triangle 159">
              <a:extLst>
                <a:ext uri="{FF2B5EF4-FFF2-40B4-BE49-F238E27FC236}">
                  <a16:creationId xmlns:a16="http://schemas.microsoft.com/office/drawing/2014/main" id="{8C564CDD-B10A-C2D2-858A-2328CD80051F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34273A13-566F-68E1-653B-F451D19F633F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B406395-D655-6FE0-24A2-D069DA32F449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9828354-EDB5-7ADF-BF36-2D1A89320B89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F256582A-D190-A783-1A1B-3BC7DB1C7F40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39085DA8-0DF2-BD0B-2FE9-81D0F1574F48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CE55C9F-26CF-F296-14F8-DE21D61D1C42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C8AD1213-7CD5-0DD8-76B7-F5F9873DDCB2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0FC3D235-FD6A-71CE-E33D-0C9C7634FC3B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801332F5-1451-4F7E-7000-FC019B9C474C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94E50D8B-0FFC-28BE-5501-79AC42EEB9E6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A8EE2C71-F6C1-B81D-BE1D-A84850B7150D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2" name="!!SlideOcean">
            <a:extLst>
              <a:ext uri="{FF2B5EF4-FFF2-40B4-BE49-F238E27FC236}">
                <a16:creationId xmlns:a16="http://schemas.microsoft.com/office/drawing/2014/main" id="{B8E22B18-8F5F-1BA9-F073-3E70A4D2DEAC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3" name="!!SubTitle">
            <a:extLst>
              <a:ext uri="{FF2B5EF4-FFF2-40B4-BE49-F238E27FC236}">
                <a16:creationId xmlns:a16="http://schemas.microsoft.com/office/drawing/2014/main" id="{9344D9BC-5A0D-92F6-005D-B765D48D5644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!!MainTitle1">
            <a:extLst>
              <a:ext uri="{FF2B5EF4-FFF2-40B4-BE49-F238E27FC236}">
                <a16:creationId xmlns:a16="http://schemas.microsoft.com/office/drawing/2014/main" id="{1FA28004-AA3A-EE56-DDD2-2376953688E6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BB45B0C-5591-CBE6-3EBA-AA941C7D2E77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DB9A27D-3179-B424-D22D-D535A281A3C6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8A988128-551E-982B-E3F6-6C9561948967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8593396-AD19-525E-2BF1-9485A8191F5D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ABB1846-34DD-5716-0C5D-8C7683CFA020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0CD47C4-5BF9-57F4-5ECE-EBC8E12169AB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2903B6BD-898C-E828-76A7-89EA5EEE6489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E5BD29E-0849-60D1-1EA3-FCBC882EA857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C3406B42-0859-3EF2-6987-3BCC32358001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AEF4704F-CD58-BD17-8BBC-EC0D98426087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4748A0B8-997A-C461-E603-11407A45922E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09">
            <a:extLst>
              <a:ext uri="{FF2B5EF4-FFF2-40B4-BE49-F238E27FC236}">
                <a16:creationId xmlns:a16="http://schemas.microsoft.com/office/drawing/2014/main" id="{12719BD9-C069-B538-4243-F692A1C1BAA1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58">
            <a:extLst>
              <a:ext uri="{FF2B5EF4-FFF2-40B4-BE49-F238E27FC236}">
                <a16:creationId xmlns:a16="http://schemas.microsoft.com/office/drawing/2014/main" id="{A7A7C949-E84B-EA87-D76D-889D74385258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179">
            <a:extLst>
              <a:ext uri="{FF2B5EF4-FFF2-40B4-BE49-F238E27FC236}">
                <a16:creationId xmlns:a16="http://schemas.microsoft.com/office/drawing/2014/main" id="{02E10FB6-7DFE-DC24-B415-4722F5280CBA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F9A394F7-5F22-D289-D076-363A3B2D0039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D53AE544-64C5-C42D-E591-51A2473D9C8D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7BBB4D4-BF39-86D5-A83B-9D34CE08E052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rcle: Hollow 36">
              <a:extLst>
                <a:ext uri="{FF2B5EF4-FFF2-40B4-BE49-F238E27FC236}">
                  <a16:creationId xmlns:a16="http://schemas.microsoft.com/office/drawing/2014/main" id="{18E87593-4B59-5E1A-1241-9CB296FEBBA9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356C1AF-8F6A-CD97-7276-54DA6F67AF1E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604C6A2-D26E-0D59-15F3-1156C9E566A3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887D16F9-489A-5228-CCAF-6581E593BF64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CAC297F-5421-5601-49EE-A5AFA8B6ABEA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184567D-159C-00B8-37EB-F3D1B795C808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D19C4F50-2665-2DD0-5C4A-7E00763E6F2A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5FB38C5-FD55-4930-C873-D8F7AD2E018A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7181170-D04D-0E48-570E-B56BD8CE6DE5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C7E9B82A-E520-5179-5795-2E860A669CC8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36942A5-98EF-DA4B-A45D-3CAE1843765C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89CFD9A-B565-13DB-4F97-66F0718A38D1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B6526B9D-6069-A236-A909-3CAA43D842C4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24C1F4E-3CDD-8689-F29C-F36FFC239595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B827D351-F1A6-65AB-66D1-0295B403D5FD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3BC41424-8B72-BF3A-4766-E32174CEEB66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40E05D39-FF24-77E8-85B9-C24A3C280251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11751171-4B3C-F3B1-C783-04163450032C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BA3BED-DB74-BABC-72DC-1BE966A4FFE2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8E1B9F7-5DB7-4933-C06F-0315F89A463A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3A0B730-1D6F-8A82-14EB-3DCD8BFCF07A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0412A98C-D07B-BE39-6C14-3CC11F6287DD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94BB01E-5E6F-5DFE-CA6F-2EEBFD98527A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0D4DCF0-C4AB-D9B3-03D2-EBB89CE3BBD0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D3A1474-D767-272D-4CC0-B9FA1E1176D5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74BB9E6-C07F-9D1B-C595-5167B15B5A15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6C75F860-AAEB-0C65-A5C0-C95103A4708C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6F11F32-96A0-8592-267F-988BCB0492F1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3F6C152-D143-D122-6D3A-21E95C59D7BB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C95B1BD-4339-BA32-8365-1D4751E5A347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9BBA30A5-F75E-062A-A844-AF8D83248A40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07EE021-825A-5676-568A-B75AEAE17EE2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B9AB60D-E261-C709-FDA4-6F2DC13A901D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40D3372E-563C-2BAC-41FC-5777AD81AF0D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E1D07C47-B0CC-EE99-6947-CF0F9C51BD5B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1E2CD1A-0EDA-03A6-C091-F0D3D19C2D79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4F3F4A0-661B-FFD7-9016-CA88AD25A2E9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CDD564A5-D0B0-0CE1-D06D-EC3B49B2104A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2" name="!!SlideOcean">
            <a:extLst>
              <a:ext uri="{FF2B5EF4-FFF2-40B4-BE49-F238E27FC236}">
                <a16:creationId xmlns:a16="http://schemas.microsoft.com/office/drawing/2014/main" id="{EF3C96BC-5F8F-E479-B565-51FB49B7FD53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3" name="!!SubTitle">
            <a:extLst>
              <a:ext uri="{FF2B5EF4-FFF2-40B4-BE49-F238E27FC236}">
                <a16:creationId xmlns:a16="http://schemas.microsoft.com/office/drawing/2014/main" id="{F2B9E0BB-4F09-AE8E-4684-3B8E0560937B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!!MainTitle1">
            <a:extLst>
              <a:ext uri="{FF2B5EF4-FFF2-40B4-BE49-F238E27FC236}">
                <a16:creationId xmlns:a16="http://schemas.microsoft.com/office/drawing/2014/main" id="{A25F0AD8-52C1-D9D2-B49A-99EAC38FF807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026BC90-62E2-3127-8DAF-44B6B8B95FB0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05B1B59-F836-BDC8-E852-0B1714B91753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5854ACD-8048-4FA2-9A22-58C358D9D3DA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0412A35E-8C20-DD80-957C-817BA82F5DAC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2A87A17-25A2-D32D-407B-03A6BCB03A0B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324385F-267E-E78B-067C-3C3AEE7F918D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31157403-D62D-7A74-C9B6-FD484FE03B42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C3CAF6F-922B-DAC6-FB0D-EA8155F594FE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F031173-AEE5-8AC2-8004-7E5BA3A4A8E0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4BFD3EF-52E7-6C86-E5BC-08BD47544F87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29FEBE87-2C05-A955-F7CF-FCB20D5899F6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09">
            <a:extLst>
              <a:ext uri="{FF2B5EF4-FFF2-40B4-BE49-F238E27FC236}">
                <a16:creationId xmlns:a16="http://schemas.microsoft.com/office/drawing/2014/main" id="{E2AF4526-F13F-60A8-ECA6-E27495E3D041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58">
            <a:extLst>
              <a:ext uri="{FF2B5EF4-FFF2-40B4-BE49-F238E27FC236}">
                <a16:creationId xmlns:a16="http://schemas.microsoft.com/office/drawing/2014/main" id="{1FC0EED5-D0AE-0C33-5D0B-5E3C77EBC63F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179">
            <a:extLst>
              <a:ext uri="{FF2B5EF4-FFF2-40B4-BE49-F238E27FC236}">
                <a16:creationId xmlns:a16="http://schemas.microsoft.com/office/drawing/2014/main" id="{C283CAE2-6305-E780-A8BE-6A00223D8B59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14330038-740D-330F-CFC7-B61522698DDC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id="{08246B53-A59E-3BB6-4468-A55D69DC2CA4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22C56EA-8DEF-0711-52A2-B592F558FE0A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ircle: Hollow 69">
              <a:extLst>
                <a:ext uri="{FF2B5EF4-FFF2-40B4-BE49-F238E27FC236}">
                  <a16:creationId xmlns:a16="http://schemas.microsoft.com/office/drawing/2014/main" id="{0DB86F50-63A6-A23E-23E7-D40C1F928521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FDA5BEF-B0E7-8A75-DFA8-AF2DE9B1F552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C1F38A8-853F-DD0D-7DAF-C26F825D09A8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Circle: Hollow 72">
              <a:extLst>
                <a:ext uri="{FF2B5EF4-FFF2-40B4-BE49-F238E27FC236}">
                  <a16:creationId xmlns:a16="http://schemas.microsoft.com/office/drawing/2014/main" id="{3A084EE4-9DDB-9B68-71F1-A48B3C7310E5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82FD660-21C7-94F6-B1F2-59E2DE488EE5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EB2624E-D622-2436-7019-2A50D673320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Circle: Hollow 75">
              <a:extLst>
                <a:ext uri="{FF2B5EF4-FFF2-40B4-BE49-F238E27FC236}">
                  <a16:creationId xmlns:a16="http://schemas.microsoft.com/office/drawing/2014/main" id="{B171909D-2D24-4CA5-6EF2-00687E4213B7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2C848B1-B65B-5640-BBEA-13F54C1D169B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C409EC9-D579-E441-22D0-60D27B8D5462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Circle: Hollow 78">
              <a:extLst>
                <a:ext uri="{FF2B5EF4-FFF2-40B4-BE49-F238E27FC236}">
                  <a16:creationId xmlns:a16="http://schemas.microsoft.com/office/drawing/2014/main" id="{E7537BF3-2EA3-AD4A-806D-195953789F48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573729C-CF66-5168-88C9-F62B0CBD5AF5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C958385-6D90-693F-8C8E-294D6279CB09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ircle: Hollow 81">
              <a:extLst>
                <a:ext uri="{FF2B5EF4-FFF2-40B4-BE49-F238E27FC236}">
                  <a16:creationId xmlns:a16="http://schemas.microsoft.com/office/drawing/2014/main" id="{7ADB0F0D-C9E4-2ADA-40F3-94A0DD54B81E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381A98E-494C-959C-0D59-15BB89C2EF7B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E856A662-C960-18AF-2D10-9E4DFF5BBB0E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706E8963-CB3F-F9D5-1CA5-CF11ACFDAE5B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27A4C119-81AA-0914-E73D-0A1993E4FAB7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1FEFE3A5-2235-7659-383A-A4FA6DB3E361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0FA26BA-31C9-E177-EC04-29B4E045E3E4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01FC043-17B6-57F6-971E-C655E65CDF45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9934D9A-568B-8056-92AF-C7BA10E67E2C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47533403-3AE2-63AA-516D-D39CD2AE36DF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B8AE70A-6430-2F9D-E76D-28395FC5C837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3379026-E2C6-E1CF-E972-2D9860D20EFF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970FF1F-E37D-9EC6-075B-38D4DD2A82DE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D833B3C-5766-B2D6-8961-FE34CC009095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379AC985-EA9D-36CD-DA99-7139206FD733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9F1E022-73AB-73AE-2A09-415C968C05A3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825DADF-D87C-7470-78FF-DC12B2504B13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738E290-3741-C593-AF41-57A8CD43FB5A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E12DFF76-4DA4-A643-A06F-F29F6C61B8EB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C167A82-BC8F-C12A-53DF-0D26F25D81FA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34454C5-DE28-E68B-A65D-869D8A14991A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E45B540-1AAE-D6D6-8A2F-AA2EB684131E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E1EB8AF-C46C-5BF8-6351-A40A0747519A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1A12CB3-87C8-B8A6-7931-E66D3BD29CA4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71DFB30-A4FA-31D8-919C-38AD60C45CFE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id="{22B98F3E-2EE3-2656-667F-E153F7F52438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!!SlideOcean">
            <a:extLst>
              <a:ext uri="{FF2B5EF4-FFF2-40B4-BE49-F238E27FC236}">
                <a16:creationId xmlns:a16="http://schemas.microsoft.com/office/drawing/2014/main" id="{D316AA6B-A58B-7F43-D22C-5A96692080BF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9" name="!!SubTitle">
            <a:extLst>
              <a:ext uri="{FF2B5EF4-FFF2-40B4-BE49-F238E27FC236}">
                <a16:creationId xmlns:a16="http://schemas.microsoft.com/office/drawing/2014/main" id="{B0401E31-4FD9-391A-11C9-EFF8529C36D6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0" name="!!MainTitle1">
            <a:extLst>
              <a:ext uri="{FF2B5EF4-FFF2-40B4-BE49-F238E27FC236}">
                <a16:creationId xmlns:a16="http://schemas.microsoft.com/office/drawing/2014/main" id="{9C2D2671-0030-C6D2-2F65-315D24BBD583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037189-F248-C7CC-79F5-95B97D9655F7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97D088F-8C4F-8797-A350-6C5AFDF53545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B017AC8-B232-F2C7-CEAD-0C967E179E9F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D295533-8D92-DA83-7255-765BF286C0E6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BA9459-4380-5F4C-0166-FDED3F98AA44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7907DF3-6DE0-BBC2-06EC-358342619A13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7B6910D-DE55-2803-6E06-276F017FD41E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1167763-A92B-7142-CF09-86AA2DAA80EC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21F2BAF-C4BE-48AF-AFCA-BDF7D7917DCA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A993BE1-749F-C383-C57A-7F29B777CEAF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1" name="Freeform 177">
            <a:extLst>
              <a:ext uri="{FF2B5EF4-FFF2-40B4-BE49-F238E27FC236}">
                <a16:creationId xmlns:a16="http://schemas.microsoft.com/office/drawing/2014/main" id="{6F21D239-70AB-36BD-58BC-0EE9480C3C29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09">
            <a:extLst>
              <a:ext uri="{FF2B5EF4-FFF2-40B4-BE49-F238E27FC236}">
                <a16:creationId xmlns:a16="http://schemas.microsoft.com/office/drawing/2014/main" id="{A730F2B7-FC64-182D-9C94-5A67F48FA5DA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58">
            <a:extLst>
              <a:ext uri="{FF2B5EF4-FFF2-40B4-BE49-F238E27FC236}">
                <a16:creationId xmlns:a16="http://schemas.microsoft.com/office/drawing/2014/main" id="{D98AE363-0B1D-822F-D077-3751477AC094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179">
            <a:extLst>
              <a:ext uri="{FF2B5EF4-FFF2-40B4-BE49-F238E27FC236}">
                <a16:creationId xmlns:a16="http://schemas.microsoft.com/office/drawing/2014/main" id="{55AF8BFF-85E3-9312-BD2E-0938BB6C6805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1FEE8A9-221F-E249-B4CC-A8C84F884B67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1118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31F922D-0428-7322-FDDC-E74865B4A764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FEE34EDC-62A6-2D94-9055-E01D9606B6A0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Circle: Hollow 93">
              <a:extLst>
                <a:ext uri="{FF2B5EF4-FFF2-40B4-BE49-F238E27FC236}">
                  <a16:creationId xmlns:a16="http://schemas.microsoft.com/office/drawing/2014/main" id="{FF1A2963-77E9-AC24-C3D6-34D1449653DF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97716BF-4A0D-D946-8002-DCA9AB20E768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7E5555E-4B32-17B0-3B80-6C1ABA56F026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ircle: Hollow 77">
              <a:extLst>
                <a:ext uri="{FF2B5EF4-FFF2-40B4-BE49-F238E27FC236}">
                  <a16:creationId xmlns:a16="http://schemas.microsoft.com/office/drawing/2014/main" id="{D9538298-4494-01BD-CCC9-988E5F452B27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848D9C2-504B-F586-3FEC-66A87A958EFA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36D108B-7071-D7FF-36B0-AC226806E434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Circle: Hollow 84">
              <a:extLst>
                <a:ext uri="{FF2B5EF4-FFF2-40B4-BE49-F238E27FC236}">
                  <a16:creationId xmlns:a16="http://schemas.microsoft.com/office/drawing/2014/main" id="{613EB663-408B-A1DA-F2D4-8A62C50F81DD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18A6298-2ECB-BB1A-C75D-1A1089A928C1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8099162-8FDF-DB99-F3B6-3DE9A7A584F9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Circle: Hollow 96">
              <a:extLst>
                <a:ext uri="{FF2B5EF4-FFF2-40B4-BE49-F238E27FC236}">
                  <a16:creationId xmlns:a16="http://schemas.microsoft.com/office/drawing/2014/main" id="{1DC1FD1C-C8B9-B9FF-53D6-997FFB8D62B7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C288F57-7C21-E2AC-AF50-191CE03962D4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E37BC3-6B2A-4ABB-1530-4C79D06F63B2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Circle: Hollow 99">
              <a:extLst>
                <a:ext uri="{FF2B5EF4-FFF2-40B4-BE49-F238E27FC236}">
                  <a16:creationId xmlns:a16="http://schemas.microsoft.com/office/drawing/2014/main" id="{582CB371-A2DF-C174-1246-580212D6F92F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6E7D81-8A1A-E228-B3E4-F34F90B05596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2137A7F0-DDF8-2BFB-A233-123140F20AF6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8AD71303-264E-1DCF-FBE3-D58DD32B0BDC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id="{7FBD8E6D-0A67-ACD7-E440-6290BBF73B5D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F2C37166-8CD5-8093-1EEC-E3683FCF9B6E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CF2E53E-4A76-3C59-0C2F-17E40570C3C4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268A37D-2BE7-EE72-C265-BD1669DAE8D9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6661978-793E-D474-B2D9-13CA5E8EBEC9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590075BA-F64E-F3F6-2224-61776BB6477E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AEBEFF1-D7D5-7F67-92FF-DF2ED96B0BC1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BF30D8D-E150-1F6A-8E8D-4F8F8EEDFB7E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9482B2-C214-E337-112A-459CE11264B9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52A0E59-841E-2B8F-B8CA-D09DE1AD9AEF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32568EEE-4AF8-1F52-DA5D-44508F6AC28F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BD4FE89-4D4D-9CDB-0CAF-462EFB0E8E54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116067A-758E-1728-AF78-F0199C9F7002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699074A-F10D-0D3E-321C-F4E60A652AF4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8F9D06C8-DFC3-BA29-9D36-1D3BF4A0B785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2D9071E-4D05-57D3-599B-D77FAD1DCAE3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12E6CC7-F280-7CBB-739D-AA1A3B843DCB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4BD45FB7-470D-4D0E-EB27-4EBDFE14D8A9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2DCC4CC-A4FA-228C-4044-1A17FCEAC6CA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E4E293-3DEF-25E7-0DD8-372C75A2A944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434C1E3-4491-BC79-8729-1686806F7906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81D795AB-B7EB-A9AD-0CB7-74D3349CB20F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!!SlideOcean">
            <a:extLst>
              <a:ext uri="{FF2B5EF4-FFF2-40B4-BE49-F238E27FC236}">
                <a16:creationId xmlns:a16="http://schemas.microsoft.com/office/drawing/2014/main" id="{BE361035-8BED-7791-EF7F-27E771B52A7D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0" name="!!SubTitle">
            <a:extLst>
              <a:ext uri="{FF2B5EF4-FFF2-40B4-BE49-F238E27FC236}">
                <a16:creationId xmlns:a16="http://schemas.microsoft.com/office/drawing/2014/main" id="{7E459059-C955-1E21-4CC6-CFE1A58EC6FB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1" name="!!MainTitle1">
            <a:extLst>
              <a:ext uri="{FF2B5EF4-FFF2-40B4-BE49-F238E27FC236}">
                <a16:creationId xmlns:a16="http://schemas.microsoft.com/office/drawing/2014/main" id="{E6C66F31-C38B-D2D6-7533-9A9A7E974F48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3F9AC18-3C51-7DBD-0C5C-1BA4BEE82EE5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E3C2DD7-FB98-A6E1-648B-AE23441FB9CF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FBE2190-B515-86B1-31C3-CA0CA2518DA0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4E15D5A-8C4A-6350-3429-8800B1F32C80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E9C3E15-ED13-9FE2-6CCA-3F90D21D02C0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E0002F8-1E47-9A8E-E410-8EC45231B880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2D3776A-CC78-EDF3-AD78-D3B2DBA06B76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A814AFE-08FB-CFCE-C07F-FE6CD2510FA7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8CE3610-FCDE-AAA1-01BA-2F21147261C5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BCE8E3C-6CF3-8AA3-C023-F123EB5AC9AB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8" name="Freeform 177">
            <a:extLst>
              <a:ext uri="{FF2B5EF4-FFF2-40B4-BE49-F238E27FC236}">
                <a16:creationId xmlns:a16="http://schemas.microsoft.com/office/drawing/2014/main" id="{2F549B15-E589-65DE-0324-48EEB72B5701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09">
            <a:extLst>
              <a:ext uri="{FF2B5EF4-FFF2-40B4-BE49-F238E27FC236}">
                <a16:creationId xmlns:a16="http://schemas.microsoft.com/office/drawing/2014/main" id="{88F7B16F-053E-A634-D1D1-0382A57D8169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58">
            <a:extLst>
              <a:ext uri="{FF2B5EF4-FFF2-40B4-BE49-F238E27FC236}">
                <a16:creationId xmlns:a16="http://schemas.microsoft.com/office/drawing/2014/main" id="{D69C065A-DCC0-E0B8-E779-D3D5EE87D37E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79">
            <a:extLst>
              <a:ext uri="{FF2B5EF4-FFF2-40B4-BE49-F238E27FC236}">
                <a16:creationId xmlns:a16="http://schemas.microsoft.com/office/drawing/2014/main" id="{BC9AC4E1-1176-570D-2C68-294A179630FA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EE46B990-A21A-532A-B762-7ED16214ABFE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71" grpId="0"/>
          <p:bldP spid="74" grpId="0"/>
          <p:bldP spid="75" grpId="0"/>
          <p:bldP spid="82" grpId="0"/>
          <p:bldP spid="83" grpId="0"/>
          <p:bldP spid="87" grpId="0"/>
          <p:bldP spid="88" grpId="0"/>
          <p:bldP spid="89" grpId="0"/>
          <p:bldP spid="90" grpId="0"/>
          <p:bldP spid="91" grpId="0"/>
          <p:bldP spid="92" grpId="0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71" grpId="0"/>
          <p:bldP spid="74" grpId="0"/>
          <p:bldP spid="75" grpId="0"/>
          <p:bldP spid="82" grpId="0"/>
          <p:bldP spid="83" grpId="0"/>
          <p:bldP spid="87" grpId="0"/>
          <p:bldP spid="88" grpId="0"/>
          <p:bldP spid="89" grpId="0"/>
          <p:bldP spid="90" grpId="0"/>
          <p:bldP spid="91" grpId="0"/>
          <p:bldP spid="92" grpId="0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4D75057-64D6-CF9B-4049-AC043B97FDC2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311D1E1-9EF0-0DFF-C2F4-63872FF507BF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id="{F4E86D1B-7DF1-F3B9-86DE-1852DAF263E7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DE7EC06-2A09-BB7C-C7F3-603F0AD70C57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22074C1-F92B-E798-4112-63AC40DBCF7D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87388D32-10E3-2068-BD2C-984089E9813C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6085817-AB26-02A9-36B8-508CDD64B858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19E2404-E810-5EFD-5D52-BEDEFDADB58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57A2DDD4-7642-1934-4BD5-1DF149E2805E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45C0B8-D9AA-FC20-2376-719919E0C1BB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91D383D-9EE4-C4C7-C765-D2AA9A63CFA0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ircle: Hollow 12">
              <a:extLst>
                <a:ext uri="{FF2B5EF4-FFF2-40B4-BE49-F238E27FC236}">
                  <a16:creationId xmlns:a16="http://schemas.microsoft.com/office/drawing/2014/main" id="{FE855235-75B4-E13C-E791-BA348DFFBC57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121D82-7D98-3602-0129-C8586E98D02E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EF2D0D4-5F2B-7495-52DC-3DA14737DADA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44FA139F-77B5-8B03-C22F-3518D6AE9F3B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904C79-193E-9B90-8251-665A5DF22EA6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4B91395-4D35-6E9C-751B-3B04930E934C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EAB4B11-E130-DEFE-169B-06C6C4F24AF4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4FB0C49-640D-FBEB-1B78-8ACD40AC9B04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A6896976-3DAC-0858-C8BB-A891148EBD77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36A022B-CCB3-EFC9-40CF-3719F3AC8ADE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E7096A3-CF6A-54DB-3AB1-B2B6765956C9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4317659-CF1E-786B-C16C-5102C8C54FF5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A23F9A6C-1ADB-7038-8A71-6FD791412F5B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D78A594-ED40-4F2D-2FE3-E3D7B5B1D03A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CC40314-5739-942A-7F28-46FDDE889438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209D5E6-B90B-7FE8-E103-926EC9301307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EBDB5DE-CD74-A1A4-87A2-B161FAEDC4F3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D848E1F1-E393-1957-697A-18935F1127F7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C3F3D4-6796-C9E4-DB48-7511AAD696A7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A3F9071-771B-8B76-1356-0866BD50C43D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D29B22D-F4E5-FB3B-F29C-923732E62662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4E5D6E4B-CAA0-27CB-A015-3F3D60E88D72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C8D1F3-2E5B-CB29-00B1-EDCDD4ACCE6F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234E148-45EF-6B76-480C-9DF4DFAF8CE6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245F4B6-FB6B-22B4-7309-134529E66280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A024F9C-7BEC-9198-2547-21040D081BA4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85394E-9B5D-557D-2040-324BD7268374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DD39A59-55AA-BC6A-261B-CD846C002C61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0F5632CD-8D87-38C2-9326-87FB179887DA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!!SlideOcean">
            <a:extLst>
              <a:ext uri="{FF2B5EF4-FFF2-40B4-BE49-F238E27FC236}">
                <a16:creationId xmlns:a16="http://schemas.microsoft.com/office/drawing/2014/main" id="{484ECF51-CE2A-49C0-5FEC-D30B9288C623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A46CC5D3-15C8-DB87-885B-36FF46052838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C5DF38A5-8BD7-1D82-93D5-86E484687153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56FE07-14CE-DD47-9087-371F55E5E934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64DF814-F57B-D0F2-0C53-AFCF0F6867E9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CAEE57C-0749-2F42-5FFA-0FA42CE2C40E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614D61-9C13-5331-6A93-B07F17762FE3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999F51-BBFF-C09B-6EAD-1BEF74FFA522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0ADD9A-A2B3-1010-98B1-4991402D1C25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65A7B0-EBA2-E19C-DBEB-7C24F5807558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C6106B-4C7C-810D-C457-79EDE3A7D8F4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ED01DA4-1CB0-DC59-9CCF-82D471F045F7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2FBA15-89A8-AED1-C41E-DB9FB4F5A546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5" name="Freeform 177">
            <a:extLst>
              <a:ext uri="{FF2B5EF4-FFF2-40B4-BE49-F238E27FC236}">
                <a16:creationId xmlns:a16="http://schemas.microsoft.com/office/drawing/2014/main" id="{75209982-F751-DE3C-F3B7-7B9B2147AF66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09">
            <a:extLst>
              <a:ext uri="{FF2B5EF4-FFF2-40B4-BE49-F238E27FC236}">
                <a16:creationId xmlns:a16="http://schemas.microsoft.com/office/drawing/2014/main" id="{76B845EA-50F0-F5CA-72FD-543DCFAB51D6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58">
            <a:extLst>
              <a:ext uri="{FF2B5EF4-FFF2-40B4-BE49-F238E27FC236}">
                <a16:creationId xmlns:a16="http://schemas.microsoft.com/office/drawing/2014/main" id="{50528B42-8B52-B044-AFDC-290E637DE51E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79">
            <a:extLst>
              <a:ext uri="{FF2B5EF4-FFF2-40B4-BE49-F238E27FC236}">
                <a16:creationId xmlns:a16="http://schemas.microsoft.com/office/drawing/2014/main" id="{893BEAB1-BD87-82F1-53B2-0AAB5AB8BCE6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24CA0F6-5AFA-8167-5174-929410010ADB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8FDC48E-7327-1F3D-7699-1C83378246FA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FED89DE-0419-0E0D-1BEE-D155410889AE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DA01A845-5BF0-8405-82EE-E0E052F67CB5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7954AD-B192-14D5-336A-2E177CA5CD93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F079534-6B65-3BEF-80DD-223E7CB33E40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ircle: Hollow 20">
              <a:extLst>
                <a:ext uri="{FF2B5EF4-FFF2-40B4-BE49-F238E27FC236}">
                  <a16:creationId xmlns:a16="http://schemas.microsoft.com/office/drawing/2014/main" id="{1FFE13B2-2338-5B1F-2509-95E4C37FF9CC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38BA96-B7C7-5116-85CE-B1F64CADD69E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230E1DA-1814-2B83-4A64-2C7EE09A114A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ircle: Hollow 59">
              <a:extLst>
                <a:ext uri="{FF2B5EF4-FFF2-40B4-BE49-F238E27FC236}">
                  <a16:creationId xmlns:a16="http://schemas.microsoft.com/office/drawing/2014/main" id="{DEC7268E-DF9F-662B-EB30-6F8F0078C0E7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D0F82AC-60B0-74E1-5378-147DB4E38A89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1D0E8B4-8733-84D6-353C-7EE060947045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Circle: Hollow 78">
              <a:extLst>
                <a:ext uri="{FF2B5EF4-FFF2-40B4-BE49-F238E27FC236}">
                  <a16:creationId xmlns:a16="http://schemas.microsoft.com/office/drawing/2014/main" id="{B53A1E76-2B9A-3AE2-C7CA-2A6C2FECD159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01C5E66-EEC9-0180-477D-B4AB9DA141E1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914A4F6-CAE2-80DE-0016-132F598344BB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ircle: Hollow 81">
              <a:extLst>
                <a:ext uri="{FF2B5EF4-FFF2-40B4-BE49-F238E27FC236}">
                  <a16:creationId xmlns:a16="http://schemas.microsoft.com/office/drawing/2014/main" id="{6754CB9D-9137-96DC-A145-9C2C9A5DAA6F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B874436-017F-4431-FD5B-295E7BF69F5E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78C635DD-EF6C-8F0B-F03A-28FDB7D6A2DB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9F952FBE-CA3C-8A37-15EF-2B753101CA22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5772BBDE-4D48-B474-561F-C55A2E8EDBC6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0C2A6308-59CE-71BF-E598-D5BDDE6DF3CF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5544B17-FAAC-2675-1427-72DBD3F07FA4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466B137-DDB5-8D2E-6E30-15E03AEA606C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4C71859-AF34-072C-FDE7-775372AA77E2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9056388A-952A-DB1D-5A93-D00612FD8CDF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B3269AB-B265-8337-5047-5245388DE2DB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95C67C7-8248-049D-089B-B181988726D0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39CC27F-23B2-83AC-C09E-4ADE47CD3296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A1C7431-E246-4FDB-CB78-DEBDCB066D77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FEDBB743-42F2-4165-5415-FA450AC9293E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592418E-08CD-ECBE-CDB9-4880C3C8CAD8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B62D129-B24C-9D81-A7BC-D98E4523D6E8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71E8072-C419-A129-C837-B3C40A990D95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D031B7BA-F4AE-1C89-B4DE-97BD970EFA8B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8DEFD2F-0EE0-38A1-F125-F182F44FD84D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ECAF119-FBB6-B7E4-6F85-D97B6C328207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8D917E3-B166-A623-FAFB-5ECADC469E81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B40EF4C-C4DA-2066-52F7-97BF6AC3B16B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DEA95DB-33DA-1F48-99A3-EB0CE083BFC4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BEEC68D-F8F7-4E5A-D34D-B464811EE0C0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id="{83CEAF7E-57CD-1C25-8E31-BA74B3155A07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!!SlideOcean">
            <a:extLst>
              <a:ext uri="{FF2B5EF4-FFF2-40B4-BE49-F238E27FC236}">
                <a16:creationId xmlns:a16="http://schemas.microsoft.com/office/drawing/2014/main" id="{3F513579-4F7B-97CC-20C7-2B4909240B88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9" name="!!SubTitle">
            <a:extLst>
              <a:ext uri="{FF2B5EF4-FFF2-40B4-BE49-F238E27FC236}">
                <a16:creationId xmlns:a16="http://schemas.microsoft.com/office/drawing/2014/main" id="{32F23CF0-F4D7-9B42-5AFB-09811BB8D88C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0" name="!!MainTitle1">
            <a:extLst>
              <a:ext uri="{FF2B5EF4-FFF2-40B4-BE49-F238E27FC236}">
                <a16:creationId xmlns:a16="http://schemas.microsoft.com/office/drawing/2014/main" id="{BBCD83E9-4D10-9F89-3403-057A724F63EF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04AFA32-D0B3-63F2-74C2-56859C65DD3C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13DCCD7-B97C-959A-B5EA-13BB4F5713D2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E01AFF2-686B-24F1-6858-7F2FFA551BAE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E16F918-7058-84C3-3AFE-D9F8202EC0EB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9F7BCAE-50A1-2F37-8E99-2CF38E96F86B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ACD9398-D28A-FA19-F6BF-BCFAECD14323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80883B3-7F09-945B-7EE1-31B2526E61B4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E1E2842-B94C-16D5-F4D5-94D6BBBA283A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A299A04-2C58-56C9-DE46-EDBD23BF22CB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AF959B4-0CD2-7DF0-867B-92FD54D18A04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1" name="Freeform 177">
            <a:extLst>
              <a:ext uri="{FF2B5EF4-FFF2-40B4-BE49-F238E27FC236}">
                <a16:creationId xmlns:a16="http://schemas.microsoft.com/office/drawing/2014/main" id="{108A8E92-5A07-BE97-F733-FCD9404B4D0E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09">
            <a:extLst>
              <a:ext uri="{FF2B5EF4-FFF2-40B4-BE49-F238E27FC236}">
                <a16:creationId xmlns:a16="http://schemas.microsoft.com/office/drawing/2014/main" id="{9E6638DA-7408-F6C1-C349-48E39120DA39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58">
            <a:extLst>
              <a:ext uri="{FF2B5EF4-FFF2-40B4-BE49-F238E27FC236}">
                <a16:creationId xmlns:a16="http://schemas.microsoft.com/office/drawing/2014/main" id="{1A28D64A-823E-B554-9885-F9C2B0804D1B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179">
            <a:extLst>
              <a:ext uri="{FF2B5EF4-FFF2-40B4-BE49-F238E27FC236}">
                <a16:creationId xmlns:a16="http://schemas.microsoft.com/office/drawing/2014/main" id="{FF498174-8B99-6A5A-8AED-DF8EE2DB3E03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43E4FE1A-5A5A-2C26-C7B1-289BE56D2E5C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 animBg="1"/>
          <p:bldP spid="122" grpId="0" animBg="1"/>
          <p:bldP spid="123" grpId="0" animBg="1"/>
          <p:bldP spid="124" grpId="0" animBg="1"/>
          <p:bldP spid="12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C14BC61-3974-500C-C064-DD99543236A0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79C2F62-CB92-BDD6-AD34-28DEA1920207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0C9695CA-9E0B-0520-5F6D-808AC9E83B07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A7EAB20-0450-1697-264B-AB8E3FC08536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0DA2EA2-2DDA-B3C0-3956-EBCDFAABDB13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ircle: Hollow 20">
              <a:extLst>
                <a:ext uri="{FF2B5EF4-FFF2-40B4-BE49-F238E27FC236}">
                  <a16:creationId xmlns:a16="http://schemas.microsoft.com/office/drawing/2014/main" id="{E2D27A4C-2D33-BDFD-C6D2-FD08A716A806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21EC19-E354-9084-00A4-C94EF0F9990C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1F0CF4-6270-1ABD-48E0-4AB23BF848E1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748F8EBB-2CDA-BCC7-B9D1-90B4C5400D45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38A88A5-62DC-7777-55D4-9F02A584EFBB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B44E7AA-A287-7948-9E86-3D0DEA979B68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52806086-ADEC-5FB9-033A-41DB53C32C70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F7E3F7E-CAD7-8E61-51C6-64C3EEC9F653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64A1885-9F58-3CE5-29CB-4AE6CC1313AC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DAA3BA76-BCBA-19AF-B925-0DDDAC4B6DDA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7BFB0F9-3C6E-F0F4-6672-E0CCFF81D887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C58BC0A1-778A-96E8-A73B-48F12AC0D7E7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C006A4FE-B925-75E0-1B08-8B03169A87C4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28F5976A-A96B-3F9F-C669-70EC2CD837DA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F1DFA9A4-7E27-C32B-348E-47A44888FA20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CED821E-4E6F-CFE6-F738-C0EDFFBCFA39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8927C2D-2198-5B2A-ACF7-E30F31075A56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117ABB-15DB-A581-3CA3-BFDE174C1AAB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2F9E7C49-C7ED-A0FA-B7AF-C703367AF967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47CC481-F813-048A-076C-FCF54325E695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F5E7F6B-ECD1-787C-8012-54771D1D759D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79C2C76-0184-C2D3-092C-DD730DA6499B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4E13A5E-2A4C-1EA9-F2D3-88E3B8508157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0170ED1F-42CE-3EAB-E21F-FACADEE563DC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0EBD274-EC92-2650-9DAB-D6AA90C836F6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D279756-F334-9667-ADE3-8F23C0AF46D0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5514CE6-0796-CBC2-C806-EDE9405663D3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CC584441-4FE6-06D9-C5E2-669FDEEBF9E5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2BE199-30C0-D57A-941D-022FFE3CD2FD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4DDCA5F-C730-7444-711F-A76DCA7CDE18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2574C7-8A08-FC27-C997-5892EDBB1782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141AB56-F948-D060-82F3-A3A43B06C00F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7A3E4DC-1EED-268A-1E61-A2DAFE76A89D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EC32DD5-2E54-B530-761D-0A5BA59DC879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A29C4B35-AE65-813A-87E0-45D6AEE2A1E8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!!SlideOcean">
            <a:extLst>
              <a:ext uri="{FF2B5EF4-FFF2-40B4-BE49-F238E27FC236}">
                <a16:creationId xmlns:a16="http://schemas.microsoft.com/office/drawing/2014/main" id="{9D59FD92-4F26-4644-6ABF-0B4063A62202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9" name="!!SubTitle">
            <a:extLst>
              <a:ext uri="{FF2B5EF4-FFF2-40B4-BE49-F238E27FC236}">
                <a16:creationId xmlns:a16="http://schemas.microsoft.com/office/drawing/2014/main" id="{990A8F87-058D-70A0-ACB2-BABE13F8A069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8A928D90-A910-758D-FD42-8227780C75B9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7C84095-E8B2-896B-1609-61E50F28F894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584A705-F4B6-D727-0B73-DBC30463563A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18F79D-F661-8F5B-44CC-42A59C99BCCD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6608698-5897-ED32-B923-F2567CEBE814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E5F537D-74E7-17DD-7C69-3DAFEA81FB75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00B8531-FCB2-3327-61E1-E91AD5B9EC95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5FD6B7F-D889-BFE0-F616-7F97AC7FDCA4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90D4934-7C5E-5AE8-6A8B-70B803630836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C2BE434-FDB0-A462-6C9F-65CD96B99FA4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4C88A40-3776-0CA9-2B60-D4320F32D132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7" name="Freeform 177">
            <a:extLst>
              <a:ext uri="{FF2B5EF4-FFF2-40B4-BE49-F238E27FC236}">
                <a16:creationId xmlns:a16="http://schemas.microsoft.com/office/drawing/2014/main" id="{A3C6DF7C-B72D-6C78-109D-72B55F77A65D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09">
            <a:extLst>
              <a:ext uri="{FF2B5EF4-FFF2-40B4-BE49-F238E27FC236}">
                <a16:creationId xmlns:a16="http://schemas.microsoft.com/office/drawing/2014/main" id="{0044CDED-D3F1-1B61-7A93-2794342DFEB3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58">
            <a:extLst>
              <a:ext uri="{FF2B5EF4-FFF2-40B4-BE49-F238E27FC236}">
                <a16:creationId xmlns:a16="http://schemas.microsoft.com/office/drawing/2014/main" id="{F9893854-26E2-720E-E742-14FCBAA82DFD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79">
            <a:extLst>
              <a:ext uri="{FF2B5EF4-FFF2-40B4-BE49-F238E27FC236}">
                <a16:creationId xmlns:a16="http://schemas.microsoft.com/office/drawing/2014/main" id="{C39CED37-B251-B932-199C-7610D808CE8D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D848B6AB-A22D-AA6F-2F20-417F9CCE1093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1" grpId="0"/>
          <p:bldP spid="102" grpId="0"/>
          <p:bldP spid="103" grpId="0"/>
          <p:bldP spid="106" grpId="0"/>
          <p:bldP spid="109" grpId="0"/>
          <p:bldP spid="110" grpId="0"/>
          <p:bldP spid="111" grpId="0"/>
          <p:bldP spid="112" grpId="0"/>
          <p:bldP spid="114" grpId="0"/>
          <p:bldP spid="115" grpId="0"/>
          <p:bldP spid="117" grpId="0" animBg="1"/>
          <p:bldP spid="118" grpId="0" animBg="1"/>
          <p:bldP spid="120" grpId="0" animBg="1"/>
          <p:bldP spid="121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1" grpId="0"/>
          <p:bldP spid="102" grpId="0"/>
          <p:bldP spid="103" grpId="0"/>
          <p:bldP spid="106" grpId="0"/>
          <p:bldP spid="109" grpId="0"/>
          <p:bldP spid="110" grpId="0"/>
          <p:bldP spid="111" grpId="0"/>
          <p:bldP spid="112" grpId="0"/>
          <p:bldP spid="114" grpId="0"/>
          <p:bldP spid="115" grpId="0"/>
          <p:bldP spid="117" grpId="0" animBg="1"/>
          <p:bldP spid="118" grpId="0" animBg="1"/>
          <p:bldP spid="120" grpId="0" animBg="1"/>
          <p:bldP spid="121" grpId="0" animBg="1"/>
          <p:bldP spid="12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A1943545-B2B6-0BA0-D85B-D15BF08D9A4E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DAE69C8-922C-C3A2-6127-3A805557200C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rcle: Hollow 36">
              <a:extLst>
                <a:ext uri="{FF2B5EF4-FFF2-40B4-BE49-F238E27FC236}">
                  <a16:creationId xmlns:a16="http://schemas.microsoft.com/office/drawing/2014/main" id="{039586C2-C7EA-ABC0-8A8E-235BDA87251C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047AD19-1DB3-B7AE-057D-F962BB252ECD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C70FF40-81C8-D4D8-B810-0D5AC7A794B0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9C9F9698-2F44-554D-4806-1A30317644F7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5A27D83-18F0-AAD0-EFF9-FC0E76A388DF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CA62DE6-0009-469D-0EDE-95AE5DC0EDE4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9CFB6B8E-CA44-D555-B564-3F251F912586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5F3372D-5F3A-04A3-C582-07164EBBF97C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1A9056E-A9D0-5E09-FCF0-00ED0E1B1974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07C5F175-F377-7BA1-639B-CA949D94F312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4826FE-34D8-51EA-D527-89A343C5CCEF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34DB6D6-7428-633D-3CE8-C0C6201C6A4E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3EF867C9-A5DD-5470-3701-1FD8FFEC7BBE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B5EC1CD-86AA-477C-7594-24D4970CD4D7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7C4A16C1-7EAF-4428-4E3B-87635D812358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63DD1B50-66FA-BD7D-64B2-2DF9E0536690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436567AF-1F44-D22F-C21E-71D2DB0B5FF6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A6842399-20BC-DA91-A5D2-2FE1EEB10534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419FF09-FCE1-032D-46D7-45CFD50A46AD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8B595DE-4D89-62FE-A762-B181D79D1E01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0301FAE-6C95-ADFA-9776-9F4C6DCE45C6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A72C2EB9-EC14-2836-5714-61422463233E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FAAD4AF-D2C2-686B-E797-682484A1E39F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01FACAA-1BB4-3EED-AA40-A42BF85736A4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7DD4C08-3959-098C-5B99-9AA97E6E82E8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25FB08D-4A94-20E8-1419-5A825D80803D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82B481E2-F628-7F7A-82AA-0B582D32ECEB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5102524-D36F-F9FD-5AF5-502599E6D05C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10B41CD-E91F-4E2D-04FA-DB5DB19EE3E2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08EB0C9-4941-F353-2B55-261F470443F5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55377872-49E6-7D0C-95A2-B1EFB0E1A256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EF031A9-7E89-5E5B-74FE-35A9E2D96D8B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6923BC6B-5809-7AA2-2C50-A07D2CDAD4D6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7A00B7D-7F2B-8F96-4E80-ADE741BA6B05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D223200-27BC-92A4-B552-B80D700A0BCD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43B2453-F9C5-38E9-04DA-5A33882C7D97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03FAF381-B571-F58C-A6D3-7AA3AB20E72E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1C335023-8385-0EED-8E55-0DFDE7138360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2" name="!!SlideOcean">
            <a:extLst>
              <a:ext uri="{FF2B5EF4-FFF2-40B4-BE49-F238E27FC236}">
                <a16:creationId xmlns:a16="http://schemas.microsoft.com/office/drawing/2014/main" id="{34837E61-C019-246C-D495-8A0ABE500DA0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3" name="!!SubTitle">
            <a:extLst>
              <a:ext uri="{FF2B5EF4-FFF2-40B4-BE49-F238E27FC236}">
                <a16:creationId xmlns:a16="http://schemas.microsoft.com/office/drawing/2014/main" id="{E4C40886-4F07-6EF3-3A1D-EEDF9C38EC46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!!MainTitle1">
            <a:extLst>
              <a:ext uri="{FF2B5EF4-FFF2-40B4-BE49-F238E27FC236}">
                <a16:creationId xmlns:a16="http://schemas.microsoft.com/office/drawing/2014/main" id="{32444445-C1BD-FF81-710A-6ADEA22A88E3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F5E7F7C4-B672-D0E7-14EE-F54B59969612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7CE6DEE2-4EF2-B243-BC06-C00E5798A8A6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78E4F9A-B8FF-32F1-EA8D-F5E35200541D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2E23B9B-2B98-5C62-5F7C-5155506F4C89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54C38F8-7735-6569-6307-58FB95E86333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5A95BBB8-DD3C-F6FB-9707-9599FC89AF39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BF1363A6-3E5F-17B0-6196-934D87DE18F3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839874B-8E06-E960-3137-E5D33FFCB2A2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40938EB8-7FC6-5CEA-7E64-D8EA6E3DABA0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DC5ACCB5-5566-85F7-038E-068A5E8A0E8A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5B4EB9AD-788B-C8C7-69A5-C292BEB267D8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09">
            <a:extLst>
              <a:ext uri="{FF2B5EF4-FFF2-40B4-BE49-F238E27FC236}">
                <a16:creationId xmlns:a16="http://schemas.microsoft.com/office/drawing/2014/main" id="{FE530FD5-3853-87F7-4ECD-4940DC8C257E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58">
            <a:extLst>
              <a:ext uri="{FF2B5EF4-FFF2-40B4-BE49-F238E27FC236}">
                <a16:creationId xmlns:a16="http://schemas.microsoft.com/office/drawing/2014/main" id="{AFFA5DD9-47EC-4CD1-2ED0-8D8E12953561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179">
            <a:extLst>
              <a:ext uri="{FF2B5EF4-FFF2-40B4-BE49-F238E27FC236}">
                <a16:creationId xmlns:a16="http://schemas.microsoft.com/office/drawing/2014/main" id="{694AB0B6-2ED7-593B-A7B4-331784579267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76D6D0DD-BCAB-8586-821E-C3646AFB3F7F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C6AB5CC-40DC-F0EC-157F-DC1AA61C0B2E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C03BD15-FD81-683F-1E76-0E676ABA46F2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rcle: Hollow 36">
              <a:extLst>
                <a:ext uri="{FF2B5EF4-FFF2-40B4-BE49-F238E27FC236}">
                  <a16:creationId xmlns:a16="http://schemas.microsoft.com/office/drawing/2014/main" id="{CBE74EEC-A387-FFC1-D955-4EE0A80537B3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24FB103-D24A-EF01-E4E5-241D73E08D8A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89F7E3E-0495-6070-7F6D-095E9F4E77F4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302A971B-89DD-9524-4339-E4D9B9141F69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75516A9-0962-0107-6B80-89EA5DA1C820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9D7C63B-A952-098A-3BC3-FCC7189AD657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C09E9B5D-121B-A811-1897-291F60FE9EC9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261083-D550-A0C5-FD0E-94AC927A2DBC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D7724C3-9939-6CCA-1491-0D3D6E48838D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BDCC2867-27A3-8C38-6AB2-0D40787D73DC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AED25E2-005A-A7E1-8C57-02AB09C32999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982D2A8-D8FC-8132-E7DB-2AAFDCD90CA8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BE9660FF-664A-75DC-82FB-CDA56B4537D9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5FAEEDD-0608-962A-7DB6-4455249FD998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9CF55ADB-8714-674A-BF99-C141AD73E61C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A7ACEBFB-19A6-0EE4-A704-A247F83AC58B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EF892E79-9DEF-B001-1C2E-B9ECCB8380E2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6552B3CA-5A1E-7090-B879-0B3901EAC68F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BEA2FC-EFA2-E046-7587-5CE3C8E4ECE0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908E567-9BCA-7E02-DAD6-CC7C9C5943F0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4C51D42-0AAE-AA5F-4638-B143765EC264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DCF83A15-A3B8-C4AF-D35C-7D82094FE6FD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8FC00A3-BC2C-490B-EC00-AD6AF215C210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44C274-3148-DB6B-672A-5EB0E26788FA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886A1FB-2C72-A867-DB0F-785866865006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9E51D8D-D48E-ED7F-71D5-BE21CCBCCD34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722AFF52-F51A-FA1C-3DFB-C2F43A62AD67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0857EEE-97C3-E9A0-117B-3ADB7E49E3CE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9E81C7B-7C52-F214-64EB-1171B471BD89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D2ECAE2-1576-21BB-E8F6-63F96BD4CFD7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64AD7A3F-A674-0720-8E7E-40642F8D74D9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B7B926BA-6916-D7A9-D993-37BD75C17197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64A9F13-75E5-7F2C-D887-E066DACCE407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775B7B5-DE51-F083-5AC6-999F5FE56467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AD0228A-43A8-300A-BF57-D1D50F4B067C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35CDDB54-E1A9-8324-16A3-688E1CD68A85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9BDFC820-9A1F-CE65-1315-F10E9A41339E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6C2A7C5C-9E69-2B62-C54A-C3B63ADE3AEE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2" name="!!SlideOcean">
            <a:extLst>
              <a:ext uri="{FF2B5EF4-FFF2-40B4-BE49-F238E27FC236}">
                <a16:creationId xmlns:a16="http://schemas.microsoft.com/office/drawing/2014/main" id="{775C1122-2277-5579-4471-8D0840C88DFD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3" name="!!SubTitle">
            <a:extLst>
              <a:ext uri="{FF2B5EF4-FFF2-40B4-BE49-F238E27FC236}">
                <a16:creationId xmlns:a16="http://schemas.microsoft.com/office/drawing/2014/main" id="{B6082799-1BF8-C248-3490-447DC01EB070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4" name="!!MainTitle1">
            <a:extLst>
              <a:ext uri="{FF2B5EF4-FFF2-40B4-BE49-F238E27FC236}">
                <a16:creationId xmlns:a16="http://schemas.microsoft.com/office/drawing/2014/main" id="{D2116AD2-41C1-EE14-C996-8EFEC2E51CD5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BC3894F-60CC-6A55-7DE9-9FE94532EE5E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27FE491-41DD-1AF1-04A7-7CAD4238C1DE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0032E41-A61B-D732-D91D-FE682CBF4B6F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F257C8B9-A38C-6E8D-9082-1EEE2A7ABAE2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AB119A4F-4064-3B78-716F-D52547499D49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6BAD3828-46C4-9113-E5AA-C31E70B7E08D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8D3BA60-C74B-7A7F-8443-BAB2B4D173B8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7519AAC4-CD62-3CD3-16F9-156D54223E4C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20A538B-1242-DD7B-CB28-2D1859F645DE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35F81B9F-2A9C-E152-DC0F-D7E6E4D00059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17756D8F-F0CA-970D-17D4-6014B51552C2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09">
            <a:extLst>
              <a:ext uri="{FF2B5EF4-FFF2-40B4-BE49-F238E27FC236}">
                <a16:creationId xmlns:a16="http://schemas.microsoft.com/office/drawing/2014/main" id="{262D94C7-C3A1-F31F-EDC4-D4255A6CAAE8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58">
            <a:extLst>
              <a:ext uri="{FF2B5EF4-FFF2-40B4-BE49-F238E27FC236}">
                <a16:creationId xmlns:a16="http://schemas.microsoft.com/office/drawing/2014/main" id="{0A148B01-BD95-E849-D753-09F2A1200ADC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8" name="Freeform 179">
            <a:extLst>
              <a:ext uri="{FF2B5EF4-FFF2-40B4-BE49-F238E27FC236}">
                <a16:creationId xmlns:a16="http://schemas.microsoft.com/office/drawing/2014/main" id="{23F50DB7-068A-67C0-2993-61AF1F89C2DC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90A887CC-D625-C3D1-5704-3E5680ADE9DD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 animBg="1"/>
          <p:bldP spid="186" grpId="0" animBg="1"/>
          <p:bldP spid="187" grpId="0" animBg="1"/>
          <p:bldP spid="188" grpId="0" animBg="1"/>
          <p:bldP spid="18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6DF02FD-29AF-E560-7654-7DCB597AB3DC}"/>
              </a:ext>
            </a:extLst>
          </p:cNvPr>
          <p:cNvGrpSpPr/>
          <p:nvPr/>
        </p:nvGrpSpPr>
        <p:grpSpPr>
          <a:xfrm>
            <a:off x="8920622" y="8933224"/>
            <a:ext cx="6475685" cy="284979"/>
            <a:chOff x="8920622" y="8818924"/>
            <a:chExt cx="6475685" cy="28497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044044A-1B30-4C26-690E-614A2DF4E940}"/>
                </a:ext>
              </a:extLst>
            </p:cNvPr>
            <p:cNvCxnSpPr>
              <a:cxnSpLocks/>
            </p:cNvCxnSpPr>
            <p:nvPr/>
          </p:nvCxnSpPr>
          <p:spPr>
            <a:xfrm>
              <a:off x="8920622" y="8961414"/>
              <a:ext cx="616062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id="{352B9D37-100C-A263-84FF-B473D2C83977}"/>
                </a:ext>
              </a:extLst>
            </p:cNvPr>
            <p:cNvSpPr/>
            <p:nvPr/>
          </p:nvSpPr>
          <p:spPr>
            <a:xfrm>
              <a:off x="15111328" y="8818924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EE9FF23-E544-1E43-7155-515B035BE2A4}"/>
              </a:ext>
            </a:extLst>
          </p:cNvPr>
          <p:cNvGrpSpPr/>
          <p:nvPr/>
        </p:nvGrpSpPr>
        <p:grpSpPr>
          <a:xfrm>
            <a:off x="10694035" y="5838388"/>
            <a:ext cx="4702272" cy="284979"/>
            <a:chOff x="10694035" y="5724088"/>
            <a:chExt cx="4702272" cy="28497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E3BFC47-A545-B09B-5E1F-F5E3FE39B582}"/>
                </a:ext>
              </a:extLst>
            </p:cNvPr>
            <p:cNvCxnSpPr>
              <a:cxnSpLocks/>
            </p:cNvCxnSpPr>
            <p:nvPr/>
          </p:nvCxnSpPr>
          <p:spPr>
            <a:xfrm>
              <a:off x="10694035" y="5866578"/>
              <a:ext cx="4387215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63974020-E317-5890-AE9E-4050028C5A50}"/>
                </a:ext>
              </a:extLst>
            </p:cNvPr>
            <p:cNvSpPr/>
            <p:nvPr/>
          </p:nvSpPr>
          <p:spPr>
            <a:xfrm>
              <a:off x="15111328" y="572408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25E71DF-B2CE-82C1-1819-901835B341ED}"/>
              </a:ext>
            </a:extLst>
          </p:cNvPr>
          <p:cNvGrpSpPr/>
          <p:nvPr/>
        </p:nvGrpSpPr>
        <p:grpSpPr>
          <a:xfrm>
            <a:off x="9809059" y="7413175"/>
            <a:ext cx="5587248" cy="284979"/>
            <a:chOff x="9809059" y="7298875"/>
            <a:chExt cx="5587248" cy="28497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74A1033-40F2-2207-4E73-4EE181496F49}"/>
                </a:ext>
              </a:extLst>
            </p:cNvPr>
            <p:cNvCxnSpPr>
              <a:cxnSpLocks/>
            </p:cNvCxnSpPr>
            <p:nvPr/>
          </p:nvCxnSpPr>
          <p:spPr>
            <a:xfrm>
              <a:off x="9809059" y="7441365"/>
              <a:ext cx="5272191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9EE6AA84-1255-6CD9-66F2-CB1EF3D8B948}"/>
                </a:ext>
              </a:extLst>
            </p:cNvPr>
            <p:cNvSpPr/>
            <p:nvPr/>
          </p:nvSpPr>
          <p:spPr>
            <a:xfrm>
              <a:off x="15111328" y="729887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C6992-FDB1-DB8B-DA5F-CFE68865549B}"/>
              </a:ext>
            </a:extLst>
          </p:cNvPr>
          <p:cNvGrpSpPr/>
          <p:nvPr/>
        </p:nvGrpSpPr>
        <p:grpSpPr>
          <a:xfrm>
            <a:off x="8127376" y="10289807"/>
            <a:ext cx="7268931" cy="284979"/>
            <a:chOff x="8127376" y="10175507"/>
            <a:chExt cx="7268931" cy="28497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04A4164-BE0D-9C59-90A2-0104375AEFA1}"/>
                </a:ext>
              </a:extLst>
            </p:cNvPr>
            <p:cNvCxnSpPr>
              <a:cxnSpLocks/>
            </p:cNvCxnSpPr>
            <p:nvPr/>
          </p:nvCxnSpPr>
          <p:spPr>
            <a:xfrm>
              <a:off x="8127376" y="10317997"/>
              <a:ext cx="6953874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ircle: Hollow 12">
              <a:extLst>
                <a:ext uri="{FF2B5EF4-FFF2-40B4-BE49-F238E27FC236}">
                  <a16:creationId xmlns:a16="http://schemas.microsoft.com/office/drawing/2014/main" id="{974A12E3-6FFB-0637-EF99-3F3AB6018C06}"/>
                </a:ext>
              </a:extLst>
            </p:cNvPr>
            <p:cNvSpPr/>
            <p:nvPr/>
          </p:nvSpPr>
          <p:spPr>
            <a:xfrm>
              <a:off x="15111328" y="1017550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E81EBD-ABCA-E979-8EA9-DEE827C3F25A}"/>
              </a:ext>
            </a:extLst>
          </p:cNvPr>
          <p:cNvGrpSpPr/>
          <p:nvPr/>
        </p:nvGrpSpPr>
        <p:grpSpPr>
          <a:xfrm>
            <a:off x="7351776" y="11884925"/>
            <a:ext cx="8044531" cy="284979"/>
            <a:chOff x="7351776" y="11770625"/>
            <a:chExt cx="8044531" cy="28497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09FBBC-5C36-4A83-B7DD-074ACEE31D89}"/>
                </a:ext>
              </a:extLst>
            </p:cNvPr>
            <p:cNvCxnSpPr>
              <a:cxnSpLocks/>
            </p:cNvCxnSpPr>
            <p:nvPr/>
          </p:nvCxnSpPr>
          <p:spPr>
            <a:xfrm>
              <a:off x="7351776" y="11913115"/>
              <a:ext cx="7729474" cy="0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ircle: Hollow 15">
              <a:extLst>
                <a:ext uri="{FF2B5EF4-FFF2-40B4-BE49-F238E27FC236}">
                  <a16:creationId xmlns:a16="http://schemas.microsoft.com/office/drawing/2014/main" id="{A28B934E-8DBA-22FE-C3AA-3538C77EC494}"/>
                </a:ext>
              </a:extLst>
            </p:cNvPr>
            <p:cNvSpPr/>
            <p:nvPr/>
          </p:nvSpPr>
          <p:spPr>
            <a:xfrm>
              <a:off x="15111328" y="1177062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8CBA63-2767-2203-028A-3C518B1AAD39}"/>
              </a:ext>
            </a:extLst>
          </p:cNvPr>
          <p:cNvGrpSpPr/>
          <p:nvPr/>
        </p:nvGrpSpPr>
        <p:grpSpPr>
          <a:xfrm>
            <a:off x="3260115" y="6405161"/>
            <a:ext cx="7433920" cy="4963334"/>
            <a:chOff x="3260115" y="6290861"/>
            <a:chExt cx="7433920" cy="4963334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5E1D0A4D-F4D8-EBCE-DE1D-5ED87FCCE2E0}"/>
                </a:ext>
              </a:extLst>
            </p:cNvPr>
            <p:cNvSpPr/>
            <p:nvPr/>
          </p:nvSpPr>
          <p:spPr>
            <a:xfrm rot="10800000">
              <a:off x="3260115" y="6290861"/>
              <a:ext cx="7433920" cy="1817421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60CA328F-F8F4-EB1D-5E24-08F09CE04943}"/>
                </a:ext>
              </a:extLst>
            </p:cNvPr>
            <p:cNvSpPr/>
            <p:nvPr/>
          </p:nvSpPr>
          <p:spPr>
            <a:xfrm rot="10800000">
              <a:off x="4145091" y="7840069"/>
              <a:ext cx="5663968" cy="1371548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13DA1728-1B23-9BE0-3583-A38A89E4EE4A}"/>
                </a:ext>
              </a:extLst>
            </p:cNvPr>
            <p:cNvSpPr/>
            <p:nvPr/>
          </p:nvSpPr>
          <p:spPr>
            <a:xfrm rot="10800000">
              <a:off x="5033528" y="9340862"/>
              <a:ext cx="3887094" cy="910305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2D8E757B-7680-2199-7612-3346DBE74C23}"/>
                </a:ext>
              </a:extLst>
            </p:cNvPr>
            <p:cNvSpPr/>
            <p:nvPr/>
          </p:nvSpPr>
          <p:spPr>
            <a:xfrm rot="10800000">
              <a:off x="5826775" y="10687113"/>
              <a:ext cx="2300601" cy="567082"/>
            </a:xfrm>
            <a:prstGeom prst="triangle">
              <a:avLst/>
            </a:prstGeom>
            <a:gradFill>
              <a:gsLst>
                <a:gs pos="0">
                  <a:schemeClr val="bg1">
                    <a:lumMod val="50000"/>
                    <a:alpha val="30000"/>
                  </a:schemeClr>
                </a:gs>
                <a:gs pos="100000">
                  <a:schemeClr val="bg1">
                    <a:lumMod val="50000"/>
                    <a:alpha val="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5E714E9-25BB-4FA7-7636-7BF63BA55A6E}"/>
              </a:ext>
            </a:extLst>
          </p:cNvPr>
          <p:cNvGrpSpPr/>
          <p:nvPr/>
        </p:nvGrpSpPr>
        <p:grpSpPr>
          <a:xfrm>
            <a:off x="2806666" y="3598710"/>
            <a:ext cx="8340818" cy="2806452"/>
            <a:chOff x="2806666" y="3484410"/>
            <a:chExt cx="8340818" cy="2806452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0C18238-E679-5264-7154-31D90F9423EC}"/>
                </a:ext>
              </a:extLst>
            </p:cNvPr>
            <p:cNvSpPr/>
            <p:nvPr/>
          </p:nvSpPr>
          <p:spPr>
            <a:xfrm>
              <a:off x="6977075" y="3484410"/>
              <a:ext cx="4170409" cy="2806451"/>
            </a:xfrm>
            <a:custGeom>
              <a:avLst/>
              <a:gdLst>
                <a:gd name="connsiteX0" fmla="*/ 0 w 4590356"/>
                <a:gd name="connsiteY0" fmla="*/ 0 h 3089052"/>
                <a:gd name="connsiteX1" fmla="*/ 4590356 w 4590356"/>
                <a:gd name="connsiteY1" fmla="*/ 2249487 h 3089052"/>
                <a:gd name="connsiteX2" fmla="*/ 4098533 w 4590356"/>
                <a:gd name="connsiteY2" fmla="*/ 3089052 h 3089052"/>
                <a:gd name="connsiteX3" fmla="*/ 4091246 w 4590356"/>
                <a:gd name="connsiteY3" fmla="*/ 3089052 h 3089052"/>
                <a:gd name="connsiteX4" fmla="*/ 2374181 w 4590356"/>
                <a:gd name="connsiteY4" fmla="*/ 2249487 h 3089052"/>
                <a:gd name="connsiteX5" fmla="*/ 0 w 4590356"/>
                <a:gd name="connsiteY5" fmla="*/ 1088623 h 3089052"/>
                <a:gd name="connsiteX6" fmla="*/ 0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0" y="0"/>
                  </a:moveTo>
                  <a:lnTo>
                    <a:pt x="4590356" y="2249487"/>
                  </a:lnTo>
                  <a:lnTo>
                    <a:pt x="4098533" y="3089052"/>
                  </a:lnTo>
                  <a:lnTo>
                    <a:pt x="4091246" y="3089052"/>
                  </a:lnTo>
                  <a:lnTo>
                    <a:pt x="2374181" y="2249487"/>
                  </a:lnTo>
                  <a:lnTo>
                    <a:pt x="0" y="10886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FC57A5-ABDC-0BD2-7293-02C531E21075}"/>
                </a:ext>
              </a:extLst>
            </p:cNvPr>
            <p:cNvSpPr/>
            <p:nvPr/>
          </p:nvSpPr>
          <p:spPr>
            <a:xfrm>
              <a:off x="2806666" y="3484410"/>
              <a:ext cx="4170409" cy="2806451"/>
            </a:xfrm>
            <a:custGeom>
              <a:avLst/>
              <a:gdLst>
                <a:gd name="connsiteX0" fmla="*/ 4590356 w 4590356"/>
                <a:gd name="connsiteY0" fmla="*/ 0 h 3089052"/>
                <a:gd name="connsiteX1" fmla="*/ 4590356 w 4590356"/>
                <a:gd name="connsiteY1" fmla="*/ 1088623 h 3089052"/>
                <a:gd name="connsiteX2" fmla="*/ 2216175 w 4590356"/>
                <a:gd name="connsiteY2" fmla="*/ 2249487 h 3089052"/>
                <a:gd name="connsiteX3" fmla="*/ 499110 w 4590356"/>
                <a:gd name="connsiteY3" fmla="*/ 3089052 h 3089052"/>
                <a:gd name="connsiteX4" fmla="*/ 491823 w 4590356"/>
                <a:gd name="connsiteY4" fmla="*/ 3089052 h 3089052"/>
                <a:gd name="connsiteX5" fmla="*/ 0 w 4590356"/>
                <a:gd name="connsiteY5" fmla="*/ 2249487 h 3089052"/>
                <a:gd name="connsiteX6" fmla="*/ 4590356 w 4590356"/>
                <a:gd name="connsiteY6" fmla="*/ 0 h 308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0356" h="3089052">
                  <a:moveTo>
                    <a:pt x="4590356" y="0"/>
                  </a:moveTo>
                  <a:lnTo>
                    <a:pt x="4590356" y="1088623"/>
                  </a:lnTo>
                  <a:lnTo>
                    <a:pt x="2216175" y="2249487"/>
                  </a:lnTo>
                  <a:lnTo>
                    <a:pt x="499110" y="3089052"/>
                  </a:lnTo>
                  <a:lnTo>
                    <a:pt x="491823" y="3089052"/>
                  </a:lnTo>
                  <a:lnTo>
                    <a:pt x="0" y="2249487"/>
                  </a:lnTo>
                  <a:lnTo>
                    <a:pt x="4590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3E29D712-00D6-4D37-9374-B456DFFFB054}"/>
                </a:ext>
              </a:extLst>
            </p:cNvPr>
            <p:cNvSpPr/>
            <p:nvPr/>
          </p:nvSpPr>
          <p:spPr>
            <a:xfrm>
              <a:off x="3260115" y="4473441"/>
              <a:ext cx="7433920" cy="1817421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0A5CE5B-655D-5D6A-E527-56C5290CD8D2}"/>
              </a:ext>
            </a:extLst>
          </p:cNvPr>
          <p:cNvSpPr/>
          <p:nvPr/>
        </p:nvSpPr>
        <p:spPr>
          <a:xfrm>
            <a:off x="4145091" y="7941449"/>
            <a:ext cx="10748" cy="4055"/>
          </a:xfrm>
          <a:custGeom>
            <a:avLst/>
            <a:gdLst>
              <a:gd name="connsiteX0" fmla="*/ 9215 w 11830"/>
              <a:gd name="connsiteY0" fmla="*/ 0 h 4463"/>
              <a:gd name="connsiteX1" fmla="*/ 11830 w 11830"/>
              <a:gd name="connsiteY1" fmla="*/ 4463 h 4463"/>
              <a:gd name="connsiteX2" fmla="*/ 0 w 11830"/>
              <a:gd name="connsiteY2" fmla="*/ 4463 h 4463"/>
              <a:gd name="connsiteX3" fmla="*/ 9215 w 11830"/>
              <a:gd name="connsiteY3" fmla="*/ 0 h 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" h="4463">
                <a:moveTo>
                  <a:pt x="9215" y="0"/>
                </a:moveTo>
                <a:lnTo>
                  <a:pt x="11830" y="4463"/>
                </a:lnTo>
                <a:lnTo>
                  <a:pt x="0" y="4463"/>
                </a:lnTo>
                <a:lnTo>
                  <a:pt x="92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F80987D-F1F0-7F84-4689-7F21718A180D}"/>
              </a:ext>
            </a:extLst>
          </p:cNvPr>
          <p:cNvGrpSpPr/>
          <p:nvPr/>
        </p:nvGrpSpPr>
        <p:grpSpPr>
          <a:xfrm>
            <a:off x="3735082" y="5624680"/>
            <a:ext cx="6483986" cy="2320822"/>
            <a:chOff x="3735082" y="5510380"/>
            <a:chExt cx="6483986" cy="2320822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24556B2-7236-3C7C-1FD2-DC56EFAE87F2}"/>
                </a:ext>
              </a:extLst>
            </p:cNvPr>
            <p:cNvSpPr/>
            <p:nvPr/>
          </p:nvSpPr>
          <p:spPr>
            <a:xfrm>
              <a:off x="6977075" y="5510380"/>
              <a:ext cx="3241993" cy="2316769"/>
            </a:xfrm>
            <a:custGeom>
              <a:avLst/>
              <a:gdLst>
                <a:gd name="connsiteX0" fmla="*/ 0 w 3568451"/>
                <a:gd name="connsiteY0" fmla="*/ 0 h 2550060"/>
                <a:gd name="connsiteX1" fmla="*/ 39465 w 3568451"/>
                <a:gd name="connsiteY1" fmla="*/ 19508 h 2550060"/>
                <a:gd name="connsiteX2" fmla="*/ 1737898 w 3568451"/>
                <a:gd name="connsiteY2" fmla="*/ 859073 h 2550060"/>
                <a:gd name="connsiteX3" fmla="*/ 3568451 w 3568451"/>
                <a:gd name="connsiteY3" fmla="*/ 1763947 h 2550060"/>
                <a:gd name="connsiteX4" fmla="*/ 3107941 w 3568451"/>
                <a:gd name="connsiteY4" fmla="*/ 2550060 h 2550060"/>
                <a:gd name="connsiteX5" fmla="*/ 1484770 w 3568451"/>
                <a:gd name="connsiteY5" fmla="*/ 1763947 h 2550060"/>
                <a:gd name="connsiteX6" fmla="*/ 0 w 3568451"/>
                <a:gd name="connsiteY6" fmla="*/ 1044863 h 2550060"/>
                <a:gd name="connsiteX7" fmla="*/ 0 w 3568451"/>
                <a:gd name="connsiteY7" fmla="*/ 859073 h 2550060"/>
                <a:gd name="connsiteX8" fmla="*/ 0 w 3568451"/>
                <a:gd name="connsiteY8" fmla="*/ 19508 h 2550060"/>
                <a:gd name="connsiteX9" fmla="*/ 0 w 3568451"/>
                <a:gd name="connsiteY9" fmla="*/ 0 h 2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60">
                  <a:moveTo>
                    <a:pt x="0" y="0"/>
                  </a:moveTo>
                  <a:lnTo>
                    <a:pt x="39465" y="19508"/>
                  </a:lnTo>
                  <a:lnTo>
                    <a:pt x="1737898" y="859073"/>
                  </a:lnTo>
                  <a:lnTo>
                    <a:pt x="3568451" y="1763947"/>
                  </a:lnTo>
                  <a:lnTo>
                    <a:pt x="3107941" y="2550060"/>
                  </a:lnTo>
                  <a:lnTo>
                    <a:pt x="1484770" y="1763947"/>
                  </a:lnTo>
                  <a:lnTo>
                    <a:pt x="0" y="1044863"/>
                  </a:lnTo>
                  <a:lnTo>
                    <a:pt x="0" y="859073"/>
                  </a:lnTo>
                  <a:lnTo>
                    <a:pt x="0" y="1950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B043111-0D5D-BD1E-C503-38C1B220A6D1}"/>
                </a:ext>
              </a:extLst>
            </p:cNvPr>
            <p:cNvSpPr/>
            <p:nvPr/>
          </p:nvSpPr>
          <p:spPr>
            <a:xfrm>
              <a:off x="3735082" y="5510381"/>
              <a:ext cx="3241993" cy="2316768"/>
            </a:xfrm>
            <a:custGeom>
              <a:avLst/>
              <a:gdLst>
                <a:gd name="connsiteX0" fmla="*/ 3568451 w 3568451"/>
                <a:gd name="connsiteY0" fmla="*/ 0 h 2550059"/>
                <a:gd name="connsiteX1" fmla="*/ 3568451 w 3568451"/>
                <a:gd name="connsiteY1" fmla="*/ 19508 h 2550059"/>
                <a:gd name="connsiteX2" fmla="*/ 3568451 w 3568451"/>
                <a:gd name="connsiteY2" fmla="*/ 859073 h 2550059"/>
                <a:gd name="connsiteX3" fmla="*/ 3568451 w 3568451"/>
                <a:gd name="connsiteY3" fmla="*/ 1044863 h 2550059"/>
                <a:gd name="connsiteX4" fmla="*/ 2083680 w 3568451"/>
                <a:gd name="connsiteY4" fmla="*/ 1763947 h 2550059"/>
                <a:gd name="connsiteX5" fmla="*/ 460510 w 3568451"/>
                <a:gd name="connsiteY5" fmla="*/ 2550059 h 2550059"/>
                <a:gd name="connsiteX6" fmla="*/ 0 w 3568451"/>
                <a:gd name="connsiteY6" fmla="*/ 1763947 h 2550059"/>
                <a:gd name="connsiteX7" fmla="*/ 1830553 w 3568451"/>
                <a:gd name="connsiteY7" fmla="*/ 859073 h 2550059"/>
                <a:gd name="connsiteX8" fmla="*/ 3528986 w 3568451"/>
                <a:gd name="connsiteY8" fmla="*/ 19508 h 2550059"/>
                <a:gd name="connsiteX9" fmla="*/ 3568451 w 3568451"/>
                <a:gd name="connsiteY9" fmla="*/ 0 h 255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68451" h="2550059">
                  <a:moveTo>
                    <a:pt x="3568451" y="0"/>
                  </a:moveTo>
                  <a:lnTo>
                    <a:pt x="3568451" y="19508"/>
                  </a:lnTo>
                  <a:lnTo>
                    <a:pt x="3568451" y="859073"/>
                  </a:lnTo>
                  <a:lnTo>
                    <a:pt x="3568451" y="1044863"/>
                  </a:lnTo>
                  <a:lnTo>
                    <a:pt x="2083680" y="1763947"/>
                  </a:lnTo>
                  <a:lnTo>
                    <a:pt x="460510" y="2550059"/>
                  </a:lnTo>
                  <a:lnTo>
                    <a:pt x="0" y="1763947"/>
                  </a:lnTo>
                  <a:lnTo>
                    <a:pt x="1830553" y="859073"/>
                  </a:lnTo>
                  <a:lnTo>
                    <a:pt x="3528986" y="19508"/>
                  </a:lnTo>
                  <a:lnTo>
                    <a:pt x="35684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13874610-959B-FA44-15F5-4D60F8D6067B}"/>
                </a:ext>
              </a:extLst>
            </p:cNvPr>
            <p:cNvSpPr/>
            <p:nvPr/>
          </p:nvSpPr>
          <p:spPr>
            <a:xfrm>
              <a:off x="4145091" y="6459654"/>
              <a:ext cx="5663968" cy="1371548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13EA0F0-7690-470D-BCC6-2FCAFF993083}"/>
              </a:ext>
            </a:extLst>
          </p:cNvPr>
          <p:cNvGrpSpPr/>
          <p:nvPr/>
        </p:nvGrpSpPr>
        <p:grpSpPr>
          <a:xfrm>
            <a:off x="4615459" y="7555665"/>
            <a:ext cx="5193600" cy="1892681"/>
            <a:chOff x="4615459" y="7441365"/>
            <a:chExt cx="5193600" cy="189268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97CEFE6-566B-D7D7-8702-9D13A3EB0461}"/>
                </a:ext>
              </a:extLst>
            </p:cNvPr>
            <p:cNvSpPr/>
            <p:nvPr/>
          </p:nvSpPr>
          <p:spPr>
            <a:xfrm>
              <a:off x="6977075" y="7441365"/>
              <a:ext cx="2831984" cy="1892681"/>
            </a:xfrm>
            <a:custGeom>
              <a:avLst/>
              <a:gdLst>
                <a:gd name="connsiteX0" fmla="*/ 2136936 w 3117156"/>
                <a:gd name="connsiteY0" fmla="*/ 2082181 h 2083268"/>
                <a:gd name="connsiteX1" fmla="*/ 2139256 w 3117156"/>
                <a:gd name="connsiteY1" fmla="*/ 2083268 h 2083268"/>
                <a:gd name="connsiteX2" fmla="*/ 2136299 w 3117156"/>
                <a:gd name="connsiteY2" fmla="*/ 2083268 h 2083268"/>
                <a:gd name="connsiteX3" fmla="*/ 2597737 w 3117156"/>
                <a:gd name="connsiteY3" fmla="*/ 1292692 h 2083268"/>
                <a:gd name="connsiteX4" fmla="*/ 2599424 w 3117156"/>
                <a:gd name="connsiteY4" fmla="*/ 1292692 h 2083268"/>
                <a:gd name="connsiteX5" fmla="*/ 2599043 w 3117156"/>
                <a:gd name="connsiteY5" fmla="*/ 1293342 h 2083268"/>
                <a:gd name="connsiteX6" fmla="*/ 3107941 w 3117156"/>
                <a:gd name="connsiteY6" fmla="*/ 424630 h 2083268"/>
                <a:gd name="connsiteX7" fmla="*/ 3117156 w 3117156"/>
                <a:gd name="connsiteY7" fmla="*/ 429092 h 2083268"/>
                <a:gd name="connsiteX8" fmla="*/ 3105327 w 3117156"/>
                <a:gd name="connsiteY8" fmla="*/ 429092 h 2083268"/>
                <a:gd name="connsiteX9" fmla="*/ 0 w 3117156"/>
                <a:gd name="connsiteY9" fmla="*/ 0 h 2083268"/>
                <a:gd name="connsiteX10" fmla="*/ 862286 w 3117156"/>
                <a:gd name="connsiteY10" fmla="*/ 429093 h 2083268"/>
                <a:gd name="connsiteX11" fmla="*/ 2597737 w 3117156"/>
                <a:gd name="connsiteY11" fmla="*/ 1292693 h 2083268"/>
                <a:gd name="connsiteX12" fmla="*/ 2599043 w 3117156"/>
                <a:gd name="connsiteY12" fmla="*/ 1293343 h 2083268"/>
                <a:gd name="connsiteX13" fmla="*/ 2599423 w 3117156"/>
                <a:gd name="connsiteY13" fmla="*/ 1293532 h 2083268"/>
                <a:gd name="connsiteX14" fmla="*/ 2598933 w 3117156"/>
                <a:gd name="connsiteY14" fmla="*/ 1293532 h 2083268"/>
                <a:gd name="connsiteX15" fmla="*/ 2136936 w 3117156"/>
                <a:gd name="connsiteY15" fmla="*/ 2082181 h 2083268"/>
                <a:gd name="connsiteX16" fmla="*/ 453130 w 3117156"/>
                <a:gd name="connsiteY16" fmla="*/ 1293532 h 2083268"/>
                <a:gd name="connsiteX17" fmla="*/ 451339 w 3117156"/>
                <a:gd name="connsiteY17" fmla="*/ 1292693 h 2083268"/>
                <a:gd name="connsiteX18" fmla="*/ 0 w 3117156"/>
                <a:gd name="connsiteY18" fmla="*/ 1081298 h 2083268"/>
                <a:gd name="connsiteX19" fmla="*/ 0 w 3117156"/>
                <a:gd name="connsiteY19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17156" h="2083268">
                  <a:moveTo>
                    <a:pt x="2136936" y="2082181"/>
                  </a:moveTo>
                  <a:lnTo>
                    <a:pt x="2139256" y="2083268"/>
                  </a:lnTo>
                  <a:lnTo>
                    <a:pt x="2136299" y="2083268"/>
                  </a:lnTo>
                  <a:close/>
                  <a:moveTo>
                    <a:pt x="2597737" y="1292692"/>
                  </a:moveTo>
                  <a:lnTo>
                    <a:pt x="2599424" y="1292692"/>
                  </a:lnTo>
                  <a:lnTo>
                    <a:pt x="2599043" y="1293342"/>
                  </a:lnTo>
                  <a:close/>
                  <a:moveTo>
                    <a:pt x="3107941" y="424630"/>
                  </a:moveTo>
                  <a:lnTo>
                    <a:pt x="3117156" y="429092"/>
                  </a:lnTo>
                  <a:lnTo>
                    <a:pt x="3105327" y="429092"/>
                  </a:lnTo>
                  <a:close/>
                  <a:moveTo>
                    <a:pt x="0" y="0"/>
                  </a:moveTo>
                  <a:lnTo>
                    <a:pt x="862286" y="429093"/>
                  </a:lnTo>
                  <a:lnTo>
                    <a:pt x="2597737" y="1292693"/>
                  </a:lnTo>
                  <a:lnTo>
                    <a:pt x="2599043" y="1293343"/>
                  </a:lnTo>
                  <a:lnTo>
                    <a:pt x="2599423" y="1293532"/>
                  </a:lnTo>
                  <a:lnTo>
                    <a:pt x="2598933" y="1293532"/>
                  </a:lnTo>
                  <a:lnTo>
                    <a:pt x="2136936" y="2082181"/>
                  </a:lnTo>
                  <a:lnTo>
                    <a:pt x="453130" y="1293532"/>
                  </a:lnTo>
                  <a:lnTo>
                    <a:pt x="451339" y="1292693"/>
                  </a:lnTo>
                  <a:lnTo>
                    <a:pt x="0" y="1081298"/>
                  </a:lnTo>
                  <a:lnTo>
                    <a:pt x="0" y="4290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1ACA817-6787-4F5F-74D0-086C5404C7A9}"/>
                </a:ext>
              </a:extLst>
            </p:cNvPr>
            <p:cNvSpPr/>
            <p:nvPr/>
          </p:nvSpPr>
          <p:spPr>
            <a:xfrm>
              <a:off x="4615459" y="7441365"/>
              <a:ext cx="2361616" cy="1892681"/>
            </a:xfrm>
            <a:custGeom>
              <a:avLst/>
              <a:gdLst>
                <a:gd name="connsiteX0" fmla="*/ 462487 w 2599423"/>
                <a:gd name="connsiteY0" fmla="*/ 2082181 h 2083268"/>
                <a:gd name="connsiteX1" fmla="*/ 463124 w 2599423"/>
                <a:gd name="connsiteY1" fmla="*/ 2083268 h 2083268"/>
                <a:gd name="connsiteX2" fmla="*/ 460167 w 2599423"/>
                <a:gd name="connsiteY2" fmla="*/ 2083268 h 2083268"/>
                <a:gd name="connsiteX3" fmla="*/ 0 w 2599423"/>
                <a:gd name="connsiteY3" fmla="*/ 1292692 h 2083268"/>
                <a:gd name="connsiteX4" fmla="*/ 1686 w 2599423"/>
                <a:gd name="connsiteY4" fmla="*/ 1292692 h 2083268"/>
                <a:gd name="connsiteX5" fmla="*/ 380 w 2599423"/>
                <a:gd name="connsiteY5" fmla="*/ 1293342 h 2083268"/>
                <a:gd name="connsiteX6" fmla="*/ 2599423 w 2599423"/>
                <a:gd name="connsiteY6" fmla="*/ 0 h 2083268"/>
                <a:gd name="connsiteX7" fmla="*/ 2599423 w 2599423"/>
                <a:gd name="connsiteY7" fmla="*/ 429093 h 2083268"/>
                <a:gd name="connsiteX8" fmla="*/ 2599423 w 2599423"/>
                <a:gd name="connsiteY8" fmla="*/ 1081298 h 2083268"/>
                <a:gd name="connsiteX9" fmla="*/ 2148084 w 2599423"/>
                <a:gd name="connsiteY9" fmla="*/ 1292693 h 2083268"/>
                <a:gd name="connsiteX10" fmla="*/ 2146293 w 2599423"/>
                <a:gd name="connsiteY10" fmla="*/ 1293532 h 2083268"/>
                <a:gd name="connsiteX11" fmla="*/ 462487 w 2599423"/>
                <a:gd name="connsiteY11" fmla="*/ 2082181 h 2083268"/>
                <a:gd name="connsiteX12" fmla="*/ 491 w 2599423"/>
                <a:gd name="connsiteY12" fmla="*/ 1293532 h 2083268"/>
                <a:gd name="connsiteX13" fmla="*/ 0 w 2599423"/>
                <a:gd name="connsiteY13" fmla="*/ 1293532 h 2083268"/>
                <a:gd name="connsiteX14" fmla="*/ 380 w 2599423"/>
                <a:gd name="connsiteY14" fmla="*/ 1293343 h 2083268"/>
                <a:gd name="connsiteX15" fmla="*/ 1686 w 2599423"/>
                <a:gd name="connsiteY15" fmla="*/ 1292693 h 2083268"/>
                <a:gd name="connsiteX16" fmla="*/ 1737137 w 2599423"/>
                <a:gd name="connsiteY16" fmla="*/ 429093 h 208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9423" h="2083268">
                  <a:moveTo>
                    <a:pt x="462487" y="2082181"/>
                  </a:moveTo>
                  <a:lnTo>
                    <a:pt x="463124" y="2083268"/>
                  </a:lnTo>
                  <a:lnTo>
                    <a:pt x="460167" y="2083268"/>
                  </a:lnTo>
                  <a:close/>
                  <a:moveTo>
                    <a:pt x="0" y="1292692"/>
                  </a:moveTo>
                  <a:lnTo>
                    <a:pt x="1686" y="1292692"/>
                  </a:lnTo>
                  <a:lnTo>
                    <a:pt x="380" y="1293342"/>
                  </a:lnTo>
                  <a:close/>
                  <a:moveTo>
                    <a:pt x="2599423" y="0"/>
                  </a:moveTo>
                  <a:lnTo>
                    <a:pt x="2599423" y="429093"/>
                  </a:lnTo>
                  <a:lnTo>
                    <a:pt x="2599423" y="1081298"/>
                  </a:lnTo>
                  <a:lnTo>
                    <a:pt x="2148084" y="1292693"/>
                  </a:lnTo>
                  <a:lnTo>
                    <a:pt x="2146293" y="1293532"/>
                  </a:lnTo>
                  <a:lnTo>
                    <a:pt x="462487" y="2082181"/>
                  </a:lnTo>
                  <a:lnTo>
                    <a:pt x="491" y="1293532"/>
                  </a:lnTo>
                  <a:lnTo>
                    <a:pt x="0" y="1293532"/>
                  </a:lnTo>
                  <a:lnTo>
                    <a:pt x="380" y="1293343"/>
                  </a:lnTo>
                  <a:lnTo>
                    <a:pt x="1686" y="1292693"/>
                  </a:lnTo>
                  <a:lnTo>
                    <a:pt x="1737137" y="42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89718A4F-5681-3A9F-EB87-BD40D424B07D}"/>
                </a:ext>
              </a:extLst>
            </p:cNvPr>
            <p:cNvSpPr/>
            <p:nvPr/>
          </p:nvSpPr>
          <p:spPr>
            <a:xfrm>
              <a:off x="5033528" y="8423741"/>
              <a:ext cx="3887094" cy="910305"/>
            </a:xfrm>
            <a:prstGeom prst="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7F8E8E-33DC-A838-92D9-94F710B9C710}"/>
              </a:ext>
            </a:extLst>
          </p:cNvPr>
          <p:cNvGrpSpPr/>
          <p:nvPr/>
        </p:nvGrpSpPr>
        <p:grpSpPr>
          <a:xfrm>
            <a:off x="6127814" y="10867883"/>
            <a:ext cx="1698522" cy="1893603"/>
            <a:chOff x="6127814" y="10753583"/>
            <a:chExt cx="1698522" cy="1893603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890EBFB-EFCC-59CC-138B-592F3F42E414}"/>
                </a:ext>
              </a:extLst>
            </p:cNvPr>
            <p:cNvSpPr/>
            <p:nvPr/>
          </p:nvSpPr>
          <p:spPr>
            <a:xfrm>
              <a:off x="6977075" y="10753583"/>
              <a:ext cx="849261" cy="1893603"/>
            </a:xfrm>
            <a:custGeom>
              <a:avLst/>
              <a:gdLst>
                <a:gd name="connsiteX0" fmla="*/ 0 w 934779"/>
                <a:gd name="connsiteY0" fmla="*/ 0 h 2084283"/>
                <a:gd name="connsiteX1" fmla="*/ 934779 w 934779"/>
                <a:gd name="connsiteY1" fmla="*/ 488571 h 2084283"/>
                <a:gd name="connsiteX2" fmla="*/ 0 w 934779"/>
                <a:gd name="connsiteY2" fmla="*/ 2084283 h 2084283"/>
                <a:gd name="connsiteX3" fmla="*/ 0 w 934779"/>
                <a:gd name="connsiteY3" fmla="*/ 488571 h 2084283"/>
                <a:gd name="connsiteX4" fmla="*/ 0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0" y="0"/>
                  </a:moveTo>
                  <a:lnTo>
                    <a:pt x="934779" y="488571"/>
                  </a:lnTo>
                  <a:lnTo>
                    <a:pt x="0" y="2084283"/>
                  </a:lnTo>
                  <a:lnTo>
                    <a:pt x="0" y="4885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435C423-FC10-3185-1F1A-641800D253FB}"/>
                </a:ext>
              </a:extLst>
            </p:cNvPr>
            <p:cNvSpPr/>
            <p:nvPr/>
          </p:nvSpPr>
          <p:spPr>
            <a:xfrm>
              <a:off x="6127814" y="10753583"/>
              <a:ext cx="849261" cy="1893603"/>
            </a:xfrm>
            <a:custGeom>
              <a:avLst/>
              <a:gdLst>
                <a:gd name="connsiteX0" fmla="*/ 934779 w 934779"/>
                <a:gd name="connsiteY0" fmla="*/ 0 h 2084283"/>
                <a:gd name="connsiteX1" fmla="*/ 934779 w 934779"/>
                <a:gd name="connsiteY1" fmla="*/ 488571 h 2084283"/>
                <a:gd name="connsiteX2" fmla="*/ 934779 w 934779"/>
                <a:gd name="connsiteY2" fmla="*/ 2084283 h 2084283"/>
                <a:gd name="connsiteX3" fmla="*/ 0 w 934779"/>
                <a:gd name="connsiteY3" fmla="*/ 488571 h 2084283"/>
                <a:gd name="connsiteX4" fmla="*/ 934779 w 934779"/>
                <a:gd name="connsiteY4" fmla="*/ 0 h 208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779" h="2084283">
                  <a:moveTo>
                    <a:pt x="934779" y="0"/>
                  </a:moveTo>
                  <a:lnTo>
                    <a:pt x="934779" y="488571"/>
                  </a:lnTo>
                  <a:lnTo>
                    <a:pt x="934779" y="2084283"/>
                  </a:lnTo>
                  <a:lnTo>
                    <a:pt x="0" y="488571"/>
                  </a:lnTo>
                  <a:lnTo>
                    <a:pt x="9347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AC56CF3-783C-107D-2DE7-E559A3114000}"/>
              </a:ext>
            </a:extLst>
          </p:cNvPr>
          <p:cNvGrpSpPr/>
          <p:nvPr/>
        </p:nvGrpSpPr>
        <p:grpSpPr>
          <a:xfrm>
            <a:off x="5411346" y="9304757"/>
            <a:ext cx="3131458" cy="1489841"/>
            <a:chOff x="5411346" y="9190457"/>
            <a:chExt cx="3131458" cy="148984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DD5693F-4353-F742-3903-6F798A0E6BB9}"/>
                </a:ext>
              </a:extLst>
            </p:cNvPr>
            <p:cNvSpPr/>
            <p:nvPr/>
          </p:nvSpPr>
          <p:spPr>
            <a:xfrm>
              <a:off x="6977075" y="9190457"/>
              <a:ext cx="1565729" cy="1489841"/>
            </a:xfrm>
            <a:custGeom>
              <a:avLst/>
              <a:gdLst>
                <a:gd name="connsiteX0" fmla="*/ 0 w 1723393"/>
                <a:gd name="connsiteY0" fmla="*/ 0 h 1639863"/>
                <a:gd name="connsiteX1" fmla="*/ 315659 w 1723393"/>
                <a:gd name="connsiteY1" fmla="*/ 158050 h 1639863"/>
                <a:gd name="connsiteX2" fmla="*/ 1723393 w 1723393"/>
                <a:gd name="connsiteY2" fmla="*/ 862900 h 1639863"/>
                <a:gd name="connsiteX3" fmla="*/ 1268243 w 1723393"/>
                <a:gd name="connsiteY3" fmla="*/ 1639863 h 1639863"/>
                <a:gd name="connsiteX4" fmla="*/ 1266132 w 1723393"/>
                <a:gd name="connsiteY4" fmla="*/ 1639863 h 1639863"/>
                <a:gd name="connsiteX5" fmla="*/ 0 w 1723393"/>
                <a:gd name="connsiteY5" fmla="*/ 1015678 h 1639863"/>
                <a:gd name="connsiteX6" fmla="*/ 0 w 1723393"/>
                <a:gd name="connsiteY6" fmla="*/ 862900 h 1639863"/>
                <a:gd name="connsiteX7" fmla="*/ 0 w 1723393"/>
                <a:gd name="connsiteY7" fmla="*/ 158050 h 1639863"/>
                <a:gd name="connsiteX8" fmla="*/ 0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0" y="0"/>
                  </a:moveTo>
                  <a:lnTo>
                    <a:pt x="315659" y="158050"/>
                  </a:lnTo>
                  <a:lnTo>
                    <a:pt x="1723393" y="862900"/>
                  </a:lnTo>
                  <a:lnTo>
                    <a:pt x="1268243" y="1639863"/>
                  </a:lnTo>
                  <a:lnTo>
                    <a:pt x="1266132" y="1639863"/>
                  </a:lnTo>
                  <a:lnTo>
                    <a:pt x="0" y="1015678"/>
                  </a:lnTo>
                  <a:lnTo>
                    <a:pt x="0" y="862900"/>
                  </a:lnTo>
                  <a:lnTo>
                    <a:pt x="0" y="1580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  <a:effectLst>
              <a:outerShdw blurRad="635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27F6-2347-E19B-81B1-8E408A6220BD}"/>
                </a:ext>
              </a:extLst>
            </p:cNvPr>
            <p:cNvSpPr/>
            <p:nvPr/>
          </p:nvSpPr>
          <p:spPr>
            <a:xfrm>
              <a:off x="5411346" y="9190457"/>
              <a:ext cx="1565729" cy="1489841"/>
            </a:xfrm>
            <a:custGeom>
              <a:avLst/>
              <a:gdLst>
                <a:gd name="connsiteX0" fmla="*/ 1723393 w 1723393"/>
                <a:gd name="connsiteY0" fmla="*/ 0 h 1639863"/>
                <a:gd name="connsiteX1" fmla="*/ 1723393 w 1723393"/>
                <a:gd name="connsiteY1" fmla="*/ 158050 h 1639863"/>
                <a:gd name="connsiteX2" fmla="*/ 1723393 w 1723393"/>
                <a:gd name="connsiteY2" fmla="*/ 862900 h 1639863"/>
                <a:gd name="connsiteX3" fmla="*/ 1723393 w 1723393"/>
                <a:gd name="connsiteY3" fmla="*/ 1015678 h 1639863"/>
                <a:gd name="connsiteX4" fmla="*/ 457261 w 1723393"/>
                <a:gd name="connsiteY4" fmla="*/ 1639863 h 1639863"/>
                <a:gd name="connsiteX5" fmla="*/ 455151 w 1723393"/>
                <a:gd name="connsiteY5" fmla="*/ 1639863 h 1639863"/>
                <a:gd name="connsiteX6" fmla="*/ 0 w 1723393"/>
                <a:gd name="connsiteY6" fmla="*/ 862900 h 1639863"/>
                <a:gd name="connsiteX7" fmla="*/ 1407734 w 1723393"/>
                <a:gd name="connsiteY7" fmla="*/ 158050 h 1639863"/>
                <a:gd name="connsiteX8" fmla="*/ 1723393 w 1723393"/>
                <a:gd name="connsiteY8" fmla="*/ 0 h 16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23393" h="1639863">
                  <a:moveTo>
                    <a:pt x="1723393" y="0"/>
                  </a:moveTo>
                  <a:lnTo>
                    <a:pt x="1723393" y="158050"/>
                  </a:lnTo>
                  <a:lnTo>
                    <a:pt x="1723393" y="862900"/>
                  </a:lnTo>
                  <a:lnTo>
                    <a:pt x="1723393" y="1015678"/>
                  </a:lnTo>
                  <a:lnTo>
                    <a:pt x="457261" y="1639863"/>
                  </a:lnTo>
                  <a:lnTo>
                    <a:pt x="455151" y="1639863"/>
                  </a:lnTo>
                  <a:lnTo>
                    <a:pt x="0" y="862900"/>
                  </a:lnTo>
                  <a:lnTo>
                    <a:pt x="1407734" y="158050"/>
                  </a:lnTo>
                  <a:lnTo>
                    <a:pt x="1723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55C687BB-9308-8103-5C1D-359CFAE8C78F}"/>
                </a:ext>
              </a:extLst>
            </p:cNvPr>
            <p:cNvSpPr/>
            <p:nvPr/>
          </p:nvSpPr>
          <p:spPr>
            <a:xfrm>
              <a:off x="5826775" y="10113215"/>
              <a:ext cx="2300601" cy="56708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!!SlideOcean">
            <a:extLst>
              <a:ext uri="{FF2B5EF4-FFF2-40B4-BE49-F238E27FC236}">
                <a16:creationId xmlns:a16="http://schemas.microsoft.com/office/drawing/2014/main" id="{76E5376C-9972-D944-7529-EB86C4775EB0}"/>
              </a:ext>
            </a:extLst>
          </p:cNvPr>
          <p:cNvSpPr txBox="1"/>
          <p:nvPr/>
        </p:nvSpPr>
        <p:spPr>
          <a:xfrm>
            <a:off x="717633" y="1295702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536EE902-F24E-5DD0-9BD3-F0007CC2D5DC}"/>
              </a:ext>
            </a:extLst>
          </p:cNvPr>
          <p:cNvSpPr txBox="1"/>
          <p:nvPr/>
        </p:nvSpPr>
        <p:spPr>
          <a:xfrm>
            <a:off x="17325638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0DFB5D9E-712F-8DF8-79B3-E074BDBC54C1}"/>
              </a:ext>
            </a:extLst>
          </p:cNvPr>
          <p:cNvSpPr txBox="1"/>
          <p:nvPr/>
        </p:nvSpPr>
        <p:spPr>
          <a:xfrm>
            <a:off x="12524157" y="1151835"/>
            <a:ext cx="99020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0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FUNNEL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C531E7D-D77D-33AE-1DEE-CDD4E93F1526}"/>
              </a:ext>
            </a:extLst>
          </p:cNvPr>
          <p:cNvSpPr txBox="1"/>
          <p:nvPr/>
        </p:nvSpPr>
        <p:spPr>
          <a:xfrm rot="10800000" flipV="1">
            <a:off x="16027655" y="5565378"/>
            <a:ext cx="62776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9B062F-13A3-7DA4-61D8-0D95B36A2BF8}"/>
              </a:ext>
            </a:extLst>
          </p:cNvPr>
          <p:cNvSpPr txBox="1"/>
          <p:nvPr/>
        </p:nvSpPr>
        <p:spPr>
          <a:xfrm rot="10800000" flipV="1">
            <a:off x="12768384" y="536634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456CE8-7719-D341-68D8-3E3461BC08A7}"/>
              </a:ext>
            </a:extLst>
          </p:cNvPr>
          <p:cNvSpPr txBox="1"/>
          <p:nvPr/>
        </p:nvSpPr>
        <p:spPr>
          <a:xfrm rot="10800000" flipV="1">
            <a:off x="16027655" y="7140165"/>
            <a:ext cx="627767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F4AD3D8-E431-3AC7-A1D8-D50B63125A1C}"/>
              </a:ext>
            </a:extLst>
          </p:cNvPr>
          <p:cNvSpPr txBox="1"/>
          <p:nvPr/>
        </p:nvSpPr>
        <p:spPr>
          <a:xfrm rot="10800000" flipV="1">
            <a:off x="12768384" y="6993766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D530A8-3898-9140-B0DD-0D8991F1B979}"/>
              </a:ext>
            </a:extLst>
          </p:cNvPr>
          <p:cNvSpPr txBox="1"/>
          <p:nvPr/>
        </p:nvSpPr>
        <p:spPr>
          <a:xfrm rot="10800000" flipV="1">
            <a:off x="16027654" y="8610387"/>
            <a:ext cx="62368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Thuyết phục bằng sản phẩm chất lượng, giá trị rõ ràng và quy trình thuận tiện.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6FAF0B1-6FA5-B870-F1B2-DFEED602DC15}"/>
              </a:ext>
            </a:extLst>
          </p:cNvPr>
          <p:cNvSpPr txBox="1"/>
          <p:nvPr/>
        </p:nvSpPr>
        <p:spPr>
          <a:xfrm rot="10800000" flipV="1">
            <a:off x="12768384" y="8502665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F4EFA66-DF33-C993-F089-8FD3F87E4FB8}"/>
              </a:ext>
            </a:extLst>
          </p:cNvPr>
          <p:cNvSpPr txBox="1"/>
          <p:nvPr/>
        </p:nvSpPr>
        <p:spPr>
          <a:xfrm rot="10800000" flipV="1">
            <a:off x="16027653" y="10049677"/>
            <a:ext cx="623682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376D2D2-19A0-C0A3-B822-7D44FB39EC81}"/>
              </a:ext>
            </a:extLst>
          </p:cNvPr>
          <p:cNvSpPr txBox="1"/>
          <p:nvPr/>
        </p:nvSpPr>
        <p:spPr>
          <a:xfrm rot="10800000" flipV="1">
            <a:off x="12768384" y="9858109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23D289D-CDA5-1FE7-D5DE-93AC6361F601}"/>
              </a:ext>
            </a:extLst>
          </p:cNvPr>
          <p:cNvSpPr txBox="1"/>
          <p:nvPr/>
        </p:nvSpPr>
        <p:spPr>
          <a:xfrm rot="10800000" flipV="1">
            <a:off x="16027652" y="11545549"/>
            <a:ext cx="62368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400" dirty="0">
                <a:solidFill>
                  <a:schemeClr val="tx2"/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F1334AC-714F-CC0D-C655-3E36C9295B5D}"/>
              </a:ext>
            </a:extLst>
          </p:cNvPr>
          <p:cNvSpPr txBox="1"/>
          <p:nvPr/>
        </p:nvSpPr>
        <p:spPr>
          <a:xfrm rot="10800000" flipV="1">
            <a:off x="12768384" y="11437827"/>
            <a:ext cx="234294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5" name="Freeform 177">
            <a:extLst>
              <a:ext uri="{FF2B5EF4-FFF2-40B4-BE49-F238E27FC236}">
                <a16:creationId xmlns:a16="http://schemas.microsoft.com/office/drawing/2014/main" id="{37D57692-2A53-D5E7-4188-3DB7C84931B2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10233846" y="5547891"/>
            <a:ext cx="512048" cy="55528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09">
            <a:extLst>
              <a:ext uri="{FF2B5EF4-FFF2-40B4-BE49-F238E27FC236}">
                <a16:creationId xmlns:a16="http://schemas.microsoft.com/office/drawing/2014/main" id="{BF91CB42-B3C4-FE80-CCB5-9BBDB9D6872A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9422042" y="7175518"/>
            <a:ext cx="440096" cy="451324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58">
            <a:extLst>
              <a:ext uri="{FF2B5EF4-FFF2-40B4-BE49-F238E27FC236}">
                <a16:creationId xmlns:a16="http://schemas.microsoft.com/office/drawing/2014/main" id="{62DF71FF-6815-CD96-3116-A342F700E41C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8544911" y="8680015"/>
            <a:ext cx="433884" cy="46192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79">
            <a:extLst>
              <a:ext uri="{FF2B5EF4-FFF2-40B4-BE49-F238E27FC236}">
                <a16:creationId xmlns:a16="http://schemas.microsoft.com/office/drawing/2014/main" id="{71F25ACE-8E88-BDBE-AA09-A359A0D0F0EA}"/>
              </a:ext>
            </a:extLst>
          </p:cNvPr>
          <p:cNvSpPr>
            <a:spLocks noEditPoints="1"/>
          </p:cNvSpPr>
          <p:nvPr/>
        </p:nvSpPr>
        <p:spPr bwMode="auto">
          <a:xfrm rot="1800000">
            <a:off x="7686334" y="9996050"/>
            <a:ext cx="508884" cy="51085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CC0E209-96C9-E30F-20AB-934783E39EC1}"/>
              </a:ext>
            </a:extLst>
          </p:cNvPr>
          <p:cNvSpPr/>
          <p:nvPr/>
        </p:nvSpPr>
        <p:spPr>
          <a:xfrm rot="1800000">
            <a:off x="7096069" y="11311591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1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10020</TotalTime>
  <Words>1144</Words>
  <Application>Microsoft Office PowerPoint</Application>
  <PresentationFormat>Custom</PresentationFormat>
  <Paragraphs>143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11</vt:i4>
      </vt:variant>
    </vt:vector>
  </HeadingPairs>
  <TitlesOfParts>
    <vt:vector size="37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70 - Customer Funnel</dc:title>
  <dc:creator>Slide Ocean</dc:creator>
  <cp:lastModifiedBy>SO</cp:lastModifiedBy>
  <cp:revision>2152</cp:revision>
  <dcterms:created xsi:type="dcterms:W3CDTF">2024-04-24T08:43:56Z</dcterms:created>
  <dcterms:modified xsi:type="dcterms:W3CDTF">2025-10-03T01:58:33Z</dcterms:modified>
</cp:coreProperties>
</file>