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2"/>
  </p:notesMasterIdLst>
  <p:handoutMasterIdLst>
    <p:handoutMasterId r:id="rId33"/>
  </p:handoutMasterIdLst>
  <p:sldIdLst>
    <p:sldId id="2147378210" r:id="rId21"/>
    <p:sldId id="2147378219" r:id="rId22"/>
    <p:sldId id="2147378214" r:id="rId23"/>
    <p:sldId id="2147378218" r:id="rId24"/>
    <p:sldId id="2147378211" r:id="rId25"/>
    <p:sldId id="2147378169" r:id="rId26"/>
    <p:sldId id="2147378184" r:id="rId27"/>
    <p:sldId id="2147378209" r:id="rId28"/>
    <p:sldId id="2147378208" r:id="rId29"/>
    <p:sldId id="2147378182" r:id="rId30"/>
    <p:sldId id="2147378183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16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21" Type="http://schemas.openxmlformats.org/officeDocument/2006/relationships/slide" Target="slides/slide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CBDA13F-83D4-4A6C-94D4-9EA6AEF71872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111B3B9E-8C6D-612D-5437-773B06A41994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AC19606-CF04-43AF-E6AC-B128A9161ED8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9FA2615-B4F7-BB2C-542C-33C9381B0AE3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6FFD743-7F21-C785-C3C9-20E475241A68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0D12ABA-5DAD-59FD-FA28-DA88F9B5D048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359512F-0ADE-64CE-D959-AEC759A99F76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260E51-3361-61C4-D5AB-83FCAD3669DD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F26EB46-33E5-042E-11F6-7DF03143563C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A4213E6-34F6-B98D-ED87-8ADF1C45A9EF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B11B34-6F33-161B-C235-C2CA7B07E3AD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78E3BAE-3527-98C0-4F25-4BA60D2C2935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32F08D7-7325-563A-B7C8-2859B2707E3B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FEFE601-988D-D5B7-4169-A2161C97258B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7732BD-913D-4801-4F11-9E329B08552B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DADCBED-A934-C102-214F-48EDAF532974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E7BEAE6-6FC6-0691-B84E-13E4D4DE72E4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C1ECBA0-CB5E-ACD9-BD46-B7FA6033FD20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C01548-94F3-AD2D-D59E-D23FE156D19D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A7F2DD7-2DAA-E399-4DD1-582B256E34B8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FAB8FAC-168A-61BE-1589-50E6DFEF0FD6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F015996-1453-5866-96FA-9C0F84A56740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2D2F72D-FFDC-E2DC-CBC7-C4DA9E78C569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6A5E10C-000A-5892-5B4D-AFB381C2EE0F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6717E8-8412-A7D1-388C-7CFFA066A618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F9F6A1F-77D5-A6F1-6DBE-A7395646018F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EEDF749C-81B0-1945-11BA-CDA1002B8C26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DFC5C15-D532-2E20-148A-B99F31EFB195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3D5FDD-2ED4-7D00-0FDB-32F1E237411D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4B4DD6-D6DC-BD20-96D4-ABE51F572B1A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DDBF73C2-4117-AB5D-CF67-238DE47D1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239673-1944-ECA9-B1C5-3020639FCC08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10000"/>
                    <a:lumOff val="90000"/>
                  </a:schemeClr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>
                  <a:lumMod val="10000"/>
                  <a:lumOff val="90000"/>
                </a:schemeClr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6B36D2DC-0578-533C-E527-0F4D2A3FC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9267958-EDC2-5C2E-9833-2A2D847E5081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10000"/>
                    <a:lumOff val="90000"/>
                  </a:schemeClr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>
                  <a:lumMod val="10000"/>
                  <a:lumOff val="90000"/>
                </a:schemeClr>
              </a:solidFill>
              <a:latin typeface="+mn-lt"/>
            </a:endParaRPr>
          </a:p>
        </p:txBody>
      </p:sp>
      <p:sp>
        <p:nvSpPr>
          <p:cNvPr id="133" name="Rectangle 875">
            <a:extLst>
              <a:ext uri="{FF2B5EF4-FFF2-40B4-BE49-F238E27FC236}">
                <a16:creationId xmlns:a16="http://schemas.microsoft.com/office/drawing/2014/main" id="{C4291119-1BD3-FFD4-9151-F40BD26A8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2526B6-F6B7-9919-D105-4565AB8E3714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C4FD0B99-2321-92B9-3D38-50A18412D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45BCC91-BA79-14D0-E4CB-E75EBFA8DFBA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7" name="Rectangle 875">
            <a:extLst>
              <a:ext uri="{FF2B5EF4-FFF2-40B4-BE49-F238E27FC236}">
                <a16:creationId xmlns:a16="http://schemas.microsoft.com/office/drawing/2014/main" id="{0A98B449-1126-BC5F-80FF-E804B3DCD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8DC90A0D-79B2-1241-B5E9-CB825246C56B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9" name="Rectangle 875">
            <a:extLst>
              <a:ext uri="{FF2B5EF4-FFF2-40B4-BE49-F238E27FC236}">
                <a16:creationId xmlns:a16="http://schemas.microsoft.com/office/drawing/2014/main" id="{EC77E5FD-22D5-21B7-2692-D9DC14D59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061C11F-A4DE-9AB7-4823-3FFCF3DD5C9F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10000"/>
                    <a:lumOff val="90000"/>
                  </a:schemeClr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>
                  <a:lumMod val="10000"/>
                  <a:lumOff val="90000"/>
                </a:schemeClr>
              </a:solidFill>
              <a:latin typeface="+mn-lt"/>
            </a:endParaRP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86295658-450B-3003-938F-7273FD3E422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B626A243-6A25-FFA8-3C74-DE9A1DD41EF9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5578631C-C9D4-8D0E-7BB9-2C8C70B72480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F778956D-A8DA-931A-CAAB-D37DE4CA6910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12628EA-FE2D-1D31-0FB1-0EFD11F13A07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C03696D1-9711-2D47-A3E6-A5B612B6CB08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611FAEE0-BA18-52C2-3D3E-20FE8080918E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820E9AC-3A4F-B40A-8D82-E536C33600B4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66E5358-DADE-D2C3-3F4A-2A6526AF1F49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01FB1AB0-4632-BB8F-928E-34CCB09D7E97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1" name="Group 8">
            <a:extLst>
              <a:ext uri="{FF2B5EF4-FFF2-40B4-BE49-F238E27FC236}">
                <a16:creationId xmlns:a16="http://schemas.microsoft.com/office/drawing/2014/main" id="{41895912-866F-3241-CE72-E6E2E9560B18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id="{E50BAE21-81C7-A1E4-25D2-2DB5EA615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id="{32245039-5C2B-0437-6FCC-4BFD6C676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4" name="Freeform 34">
            <a:extLst>
              <a:ext uri="{FF2B5EF4-FFF2-40B4-BE49-F238E27FC236}">
                <a16:creationId xmlns:a16="http://schemas.microsoft.com/office/drawing/2014/main" id="{BE624E82-7816-9112-73F3-26413FD37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0625D3E1-D49E-AF2B-4D60-C3A1525C7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56" name="Group 23">
            <a:extLst>
              <a:ext uri="{FF2B5EF4-FFF2-40B4-BE49-F238E27FC236}">
                <a16:creationId xmlns:a16="http://schemas.microsoft.com/office/drawing/2014/main" id="{E9F19385-8895-B444-32E7-10516715D7D9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57" name="Freeform 110">
              <a:extLst>
                <a:ext uri="{FF2B5EF4-FFF2-40B4-BE49-F238E27FC236}">
                  <a16:creationId xmlns:a16="http://schemas.microsoft.com/office/drawing/2014/main" id="{397AA0AC-EAC0-78B1-F148-143053CE5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111">
              <a:extLst>
                <a:ext uri="{FF2B5EF4-FFF2-40B4-BE49-F238E27FC236}">
                  <a16:creationId xmlns:a16="http://schemas.microsoft.com/office/drawing/2014/main" id="{2AE0593A-345C-DE63-14D3-0C81D1153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112">
              <a:extLst>
                <a:ext uri="{FF2B5EF4-FFF2-40B4-BE49-F238E27FC236}">
                  <a16:creationId xmlns:a16="http://schemas.microsoft.com/office/drawing/2014/main" id="{90EF40F0-8932-06BA-2951-8AF98DBDF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0" name="Freeform 113">
              <a:extLst>
                <a:ext uri="{FF2B5EF4-FFF2-40B4-BE49-F238E27FC236}">
                  <a16:creationId xmlns:a16="http://schemas.microsoft.com/office/drawing/2014/main" id="{1B568BF0-B17A-C82F-512B-E6E49FAEF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1" name="Freeform 114">
              <a:extLst>
                <a:ext uri="{FF2B5EF4-FFF2-40B4-BE49-F238E27FC236}">
                  <a16:creationId xmlns:a16="http://schemas.microsoft.com/office/drawing/2014/main" id="{81DE2EAC-9F1B-8106-15A5-7FCE0BE40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115">
              <a:extLst>
                <a:ext uri="{FF2B5EF4-FFF2-40B4-BE49-F238E27FC236}">
                  <a16:creationId xmlns:a16="http://schemas.microsoft.com/office/drawing/2014/main" id="{5F840AC0-5BC8-231F-EA25-E22F2374D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26">
            <a:extLst>
              <a:ext uri="{FF2B5EF4-FFF2-40B4-BE49-F238E27FC236}">
                <a16:creationId xmlns:a16="http://schemas.microsoft.com/office/drawing/2014/main" id="{8BAAE1EE-CF0F-F742-3B24-BD2209FE1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4">
            <a:extLst>
              <a:ext uri="{FF2B5EF4-FFF2-40B4-BE49-F238E27FC236}">
                <a16:creationId xmlns:a16="http://schemas.microsoft.com/office/drawing/2014/main" id="{39FF3BE0-1C58-C31B-FEBD-28EB3B75F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09662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F2D63A8-1804-EF79-E424-6EF7E59B0BC8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AACD1D1-7437-99A5-2913-ABEEF219720F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6DDCEB-3847-F98C-C63A-82365B58F2DF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2EA8874-70CE-F5E3-5A0B-8E68E81C9312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9D5A090A-3E6A-D325-A1A7-F811CD8900C9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9CD0D852-38C9-E2B4-3A9F-B4C67444912E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919832D5-0539-45F1-952F-3EB175673061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DE84042-4E04-529C-FF39-B9DADD0F5DFC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671C66B7-F260-58CA-B717-A44752E4A258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CDD1B44B-936A-7967-B2C8-5D8B05E84F53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5445344C-6811-14AF-305F-6F1E8D308FCF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76" name="Rectangle: Rounded Corners 175">
              <a:extLst>
                <a:ext uri="{FF2B5EF4-FFF2-40B4-BE49-F238E27FC236}">
                  <a16:creationId xmlns:a16="http://schemas.microsoft.com/office/drawing/2014/main" id="{ABD13C81-3291-5BE5-2548-050E29371771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8DF25659-2322-3DE7-BA56-DC1041A579C3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EFE8E7C-065A-F394-00D4-2CB585C8696B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52568C5-2E08-D505-2FB1-965781D9E690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322CD951-96C7-9BF1-054E-BA255130E63D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1" name="Rectangle: Rounded Corners 180">
              <a:extLst>
                <a:ext uri="{FF2B5EF4-FFF2-40B4-BE49-F238E27FC236}">
                  <a16:creationId xmlns:a16="http://schemas.microsoft.com/office/drawing/2014/main" id="{BF648A7D-AA42-F762-F733-172C895B6066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3D9DAF31-C310-4BE2-38A7-5475690D5E2F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250F8CDC-8009-F250-A7F6-CC4241727216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D2806AF1-C9B6-5557-296B-3F8E7212F3F2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58464B15-70F2-1C11-39BC-A7560924B7B9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186" name="Rectangle: Rounded Corners 185">
              <a:extLst>
                <a:ext uri="{FF2B5EF4-FFF2-40B4-BE49-F238E27FC236}">
                  <a16:creationId xmlns:a16="http://schemas.microsoft.com/office/drawing/2014/main" id="{F2406ADC-5F96-0313-0483-35DE83D5EBF3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C43BDC70-56C2-F496-B830-F57CEC0E36F8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E99E0204-B141-FDAD-C165-3AFE29BEC8BC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2DD12735-F2F0-F005-5327-32353DD845A6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33BC5341-1120-CB32-918D-AAB8619A2D95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191" name="Rectangle: Rounded Corners 190">
              <a:extLst>
                <a:ext uri="{FF2B5EF4-FFF2-40B4-BE49-F238E27FC236}">
                  <a16:creationId xmlns:a16="http://schemas.microsoft.com/office/drawing/2014/main" id="{6659B0D0-46A9-499E-EFB7-3A0C120AEC94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969E7A11-07A0-C2C1-3487-BC96E45345D3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D21A8CAB-B20A-6288-4DA4-C966D6DF44B5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78C72301-C878-90F3-E6B9-BE9977282A49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5" name="Rectangle 875">
            <a:extLst>
              <a:ext uri="{FF2B5EF4-FFF2-40B4-BE49-F238E27FC236}">
                <a16:creationId xmlns:a16="http://schemas.microsoft.com/office/drawing/2014/main" id="{D1632492-762E-3402-BDBF-8223A5AF3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C36FBD8-BD60-1184-4682-62578FC842E7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197" name="Rectangle 875">
            <a:extLst>
              <a:ext uri="{FF2B5EF4-FFF2-40B4-BE49-F238E27FC236}">
                <a16:creationId xmlns:a16="http://schemas.microsoft.com/office/drawing/2014/main" id="{3731E925-BF82-1B44-96FE-EFF7C4A25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BD3556D-FC29-FF68-A9DC-8070F25BF2CF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199" name="Rectangle 875">
            <a:extLst>
              <a:ext uri="{FF2B5EF4-FFF2-40B4-BE49-F238E27FC236}">
                <a16:creationId xmlns:a16="http://schemas.microsoft.com/office/drawing/2014/main" id="{F6AB755B-02D6-90DC-8772-A6BAC393B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83B0AF88-F5C8-32C4-048E-B913A5B6CEFF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201" name="Rectangle 875">
            <a:extLst>
              <a:ext uri="{FF2B5EF4-FFF2-40B4-BE49-F238E27FC236}">
                <a16:creationId xmlns:a16="http://schemas.microsoft.com/office/drawing/2014/main" id="{8E96453B-0841-EA5B-0D00-2236338B1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B15A22F8-8392-A819-FF53-44ABFF5C1D42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3" name="Rectangle 875">
            <a:extLst>
              <a:ext uri="{FF2B5EF4-FFF2-40B4-BE49-F238E27FC236}">
                <a16:creationId xmlns:a16="http://schemas.microsoft.com/office/drawing/2014/main" id="{8E749EBF-6FBC-85BE-701D-A853E6ECB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162A6EED-3EDD-B51A-3374-8C3064E8244A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A598AA7F-50C1-FB85-04A0-4CD6B10F1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E62F60EB-CDCA-7E3C-5D73-38F975ECC25D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207" name="!!SlideOcean">
            <a:extLst>
              <a:ext uri="{FF2B5EF4-FFF2-40B4-BE49-F238E27FC236}">
                <a16:creationId xmlns:a16="http://schemas.microsoft.com/office/drawing/2014/main" id="{89481D2B-12C1-028E-456F-411D84D681F0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8" name="!!SubTitle">
            <a:extLst>
              <a:ext uri="{FF2B5EF4-FFF2-40B4-BE49-F238E27FC236}">
                <a16:creationId xmlns:a16="http://schemas.microsoft.com/office/drawing/2014/main" id="{9F3576B7-2F39-A030-2C4B-1CF445F88075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09" name="!!MainTitle1">
            <a:extLst>
              <a:ext uri="{FF2B5EF4-FFF2-40B4-BE49-F238E27FC236}">
                <a16:creationId xmlns:a16="http://schemas.microsoft.com/office/drawing/2014/main" id="{1BEABAE5-D639-AA50-60F6-06C29C8F4CA9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D92FBEAF-61BE-64C0-A136-4AC706C19F5D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0DE2191D-3324-2984-45C8-D487D6EA02E6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D1426CD6-C02E-229A-E4F5-A1274B282F5C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6577AE17-EC14-A55E-B787-7AA7712A24DA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A5A68229-F073-7D94-C996-7D2C834D76B4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DC2053A6-3CAA-60E9-B72B-3DAF8CC17B66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13F9A2ED-CABE-D796-1462-3A7E33513808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7" name="Group 8">
            <a:extLst>
              <a:ext uri="{FF2B5EF4-FFF2-40B4-BE49-F238E27FC236}">
                <a16:creationId xmlns:a16="http://schemas.microsoft.com/office/drawing/2014/main" id="{3C3F504E-777A-0FFF-3C48-6758A2DE15E3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218" name="Freeform 81">
              <a:extLst>
                <a:ext uri="{FF2B5EF4-FFF2-40B4-BE49-F238E27FC236}">
                  <a16:creationId xmlns:a16="http://schemas.microsoft.com/office/drawing/2014/main" id="{EAF90B12-CC99-34E0-F356-7DE5FC607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9" name="Freeform 82">
              <a:extLst>
                <a:ext uri="{FF2B5EF4-FFF2-40B4-BE49-F238E27FC236}">
                  <a16:creationId xmlns:a16="http://schemas.microsoft.com/office/drawing/2014/main" id="{2DB42893-FC34-5547-EAED-6BF96C5EB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20" name="Freeform 34">
            <a:extLst>
              <a:ext uri="{FF2B5EF4-FFF2-40B4-BE49-F238E27FC236}">
                <a16:creationId xmlns:a16="http://schemas.microsoft.com/office/drawing/2014/main" id="{6DCBA0DE-AE81-6F11-D739-508B9FBD5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1" name="Freeform 20">
            <a:extLst>
              <a:ext uri="{FF2B5EF4-FFF2-40B4-BE49-F238E27FC236}">
                <a16:creationId xmlns:a16="http://schemas.microsoft.com/office/drawing/2014/main" id="{A0B945CF-4B5C-6BFD-8EC1-EC8D64B37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2" name="Group 23">
            <a:extLst>
              <a:ext uri="{FF2B5EF4-FFF2-40B4-BE49-F238E27FC236}">
                <a16:creationId xmlns:a16="http://schemas.microsoft.com/office/drawing/2014/main" id="{75F40738-98E4-3A68-470E-CA8B47BDD12C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223" name="Freeform 110">
              <a:extLst>
                <a:ext uri="{FF2B5EF4-FFF2-40B4-BE49-F238E27FC236}">
                  <a16:creationId xmlns:a16="http://schemas.microsoft.com/office/drawing/2014/main" id="{1E40DFDB-7ED0-11BB-65E4-9D37EF30B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4" name="Freeform 111">
              <a:extLst>
                <a:ext uri="{FF2B5EF4-FFF2-40B4-BE49-F238E27FC236}">
                  <a16:creationId xmlns:a16="http://schemas.microsoft.com/office/drawing/2014/main" id="{92209CC6-2B46-155D-4AF9-3F8C933E8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5" name="Freeform 112">
              <a:extLst>
                <a:ext uri="{FF2B5EF4-FFF2-40B4-BE49-F238E27FC236}">
                  <a16:creationId xmlns:a16="http://schemas.microsoft.com/office/drawing/2014/main" id="{85DA6B09-36A0-D22E-5976-A63EDDAB3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113">
              <a:extLst>
                <a:ext uri="{FF2B5EF4-FFF2-40B4-BE49-F238E27FC236}">
                  <a16:creationId xmlns:a16="http://schemas.microsoft.com/office/drawing/2014/main" id="{74407A21-1C95-DDA5-E84A-2271219B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114">
              <a:extLst>
                <a:ext uri="{FF2B5EF4-FFF2-40B4-BE49-F238E27FC236}">
                  <a16:creationId xmlns:a16="http://schemas.microsoft.com/office/drawing/2014/main" id="{0ECE01CA-2F89-EC69-8669-0EFB49672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8" name="Freeform 115">
              <a:extLst>
                <a:ext uri="{FF2B5EF4-FFF2-40B4-BE49-F238E27FC236}">
                  <a16:creationId xmlns:a16="http://schemas.microsoft.com/office/drawing/2014/main" id="{F4998E3D-7DF2-C0F7-CEFB-D9DB7D384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29" name="Freeform 26">
            <a:extLst>
              <a:ext uri="{FF2B5EF4-FFF2-40B4-BE49-F238E27FC236}">
                <a16:creationId xmlns:a16="http://schemas.microsoft.com/office/drawing/2014/main" id="{4FF219C0-876E-3B1B-5C35-0BD631549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0" name="Freeform 24">
            <a:extLst>
              <a:ext uri="{FF2B5EF4-FFF2-40B4-BE49-F238E27FC236}">
                <a16:creationId xmlns:a16="http://schemas.microsoft.com/office/drawing/2014/main" id="{B16A1071-C2FC-0A2A-1888-693FE7D34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197" grpId="0"/>
          <p:bldP spid="198" grpId="0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/>
          <p:bldP spid="206" grpId="0"/>
          <p:bldP spid="208" grpId="0"/>
          <p:bldP spid="209" grpId="0"/>
          <p:bldP spid="210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20" grpId="0" animBg="1"/>
          <p:bldP spid="221" grpId="0" animBg="1"/>
          <p:bldP spid="229" grpId="0" animBg="1"/>
          <p:bldP spid="2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197" grpId="0"/>
          <p:bldP spid="198" grpId="0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/>
          <p:bldP spid="206" grpId="0"/>
          <p:bldP spid="208" grpId="0"/>
          <p:bldP spid="209" grpId="0"/>
          <p:bldP spid="210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20" grpId="0" animBg="1"/>
          <p:bldP spid="221" grpId="0" animBg="1"/>
          <p:bldP spid="229" grpId="0" animBg="1"/>
          <p:bldP spid="230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74C14FC-1AD7-B71B-DB82-4240223D087B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DB0FF8D1-2096-91A9-93F0-D00AFFB6BE1B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4D73E20-3AF6-D831-9939-7ADBD60DED7C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449FF89-0459-9370-256C-5E1B35E6D3A2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B99A62E-4131-8EEF-600D-34C4866725F8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D721801-3E3D-2D07-6342-10CD1BFB5696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A1995F7-7563-587B-3B1F-E5E1EEA7EF18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CDA7542-BB50-66B1-F5AF-ECBCCC82FBE8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C60CC4-0968-7649-3E52-454C04535BE0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21B5E87-2658-D900-6A9E-2DC5A7D03495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71DBFB-918F-A4B5-9432-057084FD151D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87E5E6B-2F35-1C2D-45D5-4E9A1F8A68DA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1C913B7-69D2-ABD7-1C3D-4938FF008EA2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AE0FCF-0D2A-33BC-FA55-901CD344A2F3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F4BDEA-3C60-B0C9-1C07-BB7BF7B40D42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5B661C-4A42-0848-CF8A-C6E973F8E0B0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EED4777-A3B4-9061-0A08-9B3ADCEF2211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4C83326-61C6-D5BF-9D0D-04E35E91F523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8C24CE6-525A-90FC-64CE-5D3C22FCA160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9D5636A-11B5-8C95-F2EE-CBCD177E28E9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C4B08B-0F6D-5279-A72D-A7495B7DC1F4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2ACB00E-DD73-5E26-1E71-909A6BA8D8A0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74B8F09-D8C2-11DB-A145-6667A402CEA3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0C5B1C6-3D4C-4A71-5468-B0627CB54AC0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64C0C65-4048-F6CF-D791-4C48E1171547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431A9D6-EA58-DB4D-F4CF-4ECCFA9DFF2D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B305573-5398-8C22-D8AF-E148AFF0C8F8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85D4926-1C19-5A27-856B-D59451305BA0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51C5C75-A942-55C6-6D7A-EDEFF39B5B47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B03037D-0C89-9E49-657D-7A29E6DC2016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F1F764FF-43A3-A01E-E8CC-69016C545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EE4945-C433-436C-9A28-17CB163A6E34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CF783D1D-268A-D5B6-AB60-72FEDFDAF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49D3EA4-D48C-96A3-620A-9651C384E58E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3" name="Rectangle 875">
            <a:extLst>
              <a:ext uri="{FF2B5EF4-FFF2-40B4-BE49-F238E27FC236}">
                <a16:creationId xmlns:a16="http://schemas.microsoft.com/office/drawing/2014/main" id="{54E3DFA4-A52D-B64D-8173-8830CC86D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8F801AA-B212-7751-AFE6-0A64F2B8F7E7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33868EC0-F5DD-B295-7C6D-D94937121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45A1234-301C-5A9F-2355-62953BBF984B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7" name="Rectangle 875">
            <a:extLst>
              <a:ext uri="{FF2B5EF4-FFF2-40B4-BE49-F238E27FC236}">
                <a16:creationId xmlns:a16="http://schemas.microsoft.com/office/drawing/2014/main" id="{96076C20-7C21-62AA-7885-94779D94C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7731900-2199-C8E4-3D3F-70FC8A533D25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9" name="Rectangle 875">
            <a:extLst>
              <a:ext uri="{FF2B5EF4-FFF2-40B4-BE49-F238E27FC236}">
                <a16:creationId xmlns:a16="http://schemas.microsoft.com/office/drawing/2014/main" id="{85E4B3E9-B60E-A57C-C411-A51DBD73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tx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E4580E77-D030-0002-EA7A-E269026FEE23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tx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F9242921-BC18-73B8-B093-80AD45835754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8AB5AC99-6DAA-05B6-63EA-4FA2F823143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6126CF36-3079-EB43-CFF9-062A2CEB68F1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144B6510-1208-CAC8-C002-832DB304A95F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ABFEF3EE-0FFC-F48C-4382-50AB75E62AA6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6E0E5C0-7A1A-F1DB-2941-57B893BF02F1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E201B9F7-D7B9-F6B8-EDA0-063343F696C9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A92603CC-61BF-4870-7902-F0ED4A6800FA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6F82BC0-04BA-2CA7-57A0-829D443AF8E2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29291F0B-A330-9CE9-DF81-451E6578CE3E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1" name="Group 8">
            <a:extLst>
              <a:ext uri="{FF2B5EF4-FFF2-40B4-BE49-F238E27FC236}">
                <a16:creationId xmlns:a16="http://schemas.microsoft.com/office/drawing/2014/main" id="{FA54AD73-90D7-F659-ADA8-C41E5400C316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id="{EAE6F43A-54D7-3E7C-5F5B-7604C2A37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id="{1A42A4CD-0161-949A-8278-E6E82C738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4" name="Freeform 34">
            <a:extLst>
              <a:ext uri="{FF2B5EF4-FFF2-40B4-BE49-F238E27FC236}">
                <a16:creationId xmlns:a16="http://schemas.microsoft.com/office/drawing/2014/main" id="{7876B922-C280-60EB-D1BE-910ABDCBE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C77D28B8-498B-8514-3D6A-4B2A89F19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56" name="Group 23">
            <a:extLst>
              <a:ext uri="{FF2B5EF4-FFF2-40B4-BE49-F238E27FC236}">
                <a16:creationId xmlns:a16="http://schemas.microsoft.com/office/drawing/2014/main" id="{69C93AFF-C2B2-1BA8-BD00-780750F2D597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57" name="Freeform 110">
              <a:extLst>
                <a:ext uri="{FF2B5EF4-FFF2-40B4-BE49-F238E27FC236}">
                  <a16:creationId xmlns:a16="http://schemas.microsoft.com/office/drawing/2014/main" id="{06BB2D8D-85B2-6974-3303-54B2369D5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111">
              <a:extLst>
                <a:ext uri="{FF2B5EF4-FFF2-40B4-BE49-F238E27FC236}">
                  <a16:creationId xmlns:a16="http://schemas.microsoft.com/office/drawing/2014/main" id="{D56A1C6A-819B-1E7C-AC85-3877B795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112">
              <a:extLst>
                <a:ext uri="{FF2B5EF4-FFF2-40B4-BE49-F238E27FC236}">
                  <a16:creationId xmlns:a16="http://schemas.microsoft.com/office/drawing/2014/main" id="{D4B9CA95-4082-BA36-7FC5-7E7D444E7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0" name="Freeform 113">
              <a:extLst>
                <a:ext uri="{FF2B5EF4-FFF2-40B4-BE49-F238E27FC236}">
                  <a16:creationId xmlns:a16="http://schemas.microsoft.com/office/drawing/2014/main" id="{E68AF6BF-87FA-9A40-9AE1-FA0A59507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1" name="Freeform 114">
              <a:extLst>
                <a:ext uri="{FF2B5EF4-FFF2-40B4-BE49-F238E27FC236}">
                  <a16:creationId xmlns:a16="http://schemas.microsoft.com/office/drawing/2014/main" id="{6FFAE3C9-B4F6-E106-3028-403326EB4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115">
              <a:extLst>
                <a:ext uri="{FF2B5EF4-FFF2-40B4-BE49-F238E27FC236}">
                  <a16:creationId xmlns:a16="http://schemas.microsoft.com/office/drawing/2014/main" id="{20E743C7-8A0A-1840-973D-847273C5F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26">
            <a:extLst>
              <a:ext uri="{FF2B5EF4-FFF2-40B4-BE49-F238E27FC236}">
                <a16:creationId xmlns:a16="http://schemas.microsoft.com/office/drawing/2014/main" id="{6F89E9D9-29C8-9653-1F38-1DE8F0FCB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4">
            <a:extLst>
              <a:ext uri="{FF2B5EF4-FFF2-40B4-BE49-F238E27FC236}">
                <a16:creationId xmlns:a16="http://schemas.microsoft.com/office/drawing/2014/main" id="{D709C2E8-5AC3-A4D2-175F-12310C29A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A0BAD7E-32A0-B63E-109D-0B7DF38379B8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272C9C5-CD9C-18F5-F763-3496D2A2BBBF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4686488-643C-D659-30B2-503CCC8A38F6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7F1194C-45E4-6A27-514E-133525C8E71C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70BD49-5FC8-0500-1BE2-CD37749D0271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6B77BC0-2808-7318-5BEA-17686EDFE871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FFD3578-938B-DC5C-2C35-2777837DA2B1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0EE1557-ECF3-1345-B677-B1210FD2CC51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7C2E06E-B93F-CDA3-F6C1-DE7C20FC6B71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0E6581-BF81-6194-9CB8-72580CB06003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10A2F2-A65F-42C2-C102-C82BCD536A8A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B4C9213-8FFD-AB37-13E7-09D0D3A20975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65E0F83-33D5-80B0-570F-42818FFE78D1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B07D5B-91AA-9BC2-A36C-96DE0E5F9F49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4CB9AD7-D8EE-52C8-CBF3-3B12AC54C69C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A50A9E-9DE6-FA7B-272C-50A4891C1631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FA60B46-A2FF-6D9B-1733-6F714F280E6B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2FDBB8A-444D-48A8-81DE-DCC44A42AF4E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FF86ED3-4F74-0ED1-2FCC-C2840546305A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3491FE2-97E8-7CAB-B55B-7F2C883CA5AC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75F8F06-FB61-3B5F-6EB0-ADDBC1264C06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18B731D-294D-7250-AD87-F07363ADF606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C583046-6E45-A1A1-7041-1F1B4B4104B9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900952D-0521-65E0-BD71-A0797E561989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E453CD-A111-4ADE-F10D-B01863490394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F683A8-3791-FC8E-10C8-A16AEF867B5D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4785499-F06B-86BC-C861-8567FACF8AC0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C0B4E0-2B2E-E9E2-1E28-3460F853A2DA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54259F3-4B7F-200C-94A6-B5D1C604EA53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34E33F6-BD23-835B-A0C0-FCF220C6B48F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B06EEE36-8CDC-976F-7101-D77207131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3A51E-B152-9FDD-B4C0-492559776273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DF0BD7BE-D854-9F4D-5E0F-AF25ECD44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DCEA97-FEB2-A2E1-90E9-193DADE8CF16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6" name="Rectangle 875">
            <a:extLst>
              <a:ext uri="{FF2B5EF4-FFF2-40B4-BE49-F238E27FC236}">
                <a16:creationId xmlns:a16="http://schemas.microsoft.com/office/drawing/2014/main" id="{FA501FD8-6461-1BBC-2B5A-632C25D67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16EE6F-E56E-E5EB-32FA-34B6DB6C7C75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8" name="Rectangle 875">
            <a:extLst>
              <a:ext uri="{FF2B5EF4-FFF2-40B4-BE49-F238E27FC236}">
                <a16:creationId xmlns:a16="http://schemas.microsoft.com/office/drawing/2014/main" id="{13021997-31AD-2312-6F26-9DF3B3AC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E19602-3E14-DD4E-C3A4-F1F7791E0864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0" name="Rectangle 875">
            <a:extLst>
              <a:ext uri="{FF2B5EF4-FFF2-40B4-BE49-F238E27FC236}">
                <a16:creationId xmlns:a16="http://schemas.microsoft.com/office/drawing/2014/main" id="{6878CE83-A24A-4E11-13DA-B99604C7D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E93A38-8473-DC7E-B203-89D667A1147C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2" name="Rectangle 875">
            <a:extLst>
              <a:ext uri="{FF2B5EF4-FFF2-40B4-BE49-F238E27FC236}">
                <a16:creationId xmlns:a16="http://schemas.microsoft.com/office/drawing/2014/main" id="{8158954A-E50F-BFAD-B0E6-9FBF9B5D4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F5AF9BA-A610-22B0-0B38-00D314271C64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4" name="!!SlideOcean">
            <a:extLst>
              <a:ext uri="{FF2B5EF4-FFF2-40B4-BE49-F238E27FC236}">
                <a16:creationId xmlns:a16="http://schemas.microsoft.com/office/drawing/2014/main" id="{779E00C4-D144-6B63-1D16-3865FEAC2A4D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6E9B9224-8315-EAA2-B628-98A5AF7EE3F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3CB0993D-F587-7EFC-D558-EC7076EB4404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C64AB91D-BFD7-571E-CBD2-E85028EEA934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A2F8F1B-AD41-F36F-D1A0-9C583236E703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7EFD125-2328-F985-2533-9CEA1C1A6E60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1B049DA-3A5C-E411-364B-75784FAD43CE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EB9DCBC-4B52-AE60-F65D-A8563400299C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147199B-7371-7E1A-4F26-FB464E8E0F51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0CBAF50-9AF0-5EB8-9835-0BFAFB8E9BC8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8">
            <a:extLst>
              <a:ext uri="{FF2B5EF4-FFF2-40B4-BE49-F238E27FC236}">
                <a16:creationId xmlns:a16="http://schemas.microsoft.com/office/drawing/2014/main" id="{1BD405AE-07F3-45DE-B122-E68F3B5854B5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55" name="Freeform 81">
              <a:extLst>
                <a:ext uri="{FF2B5EF4-FFF2-40B4-BE49-F238E27FC236}">
                  <a16:creationId xmlns:a16="http://schemas.microsoft.com/office/drawing/2014/main" id="{D5ECCEC6-3BB7-1FE6-13D8-84A4A3EA0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82">
              <a:extLst>
                <a:ext uri="{FF2B5EF4-FFF2-40B4-BE49-F238E27FC236}">
                  <a16:creationId xmlns:a16="http://schemas.microsoft.com/office/drawing/2014/main" id="{8F1603DF-2215-A6ED-36DF-FE2EC6A96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57" name="Freeform 34">
            <a:extLst>
              <a:ext uri="{FF2B5EF4-FFF2-40B4-BE49-F238E27FC236}">
                <a16:creationId xmlns:a16="http://schemas.microsoft.com/office/drawing/2014/main" id="{9D8E0EBF-C790-53A2-E47D-FF7BCDE71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8" name="Freeform 20">
            <a:extLst>
              <a:ext uri="{FF2B5EF4-FFF2-40B4-BE49-F238E27FC236}">
                <a16:creationId xmlns:a16="http://schemas.microsoft.com/office/drawing/2014/main" id="{3A854BD6-A289-A106-B410-7FC8FB313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9" name="Group 23">
            <a:extLst>
              <a:ext uri="{FF2B5EF4-FFF2-40B4-BE49-F238E27FC236}">
                <a16:creationId xmlns:a16="http://schemas.microsoft.com/office/drawing/2014/main" id="{4CBB020F-5F2B-CD2C-4054-D2319579322C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60" name="Freeform 110">
              <a:extLst>
                <a:ext uri="{FF2B5EF4-FFF2-40B4-BE49-F238E27FC236}">
                  <a16:creationId xmlns:a16="http://schemas.microsoft.com/office/drawing/2014/main" id="{D41886C8-53B0-02C8-8CEC-B9E8184AD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1" name="Freeform 111">
              <a:extLst>
                <a:ext uri="{FF2B5EF4-FFF2-40B4-BE49-F238E27FC236}">
                  <a16:creationId xmlns:a16="http://schemas.microsoft.com/office/drawing/2014/main" id="{00584BAD-2ABB-50A6-2D38-9400F10FC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2" name="Freeform 112">
              <a:extLst>
                <a:ext uri="{FF2B5EF4-FFF2-40B4-BE49-F238E27FC236}">
                  <a16:creationId xmlns:a16="http://schemas.microsoft.com/office/drawing/2014/main" id="{759BA690-BA8E-0451-7974-D638E3C59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3" name="Freeform 113">
              <a:extLst>
                <a:ext uri="{FF2B5EF4-FFF2-40B4-BE49-F238E27FC236}">
                  <a16:creationId xmlns:a16="http://schemas.microsoft.com/office/drawing/2014/main" id="{83495796-8316-C2BB-E8C8-915203E09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4" name="Freeform 114">
              <a:extLst>
                <a:ext uri="{FF2B5EF4-FFF2-40B4-BE49-F238E27FC236}">
                  <a16:creationId xmlns:a16="http://schemas.microsoft.com/office/drawing/2014/main" id="{C116F706-0F65-77AA-7551-AB0813D5B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115">
              <a:extLst>
                <a:ext uri="{FF2B5EF4-FFF2-40B4-BE49-F238E27FC236}">
                  <a16:creationId xmlns:a16="http://schemas.microsoft.com/office/drawing/2014/main" id="{558B8C0A-E795-9904-2603-F2EEDB296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6" name="Freeform 26">
            <a:extLst>
              <a:ext uri="{FF2B5EF4-FFF2-40B4-BE49-F238E27FC236}">
                <a16:creationId xmlns:a16="http://schemas.microsoft.com/office/drawing/2014/main" id="{8887FFC3-1293-3BDF-7A9E-B048DC0D6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24">
            <a:extLst>
              <a:ext uri="{FF2B5EF4-FFF2-40B4-BE49-F238E27FC236}">
                <a16:creationId xmlns:a16="http://schemas.microsoft.com/office/drawing/2014/main" id="{3915B221-353D-615F-767F-C06E40101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711187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600"/>
    </mc:Choice>
    <mc:Fallback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58" grpId="0" animBg="1"/>
          <p:bldP spid="66" grpId="0" animBg="1"/>
          <p:bldP spid="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7" grpId="0" animBg="1"/>
          <p:bldP spid="58" grpId="0" animBg="1"/>
          <p:bldP spid="66" grpId="0" animBg="1"/>
          <p:bldP spid="6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0478B3-4CE0-D61D-6066-1CC068BA6AC7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0D2F9AB-A875-245F-2F25-1D992B3EAA41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16CA546-C3E1-FC7E-10FB-C29F94C18447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03092F8-77F7-B741-DD05-D4AA89ADC805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6ED066A-F7F4-CF95-A90F-3C3006DBDC4B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7DDA747-1411-C756-AB81-631A98BC25F2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E11A71C-9BCA-86C7-87DF-FDFCD6E36B84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1004675-8573-2953-5BDC-0E8A5A44D135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2FDE2D-1AA0-697C-ED20-78FCD540D534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E0F0D1B-C4CB-A8F8-A70F-CC189B79FFDE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243A6E-DD46-F4CB-F78D-C4C6F18FE3C8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D05B1DF-034B-03F8-47EA-E19355B0BEEF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68AD49-32DC-B1BC-AB0A-70412AEBF6E3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BCE5A-8119-8F52-7434-FC99DD1AAFFB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8F6FBA5-850C-046C-BD49-221F70A5C4A1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A9F318-ABD0-57F2-FF4A-5CF07D5534A4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29A5CBE-8ECC-BD48-C93E-3F8EC2F3ED31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399CAE7-5011-CD76-F3BB-1FF913D9A843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2C196F-FBF3-2465-DE39-E9239F570442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887CC30-6375-E750-A738-163195BD561C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01C3A9D-0FC1-1028-C581-508214C48665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7B5CCBC0-F322-8977-5FC7-2D1B4CC1423C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F5D4DC-C0CD-F521-CC54-867A7E6F3972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9DC2EF8-3298-1920-996F-C17E70690D81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17ACB97-E04B-E718-BEC4-30F2DC570096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B65772D-4B8C-0B2D-57A1-444C9E96F9B9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EBF7E730-B016-7F37-D926-3A7A4B0A5E73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9B763FB-FD40-F6BE-E646-407900AF3FB6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93D7250-686A-8576-0B0C-C9FA9B484820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1174F25-24EC-A26F-72E5-218089B71259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Rectangle 875">
            <a:extLst>
              <a:ext uri="{FF2B5EF4-FFF2-40B4-BE49-F238E27FC236}">
                <a16:creationId xmlns:a16="http://schemas.microsoft.com/office/drawing/2014/main" id="{82881EAA-91F5-D350-E450-34F6A06FB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280852-C13D-96A2-570B-CDF35A3BD111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2" name="Rectangle 875">
            <a:extLst>
              <a:ext uri="{FF2B5EF4-FFF2-40B4-BE49-F238E27FC236}">
                <a16:creationId xmlns:a16="http://schemas.microsoft.com/office/drawing/2014/main" id="{14179394-CAB2-2FF0-759A-A1C3E5A8D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411835-1EA6-B5F1-D2A4-B9920DB0D3F9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4" name="Rectangle 875">
            <a:extLst>
              <a:ext uri="{FF2B5EF4-FFF2-40B4-BE49-F238E27FC236}">
                <a16:creationId xmlns:a16="http://schemas.microsoft.com/office/drawing/2014/main" id="{EE378B63-0603-1312-0F6E-F7B8D73A1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31D024F-D375-B1FF-DE71-1923A579E919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" name="Rectangle 875">
            <a:extLst>
              <a:ext uri="{FF2B5EF4-FFF2-40B4-BE49-F238E27FC236}">
                <a16:creationId xmlns:a16="http://schemas.microsoft.com/office/drawing/2014/main" id="{3DD2D31B-8F70-7F72-496D-087076943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F97AA9-C9F1-AA34-34DC-76A1ADD19789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8" name="Rectangle 875">
            <a:extLst>
              <a:ext uri="{FF2B5EF4-FFF2-40B4-BE49-F238E27FC236}">
                <a16:creationId xmlns:a16="http://schemas.microsoft.com/office/drawing/2014/main" id="{257909F4-B7EA-36BC-46BB-AB855E941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BC9AC1-6F4D-5FAC-3E5E-B169AA073967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0" name="Rectangle 875">
            <a:extLst>
              <a:ext uri="{FF2B5EF4-FFF2-40B4-BE49-F238E27FC236}">
                <a16:creationId xmlns:a16="http://schemas.microsoft.com/office/drawing/2014/main" id="{350ECCC9-7865-8D5D-DC3B-3949FC8DA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B641-F2A6-4010-B405-7F7406FC5811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2" name="!!SlideOcean">
            <a:extLst>
              <a:ext uri="{FF2B5EF4-FFF2-40B4-BE49-F238E27FC236}">
                <a16:creationId xmlns:a16="http://schemas.microsoft.com/office/drawing/2014/main" id="{0AEE68FC-7DAC-1FBF-E0DB-14B0A36C7D0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3" name="!!SubTitle">
            <a:extLst>
              <a:ext uri="{FF2B5EF4-FFF2-40B4-BE49-F238E27FC236}">
                <a16:creationId xmlns:a16="http://schemas.microsoft.com/office/drawing/2014/main" id="{7DA09AA5-BC28-069F-DA08-A449EB782FBC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4" name="!!MainTitle1">
            <a:extLst>
              <a:ext uri="{FF2B5EF4-FFF2-40B4-BE49-F238E27FC236}">
                <a16:creationId xmlns:a16="http://schemas.microsoft.com/office/drawing/2014/main" id="{441150DC-DAA8-6265-B1F5-08EE3E9F1E9D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55" name="!!SubTitle">
            <a:extLst>
              <a:ext uri="{FF2B5EF4-FFF2-40B4-BE49-F238E27FC236}">
                <a16:creationId xmlns:a16="http://schemas.microsoft.com/office/drawing/2014/main" id="{F3012F1F-7E32-91BA-0F22-7DC8D0E707F0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10D625CF-886A-548B-5A2A-1AD285043E22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bg1">
              <a:lumMod val="9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2543BDD-C601-25C7-55F8-4DBBE56A735B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BA6E150-9ED6-83FE-79F9-6C1906C26810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67308FE-C2E4-7E0E-DEB8-6364449D645E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C4C9A92-3CCF-C83C-9375-6F96CE222BB2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0E847E3-65FC-8E44-BCA9-ECF46AB9D7C3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3" name="Group 8">
            <a:extLst>
              <a:ext uri="{FF2B5EF4-FFF2-40B4-BE49-F238E27FC236}">
                <a16:creationId xmlns:a16="http://schemas.microsoft.com/office/drawing/2014/main" id="{CD179DED-14A1-DDC5-B630-87816A010480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64" name="Freeform 81">
              <a:extLst>
                <a:ext uri="{FF2B5EF4-FFF2-40B4-BE49-F238E27FC236}">
                  <a16:creationId xmlns:a16="http://schemas.microsoft.com/office/drawing/2014/main" id="{7F6B4D2A-1D28-8100-8AC2-1D6F7C2F5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82">
              <a:extLst>
                <a:ext uri="{FF2B5EF4-FFF2-40B4-BE49-F238E27FC236}">
                  <a16:creationId xmlns:a16="http://schemas.microsoft.com/office/drawing/2014/main" id="{E4C8E9D9-FF00-5B78-214A-CF0C9D3A5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6" name="Freeform 34">
            <a:extLst>
              <a:ext uri="{FF2B5EF4-FFF2-40B4-BE49-F238E27FC236}">
                <a16:creationId xmlns:a16="http://schemas.microsoft.com/office/drawing/2014/main" id="{B8382145-E979-6C2E-C593-DF41D95F9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20">
            <a:extLst>
              <a:ext uri="{FF2B5EF4-FFF2-40B4-BE49-F238E27FC236}">
                <a16:creationId xmlns:a16="http://schemas.microsoft.com/office/drawing/2014/main" id="{C7891C04-0EA5-5244-60B8-8DADBA26C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8" name="Group 23">
            <a:extLst>
              <a:ext uri="{FF2B5EF4-FFF2-40B4-BE49-F238E27FC236}">
                <a16:creationId xmlns:a16="http://schemas.microsoft.com/office/drawing/2014/main" id="{548F1C04-F584-ED1C-C096-34D51C938498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69" name="Freeform 110">
              <a:extLst>
                <a:ext uri="{FF2B5EF4-FFF2-40B4-BE49-F238E27FC236}">
                  <a16:creationId xmlns:a16="http://schemas.microsoft.com/office/drawing/2014/main" id="{6DBBBCE1-BC4E-8993-1D18-9ADF2223B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0" name="Freeform 111">
              <a:extLst>
                <a:ext uri="{FF2B5EF4-FFF2-40B4-BE49-F238E27FC236}">
                  <a16:creationId xmlns:a16="http://schemas.microsoft.com/office/drawing/2014/main" id="{3B61FCF9-6866-B6B8-8E51-19FCD7DB1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1" name="Freeform 112">
              <a:extLst>
                <a:ext uri="{FF2B5EF4-FFF2-40B4-BE49-F238E27FC236}">
                  <a16:creationId xmlns:a16="http://schemas.microsoft.com/office/drawing/2014/main" id="{C0B8BFFA-C620-F977-1BF6-794024ED8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2" name="Freeform 113">
              <a:extLst>
                <a:ext uri="{FF2B5EF4-FFF2-40B4-BE49-F238E27FC236}">
                  <a16:creationId xmlns:a16="http://schemas.microsoft.com/office/drawing/2014/main" id="{C2C821C8-72BB-B2FA-275D-16A0A32B9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5" name="Freeform 114">
              <a:extLst>
                <a:ext uri="{FF2B5EF4-FFF2-40B4-BE49-F238E27FC236}">
                  <a16:creationId xmlns:a16="http://schemas.microsoft.com/office/drawing/2014/main" id="{D9139DD1-5A74-E92F-8954-53DC66686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6" name="Freeform 115">
              <a:extLst>
                <a:ext uri="{FF2B5EF4-FFF2-40B4-BE49-F238E27FC236}">
                  <a16:creationId xmlns:a16="http://schemas.microsoft.com/office/drawing/2014/main" id="{62E15233-A804-E44B-C672-B45BBDE37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77" name="Freeform 26">
            <a:extLst>
              <a:ext uri="{FF2B5EF4-FFF2-40B4-BE49-F238E27FC236}">
                <a16:creationId xmlns:a16="http://schemas.microsoft.com/office/drawing/2014/main" id="{0715CD79-92AE-4749-8775-2C03AD9D1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8" name="Freeform 24">
            <a:extLst>
              <a:ext uri="{FF2B5EF4-FFF2-40B4-BE49-F238E27FC236}">
                <a16:creationId xmlns:a16="http://schemas.microsoft.com/office/drawing/2014/main" id="{B503FB01-60AB-8FB3-F6D2-883CDC609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3" grpId="0"/>
          <p:bldP spid="54" grpId="0"/>
          <p:bldP spid="55" grpId="0"/>
          <p:bldP spid="56" grpId="0" animBg="1"/>
          <p:bldP spid="57" grpId="0" animBg="1"/>
          <p:bldP spid="58" grpId="0" animBg="1"/>
          <p:bldP spid="59" grpId="0" animBg="1"/>
          <p:bldP spid="61" grpId="0" animBg="1"/>
          <p:bldP spid="62" grpId="0" animBg="1"/>
          <p:bldP spid="66" grpId="0" animBg="1"/>
          <p:bldP spid="67" grpId="0" animBg="1"/>
          <p:bldP spid="77" grpId="0" animBg="1"/>
          <p:bldP spid="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3" grpId="0"/>
          <p:bldP spid="54" grpId="0"/>
          <p:bldP spid="55" grpId="0"/>
          <p:bldP spid="56" grpId="0" animBg="1"/>
          <p:bldP spid="57" grpId="0" animBg="1"/>
          <p:bldP spid="58" grpId="0" animBg="1"/>
          <p:bldP spid="59" grpId="0" animBg="1"/>
          <p:bldP spid="61" grpId="0" animBg="1"/>
          <p:bldP spid="62" grpId="0" animBg="1"/>
          <p:bldP spid="66" grpId="0" animBg="1"/>
          <p:bldP spid="67" grpId="0" animBg="1"/>
          <p:bldP spid="77" grpId="0" animBg="1"/>
          <p:bldP spid="7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F03E11E-AE9B-923F-28B6-0B4E02A7EEA7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07BD5509-910E-AEF9-357B-81A54C896F37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CC09A80-E199-FEE9-7A5E-737DD971F354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39077B2-0726-0B8A-919B-58BACB0501DA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6C5E4F1-15B9-11C7-4085-A77DB856A652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DAE34A7-36A2-AD94-7225-313189DA30EE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CD0BF6D3-8DC8-2F23-52DF-FAA9D1006F94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88C4C8-1751-2CCE-476A-0CB4044C4304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1B326EE-3B7C-FF28-6E1C-0307DA57DA6B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0E04257-B6D1-99BE-0ADF-394B82B8F378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193813C-3EE9-3F00-CDC7-4EA81D609477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062B1F1B-4694-6941-8932-9E42DB02A3C7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679D756-DD6B-CCE3-2880-F2114134E3B4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0023264-E123-7A71-80D3-C4A4340E2A5A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7D05716-B464-6A2E-ED76-8F9DA76ED41D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CCF978-FABA-6513-9403-BCEE75960466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56D795E-F8D7-F09A-1BB7-F2F8F9399F64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BE8B2B2-A3BE-5099-A09C-56FCD41931B3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8E1A6A3-6146-D917-3490-9B59F6C1B00C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14366A9-EB10-CA20-2C36-85B9E12BF655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ADB8AA-A484-CC98-DC84-3882BF52B2E5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7573535C-EB39-DEC3-7047-F467A5489071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4D287C5-876A-C70D-157A-01C4A1DD17AB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6B431D2-DC46-7947-AABE-97720347DC27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B20C80A-40C8-586B-C2BD-E1E33A1BE627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E7B75FC-95BE-FFE1-6070-3971B904FD01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208D150A-808F-C1FE-942B-53F8347434DE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9FD25F-5B7E-0447-2F57-691B478D0732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E61E407-4E72-48F0-BF48-096803CA6F53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E9D1116-4C60-D93B-9338-403A6EFA7859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" name="Rectangle 875">
            <a:extLst>
              <a:ext uri="{FF2B5EF4-FFF2-40B4-BE49-F238E27FC236}">
                <a16:creationId xmlns:a16="http://schemas.microsoft.com/office/drawing/2014/main" id="{B76DC69F-DF5E-2806-2825-DBD7CDFB2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34B285-5FEA-840E-D0A5-1144448F3318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4" name="Rectangle 875">
            <a:extLst>
              <a:ext uri="{FF2B5EF4-FFF2-40B4-BE49-F238E27FC236}">
                <a16:creationId xmlns:a16="http://schemas.microsoft.com/office/drawing/2014/main" id="{6958D0F0-77E8-42E3-D35E-BB0EC36D2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C493EE-F835-B55D-5CA1-3CE783274834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3" name="Rectangle 875">
            <a:extLst>
              <a:ext uri="{FF2B5EF4-FFF2-40B4-BE49-F238E27FC236}">
                <a16:creationId xmlns:a16="http://schemas.microsoft.com/office/drawing/2014/main" id="{85FFF74D-28F2-9B19-CAB8-2560A24DD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C40875-E842-A948-48CF-0E2804A65ECA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71" name="Rectangle 875">
            <a:extLst>
              <a:ext uri="{FF2B5EF4-FFF2-40B4-BE49-F238E27FC236}">
                <a16:creationId xmlns:a16="http://schemas.microsoft.com/office/drawing/2014/main" id="{B01E9BD5-92D2-F522-9078-73CC91427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4900FFC-CB49-9E4D-CA6A-B0AA00F3487C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0" name="Rectangle 875">
            <a:extLst>
              <a:ext uri="{FF2B5EF4-FFF2-40B4-BE49-F238E27FC236}">
                <a16:creationId xmlns:a16="http://schemas.microsoft.com/office/drawing/2014/main" id="{8DCC94EE-F6ED-51A3-BA5D-5476E72B7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72A6112-66DC-711E-51A4-5507885BF277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9" name="Rectangle 875">
            <a:extLst>
              <a:ext uri="{FF2B5EF4-FFF2-40B4-BE49-F238E27FC236}">
                <a16:creationId xmlns:a16="http://schemas.microsoft.com/office/drawing/2014/main" id="{90846117-841A-31FF-C76B-462F130E0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F9C4857-B3E6-733A-993B-6CAEF13827EF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04" name="!!SlideOcean">
            <a:extLst>
              <a:ext uri="{FF2B5EF4-FFF2-40B4-BE49-F238E27FC236}">
                <a16:creationId xmlns:a16="http://schemas.microsoft.com/office/drawing/2014/main" id="{7A7F67E9-C423-7267-6B81-6101DB48EBD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" name="!!SubTitle">
            <a:extLst>
              <a:ext uri="{FF2B5EF4-FFF2-40B4-BE49-F238E27FC236}">
                <a16:creationId xmlns:a16="http://schemas.microsoft.com/office/drawing/2014/main" id="{FD86E0D0-6448-B8D4-2E82-E46F4856459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7" name="!!MainTitle1">
            <a:extLst>
              <a:ext uri="{FF2B5EF4-FFF2-40B4-BE49-F238E27FC236}">
                <a16:creationId xmlns:a16="http://schemas.microsoft.com/office/drawing/2014/main" id="{4DA54C1F-1FDC-D7A1-5577-819D81D020DB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720B2657-B216-2DE9-1EC4-29C7ADADF1E3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8ACA151-AF51-9FC9-E716-621B9F8DA340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82123BA6-7D83-96FC-2B2E-E0FD50296C39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C0ADE9CB-D079-D1F7-20C6-2B9E1CC34515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0916DEB8-2543-6FAE-A85C-4F006E7DB8BF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13B9C79C-EE28-0116-E5C1-0D231A85522D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C0D7A9F3-8CFA-8F7A-C81E-A1F3BC27CA7A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E7C0E7F7-A627-DE19-7A7B-F600C87B40C8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3" name="Freeform 81">
              <a:extLst>
                <a:ext uri="{FF2B5EF4-FFF2-40B4-BE49-F238E27FC236}">
                  <a16:creationId xmlns:a16="http://schemas.microsoft.com/office/drawing/2014/main" id="{BA8F6B17-A185-12A4-AF3D-6B25F5C9E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" name="Freeform 82">
              <a:extLst>
                <a:ext uri="{FF2B5EF4-FFF2-40B4-BE49-F238E27FC236}">
                  <a16:creationId xmlns:a16="http://schemas.microsoft.com/office/drawing/2014/main" id="{04569EED-A508-30B6-575F-50A4F151C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5" name="Freeform 34">
            <a:extLst>
              <a:ext uri="{FF2B5EF4-FFF2-40B4-BE49-F238E27FC236}">
                <a16:creationId xmlns:a16="http://schemas.microsoft.com/office/drawing/2014/main" id="{C408095C-F660-B026-18BB-56A85748B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1CF53F6D-799C-09EB-2041-FBFE27117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20EFBFC1-ADDE-5FE2-2023-46688D833496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8" name="Freeform 110">
              <a:extLst>
                <a:ext uri="{FF2B5EF4-FFF2-40B4-BE49-F238E27FC236}">
                  <a16:creationId xmlns:a16="http://schemas.microsoft.com/office/drawing/2014/main" id="{41D9E40B-C3CF-5F86-35A8-89476EE38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" name="Freeform 111">
              <a:extLst>
                <a:ext uri="{FF2B5EF4-FFF2-40B4-BE49-F238E27FC236}">
                  <a16:creationId xmlns:a16="http://schemas.microsoft.com/office/drawing/2014/main" id="{B900D8AA-6C56-BC98-C522-0D54DA357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" name="Freeform 112">
              <a:extLst>
                <a:ext uri="{FF2B5EF4-FFF2-40B4-BE49-F238E27FC236}">
                  <a16:creationId xmlns:a16="http://schemas.microsoft.com/office/drawing/2014/main" id="{11D30ABF-3621-BA75-38AB-C321A51C9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" name="Freeform 113">
              <a:extLst>
                <a:ext uri="{FF2B5EF4-FFF2-40B4-BE49-F238E27FC236}">
                  <a16:creationId xmlns:a16="http://schemas.microsoft.com/office/drawing/2014/main" id="{D45DC5FE-FBD1-8419-3A5A-9A73EA700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" name="Freeform 114">
              <a:extLst>
                <a:ext uri="{FF2B5EF4-FFF2-40B4-BE49-F238E27FC236}">
                  <a16:creationId xmlns:a16="http://schemas.microsoft.com/office/drawing/2014/main" id="{AC9D9B51-3CFF-C1B8-29E7-34FC443D4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" name="Freeform 115">
              <a:extLst>
                <a:ext uri="{FF2B5EF4-FFF2-40B4-BE49-F238E27FC236}">
                  <a16:creationId xmlns:a16="http://schemas.microsoft.com/office/drawing/2014/main" id="{2BAEDA1F-1561-3EA8-7BC3-EFF9386B3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4" name="Freeform 26">
            <a:extLst>
              <a:ext uri="{FF2B5EF4-FFF2-40B4-BE49-F238E27FC236}">
                <a16:creationId xmlns:a16="http://schemas.microsoft.com/office/drawing/2014/main" id="{33C3B3C5-F814-AFC1-8AAC-6D581CDAA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6DCD71B0-E65E-A76D-258A-BFAD600F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600"/>
    </mc:Choice>
    <mc:Fallback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44" grpId="0"/>
          <p:bldP spid="45" grpId="0"/>
          <p:bldP spid="53" grpId="0"/>
          <p:bldP spid="54" grpId="0"/>
          <p:bldP spid="71" grpId="0"/>
          <p:bldP spid="72" grpId="0"/>
          <p:bldP spid="80" grpId="0"/>
          <p:bldP spid="81" grpId="0"/>
          <p:bldP spid="89" grpId="0"/>
          <p:bldP spid="90" grpId="0"/>
          <p:bldP spid="105" grpId="0"/>
          <p:bldP spid="107" grpId="0"/>
          <p:bldP spid="108" grpId="0"/>
          <p:bldP spid="113" grpId="0" animBg="1"/>
          <p:bldP spid="116" grpId="0" animBg="1"/>
          <p:bldP spid="119" grpId="0" animBg="1"/>
          <p:bldP spid="122" grpId="0" animBg="1"/>
          <p:bldP spid="125" grpId="0" animBg="1"/>
          <p:bldP spid="128" grpId="0" animBg="1"/>
          <p:bldP spid="5" grpId="0" animBg="1"/>
          <p:bldP spid="6" grpId="0" animBg="1"/>
          <p:bldP spid="14" grpId="0" animBg="1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44" grpId="0"/>
          <p:bldP spid="45" grpId="0"/>
          <p:bldP spid="53" grpId="0"/>
          <p:bldP spid="54" grpId="0"/>
          <p:bldP spid="71" grpId="0"/>
          <p:bldP spid="72" grpId="0"/>
          <p:bldP spid="80" grpId="0"/>
          <p:bldP spid="81" grpId="0"/>
          <p:bldP spid="89" grpId="0"/>
          <p:bldP spid="90" grpId="0"/>
          <p:bldP spid="105" grpId="0"/>
          <p:bldP spid="107" grpId="0"/>
          <p:bldP spid="108" grpId="0"/>
          <p:bldP spid="113" grpId="0" animBg="1"/>
          <p:bldP spid="116" grpId="0" animBg="1"/>
          <p:bldP spid="119" grpId="0" animBg="1"/>
          <p:bldP spid="122" grpId="0" animBg="1"/>
          <p:bldP spid="125" grpId="0" animBg="1"/>
          <p:bldP spid="128" grpId="0" animBg="1"/>
          <p:bldP spid="5" grpId="0" animBg="1"/>
          <p:bldP spid="6" grpId="0" animBg="1"/>
          <p:bldP spid="14" grpId="0" animBg="1"/>
          <p:bldP spid="1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931D72-59A5-9361-5C9E-3BA7FE523E43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61943ABC-96E0-1AA1-CE7E-FDA1EF9EA41E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D90676A-9587-192D-8E5B-552BD3B70D72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9537C1B-8DF6-B306-665B-84EC5DFE04F9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C796FF6-AB4E-91F8-DA00-6C34F6025E6B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F118BC2-9D1F-11C5-D54B-0BA384D9E239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E11B75C-6700-1C03-95F6-ABFDB795FC94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A5DF715-5402-4E76-C00E-8B7DCD1EA4C2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D424EFB-F6F5-0980-F7D9-1917FED77CCD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37B3E83-9FA9-E69B-7A2E-8331E400D9C2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F070402-EE0F-874F-8D13-BE192D6A5881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EDBA840-B04D-9189-101B-3747BB12F05F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8B142BB-2833-2C0A-E0F7-8E4B285C2C4A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A431581-61AF-3290-7879-1164B4B8CFE3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1ABC1D5-6B42-7B96-A49D-0A28C3142301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1130A8-86C9-3D20-6CC7-5C59E2366BB5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88CA1FB-ADBA-FFD1-9E1D-5294FE518504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1D0844C-04D8-D556-9A86-E76BFE05E023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1EBC8D-1970-6269-07E9-DCC7F1620DE6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78FA722-215A-C62F-612F-2D483555811C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19960AC-7798-1EB9-C12E-D072F9D945C4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E4BF049-6B7B-6A52-DB9B-F6D8D4CC8B4A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F9B4C1D-8E3E-D68D-D202-514BB2642EBB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F8F1D7-FE15-DC61-9ACB-50FA7A09097D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4E85F13-E77C-0704-94E6-00204D5EA6C3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330849-D46C-CBB5-ECDB-04068389EC6C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2C3E96D-EE49-22CB-2E44-FBD45BCB8E58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AC3F2B8-543B-2629-0888-914A8BB58C9B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3ECF081-D344-CB43-0C1A-B4AC4377D777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DEC6AA-4E7E-1F25-62D8-85AB6978FA12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6E5D5628-D13F-1F4E-06BA-C02CF1D4F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032257E-89CF-8FFA-28F4-0A7E4CBB065E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F0FE6A08-9F7A-0652-9E17-081E0F678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EE30E27-8CB1-366C-7FC4-A91EDF184F6C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3" name="Rectangle 875">
            <a:extLst>
              <a:ext uri="{FF2B5EF4-FFF2-40B4-BE49-F238E27FC236}">
                <a16:creationId xmlns:a16="http://schemas.microsoft.com/office/drawing/2014/main" id="{D4CC5B82-6A2D-44CE-73D8-20E495D65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DA3A58B-D49F-6A2B-A2EE-90C09669D433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A6945EAF-64B5-42F2-FF4A-8F37D87B7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7D39BB3-4F35-A56A-B885-B161689F9E42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7" name="Rectangle 875">
            <a:extLst>
              <a:ext uri="{FF2B5EF4-FFF2-40B4-BE49-F238E27FC236}">
                <a16:creationId xmlns:a16="http://schemas.microsoft.com/office/drawing/2014/main" id="{8266EA6D-6935-EE1F-4C03-0B3F423D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F3B105A-23EC-96DF-BDC9-C415CF07CD2E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9" name="Rectangle 875">
            <a:extLst>
              <a:ext uri="{FF2B5EF4-FFF2-40B4-BE49-F238E27FC236}">
                <a16:creationId xmlns:a16="http://schemas.microsoft.com/office/drawing/2014/main" id="{75275EA6-F01C-58C5-34E6-97C742FD8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677E0F3-990B-318D-170F-922587D457FE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EBB7B872-995E-51BE-6113-5C59BB1855AF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7770FD22-6BBF-3BCD-CAD9-8ADC7936EB5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BF9FF9DA-432F-25DE-887D-39FC79EF0A20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27D42DB4-C465-D8A5-4D27-BC9CD0B5733E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055AAC41-6B6E-7C0F-A9D4-3819A4CECF67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7F1DBC8-023B-7EB7-AAE0-B0C35D980D68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6F43647E-754E-2E4F-1E5D-2BAD99ED109F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CFCF506-A81D-0EC7-E8E1-916C98B657A1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B1D8F93-9F45-A946-C797-F59A2D29A033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3FD974A-43BA-8ED8-7C7C-671D9D73A029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1" name="Group 8">
            <a:extLst>
              <a:ext uri="{FF2B5EF4-FFF2-40B4-BE49-F238E27FC236}">
                <a16:creationId xmlns:a16="http://schemas.microsoft.com/office/drawing/2014/main" id="{B79C928E-B8FE-B583-CD0B-056300B3637F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id="{1FFB5AA9-ECF5-8BA2-259F-4A39CCB4B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id="{763E8EBD-6F4D-7278-52C4-50683C3FE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4" name="Freeform 34">
            <a:extLst>
              <a:ext uri="{FF2B5EF4-FFF2-40B4-BE49-F238E27FC236}">
                <a16:creationId xmlns:a16="http://schemas.microsoft.com/office/drawing/2014/main" id="{6EEE58C1-3908-8973-9C87-0DD131773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1ABF507E-5684-AD31-58A0-F27B43F15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56" name="Group 23">
            <a:extLst>
              <a:ext uri="{FF2B5EF4-FFF2-40B4-BE49-F238E27FC236}">
                <a16:creationId xmlns:a16="http://schemas.microsoft.com/office/drawing/2014/main" id="{6B2CBE9B-A551-6B67-8C66-8A087052AE1F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57" name="Freeform 110">
              <a:extLst>
                <a:ext uri="{FF2B5EF4-FFF2-40B4-BE49-F238E27FC236}">
                  <a16:creationId xmlns:a16="http://schemas.microsoft.com/office/drawing/2014/main" id="{BFFDC68F-787D-9F45-FE9B-0DA990F01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111">
              <a:extLst>
                <a:ext uri="{FF2B5EF4-FFF2-40B4-BE49-F238E27FC236}">
                  <a16:creationId xmlns:a16="http://schemas.microsoft.com/office/drawing/2014/main" id="{02EF20ED-0866-1BA7-1F63-B0CD9C4BA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112">
              <a:extLst>
                <a:ext uri="{FF2B5EF4-FFF2-40B4-BE49-F238E27FC236}">
                  <a16:creationId xmlns:a16="http://schemas.microsoft.com/office/drawing/2014/main" id="{F571F7E1-5D06-03EF-0E44-DDD82610A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0" name="Freeform 113">
              <a:extLst>
                <a:ext uri="{FF2B5EF4-FFF2-40B4-BE49-F238E27FC236}">
                  <a16:creationId xmlns:a16="http://schemas.microsoft.com/office/drawing/2014/main" id="{ED2ECB78-6E3B-3738-8D89-BC27AD7B9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1" name="Freeform 114">
              <a:extLst>
                <a:ext uri="{FF2B5EF4-FFF2-40B4-BE49-F238E27FC236}">
                  <a16:creationId xmlns:a16="http://schemas.microsoft.com/office/drawing/2014/main" id="{5C6FC002-2E20-D950-9231-AB0103BB0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115">
              <a:extLst>
                <a:ext uri="{FF2B5EF4-FFF2-40B4-BE49-F238E27FC236}">
                  <a16:creationId xmlns:a16="http://schemas.microsoft.com/office/drawing/2014/main" id="{7D512B4C-CDD6-561D-74BC-9DEDB4825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26">
            <a:extLst>
              <a:ext uri="{FF2B5EF4-FFF2-40B4-BE49-F238E27FC236}">
                <a16:creationId xmlns:a16="http://schemas.microsoft.com/office/drawing/2014/main" id="{885AF258-2172-C0E2-C75C-AC22E8B55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4">
            <a:extLst>
              <a:ext uri="{FF2B5EF4-FFF2-40B4-BE49-F238E27FC236}">
                <a16:creationId xmlns:a16="http://schemas.microsoft.com/office/drawing/2014/main" id="{5EF01F53-5745-E940-091B-6587067FC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9F0E55-20B7-FF5F-F3B0-C218350EA27C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FDC1E0A-162B-AFFC-031C-9BF8925D8489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14CECBC-B626-3F6F-DF5B-E4E951620EA4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8D1732D-E8C1-01FC-2C8F-2155F850619B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8CF5CF8-A9FA-64A8-65ED-AD94A9C7FB04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181FFF0-F011-01E8-7497-2F4A5E5DA44A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F4E2F2C-AEE9-F4F8-EB4F-C40456C89DE3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B7D267E-5D9B-0A60-6FFA-DBCDDB4666DD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29927FD-544F-7C8B-DEFC-7D75BD968950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4DC1434-386C-7B8D-FA38-6DA63D343BDF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29AB63-B2D7-685D-4C7A-DE9335ED7D83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466B1FE-B62F-2404-3A1D-67049BC528F5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179BBFA-3990-15AD-0B0F-66ED76270B3C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592D3FC-CB36-36C1-29FE-55DF7E0FEC35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F3066F4-6354-72A9-DC24-778196609EF1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E6EDC5-B9EF-9EDE-E99F-A083A6F39E93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FE6DE7E-5CC0-42E9-7805-01BA2CB64877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843717-DE63-3E34-6122-9899B67AF129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0119F75-46D1-C455-9696-5A3AC2C13F8E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5BDFD51-6902-E997-D23F-52ED4B450A9A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0B919A-23C1-2A7F-394A-780C67ED95FA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6BC7FFB-D54C-A5AA-8D06-83405653EEA4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60BB50-8E9B-4E19-5741-E97CCEF6BA0A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A19CECB-6473-3E36-5C02-04674DBC3822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3625D7E-C86A-26F3-7720-F2544E6EE6A0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D3B9172-9D27-9331-D040-9394EAF80CA5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AE97678-D98E-7B95-DF22-4DA79FD938E2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850B31D-C876-AAC8-FC49-D9A9C0DF47AF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9F31358-B955-B80C-EA57-81C0AA366D06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8CA3B9-F78A-DF95-A315-52A12D4D61D6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6740A135-D13B-3285-3E77-2EA722D01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E23C3C-A895-10F2-276B-D7D2A63BAD7E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0832DF2F-342E-707E-A3EA-141B27A3B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376128E-7C44-E358-A23D-4E3314165863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3" name="Rectangle 875">
            <a:extLst>
              <a:ext uri="{FF2B5EF4-FFF2-40B4-BE49-F238E27FC236}">
                <a16:creationId xmlns:a16="http://schemas.microsoft.com/office/drawing/2014/main" id="{927C5E1E-C020-42D9-BBBB-31A97A668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AC7D350-0183-EA9B-EAD3-2419A54FB774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59575F06-4649-963A-EDD0-17FC054F9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569437-48AF-32C7-DF73-5903E6D76BCE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7" name="Rectangle 875">
            <a:extLst>
              <a:ext uri="{FF2B5EF4-FFF2-40B4-BE49-F238E27FC236}">
                <a16:creationId xmlns:a16="http://schemas.microsoft.com/office/drawing/2014/main" id="{57F4360E-4477-2927-019B-A8B9D8F43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9CB2EB3-BDEE-5C40-0B56-22F872704AF3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9" name="Rectangle 875">
            <a:extLst>
              <a:ext uri="{FF2B5EF4-FFF2-40B4-BE49-F238E27FC236}">
                <a16:creationId xmlns:a16="http://schemas.microsoft.com/office/drawing/2014/main" id="{297A660C-2033-B0A7-6898-AAC6E9236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B37D703-87E0-BC15-479B-D80D37E5ECAD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54079C3D-0985-FE31-9951-4BC42BD65CFB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276751A0-0D39-D6DC-8291-958889C039C2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343A9A1E-0988-9D4B-22EC-5A0CB68B5245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80D5AF59-1942-821D-6B66-A1EF2E963992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D567F109-80D3-9276-5485-E1D909512760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2BF98F92-8AC9-583D-2904-4564D33319B7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31829EE1-9290-8046-6E9D-68F56DCEE43A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C4804DD0-EA7C-76B8-6E69-F069CA55F69D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4EDB0026-F73F-1AD7-C544-99134CE2C7FC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420F48B7-C61C-CB69-AE05-371BD735B511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1" name="Group 8">
            <a:extLst>
              <a:ext uri="{FF2B5EF4-FFF2-40B4-BE49-F238E27FC236}">
                <a16:creationId xmlns:a16="http://schemas.microsoft.com/office/drawing/2014/main" id="{0FB0C908-565D-2E50-AEDC-C797D8AB117D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id="{169F6352-814A-D580-DB46-95313CE72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id="{8F24ED56-FFC0-FA8C-0ACD-E2B39C441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4" name="Freeform 34">
            <a:extLst>
              <a:ext uri="{FF2B5EF4-FFF2-40B4-BE49-F238E27FC236}">
                <a16:creationId xmlns:a16="http://schemas.microsoft.com/office/drawing/2014/main" id="{D0938897-E2B7-419C-866C-EF24F6A8B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55C2D270-C787-3E67-2F0E-66DFBCDBF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56" name="Group 23">
            <a:extLst>
              <a:ext uri="{FF2B5EF4-FFF2-40B4-BE49-F238E27FC236}">
                <a16:creationId xmlns:a16="http://schemas.microsoft.com/office/drawing/2014/main" id="{4861F9BE-856F-D950-9071-A2EAAB3FF723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57" name="Freeform 110">
              <a:extLst>
                <a:ext uri="{FF2B5EF4-FFF2-40B4-BE49-F238E27FC236}">
                  <a16:creationId xmlns:a16="http://schemas.microsoft.com/office/drawing/2014/main" id="{88FE8B53-83B2-884D-E587-A7C88689B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111">
              <a:extLst>
                <a:ext uri="{FF2B5EF4-FFF2-40B4-BE49-F238E27FC236}">
                  <a16:creationId xmlns:a16="http://schemas.microsoft.com/office/drawing/2014/main" id="{C56D1B01-DC2F-CAB0-9E33-DBE0C72B1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112">
              <a:extLst>
                <a:ext uri="{FF2B5EF4-FFF2-40B4-BE49-F238E27FC236}">
                  <a16:creationId xmlns:a16="http://schemas.microsoft.com/office/drawing/2014/main" id="{9234B636-5930-EF3A-5134-7001A737E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0" name="Freeform 113">
              <a:extLst>
                <a:ext uri="{FF2B5EF4-FFF2-40B4-BE49-F238E27FC236}">
                  <a16:creationId xmlns:a16="http://schemas.microsoft.com/office/drawing/2014/main" id="{BAEFFB27-2E93-243E-45FB-3E7E7B94A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1" name="Freeform 114">
              <a:extLst>
                <a:ext uri="{FF2B5EF4-FFF2-40B4-BE49-F238E27FC236}">
                  <a16:creationId xmlns:a16="http://schemas.microsoft.com/office/drawing/2014/main" id="{100EA64A-2129-BAF6-AE7A-FFC0AF6C7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115">
              <a:extLst>
                <a:ext uri="{FF2B5EF4-FFF2-40B4-BE49-F238E27FC236}">
                  <a16:creationId xmlns:a16="http://schemas.microsoft.com/office/drawing/2014/main" id="{A5023F82-60DB-D16D-E8FF-8EB58B486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26">
            <a:extLst>
              <a:ext uri="{FF2B5EF4-FFF2-40B4-BE49-F238E27FC236}">
                <a16:creationId xmlns:a16="http://schemas.microsoft.com/office/drawing/2014/main" id="{DD2F40E7-30A2-3021-5825-E48B98FA4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4">
            <a:extLst>
              <a:ext uri="{FF2B5EF4-FFF2-40B4-BE49-F238E27FC236}">
                <a16:creationId xmlns:a16="http://schemas.microsoft.com/office/drawing/2014/main" id="{3577F7FE-42DC-2C6F-6B65-77C55D129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>
            <a:extLst>
              <a:ext uri="{FF2B5EF4-FFF2-40B4-BE49-F238E27FC236}">
                <a16:creationId xmlns:a16="http://schemas.microsoft.com/office/drawing/2014/main" id="{1EFFE123-20FD-9C87-BD90-90D4854BA5F7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166" name="Rectangle: Rounded Corners 165">
              <a:extLst>
                <a:ext uri="{FF2B5EF4-FFF2-40B4-BE49-F238E27FC236}">
                  <a16:creationId xmlns:a16="http://schemas.microsoft.com/office/drawing/2014/main" id="{B4CC5256-2455-1648-DB4B-D17C320BB5F5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B4F19B5A-10A9-A906-92C1-5867C2E3F3C5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25893EBB-11EF-BB66-7E04-3AB5BD364686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0710048-5B63-9E8E-EE1E-EA0C4C342A65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2E5912BB-4131-FDC2-2EF3-2AFF107148AD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37DFB227-F192-B54F-BB9C-8BDF957773CE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7813F1F7-3DC3-C85C-93BF-C3086D9E9B94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18570981-9FBF-6CC0-745C-255A60E5FFC1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F03410E8-8707-1C0C-1D7D-F885B508B69E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71D39D6-623C-F8E5-5D45-94732285CCD5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76" name="Rectangle: Rounded Corners 175">
              <a:extLst>
                <a:ext uri="{FF2B5EF4-FFF2-40B4-BE49-F238E27FC236}">
                  <a16:creationId xmlns:a16="http://schemas.microsoft.com/office/drawing/2014/main" id="{FFCCF182-DD4A-336F-CB21-FBA5113FBD33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7A225007-46F7-9187-CCB1-3AF4CBFB2AFE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C93000BB-D262-953A-1BEE-0F7BAF1CE218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8C3419F0-C9C3-14AA-BB5B-0B029D7832B4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90CC6C9C-0687-3B6B-43F0-E61C937B1551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1" name="Rectangle: Rounded Corners 180">
              <a:extLst>
                <a:ext uri="{FF2B5EF4-FFF2-40B4-BE49-F238E27FC236}">
                  <a16:creationId xmlns:a16="http://schemas.microsoft.com/office/drawing/2014/main" id="{5C4B03A7-BFBA-FF44-3C84-233F5795D1D4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9965E27-1404-B923-BA55-FE3A02C2DB30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E28A6147-BC48-CFEB-4D0E-E53DD66A2B1F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612B380D-182D-057A-DF15-137CF249E780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49CA2C51-7643-47AF-60A6-833D2DBAA399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186" name="Rectangle: Rounded Corners 185">
              <a:extLst>
                <a:ext uri="{FF2B5EF4-FFF2-40B4-BE49-F238E27FC236}">
                  <a16:creationId xmlns:a16="http://schemas.microsoft.com/office/drawing/2014/main" id="{44EEF515-3F6E-E7A8-2F58-5F74ABDACC7F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22299AFA-5AF2-DACB-5C1B-C29CEF25647B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14ED78E1-80D4-22F4-E4D1-3D259C9E38AE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8E9D1C7F-726C-2742-C843-E67B79B2FD13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915AD55-2B29-052D-22E7-EBC602FE1462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191" name="Rectangle: Rounded Corners 190">
              <a:extLst>
                <a:ext uri="{FF2B5EF4-FFF2-40B4-BE49-F238E27FC236}">
                  <a16:creationId xmlns:a16="http://schemas.microsoft.com/office/drawing/2014/main" id="{273F2653-41F1-2CFE-1DB1-58EB5BCE7155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4BEBA04B-4C6F-8340-7F36-53BE0FF0375F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F15CC7D-1A9C-04C3-81FF-C52421916365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6D85BD64-00EF-2D48-8224-989D142727F6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1">
                <a:lumMod val="1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5" name="Rectangle 875">
            <a:extLst>
              <a:ext uri="{FF2B5EF4-FFF2-40B4-BE49-F238E27FC236}">
                <a16:creationId xmlns:a16="http://schemas.microsoft.com/office/drawing/2014/main" id="{433A52D8-FD24-661F-D84A-4EA11E797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3398BF9-5DC1-2440-E7FE-925EAFC4C5C9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197" name="Rectangle 875">
            <a:extLst>
              <a:ext uri="{FF2B5EF4-FFF2-40B4-BE49-F238E27FC236}">
                <a16:creationId xmlns:a16="http://schemas.microsoft.com/office/drawing/2014/main" id="{6AA7FD60-B3B2-DDF1-5787-D2328B568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C53185D-076F-6C4A-DB1F-24AF473E8C9C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199" name="Rectangle 875">
            <a:extLst>
              <a:ext uri="{FF2B5EF4-FFF2-40B4-BE49-F238E27FC236}">
                <a16:creationId xmlns:a16="http://schemas.microsoft.com/office/drawing/2014/main" id="{86D04676-3C1D-A543-1B11-6B2132B13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0A0BA48-5678-0BFD-1BD2-BA0232C6C1C7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201" name="Rectangle 875">
            <a:extLst>
              <a:ext uri="{FF2B5EF4-FFF2-40B4-BE49-F238E27FC236}">
                <a16:creationId xmlns:a16="http://schemas.microsoft.com/office/drawing/2014/main" id="{A9C6B5A3-75E6-87F2-2E66-8EE3A4B30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2547375D-9988-8C5F-6873-9F5738DECD58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3" name="Rectangle 875">
            <a:extLst>
              <a:ext uri="{FF2B5EF4-FFF2-40B4-BE49-F238E27FC236}">
                <a16:creationId xmlns:a16="http://schemas.microsoft.com/office/drawing/2014/main" id="{D26EE9C8-FC52-520B-551F-A85D1EF97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97AD6B8F-D2EC-A519-2CB4-70954AD74D54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E6ED24CF-2B22-E80B-C910-FF60990E6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08C54D9-F666-8708-3BC5-1EBAA19C4643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>
                  <a:lumMod val="25000"/>
                  <a:lumOff val="75000"/>
                </a:schemeClr>
              </a:solidFill>
              <a:latin typeface="+mn-lt"/>
            </a:endParaRPr>
          </a:p>
        </p:txBody>
      </p:sp>
      <p:sp>
        <p:nvSpPr>
          <p:cNvPr id="207" name="!!SlideOcean">
            <a:extLst>
              <a:ext uri="{FF2B5EF4-FFF2-40B4-BE49-F238E27FC236}">
                <a16:creationId xmlns:a16="http://schemas.microsoft.com/office/drawing/2014/main" id="{F8BF2235-8C2D-1442-36B9-49C821A69991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8" name="!!SubTitle">
            <a:extLst>
              <a:ext uri="{FF2B5EF4-FFF2-40B4-BE49-F238E27FC236}">
                <a16:creationId xmlns:a16="http://schemas.microsoft.com/office/drawing/2014/main" id="{CE100C1E-087D-085B-0EA2-0B495E33166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09" name="!!MainTitle1">
            <a:extLst>
              <a:ext uri="{FF2B5EF4-FFF2-40B4-BE49-F238E27FC236}">
                <a16:creationId xmlns:a16="http://schemas.microsoft.com/office/drawing/2014/main" id="{098BDFB2-AC00-7B4F-84BB-47E4E8C1472B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1208F826-6EDB-2054-9663-E09E7D2CB15E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FE79A462-68E7-5C14-8DDA-A9F74F2BE9B6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63298CBD-D260-7C51-5EF8-433ED5C8D2C5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8C0329B7-C58D-B580-243D-76A17DBC23AA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91DDEAB1-9D28-F5CB-BCAE-79A51E416BAD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DCEE2FC9-1122-AC3D-8F02-B0115B112201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79BA677C-AB56-A044-5A81-3369CABF5000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1">
              <a:lumMod val="1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7" name="Group 8">
            <a:extLst>
              <a:ext uri="{FF2B5EF4-FFF2-40B4-BE49-F238E27FC236}">
                <a16:creationId xmlns:a16="http://schemas.microsoft.com/office/drawing/2014/main" id="{CDAC6891-3CD2-016A-DC0A-5AAC7A8D5D5F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218" name="Freeform 81">
              <a:extLst>
                <a:ext uri="{FF2B5EF4-FFF2-40B4-BE49-F238E27FC236}">
                  <a16:creationId xmlns:a16="http://schemas.microsoft.com/office/drawing/2014/main" id="{2F33B57F-801E-1CA9-A655-5224F2237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9" name="Freeform 82">
              <a:extLst>
                <a:ext uri="{FF2B5EF4-FFF2-40B4-BE49-F238E27FC236}">
                  <a16:creationId xmlns:a16="http://schemas.microsoft.com/office/drawing/2014/main" id="{A61AC551-A246-3196-93F5-92A0D37B5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20" name="Freeform 34">
            <a:extLst>
              <a:ext uri="{FF2B5EF4-FFF2-40B4-BE49-F238E27FC236}">
                <a16:creationId xmlns:a16="http://schemas.microsoft.com/office/drawing/2014/main" id="{5785A4D7-9BAF-D598-F51C-9FFFAEC83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1" name="Freeform 20">
            <a:extLst>
              <a:ext uri="{FF2B5EF4-FFF2-40B4-BE49-F238E27FC236}">
                <a16:creationId xmlns:a16="http://schemas.microsoft.com/office/drawing/2014/main" id="{47955BD9-8134-5CA7-F03F-D1798C979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2" name="Group 23">
            <a:extLst>
              <a:ext uri="{FF2B5EF4-FFF2-40B4-BE49-F238E27FC236}">
                <a16:creationId xmlns:a16="http://schemas.microsoft.com/office/drawing/2014/main" id="{CBF590E2-B58E-90AE-7F74-92ABBBB14A0C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223" name="Freeform 110">
              <a:extLst>
                <a:ext uri="{FF2B5EF4-FFF2-40B4-BE49-F238E27FC236}">
                  <a16:creationId xmlns:a16="http://schemas.microsoft.com/office/drawing/2014/main" id="{9A55CAFA-2D4B-13F4-CB6B-4AC0A8F09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4" name="Freeform 111">
              <a:extLst>
                <a:ext uri="{FF2B5EF4-FFF2-40B4-BE49-F238E27FC236}">
                  <a16:creationId xmlns:a16="http://schemas.microsoft.com/office/drawing/2014/main" id="{2AC74AEE-1572-0E44-D53B-1C877B6B7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5" name="Freeform 112">
              <a:extLst>
                <a:ext uri="{FF2B5EF4-FFF2-40B4-BE49-F238E27FC236}">
                  <a16:creationId xmlns:a16="http://schemas.microsoft.com/office/drawing/2014/main" id="{7120B78B-520B-ED23-F7E0-DE54BA280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113">
              <a:extLst>
                <a:ext uri="{FF2B5EF4-FFF2-40B4-BE49-F238E27FC236}">
                  <a16:creationId xmlns:a16="http://schemas.microsoft.com/office/drawing/2014/main" id="{9CBD081D-17ED-BF96-5530-730475C89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114">
              <a:extLst>
                <a:ext uri="{FF2B5EF4-FFF2-40B4-BE49-F238E27FC236}">
                  <a16:creationId xmlns:a16="http://schemas.microsoft.com/office/drawing/2014/main" id="{CA654603-E5ED-8DC2-02AE-AD14CFA45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8" name="Freeform 115">
              <a:extLst>
                <a:ext uri="{FF2B5EF4-FFF2-40B4-BE49-F238E27FC236}">
                  <a16:creationId xmlns:a16="http://schemas.microsoft.com/office/drawing/2014/main" id="{D5823F3F-E432-6324-BAB6-6C510EB48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29" name="Freeform 26">
            <a:extLst>
              <a:ext uri="{FF2B5EF4-FFF2-40B4-BE49-F238E27FC236}">
                <a16:creationId xmlns:a16="http://schemas.microsoft.com/office/drawing/2014/main" id="{7A931093-67D6-7901-C4D1-72C7CD3BB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0" name="Freeform 24">
            <a:extLst>
              <a:ext uri="{FF2B5EF4-FFF2-40B4-BE49-F238E27FC236}">
                <a16:creationId xmlns:a16="http://schemas.microsoft.com/office/drawing/2014/main" id="{7763E48B-327C-1FF5-58B3-7AF34575D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197" grpId="0"/>
          <p:bldP spid="198" grpId="0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/>
          <p:bldP spid="206" grpId="0"/>
          <p:bldP spid="208" grpId="0"/>
          <p:bldP spid="209" grpId="0"/>
          <p:bldP spid="210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20" grpId="0" animBg="1"/>
          <p:bldP spid="221" grpId="0" animBg="1"/>
          <p:bldP spid="229" grpId="0" animBg="1"/>
          <p:bldP spid="2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197" grpId="0"/>
          <p:bldP spid="198" grpId="0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/>
          <p:bldP spid="206" grpId="0"/>
          <p:bldP spid="208" grpId="0"/>
          <p:bldP spid="209" grpId="0"/>
          <p:bldP spid="210" grpId="0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  <p:bldP spid="220" grpId="0" animBg="1"/>
          <p:bldP spid="221" grpId="0" animBg="1"/>
          <p:bldP spid="229" grpId="0" animBg="1"/>
          <p:bldP spid="23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02794A9-6A60-D849-284A-287F4F253813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A3DB037-DEEB-7E2A-7FDB-AAC17D509FEE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C53431D-180C-3508-81E0-09A728F47C65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02740E3-A443-7B35-0CEA-92353A8CF3DA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5148C54-0263-6164-AB16-F0C64ECE36A0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EEAC3C9-4AFA-EEC7-DD5F-A03A3E7F8602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7EAE3E8-4903-234E-CA62-9987110E2AE8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EE585B-7B80-519F-0DCB-9A313272D0A9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9B01ABF-23F5-E1E2-A50D-B4B22F67E2A2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41DE4E-1019-F591-D066-4A5EC29FA0B2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A6C8211-329A-B606-2734-F2836EE7C187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418F525-2E29-52AD-5752-085DFFD2007D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1C789B0-C674-C368-FC07-65FEC1922FF5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B21D761-24B0-70B3-91A6-A4EE460F404D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F9973F-5FC0-AE2D-6043-BA745FC9FB81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2FFE834-56C9-2741-C55F-05B71BE96242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779BD97D-B55E-FAEB-D390-BD5B03116A41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C88B52E-83E9-4F00-C1FF-17A602AA0CBE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B5D08CE-541D-B838-0BE6-8144964D3B9B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5077A6-3D83-2445-DD99-668F29950ABF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385FB5-0080-9BD3-2F50-741939934861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0390B31-673D-DB4E-BBF8-BBD3EE234FB3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285D6AC-D6BD-B6E8-A46B-981B64C7F393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8BA89B8-C69A-7A0E-8472-7639020F5CFF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3705D2A-99A4-B5AC-164A-EDD5A094C58F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DE65D3A-CDCB-AF96-48C1-D1C96F79F816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181E48D-9FE3-0D98-76CB-FE87954D1B05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3995DE3-90AC-E3DD-BC0C-ABE6F18B3B9F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0FAE80-C483-BD26-4980-EEC294D9E4E2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90D02D5-1754-360C-0F23-3B1887CF71CD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3997448B-DD4D-D27A-F49A-0BBDE53BA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C01958-7F9B-4CF9-86B9-EBB99527A9DF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3A211E26-99C8-94C1-2418-D585833A2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27FFE3-8FE2-B018-3985-6F159B2B7E0B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0" name="Rectangle 875">
            <a:extLst>
              <a:ext uri="{FF2B5EF4-FFF2-40B4-BE49-F238E27FC236}">
                <a16:creationId xmlns:a16="http://schemas.microsoft.com/office/drawing/2014/main" id="{0DB37434-75E7-CDF0-2B5E-6DAA07BB6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27C802-C37C-C001-A52B-B5A6518806EB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2" name="Rectangle 875">
            <a:extLst>
              <a:ext uri="{FF2B5EF4-FFF2-40B4-BE49-F238E27FC236}">
                <a16:creationId xmlns:a16="http://schemas.microsoft.com/office/drawing/2014/main" id="{A536F16D-78E2-3503-0D40-53098D446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5739913-EF98-9BCA-5C47-DF30AE1668F3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4" name="Rectangle 875">
            <a:extLst>
              <a:ext uri="{FF2B5EF4-FFF2-40B4-BE49-F238E27FC236}">
                <a16:creationId xmlns:a16="http://schemas.microsoft.com/office/drawing/2014/main" id="{FEFABD81-37DE-284E-DC09-79A224026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7135821-9F79-D311-6737-66D3FAF1F359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6" name="Rectangle 875">
            <a:extLst>
              <a:ext uri="{FF2B5EF4-FFF2-40B4-BE49-F238E27FC236}">
                <a16:creationId xmlns:a16="http://schemas.microsoft.com/office/drawing/2014/main" id="{F1DB5570-406D-0F50-DA33-585A6F74A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BCB7F95-98F8-7579-F58C-1026A727AC41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8" name="!!SlideOcean">
            <a:extLst>
              <a:ext uri="{FF2B5EF4-FFF2-40B4-BE49-F238E27FC236}">
                <a16:creationId xmlns:a16="http://schemas.microsoft.com/office/drawing/2014/main" id="{EF61ED5B-D761-DC6B-214B-4E10358A947C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C7BC2D01-23D8-300E-10D8-64C09083042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087F839F-0654-445F-9193-627FF08FC256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51" name="!!SubTitle">
            <a:extLst>
              <a:ext uri="{FF2B5EF4-FFF2-40B4-BE49-F238E27FC236}">
                <a16:creationId xmlns:a16="http://schemas.microsoft.com/office/drawing/2014/main" id="{1944926A-DB16-9666-1040-98FCD3C575BE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là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mô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hình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kể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chuyện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kết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bán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hàng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giúp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chạm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cảm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xúc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làm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rõ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vấn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đề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và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dẫn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dắt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hàng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đi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từ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đồng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cảm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đến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hành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động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một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cách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tự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nhiên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210C2A0-DF10-17FC-76E5-409232985B50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86D7E1F-03E7-9769-13A7-55BFC4CBAABC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6E906AB-72C4-A689-1B06-0DF7ABE639B2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755BE1D-3975-6549-E526-1FAC2A92B9E4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8EF9D60-0AAF-084F-40E3-7FEB58DDF569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A6D6AFC4-944E-CAB4-FFDB-98DB37083708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8" name="Group 8">
            <a:extLst>
              <a:ext uri="{FF2B5EF4-FFF2-40B4-BE49-F238E27FC236}">
                <a16:creationId xmlns:a16="http://schemas.microsoft.com/office/drawing/2014/main" id="{39CF08C1-4F19-48AA-EA5D-719724449073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59" name="Freeform 81">
              <a:extLst>
                <a:ext uri="{FF2B5EF4-FFF2-40B4-BE49-F238E27FC236}">
                  <a16:creationId xmlns:a16="http://schemas.microsoft.com/office/drawing/2014/main" id="{58341E11-8066-96C5-2248-4059AE677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82">
              <a:extLst>
                <a:ext uri="{FF2B5EF4-FFF2-40B4-BE49-F238E27FC236}">
                  <a16:creationId xmlns:a16="http://schemas.microsoft.com/office/drawing/2014/main" id="{3911257E-29E1-1320-ABDC-4BC1ADEF9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1" name="Freeform 34">
            <a:extLst>
              <a:ext uri="{FF2B5EF4-FFF2-40B4-BE49-F238E27FC236}">
                <a16:creationId xmlns:a16="http://schemas.microsoft.com/office/drawing/2014/main" id="{38A7E257-D241-5285-4AC7-74DD331C0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20">
            <a:extLst>
              <a:ext uri="{FF2B5EF4-FFF2-40B4-BE49-F238E27FC236}">
                <a16:creationId xmlns:a16="http://schemas.microsoft.com/office/drawing/2014/main" id="{9E86E49C-7BEC-303E-6565-A067ED7F7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3" name="Group 23">
            <a:extLst>
              <a:ext uri="{FF2B5EF4-FFF2-40B4-BE49-F238E27FC236}">
                <a16:creationId xmlns:a16="http://schemas.microsoft.com/office/drawing/2014/main" id="{D17D8BE0-9D23-F76E-6FE3-E90A8C3AA814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28" name="Freeform 110">
              <a:extLst>
                <a:ext uri="{FF2B5EF4-FFF2-40B4-BE49-F238E27FC236}">
                  <a16:creationId xmlns:a16="http://schemas.microsoft.com/office/drawing/2014/main" id="{EADE85C1-3F0E-C38E-ACF0-F22323D5D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9" name="Freeform 111">
              <a:extLst>
                <a:ext uri="{FF2B5EF4-FFF2-40B4-BE49-F238E27FC236}">
                  <a16:creationId xmlns:a16="http://schemas.microsoft.com/office/drawing/2014/main" id="{7310A9C6-E700-843B-0E05-44A3E4998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112">
              <a:extLst>
                <a:ext uri="{FF2B5EF4-FFF2-40B4-BE49-F238E27FC236}">
                  <a16:creationId xmlns:a16="http://schemas.microsoft.com/office/drawing/2014/main" id="{CC2F2DE6-B68E-8398-D25B-8093423F0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1" name="Freeform 113">
              <a:extLst>
                <a:ext uri="{FF2B5EF4-FFF2-40B4-BE49-F238E27FC236}">
                  <a16:creationId xmlns:a16="http://schemas.microsoft.com/office/drawing/2014/main" id="{41D0B547-9653-C07B-6B01-639ADBA9A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2" name="Freeform 114">
              <a:extLst>
                <a:ext uri="{FF2B5EF4-FFF2-40B4-BE49-F238E27FC236}">
                  <a16:creationId xmlns:a16="http://schemas.microsoft.com/office/drawing/2014/main" id="{B59E63D5-44AE-56CB-CC7B-FDAADFE0F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3" name="Freeform 115">
              <a:extLst>
                <a:ext uri="{FF2B5EF4-FFF2-40B4-BE49-F238E27FC236}">
                  <a16:creationId xmlns:a16="http://schemas.microsoft.com/office/drawing/2014/main" id="{C633A8B7-0031-A090-386B-1C63F73E5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4" name="Freeform 26">
            <a:extLst>
              <a:ext uri="{FF2B5EF4-FFF2-40B4-BE49-F238E27FC236}">
                <a16:creationId xmlns:a16="http://schemas.microsoft.com/office/drawing/2014/main" id="{CF63CE6D-C833-58C8-B296-354589868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5" name="Freeform 24">
            <a:extLst>
              <a:ext uri="{FF2B5EF4-FFF2-40B4-BE49-F238E27FC236}">
                <a16:creationId xmlns:a16="http://schemas.microsoft.com/office/drawing/2014/main" id="{9385BC11-22E0-035C-B9DB-DE6FEDE66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9" grpId="0"/>
          <p:bldP spid="50" grpId="0"/>
          <p:bldP spid="51" grpId="0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61" grpId="0" animBg="1"/>
          <p:bldP spid="62" grpId="0" animBg="1"/>
          <p:bldP spid="134" grpId="0" animBg="1"/>
          <p:bldP spid="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9" grpId="0"/>
          <p:bldP spid="50" grpId="0"/>
          <p:bldP spid="51" grpId="0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61" grpId="0" animBg="1"/>
          <p:bldP spid="62" grpId="0" animBg="1"/>
          <p:bldP spid="134" grpId="0" animBg="1"/>
          <p:bldP spid="13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18F64-A2C8-AC23-9DE8-04854B9FB4BF}"/>
              </a:ext>
            </a:extLst>
          </p:cNvPr>
          <p:cNvGrpSpPr/>
          <p:nvPr/>
        </p:nvGrpSpPr>
        <p:grpSpPr>
          <a:xfrm>
            <a:off x="19509236" y="5992477"/>
            <a:ext cx="3233843" cy="4291490"/>
            <a:chOff x="19509236" y="5992477"/>
            <a:chExt cx="3233843" cy="429149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B118CE6-917C-EFD4-AF77-ABBAC8142449}"/>
                </a:ext>
              </a:extLst>
            </p:cNvPr>
            <p:cNvSpPr/>
            <p:nvPr/>
          </p:nvSpPr>
          <p:spPr>
            <a:xfrm>
              <a:off x="19509236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90C11-0A02-078C-C06C-4C64693A5ED6}"/>
                </a:ext>
              </a:extLst>
            </p:cNvPr>
            <p:cNvSpPr/>
            <p:nvPr/>
          </p:nvSpPr>
          <p:spPr>
            <a:xfrm>
              <a:off x="19509236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69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E45ADDA-9649-6E82-E9E7-D09FA4DA510E}"/>
                </a:ext>
              </a:extLst>
            </p:cNvPr>
            <p:cNvSpPr/>
            <p:nvPr/>
          </p:nvSpPr>
          <p:spPr>
            <a:xfrm>
              <a:off x="19509236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7ED64E2-B484-A5AA-728D-8FB8C2A003E0}"/>
                </a:ext>
              </a:extLst>
            </p:cNvPr>
            <p:cNvSpPr/>
            <p:nvPr/>
          </p:nvSpPr>
          <p:spPr>
            <a:xfrm>
              <a:off x="20290190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B53C53E-F4CC-B056-19AD-0255411E3152}"/>
              </a:ext>
            </a:extLst>
          </p:cNvPr>
          <p:cNvGrpSpPr/>
          <p:nvPr/>
        </p:nvGrpSpPr>
        <p:grpSpPr>
          <a:xfrm>
            <a:off x="15806871" y="5992477"/>
            <a:ext cx="3233843" cy="4291490"/>
            <a:chOff x="15806871" y="5992477"/>
            <a:chExt cx="3233843" cy="429149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D4085C8-531B-B7A3-FBD0-8D4CE493D41D}"/>
                </a:ext>
              </a:extLst>
            </p:cNvPr>
            <p:cNvSpPr/>
            <p:nvPr/>
          </p:nvSpPr>
          <p:spPr>
            <a:xfrm>
              <a:off x="15806871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38DFA4E-62DB-E508-9C67-CB66D6C9B652}"/>
                </a:ext>
              </a:extLst>
            </p:cNvPr>
            <p:cNvSpPr/>
            <p:nvPr/>
          </p:nvSpPr>
          <p:spPr>
            <a:xfrm>
              <a:off x="15806871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900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0A483E0-4862-DA9D-D244-7F1CBC5CCCE0}"/>
                </a:ext>
              </a:extLst>
            </p:cNvPr>
            <p:cNvSpPr/>
            <p:nvPr/>
          </p:nvSpPr>
          <p:spPr>
            <a:xfrm>
              <a:off x="15806871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552B5E8-C36F-1AE2-84EB-B79145359467}"/>
                </a:ext>
              </a:extLst>
            </p:cNvPr>
            <p:cNvSpPr/>
            <p:nvPr/>
          </p:nvSpPr>
          <p:spPr>
            <a:xfrm>
              <a:off x="16587825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0F09B-3385-9D84-32CB-D45BB8B4FC02}"/>
              </a:ext>
            </a:extLst>
          </p:cNvPr>
          <p:cNvGrpSpPr/>
          <p:nvPr/>
        </p:nvGrpSpPr>
        <p:grpSpPr>
          <a:xfrm>
            <a:off x="12104507" y="5992477"/>
            <a:ext cx="3233843" cy="4291490"/>
            <a:chOff x="12104507" y="5992477"/>
            <a:chExt cx="3233843" cy="42914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25CE58F-DBE4-9B09-90BD-4457A0C0A766}"/>
                </a:ext>
              </a:extLst>
            </p:cNvPr>
            <p:cNvSpPr/>
            <p:nvPr/>
          </p:nvSpPr>
          <p:spPr>
            <a:xfrm>
              <a:off x="12104507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B343071-221F-BFB2-1299-F02377D52C3C}"/>
                </a:ext>
              </a:extLst>
            </p:cNvPr>
            <p:cNvSpPr/>
            <p:nvPr/>
          </p:nvSpPr>
          <p:spPr>
            <a:xfrm>
              <a:off x="12104507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69000">
                  <a:schemeClr val="accent4">
                    <a:lumMod val="7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5CB8F6E-A9F0-899D-35D0-1F70469CCE6F}"/>
                </a:ext>
              </a:extLst>
            </p:cNvPr>
            <p:cNvSpPr/>
            <p:nvPr/>
          </p:nvSpPr>
          <p:spPr>
            <a:xfrm>
              <a:off x="12104507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FE09963-9932-5387-908E-6EB384682E0A}"/>
                </a:ext>
              </a:extLst>
            </p:cNvPr>
            <p:cNvSpPr/>
            <p:nvPr/>
          </p:nvSpPr>
          <p:spPr>
            <a:xfrm>
              <a:off x="12885461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574C78E-CEA5-946F-0E65-222E93DD5600}"/>
              </a:ext>
            </a:extLst>
          </p:cNvPr>
          <p:cNvGrpSpPr/>
          <p:nvPr/>
        </p:nvGrpSpPr>
        <p:grpSpPr>
          <a:xfrm>
            <a:off x="8402143" y="5992477"/>
            <a:ext cx="3233843" cy="4291490"/>
            <a:chOff x="8402143" y="5992477"/>
            <a:chExt cx="3233843" cy="429149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28A3329-08EA-7833-41CD-E97BA1E15094}"/>
                </a:ext>
              </a:extLst>
            </p:cNvPr>
            <p:cNvSpPr/>
            <p:nvPr/>
          </p:nvSpPr>
          <p:spPr>
            <a:xfrm>
              <a:off x="8402143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7D66CC1-58DA-88BA-2F15-B0A6800521B1}"/>
                </a:ext>
              </a:extLst>
            </p:cNvPr>
            <p:cNvSpPr/>
            <p:nvPr/>
          </p:nvSpPr>
          <p:spPr>
            <a:xfrm>
              <a:off x="8402143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69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D9F27F2-EC3E-DCA5-9643-0AE0454FAD13}"/>
                </a:ext>
              </a:extLst>
            </p:cNvPr>
            <p:cNvSpPr/>
            <p:nvPr/>
          </p:nvSpPr>
          <p:spPr>
            <a:xfrm>
              <a:off x="8402143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799B99A-9AEF-9B75-BC62-12625C929C90}"/>
                </a:ext>
              </a:extLst>
            </p:cNvPr>
            <p:cNvSpPr/>
            <p:nvPr/>
          </p:nvSpPr>
          <p:spPr>
            <a:xfrm>
              <a:off x="9183097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005DC5-991A-D4F4-84D7-5BE08D6A848E}"/>
              </a:ext>
            </a:extLst>
          </p:cNvPr>
          <p:cNvGrpSpPr/>
          <p:nvPr/>
        </p:nvGrpSpPr>
        <p:grpSpPr>
          <a:xfrm>
            <a:off x="4699779" y="5992477"/>
            <a:ext cx="3233843" cy="4291490"/>
            <a:chOff x="4699779" y="5992477"/>
            <a:chExt cx="3233843" cy="429149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7522666-BD13-1E6D-D8DF-0B6193CC25AF}"/>
                </a:ext>
              </a:extLst>
            </p:cNvPr>
            <p:cNvSpPr/>
            <p:nvPr/>
          </p:nvSpPr>
          <p:spPr>
            <a:xfrm>
              <a:off x="4699779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970345-16A6-EC6F-C06E-A021C103B50B}"/>
                </a:ext>
              </a:extLst>
            </p:cNvPr>
            <p:cNvSpPr/>
            <p:nvPr/>
          </p:nvSpPr>
          <p:spPr>
            <a:xfrm>
              <a:off x="4699779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69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FAA7339-F940-3513-A92B-C039E25E8878}"/>
                </a:ext>
              </a:extLst>
            </p:cNvPr>
            <p:cNvSpPr/>
            <p:nvPr/>
          </p:nvSpPr>
          <p:spPr>
            <a:xfrm>
              <a:off x="4699779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CF27A23-4FD7-10AB-DBD0-922BC00F05FA}"/>
                </a:ext>
              </a:extLst>
            </p:cNvPr>
            <p:cNvSpPr/>
            <p:nvPr/>
          </p:nvSpPr>
          <p:spPr>
            <a:xfrm>
              <a:off x="5480733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25E7D5-CD07-DD7B-D807-2FB5CFE2699D}"/>
              </a:ext>
            </a:extLst>
          </p:cNvPr>
          <p:cNvGrpSpPr/>
          <p:nvPr/>
        </p:nvGrpSpPr>
        <p:grpSpPr>
          <a:xfrm>
            <a:off x="997415" y="5992477"/>
            <a:ext cx="3233843" cy="4291490"/>
            <a:chOff x="997415" y="5992477"/>
            <a:chExt cx="3233843" cy="429149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F4A792-8D33-EDBF-FB11-64C6A5AAB979}"/>
                </a:ext>
              </a:extLst>
            </p:cNvPr>
            <p:cNvSpPr/>
            <p:nvPr/>
          </p:nvSpPr>
          <p:spPr>
            <a:xfrm>
              <a:off x="997415" y="5992477"/>
              <a:ext cx="3233843" cy="4291489"/>
            </a:xfrm>
            <a:prstGeom prst="roundRect">
              <a:avLst>
                <a:gd name="adj" fmla="val 24617"/>
              </a:avLst>
            </a:prstGeom>
            <a:solidFill>
              <a:schemeClr val="bg2"/>
            </a:solidFill>
            <a:ln>
              <a:noFill/>
            </a:ln>
            <a:effectLst>
              <a:outerShdw blurRad="228600" dist="152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8C24BBA-5AB4-427A-4A70-1745340541C5}"/>
                </a:ext>
              </a:extLst>
            </p:cNvPr>
            <p:cNvSpPr/>
            <p:nvPr/>
          </p:nvSpPr>
          <p:spPr>
            <a:xfrm>
              <a:off x="997415" y="7126935"/>
              <a:ext cx="3233843" cy="3157032"/>
            </a:xfrm>
            <a:custGeom>
              <a:avLst/>
              <a:gdLst>
                <a:gd name="connsiteX0" fmla="*/ 0 w 3450963"/>
                <a:gd name="connsiteY0" fmla="*/ 0 h 3368995"/>
                <a:gd name="connsiteX1" fmla="*/ 3450963 w 3450963"/>
                <a:gd name="connsiteY1" fmla="*/ 0 h 3368995"/>
                <a:gd name="connsiteX2" fmla="*/ 3450963 w 3450963"/>
                <a:gd name="connsiteY2" fmla="*/ 2519471 h 3368995"/>
                <a:gd name="connsiteX3" fmla="*/ 2601439 w 3450963"/>
                <a:gd name="connsiteY3" fmla="*/ 3368995 h 3368995"/>
                <a:gd name="connsiteX4" fmla="*/ 849524 w 3450963"/>
                <a:gd name="connsiteY4" fmla="*/ 3368995 h 3368995"/>
                <a:gd name="connsiteX5" fmla="*/ 0 w 3450963"/>
                <a:gd name="connsiteY5" fmla="*/ 2519471 h 3368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0963" h="3368995">
                  <a:moveTo>
                    <a:pt x="0" y="0"/>
                  </a:moveTo>
                  <a:lnTo>
                    <a:pt x="3450963" y="0"/>
                  </a:lnTo>
                  <a:lnTo>
                    <a:pt x="3450963" y="2519471"/>
                  </a:lnTo>
                  <a:cubicBezTo>
                    <a:pt x="3450963" y="2988650"/>
                    <a:pt x="3070618" y="3368995"/>
                    <a:pt x="2601439" y="3368995"/>
                  </a:cubicBezTo>
                  <a:lnTo>
                    <a:pt x="849524" y="3368995"/>
                  </a:lnTo>
                  <a:cubicBezTo>
                    <a:pt x="380345" y="3368995"/>
                    <a:pt x="0" y="2988650"/>
                    <a:pt x="0" y="251947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FAFD1E-4E9D-332F-819B-093297B1A360}"/>
                </a:ext>
              </a:extLst>
            </p:cNvPr>
            <p:cNvSpPr/>
            <p:nvPr/>
          </p:nvSpPr>
          <p:spPr>
            <a:xfrm>
              <a:off x="997415" y="5992477"/>
              <a:ext cx="3233842" cy="1406693"/>
            </a:xfrm>
            <a:custGeom>
              <a:avLst/>
              <a:gdLst>
                <a:gd name="connsiteX0" fmla="*/ 833306 w 3450962"/>
                <a:gd name="connsiteY0" fmla="*/ 1213007 h 1501139"/>
                <a:gd name="connsiteX1" fmla="*/ 833306 w 3450962"/>
                <a:gd name="connsiteY1" fmla="*/ 1213008 h 1501139"/>
                <a:gd name="connsiteX2" fmla="*/ 833306 w 3450962"/>
                <a:gd name="connsiteY2" fmla="*/ 1213008 h 1501139"/>
                <a:gd name="connsiteX3" fmla="*/ 849524 w 3450962"/>
                <a:gd name="connsiteY3" fmla="*/ 0 h 1501139"/>
                <a:gd name="connsiteX4" fmla="*/ 2601438 w 3450962"/>
                <a:gd name="connsiteY4" fmla="*/ 0 h 1501139"/>
                <a:gd name="connsiteX5" fmla="*/ 3450962 w 3450962"/>
                <a:gd name="connsiteY5" fmla="*/ 849524 h 1501139"/>
                <a:gd name="connsiteX6" fmla="*/ 3450962 w 3450962"/>
                <a:gd name="connsiteY6" fmla="*/ 1210626 h 1501139"/>
                <a:gd name="connsiteX7" fmla="*/ 2632262 w 3450962"/>
                <a:gd name="connsiteY7" fmla="*/ 1210626 h 1501139"/>
                <a:gd name="connsiteX8" fmla="*/ 2617178 w 3450962"/>
                <a:gd name="connsiteY8" fmla="*/ 1210626 h 1501139"/>
                <a:gd name="connsiteX9" fmla="*/ 2617658 w 3450962"/>
                <a:gd name="connsiteY9" fmla="*/ 1213008 h 1501139"/>
                <a:gd name="connsiteX10" fmla="*/ 2617656 w 3450962"/>
                <a:gd name="connsiteY10" fmla="*/ 1213008 h 1501139"/>
                <a:gd name="connsiteX11" fmla="*/ 2329526 w 3450962"/>
                <a:gd name="connsiteY11" fmla="*/ 1501139 h 1501139"/>
                <a:gd name="connsiteX12" fmla="*/ 1121438 w 3450962"/>
                <a:gd name="connsiteY12" fmla="*/ 1501138 h 1501139"/>
                <a:gd name="connsiteX13" fmla="*/ 855948 w 3450962"/>
                <a:gd name="connsiteY13" fmla="*/ 1325161 h 1501139"/>
                <a:gd name="connsiteX14" fmla="*/ 833306 w 3450962"/>
                <a:gd name="connsiteY14" fmla="*/ 1213008 h 1501139"/>
                <a:gd name="connsiteX15" fmla="*/ 833786 w 3450962"/>
                <a:gd name="connsiteY15" fmla="*/ 1210626 h 1501139"/>
                <a:gd name="connsiteX16" fmla="*/ 0 w 3450962"/>
                <a:gd name="connsiteY16" fmla="*/ 1210626 h 1501139"/>
                <a:gd name="connsiteX17" fmla="*/ 0 w 3450962"/>
                <a:gd name="connsiteY17" fmla="*/ 849524 h 1501139"/>
                <a:gd name="connsiteX18" fmla="*/ 849524 w 3450962"/>
                <a:gd name="connsiteY18" fmla="*/ 0 h 150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50962" h="1501139">
                  <a:moveTo>
                    <a:pt x="833306" y="1213007"/>
                  </a:moveTo>
                  <a:lnTo>
                    <a:pt x="833306" y="1213008"/>
                  </a:lnTo>
                  <a:lnTo>
                    <a:pt x="833306" y="1213008"/>
                  </a:lnTo>
                  <a:close/>
                  <a:moveTo>
                    <a:pt x="849524" y="0"/>
                  </a:moveTo>
                  <a:lnTo>
                    <a:pt x="2601438" y="0"/>
                  </a:lnTo>
                  <a:cubicBezTo>
                    <a:pt x="3070618" y="0"/>
                    <a:pt x="3450962" y="380345"/>
                    <a:pt x="3450962" y="849524"/>
                  </a:cubicBezTo>
                  <a:lnTo>
                    <a:pt x="3450962" y="1210626"/>
                  </a:lnTo>
                  <a:lnTo>
                    <a:pt x="2632262" y="1210626"/>
                  </a:lnTo>
                  <a:lnTo>
                    <a:pt x="2617178" y="1210626"/>
                  </a:lnTo>
                  <a:lnTo>
                    <a:pt x="2617658" y="1213008"/>
                  </a:lnTo>
                  <a:lnTo>
                    <a:pt x="2617656" y="1213008"/>
                  </a:lnTo>
                  <a:cubicBezTo>
                    <a:pt x="2617656" y="1372138"/>
                    <a:pt x="2488654" y="1501139"/>
                    <a:pt x="2329526" y="1501139"/>
                  </a:cubicBezTo>
                  <a:lnTo>
                    <a:pt x="1121438" y="1501138"/>
                  </a:lnTo>
                  <a:cubicBezTo>
                    <a:pt x="1002090" y="1501138"/>
                    <a:pt x="899690" y="1428575"/>
                    <a:pt x="855948" y="1325161"/>
                  </a:cubicBezTo>
                  <a:lnTo>
                    <a:pt x="833306" y="1213008"/>
                  </a:lnTo>
                  <a:lnTo>
                    <a:pt x="833786" y="1210626"/>
                  </a:lnTo>
                  <a:lnTo>
                    <a:pt x="0" y="1210626"/>
                  </a:lnTo>
                  <a:lnTo>
                    <a:pt x="0" y="849524"/>
                  </a:lnTo>
                  <a:cubicBezTo>
                    <a:pt x="0" y="380345"/>
                    <a:pt x="380346" y="0"/>
                    <a:pt x="849524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EDE2F3-B627-9B70-2D32-92CA242B80BB}"/>
                </a:ext>
              </a:extLst>
            </p:cNvPr>
            <p:cNvSpPr/>
            <p:nvPr/>
          </p:nvSpPr>
          <p:spPr>
            <a:xfrm>
              <a:off x="1778369" y="10013964"/>
              <a:ext cx="1671934" cy="270003"/>
            </a:xfrm>
            <a:custGeom>
              <a:avLst/>
              <a:gdLst>
                <a:gd name="connsiteX0" fmla="*/ 288050 w 1784188"/>
                <a:gd name="connsiteY0" fmla="*/ 0 h 288131"/>
                <a:gd name="connsiteX1" fmla="*/ 1496138 w 1784188"/>
                <a:gd name="connsiteY1" fmla="*/ 0 h 288131"/>
                <a:gd name="connsiteX2" fmla="*/ 1778416 w 1784188"/>
                <a:gd name="connsiteY2" fmla="*/ 230063 h 288131"/>
                <a:gd name="connsiteX3" fmla="*/ 1784188 w 1784188"/>
                <a:gd name="connsiteY3" fmla="*/ 287316 h 288131"/>
                <a:gd name="connsiteX4" fmla="*/ 1768052 w 1784188"/>
                <a:gd name="connsiteY4" fmla="*/ 288131 h 288131"/>
                <a:gd name="connsiteX5" fmla="*/ 16138 w 1784188"/>
                <a:gd name="connsiteY5" fmla="*/ 288131 h 288131"/>
                <a:gd name="connsiteX6" fmla="*/ 0 w 1784188"/>
                <a:gd name="connsiteY6" fmla="*/ 287316 h 288131"/>
                <a:gd name="connsiteX7" fmla="*/ 5772 w 1784188"/>
                <a:gd name="connsiteY7" fmla="*/ 230063 h 288131"/>
                <a:gd name="connsiteX8" fmla="*/ 288050 w 1784188"/>
                <a:gd name="connsiteY8" fmla="*/ 0 h 28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188" h="288131">
                  <a:moveTo>
                    <a:pt x="288050" y="0"/>
                  </a:moveTo>
                  <a:lnTo>
                    <a:pt x="1496138" y="0"/>
                  </a:lnTo>
                  <a:cubicBezTo>
                    <a:pt x="1635378" y="0"/>
                    <a:pt x="1751550" y="98766"/>
                    <a:pt x="1778416" y="230063"/>
                  </a:cubicBezTo>
                  <a:lnTo>
                    <a:pt x="1784188" y="287316"/>
                  </a:lnTo>
                  <a:lnTo>
                    <a:pt x="1768052" y="288131"/>
                  </a:lnTo>
                  <a:lnTo>
                    <a:pt x="16138" y="288131"/>
                  </a:lnTo>
                  <a:lnTo>
                    <a:pt x="0" y="287316"/>
                  </a:lnTo>
                  <a:lnTo>
                    <a:pt x="5772" y="230063"/>
                  </a:lnTo>
                  <a:cubicBezTo>
                    <a:pt x="32640" y="98766"/>
                    <a:pt x="148812" y="0"/>
                    <a:pt x="288050" y="0"/>
                  </a:cubicBezTo>
                  <a:close/>
                </a:path>
              </a:pathLst>
            </a:custGeom>
            <a:solidFill>
              <a:schemeClr val="tx2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875">
            <a:extLst>
              <a:ext uri="{FF2B5EF4-FFF2-40B4-BE49-F238E27FC236}">
                <a16:creationId xmlns:a16="http://schemas.microsoft.com/office/drawing/2014/main" id="{BCE3E3AB-EE37-3C67-8B4D-F0C93C5E8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1354" y="7921701"/>
            <a:ext cx="2015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Show Journey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C647EC-A883-F99C-0034-E44FD9DADCF2}"/>
              </a:ext>
            </a:extLst>
          </p:cNvPr>
          <p:cNvSpPr txBox="1"/>
          <p:nvPr/>
        </p:nvSpPr>
        <p:spPr bwMode="auto">
          <a:xfrm>
            <a:off x="9001335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Chia sẻ cách người khác đã vượt qua vấn đề, tạo sự gần gũi.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875">
            <a:extLst>
              <a:ext uri="{FF2B5EF4-FFF2-40B4-BE49-F238E27FC236}">
                <a16:creationId xmlns:a16="http://schemas.microsoft.com/office/drawing/2014/main" id="{93D85A9B-CDF6-F24B-192C-557D32E0F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502" y="7921701"/>
            <a:ext cx="22744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Reveal Problem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948833F-BE44-6672-43D0-7DB854927B5E}"/>
              </a:ext>
            </a:extLst>
          </p:cNvPr>
          <p:cNvSpPr txBox="1"/>
          <p:nvPr/>
        </p:nvSpPr>
        <p:spPr bwMode="auto">
          <a:xfrm>
            <a:off x="5298971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Làm rõ nỗi đau hoặc khó khăn mà khách hàng dễ dàng đồng cảm.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3" name="Rectangle 875">
            <a:extLst>
              <a:ext uri="{FF2B5EF4-FFF2-40B4-BE49-F238E27FC236}">
                <a16:creationId xmlns:a16="http://schemas.microsoft.com/office/drawing/2014/main" id="{6401EC33-5482-DA21-AFD9-D6E46FB42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5665" y="7921701"/>
            <a:ext cx="19973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Hook Emotion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850538-EA45-274B-C4DF-7560F2A5A0D0}"/>
              </a:ext>
            </a:extLst>
          </p:cNvPr>
          <p:cNvSpPr txBox="1"/>
          <p:nvPr/>
        </p:nvSpPr>
        <p:spPr bwMode="auto">
          <a:xfrm>
            <a:off x="1596607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Khơi gợi sự chú ý ngay từ đầu bằng cảm xúc mạnh mẽ, bất ngờ.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78B03CC4-BBFD-E319-0053-8F3ADB716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8214" y="7921701"/>
            <a:ext cx="2075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Action Calling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7A6749C7-5B6A-9C58-555D-F8A550E70EC1}"/>
              </a:ext>
            </a:extLst>
          </p:cNvPr>
          <p:cNvSpPr txBox="1"/>
          <p:nvPr/>
        </p:nvSpPr>
        <p:spPr bwMode="auto">
          <a:xfrm>
            <a:off x="20108428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Kết thúc bằng lời kêu gọi đơn giản, rõ ràng, dễ dàng thực hiện ngay.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7" name="Rectangle 875">
            <a:extLst>
              <a:ext uri="{FF2B5EF4-FFF2-40B4-BE49-F238E27FC236}">
                <a16:creationId xmlns:a16="http://schemas.microsoft.com/office/drawing/2014/main" id="{110AF361-DCE3-E8B6-A604-A80BF77A6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3845" y="7921701"/>
            <a:ext cx="17198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Social Proof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F4F2672-0938-94E2-34FA-739771E96C38}"/>
              </a:ext>
            </a:extLst>
          </p:cNvPr>
          <p:cNvSpPr txBox="1"/>
          <p:nvPr/>
        </p:nvSpPr>
        <p:spPr bwMode="auto">
          <a:xfrm>
            <a:off x="16406063" y="8325106"/>
            <a:ext cx="2035458" cy="1548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Bổ sung minh chứng thực tế qua số liệu, phản hồi hay câu chuyện thành công.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39" name="Rectangle 875">
            <a:extLst>
              <a:ext uri="{FF2B5EF4-FFF2-40B4-BE49-F238E27FC236}">
                <a16:creationId xmlns:a16="http://schemas.microsoft.com/office/drawing/2014/main" id="{4E974ACD-A2CC-A500-8493-AF3665FB9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0010" y="7921701"/>
            <a:ext cx="1942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200" b="1" dirty="0">
                <a:solidFill>
                  <a:schemeClr val="bg2"/>
                </a:solidFill>
                <a:latin typeface="+mj-lt"/>
              </a:rPr>
              <a:t>Offer Solution</a:t>
            </a:r>
            <a:endParaRPr lang="ru-RU" altLang="ru-RU" sz="2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FA0F0-B24E-A8C5-2741-F423D4FA162A}"/>
              </a:ext>
            </a:extLst>
          </p:cNvPr>
          <p:cNvSpPr txBox="1"/>
          <p:nvPr/>
        </p:nvSpPr>
        <p:spPr bwMode="auto">
          <a:xfrm>
            <a:off x="12703699" y="8325106"/>
            <a:ext cx="2035458" cy="12533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ctr" defTabSz="1828434"/>
            <a:r>
              <a:rPr lang="vi-VN" sz="1600" dirty="0">
                <a:solidFill>
                  <a:schemeClr val="bg2"/>
                </a:solidFill>
                <a:latin typeface="+mn-lt"/>
              </a:rPr>
              <a:t>Giới thiệu sản phẩm/dịch vụ của bạn như lựa chọn hợp lý và thiết thực.</a:t>
            </a:r>
            <a:endParaRPr lang="en-US" sz="1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61ED10F4-1576-514C-415C-19E628648E8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79DCBA48-1F38-6FE7-2E93-4F9E40F8AA59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FE9BBC3E-9012-C615-4501-D326A47AE636}"/>
              </a:ext>
            </a:extLst>
          </p:cNvPr>
          <p:cNvSpPr txBox="1"/>
          <p:nvPr/>
        </p:nvSpPr>
        <p:spPr>
          <a:xfrm>
            <a:off x="6518175" y="1090280"/>
            <a:ext cx="11347658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BÍ KÍP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STORYTELLING</a:t>
            </a: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ABE60087-526D-0A2E-4C9D-AA2C854A57FA}"/>
              </a:ext>
            </a:extLst>
          </p:cNvPr>
          <p:cNvSpPr txBox="1"/>
          <p:nvPr/>
        </p:nvSpPr>
        <p:spPr>
          <a:xfrm>
            <a:off x="5942483" y="3772503"/>
            <a:ext cx="124990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mô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chuyện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giúp</a:t>
            </a:r>
            <a:r>
              <a:rPr lang="en-US" sz="2400" dirty="0"/>
              <a:t> </a:t>
            </a:r>
            <a:r>
              <a:rPr lang="en-US" sz="2400" dirty="0" err="1"/>
              <a:t>chạm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xúc</a:t>
            </a:r>
            <a:r>
              <a:rPr lang="en-US" sz="2400" dirty="0"/>
              <a:t>, </a:t>
            </a:r>
            <a:r>
              <a:rPr lang="en-US" sz="2400" dirty="0" err="1"/>
              <a:t>làm</a:t>
            </a:r>
            <a:r>
              <a:rPr lang="en-US" sz="2400" dirty="0"/>
              <a:t> </a:t>
            </a:r>
            <a:r>
              <a:rPr lang="en-US" sz="2400" dirty="0" err="1"/>
              <a:t>rõ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dắt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đi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đồng</a:t>
            </a:r>
            <a:r>
              <a:rPr lang="en-US" sz="2400" dirty="0"/>
              <a:t> </a:t>
            </a:r>
            <a:r>
              <a:rPr lang="en-US" sz="2400" dirty="0" err="1"/>
              <a:t>cảm</a:t>
            </a:r>
            <a:r>
              <a:rPr lang="en-US" sz="2400" dirty="0"/>
              <a:t> </a:t>
            </a:r>
            <a:r>
              <a:rPr lang="en-US" sz="2400" dirty="0" err="1"/>
              <a:t>đến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một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nhiên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299505D2-8B24-DB97-C2F1-DC8B30E8C386}"/>
              </a:ext>
            </a:extLst>
          </p:cNvPr>
          <p:cNvSpPr/>
          <p:nvPr/>
        </p:nvSpPr>
        <p:spPr>
          <a:xfrm>
            <a:off x="3645547" y="7847207"/>
            <a:ext cx="585711" cy="1410146"/>
          </a:xfrm>
          <a:custGeom>
            <a:avLst/>
            <a:gdLst/>
            <a:ahLst/>
            <a:cxnLst/>
            <a:rect l="l" t="t" r="r" b="b"/>
            <a:pathLst>
              <a:path w="585711" h="1410146">
                <a:moveTo>
                  <a:pt x="0" y="0"/>
                </a:moveTo>
                <a:lnTo>
                  <a:pt x="585711" y="0"/>
                </a:lnTo>
                <a:lnTo>
                  <a:pt x="585711" y="1410146"/>
                </a:lnTo>
                <a:lnTo>
                  <a:pt x="230684" y="1410146"/>
                </a:lnTo>
                <a:lnTo>
                  <a:pt x="230684" y="303237"/>
                </a:lnTo>
                <a:lnTo>
                  <a:pt x="0" y="303237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70E217A9-6DBE-E14D-CD4C-2A5DDDE006E6}"/>
              </a:ext>
            </a:extLst>
          </p:cNvPr>
          <p:cNvSpPr/>
          <p:nvPr/>
        </p:nvSpPr>
        <p:spPr>
          <a:xfrm>
            <a:off x="7215380" y="7821163"/>
            <a:ext cx="718242" cy="1436191"/>
          </a:xfrm>
          <a:custGeom>
            <a:avLst/>
            <a:gdLst/>
            <a:ahLst/>
            <a:cxnLst/>
            <a:rect l="l" t="t" r="r" b="b"/>
            <a:pathLst>
              <a:path w="718242" h="1436191">
                <a:moveTo>
                  <a:pt x="518108" y="0"/>
                </a:moveTo>
                <a:cubicBezTo>
                  <a:pt x="566477" y="0"/>
                  <a:pt x="612288" y="4961"/>
                  <a:pt x="655541" y="14883"/>
                </a:cubicBezTo>
                <a:lnTo>
                  <a:pt x="718242" y="37813"/>
                </a:lnTo>
                <a:lnTo>
                  <a:pt x="718242" y="957761"/>
                </a:lnTo>
                <a:lnTo>
                  <a:pt x="692051" y="985056"/>
                </a:lnTo>
                <a:cubicBezTo>
                  <a:pt x="667866" y="1008620"/>
                  <a:pt x="640581" y="1034045"/>
                  <a:pt x="610195" y="1061330"/>
                </a:cubicBezTo>
                <a:cubicBezTo>
                  <a:pt x="589111" y="1081174"/>
                  <a:pt x="562136" y="1105048"/>
                  <a:pt x="529270" y="1132954"/>
                </a:cubicBezTo>
                <a:lnTo>
                  <a:pt x="718242" y="1132954"/>
                </a:lnTo>
                <a:lnTo>
                  <a:pt x="718242" y="1436191"/>
                </a:lnTo>
                <a:lnTo>
                  <a:pt x="13022" y="1436191"/>
                </a:lnTo>
                <a:lnTo>
                  <a:pt x="13022" y="1156208"/>
                </a:lnTo>
                <a:cubicBezTo>
                  <a:pt x="59531" y="1125823"/>
                  <a:pt x="98288" y="1100087"/>
                  <a:pt x="129294" y="1079003"/>
                </a:cubicBezTo>
                <a:cubicBezTo>
                  <a:pt x="170222" y="1051098"/>
                  <a:pt x="207119" y="1024433"/>
                  <a:pt x="239985" y="999008"/>
                </a:cubicBezTo>
                <a:cubicBezTo>
                  <a:pt x="318120" y="938857"/>
                  <a:pt x="386023" y="876845"/>
                  <a:pt x="443694" y="812973"/>
                </a:cubicBezTo>
                <a:cubicBezTo>
                  <a:pt x="467258" y="787549"/>
                  <a:pt x="488962" y="762124"/>
                  <a:pt x="508806" y="736699"/>
                </a:cubicBezTo>
                <a:cubicBezTo>
                  <a:pt x="532991" y="705693"/>
                  <a:pt x="554075" y="675617"/>
                  <a:pt x="572058" y="646472"/>
                </a:cubicBezTo>
                <a:cubicBezTo>
                  <a:pt x="616086" y="573918"/>
                  <a:pt x="638100" y="509426"/>
                  <a:pt x="638100" y="452995"/>
                </a:cubicBezTo>
                <a:cubicBezTo>
                  <a:pt x="638100" y="361838"/>
                  <a:pt x="593762" y="316260"/>
                  <a:pt x="505085" y="316260"/>
                </a:cubicBezTo>
                <a:cubicBezTo>
                  <a:pt x="446794" y="316260"/>
                  <a:pt x="404316" y="340134"/>
                  <a:pt x="377651" y="387883"/>
                </a:cubicBezTo>
                <a:cubicBezTo>
                  <a:pt x="357807" y="423230"/>
                  <a:pt x="346335" y="473459"/>
                  <a:pt x="343235" y="538572"/>
                </a:cubicBezTo>
                <a:lnTo>
                  <a:pt x="0" y="538572"/>
                </a:lnTo>
                <a:cubicBezTo>
                  <a:pt x="1860" y="470359"/>
                  <a:pt x="8061" y="414238"/>
                  <a:pt x="18603" y="370210"/>
                </a:cubicBezTo>
                <a:cubicBezTo>
                  <a:pt x="31006" y="314399"/>
                  <a:pt x="52710" y="262619"/>
                  <a:pt x="83716" y="214870"/>
                </a:cubicBezTo>
                <a:cubicBezTo>
                  <a:pt x="129604" y="144177"/>
                  <a:pt x="192546" y="89917"/>
                  <a:pt x="272541" y="52090"/>
                </a:cubicBezTo>
                <a:cubicBezTo>
                  <a:pt x="346955" y="17363"/>
                  <a:pt x="428811" y="0"/>
                  <a:pt x="51810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D84D6EF7-2C81-A509-C960-D6A10B272034}"/>
              </a:ext>
            </a:extLst>
          </p:cNvPr>
          <p:cNvSpPr/>
          <p:nvPr/>
        </p:nvSpPr>
        <p:spPr>
          <a:xfrm>
            <a:off x="10896350" y="7821162"/>
            <a:ext cx="739636" cy="1463166"/>
          </a:xfrm>
          <a:custGeom>
            <a:avLst/>
            <a:gdLst/>
            <a:ahLst/>
            <a:cxnLst/>
            <a:rect l="l" t="t" r="r" b="b"/>
            <a:pathLst>
              <a:path w="739636" h="1463166">
                <a:moveTo>
                  <a:pt x="519968" y="0"/>
                </a:moveTo>
                <a:cubicBezTo>
                  <a:pt x="579189" y="0"/>
                  <a:pt x="634225" y="8449"/>
                  <a:pt x="685074" y="25347"/>
                </a:cubicBezTo>
                <a:lnTo>
                  <a:pt x="739636" y="48985"/>
                </a:lnTo>
                <a:lnTo>
                  <a:pt x="739636" y="1419110"/>
                </a:lnTo>
                <a:lnTo>
                  <a:pt x="706701" y="1433401"/>
                </a:lnTo>
                <a:cubicBezTo>
                  <a:pt x="647635" y="1453244"/>
                  <a:pt x="584770" y="1463166"/>
                  <a:pt x="518108" y="1463166"/>
                </a:cubicBezTo>
                <a:cubicBezTo>
                  <a:pt x="431912" y="1463166"/>
                  <a:pt x="350366" y="1447043"/>
                  <a:pt x="273472" y="1414797"/>
                </a:cubicBezTo>
                <a:cubicBezTo>
                  <a:pt x="186035" y="1379450"/>
                  <a:pt x="120923" y="1329531"/>
                  <a:pt x="78135" y="1265039"/>
                </a:cubicBezTo>
                <a:cubicBezTo>
                  <a:pt x="53950" y="1228452"/>
                  <a:pt x="35657" y="1188454"/>
                  <a:pt x="23254" y="1145046"/>
                </a:cubicBezTo>
                <a:cubicBezTo>
                  <a:pt x="13332" y="1109699"/>
                  <a:pt x="5581" y="1066291"/>
                  <a:pt x="0" y="1014821"/>
                </a:cubicBezTo>
                <a:lnTo>
                  <a:pt x="363699" y="1014821"/>
                </a:lnTo>
                <a:cubicBezTo>
                  <a:pt x="383542" y="1102878"/>
                  <a:pt x="438113" y="1146906"/>
                  <a:pt x="527410" y="1146906"/>
                </a:cubicBezTo>
                <a:cubicBezTo>
                  <a:pt x="629109" y="1146906"/>
                  <a:pt x="679958" y="1094197"/>
                  <a:pt x="679958" y="988777"/>
                </a:cubicBezTo>
                <a:cubicBezTo>
                  <a:pt x="679958" y="916843"/>
                  <a:pt x="641201" y="871884"/>
                  <a:pt x="563686" y="853901"/>
                </a:cubicBezTo>
                <a:cubicBezTo>
                  <a:pt x="536401" y="847700"/>
                  <a:pt x="501985" y="844599"/>
                  <a:pt x="460437" y="844599"/>
                </a:cubicBezTo>
                <a:lnTo>
                  <a:pt x="363699" y="845529"/>
                </a:lnTo>
                <a:lnTo>
                  <a:pt x="363699" y="580429"/>
                </a:lnTo>
                <a:lnTo>
                  <a:pt x="403696" y="580429"/>
                </a:lnTo>
                <a:cubicBezTo>
                  <a:pt x="419199" y="580429"/>
                  <a:pt x="432842" y="580119"/>
                  <a:pt x="444624" y="579499"/>
                </a:cubicBezTo>
                <a:cubicBezTo>
                  <a:pt x="475630" y="577019"/>
                  <a:pt x="501365" y="572058"/>
                  <a:pt x="521829" y="564617"/>
                </a:cubicBezTo>
                <a:cubicBezTo>
                  <a:pt x="575159" y="544773"/>
                  <a:pt x="601824" y="503225"/>
                  <a:pt x="601824" y="439973"/>
                </a:cubicBezTo>
                <a:cubicBezTo>
                  <a:pt x="601824" y="357497"/>
                  <a:pt x="568958" y="316260"/>
                  <a:pt x="503225" y="316260"/>
                </a:cubicBezTo>
                <a:cubicBezTo>
                  <a:pt x="431291" y="316260"/>
                  <a:pt x="394394" y="356877"/>
                  <a:pt x="392534" y="438113"/>
                </a:cubicBezTo>
                <a:lnTo>
                  <a:pt x="38137" y="438113"/>
                </a:lnTo>
                <a:cubicBezTo>
                  <a:pt x="39997" y="302307"/>
                  <a:pt x="87747" y="194096"/>
                  <a:pt x="181384" y="113481"/>
                </a:cubicBezTo>
                <a:cubicBezTo>
                  <a:pt x="270061" y="37827"/>
                  <a:pt x="382922" y="0"/>
                  <a:pt x="519968" y="0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8BDD0933-E37A-289C-B423-E48CE8E858F9}"/>
              </a:ext>
            </a:extLst>
          </p:cNvPr>
          <p:cNvSpPr/>
          <p:nvPr/>
        </p:nvSpPr>
        <p:spPr>
          <a:xfrm>
            <a:off x="14564297" y="7847207"/>
            <a:ext cx="774053" cy="1410146"/>
          </a:xfrm>
          <a:custGeom>
            <a:avLst/>
            <a:gdLst/>
            <a:ahLst/>
            <a:cxnLst/>
            <a:rect l="l" t="t" r="r" b="b"/>
            <a:pathLst>
              <a:path w="774053" h="1410146">
                <a:moveTo>
                  <a:pt x="639961" y="439043"/>
                </a:moveTo>
                <a:lnTo>
                  <a:pt x="361839" y="880876"/>
                </a:lnTo>
                <a:lnTo>
                  <a:pt x="643682" y="880876"/>
                </a:lnTo>
                <a:lnTo>
                  <a:pt x="643682" y="439043"/>
                </a:lnTo>
                <a:close/>
                <a:moveTo>
                  <a:pt x="630659" y="0"/>
                </a:moveTo>
                <a:lnTo>
                  <a:pt x="774053" y="0"/>
                </a:lnTo>
                <a:lnTo>
                  <a:pt x="774053" y="1410146"/>
                </a:lnTo>
                <a:lnTo>
                  <a:pt x="621358" y="1410146"/>
                </a:lnTo>
                <a:lnTo>
                  <a:pt x="621358" y="1162719"/>
                </a:lnTo>
                <a:lnTo>
                  <a:pt x="0" y="1162719"/>
                </a:lnTo>
                <a:lnTo>
                  <a:pt x="0" y="899480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A05313C-256B-BA32-3B69-5423C6D1B969}"/>
              </a:ext>
            </a:extLst>
          </p:cNvPr>
          <p:cNvSpPr/>
          <p:nvPr/>
        </p:nvSpPr>
        <p:spPr>
          <a:xfrm>
            <a:off x="18288055" y="7847207"/>
            <a:ext cx="752659" cy="1438982"/>
          </a:xfrm>
          <a:custGeom>
            <a:avLst/>
            <a:gdLst/>
            <a:ahLst/>
            <a:cxnLst/>
            <a:rect l="l" t="t" r="r" b="b"/>
            <a:pathLst>
              <a:path w="752659" h="1438982">
                <a:moveTo>
                  <a:pt x="171153" y="0"/>
                </a:moveTo>
                <a:lnTo>
                  <a:pt x="752659" y="0"/>
                </a:lnTo>
                <a:lnTo>
                  <a:pt x="752659" y="303237"/>
                </a:lnTo>
                <a:lnTo>
                  <a:pt x="447415" y="303237"/>
                </a:lnTo>
                <a:lnTo>
                  <a:pt x="417649" y="495783"/>
                </a:lnTo>
                <a:cubicBezTo>
                  <a:pt x="468499" y="467878"/>
                  <a:pt x="531751" y="453926"/>
                  <a:pt x="607405" y="453926"/>
                </a:cubicBezTo>
                <a:cubicBezTo>
                  <a:pt x="659805" y="453926"/>
                  <a:pt x="708116" y="459836"/>
                  <a:pt x="752338" y="471657"/>
                </a:cubicBezTo>
                <a:lnTo>
                  <a:pt x="752659" y="471770"/>
                </a:lnTo>
                <a:lnTo>
                  <a:pt x="752659" y="1403234"/>
                </a:lnTo>
                <a:lnTo>
                  <a:pt x="704841" y="1419332"/>
                </a:lnTo>
                <a:cubicBezTo>
                  <a:pt x="653837" y="1432432"/>
                  <a:pt x="598103" y="1438982"/>
                  <a:pt x="537642" y="1438982"/>
                </a:cubicBezTo>
                <a:cubicBezTo>
                  <a:pt x="403697" y="1438982"/>
                  <a:pt x="288045" y="1404255"/>
                  <a:pt x="190686" y="1334802"/>
                </a:cubicBezTo>
                <a:cubicBezTo>
                  <a:pt x="87747" y="1261008"/>
                  <a:pt x="24185" y="1160239"/>
                  <a:pt x="0" y="1032495"/>
                </a:cubicBezTo>
                <a:lnTo>
                  <a:pt x="361839" y="1032495"/>
                </a:lnTo>
                <a:cubicBezTo>
                  <a:pt x="404007" y="1091406"/>
                  <a:pt x="459197" y="1120861"/>
                  <a:pt x="527410" y="1120861"/>
                </a:cubicBezTo>
                <a:cubicBezTo>
                  <a:pt x="579500" y="1120861"/>
                  <a:pt x="624148" y="1102568"/>
                  <a:pt x="661355" y="1065981"/>
                </a:cubicBezTo>
                <a:cubicBezTo>
                  <a:pt x="699182" y="1029394"/>
                  <a:pt x="718096" y="985366"/>
                  <a:pt x="718096" y="933896"/>
                </a:cubicBezTo>
                <a:cubicBezTo>
                  <a:pt x="718096" y="810493"/>
                  <a:pt x="653914" y="748791"/>
                  <a:pt x="525550" y="748791"/>
                </a:cubicBezTo>
                <a:cubicBezTo>
                  <a:pt x="437493" y="748791"/>
                  <a:pt x="376101" y="789409"/>
                  <a:pt x="341375" y="870644"/>
                </a:cubicBezTo>
                <a:lnTo>
                  <a:pt x="49300" y="79902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AA6F5FAD-9BC7-85FF-D474-8A4C6F721FEA}"/>
              </a:ext>
            </a:extLst>
          </p:cNvPr>
          <p:cNvSpPr/>
          <p:nvPr/>
        </p:nvSpPr>
        <p:spPr>
          <a:xfrm>
            <a:off x="21981119" y="7847208"/>
            <a:ext cx="761960" cy="1437121"/>
          </a:xfrm>
          <a:custGeom>
            <a:avLst/>
            <a:gdLst/>
            <a:ahLst/>
            <a:cxnLst/>
            <a:rect l="l" t="t" r="r" b="b"/>
            <a:pathLst>
              <a:path w="761960" h="1437121">
                <a:moveTo>
                  <a:pt x="545082" y="737629"/>
                </a:moveTo>
                <a:cubicBezTo>
                  <a:pt x="491132" y="737629"/>
                  <a:pt x="445864" y="755302"/>
                  <a:pt x="409276" y="790649"/>
                </a:cubicBezTo>
                <a:cubicBezTo>
                  <a:pt x="372690" y="826616"/>
                  <a:pt x="354396" y="871264"/>
                  <a:pt x="354396" y="924594"/>
                </a:cubicBezTo>
                <a:cubicBezTo>
                  <a:pt x="354396" y="979164"/>
                  <a:pt x="372380" y="1025363"/>
                  <a:pt x="408346" y="1063190"/>
                </a:cubicBezTo>
                <a:cubicBezTo>
                  <a:pt x="444934" y="1101638"/>
                  <a:pt x="490512" y="1120861"/>
                  <a:pt x="545082" y="1120861"/>
                </a:cubicBezTo>
                <a:cubicBezTo>
                  <a:pt x="599652" y="1120861"/>
                  <a:pt x="646162" y="1102878"/>
                  <a:pt x="684608" y="1066911"/>
                </a:cubicBezTo>
                <a:cubicBezTo>
                  <a:pt x="723676" y="1030324"/>
                  <a:pt x="743210" y="984746"/>
                  <a:pt x="743210" y="930175"/>
                </a:cubicBezTo>
                <a:cubicBezTo>
                  <a:pt x="743210" y="874365"/>
                  <a:pt x="723986" y="828166"/>
                  <a:pt x="685540" y="791579"/>
                </a:cubicBezTo>
                <a:cubicBezTo>
                  <a:pt x="647712" y="755612"/>
                  <a:pt x="600894" y="737629"/>
                  <a:pt x="545082" y="737629"/>
                </a:cubicBezTo>
                <a:close/>
                <a:moveTo>
                  <a:pt x="479970" y="0"/>
                </a:moveTo>
                <a:lnTo>
                  <a:pt x="761960" y="0"/>
                </a:lnTo>
                <a:lnTo>
                  <a:pt x="761960" y="185618"/>
                </a:lnTo>
                <a:lnTo>
                  <a:pt x="586940" y="425090"/>
                </a:lnTo>
                <a:lnTo>
                  <a:pt x="590662" y="428811"/>
                </a:lnTo>
                <a:cubicBezTo>
                  <a:pt x="599962" y="425710"/>
                  <a:pt x="611126" y="423540"/>
                  <a:pt x="624148" y="422300"/>
                </a:cubicBezTo>
                <a:lnTo>
                  <a:pt x="659494" y="421369"/>
                </a:lnTo>
                <a:cubicBezTo>
                  <a:pt x="692050" y="421369"/>
                  <a:pt x="723172" y="424334"/>
                  <a:pt x="752860" y="430264"/>
                </a:cubicBezTo>
                <a:lnTo>
                  <a:pt x="761960" y="433129"/>
                </a:lnTo>
                <a:lnTo>
                  <a:pt x="761960" y="1401161"/>
                </a:lnTo>
                <a:lnTo>
                  <a:pt x="667750" y="1427587"/>
                </a:lnTo>
                <a:cubicBezTo>
                  <a:pt x="632170" y="1433943"/>
                  <a:pt x="595002" y="1437121"/>
                  <a:pt x="556244" y="1437121"/>
                </a:cubicBezTo>
                <a:cubicBezTo>
                  <a:pt x="395014" y="1437121"/>
                  <a:pt x="262310" y="1386892"/>
                  <a:pt x="158130" y="1286433"/>
                </a:cubicBezTo>
                <a:cubicBezTo>
                  <a:pt x="52710" y="1184734"/>
                  <a:pt x="0" y="1053269"/>
                  <a:pt x="0" y="892038"/>
                </a:cubicBezTo>
                <a:cubicBezTo>
                  <a:pt x="0" y="826926"/>
                  <a:pt x="12092" y="760883"/>
                  <a:pt x="36276" y="693911"/>
                </a:cubicBezTo>
                <a:cubicBezTo>
                  <a:pt x="57980" y="634380"/>
                  <a:pt x="88986" y="574538"/>
                  <a:pt x="129294" y="514387"/>
                </a:cubicBez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1" name="Group 8">
            <a:extLst>
              <a:ext uri="{FF2B5EF4-FFF2-40B4-BE49-F238E27FC236}">
                <a16:creationId xmlns:a16="http://schemas.microsoft.com/office/drawing/2014/main" id="{B150A702-EB67-CD20-2CAF-73751DE76A18}"/>
              </a:ext>
            </a:extLst>
          </p:cNvPr>
          <p:cNvGrpSpPr>
            <a:grpSpLocks/>
          </p:cNvGrpSpPr>
          <p:nvPr/>
        </p:nvGrpSpPr>
        <p:grpSpPr bwMode="auto">
          <a:xfrm>
            <a:off x="2194968" y="6375547"/>
            <a:ext cx="838736" cy="771726"/>
            <a:chOff x="11752522" y="7203359"/>
            <a:chExt cx="615438" cy="567112"/>
          </a:xfrm>
          <a:solidFill>
            <a:schemeClr val="tx2"/>
          </a:solidFill>
        </p:grpSpPr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id="{C0616297-48B3-E19B-0A1E-9D0A4EB53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522" y="7403767"/>
              <a:ext cx="277161" cy="166297"/>
            </a:xfrm>
            <a:custGeom>
              <a:avLst/>
              <a:gdLst>
                <a:gd name="T0" fmla="*/ 57307549 w 860"/>
                <a:gd name="T1" fmla="*/ 39790425 h 516"/>
                <a:gd name="T2" fmla="*/ 57307549 w 860"/>
                <a:gd name="T3" fmla="*/ 39790425 h 516"/>
                <a:gd name="T4" fmla="*/ 99650015 w 860"/>
                <a:gd name="T5" fmla="*/ 39790425 h 516"/>
                <a:gd name="T6" fmla="*/ 99650015 w 860"/>
                <a:gd name="T7" fmla="*/ 19953384 h 516"/>
                <a:gd name="T8" fmla="*/ 57307549 w 860"/>
                <a:gd name="T9" fmla="*/ 19953384 h 516"/>
                <a:gd name="T10" fmla="*/ 29929843 w 860"/>
                <a:gd name="T11" fmla="*/ 0 h 516"/>
                <a:gd name="T12" fmla="*/ 0 w 860"/>
                <a:gd name="T13" fmla="*/ 29929915 h 516"/>
                <a:gd name="T14" fmla="*/ 29929843 w 860"/>
                <a:gd name="T15" fmla="*/ 59743809 h 516"/>
                <a:gd name="T16" fmla="*/ 57307549 w 860"/>
                <a:gd name="T17" fmla="*/ 39790425 h 516"/>
                <a:gd name="T18" fmla="*/ 29929843 w 860"/>
                <a:gd name="T19" fmla="*/ 39790425 h 516"/>
                <a:gd name="T20" fmla="*/ 29929843 w 860"/>
                <a:gd name="T21" fmla="*/ 39790425 h 516"/>
                <a:gd name="T22" fmla="*/ 19953336 w 860"/>
                <a:gd name="T23" fmla="*/ 29929915 h 516"/>
                <a:gd name="T24" fmla="*/ 29929843 w 860"/>
                <a:gd name="T25" fmla="*/ 19953384 h 516"/>
                <a:gd name="T26" fmla="*/ 39906350 w 860"/>
                <a:gd name="T27" fmla="*/ 29929915 h 516"/>
                <a:gd name="T28" fmla="*/ 29929843 w 860"/>
                <a:gd name="T29" fmla="*/ 39790425 h 5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0" h="516">
                  <a:moveTo>
                    <a:pt x="494" y="343"/>
                  </a:moveTo>
                  <a:lnTo>
                    <a:pt x="494" y="343"/>
                  </a:lnTo>
                  <a:cubicBezTo>
                    <a:pt x="859" y="343"/>
                    <a:pt x="859" y="343"/>
                    <a:pt x="859" y="343"/>
                  </a:cubicBezTo>
                  <a:cubicBezTo>
                    <a:pt x="859" y="172"/>
                    <a:pt x="859" y="172"/>
                    <a:pt x="859" y="172"/>
                  </a:cubicBezTo>
                  <a:cubicBezTo>
                    <a:pt x="494" y="172"/>
                    <a:pt x="494" y="172"/>
                    <a:pt x="494" y="172"/>
                  </a:cubicBezTo>
                  <a:cubicBezTo>
                    <a:pt x="473" y="65"/>
                    <a:pt x="365" y="0"/>
                    <a:pt x="258" y="0"/>
                  </a:cubicBezTo>
                  <a:cubicBezTo>
                    <a:pt x="107" y="0"/>
                    <a:pt x="0" y="107"/>
                    <a:pt x="0" y="258"/>
                  </a:cubicBezTo>
                  <a:cubicBezTo>
                    <a:pt x="0" y="408"/>
                    <a:pt x="107" y="515"/>
                    <a:pt x="258" y="515"/>
                  </a:cubicBezTo>
                  <a:cubicBezTo>
                    <a:pt x="365" y="515"/>
                    <a:pt x="473" y="451"/>
                    <a:pt x="494" y="343"/>
                  </a:cubicBezTo>
                  <a:close/>
                  <a:moveTo>
                    <a:pt x="258" y="343"/>
                  </a:moveTo>
                  <a:lnTo>
                    <a:pt x="258" y="343"/>
                  </a:lnTo>
                  <a:cubicBezTo>
                    <a:pt x="215" y="343"/>
                    <a:pt x="172" y="301"/>
                    <a:pt x="172" y="258"/>
                  </a:cubicBezTo>
                  <a:cubicBezTo>
                    <a:pt x="172" y="215"/>
                    <a:pt x="215" y="172"/>
                    <a:pt x="258" y="172"/>
                  </a:cubicBezTo>
                  <a:cubicBezTo>
                    <a:pt x="301" y="172"/>
                    <a:pt x="344" y="215"/>
                    <a:pt x="344" y="258"/>
                  </a:cubicBezTo>
                  <a:cubicBezTo>
                    <a:pt x="344" y="301"/>
                    <a:pt x="301" y="343"/>
                    <a:pt x="258" y="3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id="{87F6FDC7-A9C1-0CCA-CCE5-F5D25A88E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3386" y="7203359"/>
              <a:ext cx="504574" cy="567112"/>
            </a:xfrm>
            <a:custGeom>
              <a:avLst/>
              <a:gdLst>
                <a:gd name="T0" fmla="*/ 181351366 w 1567"/>
                <a:gd name="T1" fmla="*/ 102049871 h 1760"/>
                <a:gd name="T2" fmla="*/ 181351366 w 1567"/>
                <a:gd name="T3" fmla="*/ 102049871 h 1760"/>
                <a:gd name="T4" fmla="*/ 141630090 w 1567"/>
                <a:gd name="T5" fmla="*/ 72130846 h 1760"/>
                <a:gd name="T6" fmla="*/ 141630090 w 1567"/>
                <a:gd name="T7" fmla="*/ 92076755 h 1760"/>
                <a:gd name="T8" fmla="*/ 101908814 w 1567"/>
                <a:gd name="T9" fmla="*/ 92076755 h 1760"/>
                <a:gd name="T10" fmla="*/ 0 w 1567"/>
                <a:gd name="T11" fmla="*/ 0 h 1760"/>
                <a:gd name="T12" fmla="*/ 0 w 1567"/>
                <a:gd name="T13" fmla="*/ 22381268 h 1760"/>
                <a:gd name="T14" fmla="*/ 81990216 w 1567"/>
                <a:gd name="T15" fmla="*/ 102049871 h 1760"/>
                <a:gd name="T16" fmla="*/ 0 w 1567"/>
                <a:gd name="T17" fmla="*/ 184153511 h 1760"/>
                <a:gd name="T18" fmla="*/ 0 w 1567"/>
                <a:gd name="T19" fmla="*/ 203983742 h 1760"/>
                <a:gd name="T20" fmla="*/ 101908814 w 1567"/>
                <a:gd name="T21" fmla="*/ 111906987 h 1760"/>
                <a:gd name="T22" fmla="*/ 141630090 w 1567"/>
                <a:gd name="T23" fmla="*/ 111906987 h 1760"/>
                <a:gd name="T24" fmla="*/ 141630090 w 1567"/>
                <a:gd name="T25" fmla="*/ 131853218 h 1760"/>
                <a:gd name="T26" fmla="*/ 181351366 w 1567"/>
                <a:gd name="T27" fmla="*/ 102049871 h 17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67" h="1760">
                  <a:moveTo>
                    <a:pt x="1566" y="880"/>
                  </a:moveTo>
                  <a:lnTo>
                    <a:pt x="1566" y="880"/>
                  </a:lnTo>
                  <a:cubicBezTo>
                    <a:pt x="1223" y="622"/>
                    <a:pt x="1223" y="622"/>
                    <a:pt x="1223" y="622"/>
                  </a:cubicBezTo>
                  <a:cubicBezTo>
                    <a:pt x="1223" y="794"/>
                    <a:pt x="1223" y="794"/>
                    <a:pt x="1223" y="794"/>
                  </a:cubicBezTo>
                  <a:cubicBezTo>
                    <a:pt x="880" y="794"/>
                    <a:pt x="880" y="794"/>
                    <a:pt x="880" y="794"/>
                  </a:cubicBezTo>
                  <a:cubicBezTo>
                    <a:pt x="837" y="364"/>
                    <a:pt x="450" y="0"/>
                    <a:pt x="0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86" y="193"/>
                    <a:pt x="708" y="494"/>
                    <a:pt x="708" y="880"/>
                  </a:cubicBezTo>
                  <a:cubicBezTo>
                    <a:pt x="708" y="1266"/>
                    <a:pt x="386" y="1588"/>
                    <a:pt x="0" y="1588"/>
                  </a:cubicBezTo>
                  <a:cubicBezTo>
                    <a:pt x="0" y="1759"/>
                    <a:pt x="0" y="1759"/>
                    <a:pt x="0" y="1759"/>
                  </a:cubicBezTo>
                  <a:cubicBezTo>
                    <a:pt x="450" y="1759"/>
                    <a:pt x="837" y="1416"/>
                    <a:pt x="880" y="965"/>
                  </a:cubicBezTo>
                  <a:cubicBezTo>
                    <a:pt x="1223" y="965"/>
                    <a:pt x="1223" y="965"/>
                    <a:pt x="1223" y="965"/>
                  </a:cubicBezTo>
                  <a:cubicBezTo>
                    <a:pt x="1223" y="1137"/>
                    <a:pt x="1223" y="1137"/>
                    <a:pt x="1223" y="1137"/>
                  </a:cubicBezTo>
                  <a:lnTo>
                    <a:pt x="1566" y="88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4" name="Freeform 34">
            <a:extLst>
              <a:ext uri="{FF2B5EF4-FFF2-40B4-BE49-F238E27FC236}">
                <a16:creationId xmlns:a16="http://schemas.microsoft.com/office/drawing/2014/main" id="{DBCB0C5F-6C21-FE0E-1339-2DCB8545A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097" y="6399324"/>
            <a:ext cx="925206" cy="724170"/>
          </a:xfrm>
          <a:custGeom>
            <a:avLst/>
            <a:gdLst>
              <a:gd name="T0" fmla="*/ 239325523 w 2151"/>
              <a:gd name="T1" fmla="*/ 149228954 h 1690"/>
              <a:gd name="T2" fmla="*/ 239325523 w 2151"/>
              <a:gd name="T3" fmla="*/ 149228954 h 1690"/>
              <a:gd name="T4" fmla="*/ 122162845 w 2151"/>
              <a:gd name="T5" fmla="*/ 101942761 h 1690"/>
              <a:gd name="T6" fmla="*/ 2499926 w 2151"/>
              <a:gd name="T7" fmla="*/ 149228954 h 1690"/>
              <a:gd name="T8" fmla="*/ 0 w 2151"/>
              <a:gd name="T9" fmla="*/ 156713111 h 1690"/>
              <a:gd name="T10" fmla="*/ 2499926 w 2151"/>
              <a:gd name="T11" fmla="*/ 164196953 h 1690"/>
              <a:gd name="T12" fmla="*/ 27500760 w 2151"/>
              <a:gd name="T13" fmla="*/ 189030675 h 1690"/>
              <a:gd name="T14" fmla="*/ 35001168 w 2151"/>
              <a:gd name="T15" fmla="*/ 191525394 h 1690"/>
              <a:gd name="T16" fmla="*/ 42387671 w 2151"/>
              <a:gd name="T17" fmla="*/ 189030675 h 1690"/>
              <a:gd name="T18" fmla="*/ 69774840 w 2151"/>
              <a:gd name="T19" fmla="*/ 171567957 h 1690"/>
              <a:gd name="T20" fmla="*/ 74888597 w 2151"/>
              <a:gd name="T21" fmla="*/ 161702234 h 1690"/>
              <a:gd name="T22" fmla="*/ 74888597 w 2151"/>
              <a:gd name="T23" fmla="*/ 129384670 h 1690"/>
              <a:gd name="T24" fmla="*/ 122162845 w 2151"/>
              <a:gd name="T25" fmla="*/ 121900513 h 1690"/>
              <a:gd name="T26" fmla="*/ 167050441 w 2151"/>
              <a:gd name="T27" fmla="*/ 129384670 h 1690"/>
              <a:gd name="T28" fmla="*/ 167050441 w 2151"/>
              <a:gd name="T29" fmla="*/ 161702234 h 1690"/>
              <a:gd name="T30" fmla="*/ 174550849 w 2151"/>
              <a:gd name="T31" fmla="*/ 171567957 h 1690"/>
              <a:gd name="T32" fmla="*/ 201938019 w 2151"/>
              <a:gd name="T33" fmla="*/ 189030675 h 1690"/>
              <a:gd name="T34" fmla="*/ 206938186 w 2151"/>
              <a:gd name="T35" fmla="*/ 191525394 h 1690"/>
              <a:gd name="T36" fmla="*/ 214438278 w 2151"/>
              <a:gd name="T37" fmla="*/ 189030675 h 1690"/>
              <a:gd name="T38" fmla="*/ 239325523 w 2151"/>
              <a:gd name="T39" fmla="*/ 164196953 h 1690"/>
              <a:gd name="T40" fmla="*/ 244325689 w 2151"/>
              <a:gd name="T41" fmla="*/ 156713111 h 1690"/>
              <a:gd name="T42" fmla="*/ 239325523 w 2151"/>
              <a:gd name="T43" fmla="*/ 149228954 h 1690"/>
              <a:gd name="T44" fmla="*/ 54887930 w 2151"/>
              <a:gd name="T45" fmla="*/ 154218392 h 1690"/>
              <a:gd name="T46" fmla="*/ 54887930 w 2151"/>
              <a:gd name="T47" fmla="*/ 154218392 h 1690"/>
              <a:gd name="T48" fmla="*/ 35001168 w 2151"/>
              <a:gd name="T49" fmla="*/ 169186391 h 1690"/>
              <a:gd name="T50" fmla="*/ 25000834 w 2151"/>
              <a:gd name="T51" fmla="*/ 156713111 h 1690"/>
              <a:gd name="T52" fmla="*/ 54887930 w 2151"/>
              <a:gd name="T53" fmla="*/ 139250078 h 1690"/>
              <a:gd name="T54" fmla="*/ 54887930 w 2151"/>
              <a:gd name="T55" fmla="*/ 154218392 h 1690"/>
              <a:gd name="T56" fmla="*/ 206938186 w 2151"/>
              <a:gd name="T57" fmla="*/ 169186391 h 1690"/>
              <a:gd name="T58" fmla="*/ 206938186 w 2151"/>
              <a:gd name="T59" fmla="*/ 169186391 h 1690"/>
              <a:gd name="T60" fmla="*/ 189437444 w 2151"/>
              <a:gd name="T61" fmla="*/ 154218392 h 1690"/>
              <a:gd name="T62" fmla="*/ 189437444 w 2151"/>
              <a:gd name="T63" fmla="*/ 136868827 h 1690"/>
              <a:gd name="T64" fmla="*/ 219324855 w 2151"/>
              <a:gd name="T65" fmla="*/ 156713111 h 1690"/>
              <a:gd name="T66" fmla="*/ 206938186 w 2151"/>
              <a:gd name="T67" fmla="*/ 169186391 h 1690"/>
              <a:gd name="T68" fmla="*/ 214438278 w 2151"/>
              <a:gd name="T69" fmla="*/ 44791474 h 1690"/>
              <a:gd name="T70" fmla="*/ 214438278 w 2151"/>
              <a:gd name="T71" fmla="*/ 44791474 h 1690"/>
              <a:gd name="T72" fmla="*/ 199437778 w 2151"/>
              <a:gd name="T73" fmla="*/ 29823160 h 1690"/>
              <a:gd name="T74" fmla="*/ 164550515 w 2151"/>
              <a:gd name="T75" fmla="*/ 64635443 h 1690"/>
              <a:gd name="T76" fmla="*/ 177050775 w 2151"/>
              <a:gd name="T77" fmla="*/ 79603757 h 1690"/>
              <a:gd name="T78" fmla="*/ 214438278 w 2151"/>
              <a:gd name="T79" fmla="*/ 44791474 h 1690"/>
              <a:gd name="T80" fmla="*/ 112162511 w 2151"/>
              <a:gd name="T81" fmla="*/ 0 h 1690"/>
              <a:gd name="T82" fmla="*/ 112162511 w 2151"/>
              <a:gd name="T83" fmla="*/ 0 h 1690"/>
              <a:gd name="T84" fmla="*/ 132163178 w 2151"/>
              <a:gd name="T85" fmla="*/ 0 h 1690"/>
              <a:gd name="T86" fmla="*/ 132163178 w 2151"/>
              <a:gd name="T87" fmla="*/ 52275316 h 1690"/>
              <a:gd name="T88" fmla="*/ 112162511 w 2151"/>
              <a:gd name="T89" fmla="*/ 52275316 h 1690"/>
              <a:gd name="T90" fmla="*/ 112162511 w 2151"/>
              <a:gd name="T91" fmla="*/ 0 h 1690"/>
              <a:gd name="T92" fmla="*/ 64888264 w 2151"/>
              <a:gd name="T93" fmla="*/ 79603757 h 1690"/>
              <a:gd name="T94" fmla="*/ 64888264 w 2151"/>
              <a:gd name="T95" fmla="*/ 79603757 h 1690"/>
              <a:gd name="T96" fmla="*/ 79775174 w 2151"/>
              <a:gd name="T97" fmla="*/ 64635443 h 1690"/>
              <a:gd name="T98" fmla="*/ 42387671 w 2151"/>
              <a:gd name="T99" fmla="*/ 29823160 h 1690"/>
              <a:gd name="T100" fmla="*/ 27500760 w 2151"/>
              <a:gd name="T101" fmla="*/ 44791474 h 1690"/>
              <a:gd name="T102" fmla="*/ 64888264 w 2151"/>
              <a:gd name="T103" fmla="*/ 79603757 h 16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1" h="1690">
                <a:moveTo>
                  <a:pt x="2106" y="1316"/>
                </a:moveTo>
                <a:lnTo>
                  <a:pt x="2106" y="1316"/>
                </a:lnTo>
                <a:cubicBezTo>
                  <a:pt x="1843" y="1053"/>
                  <a:pt x="1470" y="899"/>
                  <a:pt x="1075" y="899"/>
                </a:cubicBezTo>
                <a:cubicBezTo>
                  <a:pt x="659" y="899"/>
                  <a:pt x="285" y="1053"/>
                  <a:pt x="22" y="1316"/>
                </a:cubicBezTo>
                <a:cubicBezTo>
                  <a:pt x="0" y="1338"/>
                  <a:pt x="0" y="1360"/>
                  <a:pt x="0" y="1382"/>
                </a:cubicBezTo>
                <a:cubicBezTo>
                  <a:pt x="0" y="1404"/>
                  <a:pt x="0" y="1426"/>
                  <a:pt x="22" y="1448"/>
                </a:cubicBezTo>
                <a:cubicBezTo>
                  <a:pt x="242" y="1667"/>
                  <a:pt x="242" y="1667"/>
                  <a:pt x="242" y="1667"/>
                </a:cubicBezTo>
                <a:cubicBezTo>
                  <a:pt x="263" y="1689"/>
                  <a:pt x="285" y="1689"/>
                  <a:pt x="308" y="1689"/>
                </a:cubicBezTo>
                <a:cubicBezTo>
                  <a:pt x="329" y="1689"/>
                  <a:pt x="351" y="1689"/>
                  <a:pt x="373" y="1667"/>
                </a:cubicBezTo>
                <a:cubicBezTo>
                  <a:pt x="439" y="1601"/>
                  <a:pt x="527" y="1558"/>
                  <a:pt x="614" y="1513"/>
                </a:cubicBezTo>
                <a:cubicBezTo>
                  <a:pt x="636" y="1492"/>
                  <a:pt x="659" y="1470"/>
                  <a:pt x="659" y="1426"/>
                </a:cubicBezTo>
                <a:cubicBezTo>
                  <a:pt x="659" y="1141"/>
                  <a:pt x="659" y="1141"/>
                  <a:pt x="659" y="1141"/>
                </a:cubicBezTo>
                <a:cubicBezTo>
                  <a:pt x="790" y="1097"/>
                  <a:pt x="922" y="1075"/>
                  <a:pt x="1075" y="1075"/>
                </a:cubicBezTo>
                <a:cubicBezTo>
                  <a:pt x="1207" y="1075"/>
                  <a:pt x="1338" y="1097"/>
                  <a:pt x="1470" y="1141"/>
                </a:cubicBezTo>
                <a:cubicBezTo>
                  <a:pt x="1470" y="1426"/>
                  <a:pt x="1470" y="1426"/>
                  <a:pt x="1470" y="1426"/>
                </a:cubicBezTo>
                <a:cubicBezTo>
                  <a:pt x="1470" y="1448"/>
                  <a:pt x="1492" y="1492"/>
                  <a:pt x="1536" y="1513"/>
                </a:cubicBezTo>
                <a:cubicBezTo>
                  <a:pt x="1624" y="1558"/>
                  <a:pt x="1689" y="1601"/>
                  <a:pt x="1777" y="1667"/>
                </a:cubicBezTo>
                <a:cubicBezTo>
                  <a:pt x="1777" y="1689"/>
                  <a:pt x="1799" y="1689"/>
                  <a:pt x="1821" y="1689"/>
                </a:cubicBezTo>
                <a:cubicBezTo>
                  <a:pt x="1864" y="1689"/>
                  <a:pt x="1887" y="1689"/>
                  <a:pt x="1887" y="1667"/>
                </a:cubicBezTo>
                <a:cubicBezTo>
                  <a:pt x="2106" y="1448"/>
                  <a:pt x="2106" y="1448"/>
                  <a:pt x="2106" y="1448"/>
                </a:cubicBezTo>
                <a:cubicBezTo>
                  <a:pt x="2128" y="1426"/>
                  <a:pt x="2150" y="1404"/>
                  <a:pt x="2150" y="1382"/>
                </a:cubicBezTo>
                <a:cubicBezTo>
                  <a:pt x="2150" y="1360"/>
                  <a:pt x="2128" y="1338"/>
                  <a:pt x="2106" y="1316"/>
                </a:cubicBezTo>
                <a:close/>
                <a:moveTo>
                  <a:pt x="483" y="1360"/>
                </a:moveTo>
                <a:lnTo>
                  <a:pt x="483" y="1360"/>
                </a:lnTo>
                <a:cubicBezTo>
                  <a:pt x="417" y="1404"/>
                  <a:pt x="351" y="1448"/>
                  <a:pt x="308" y="1492"/>
                </a:cubicBezTo>
                <a:cubicBezTo>
                  <a:pt x="220" y="1382"/>
                  <a:pt x="220" y="1382"/>
                  <a:pt x="220" y="1382"/>
                </a:cubicBezTo>
                <a:cubicBezTo>
                  <a:pt x="285" y="1316"/>
                  <a:pt x="373" y="1272"/>
                  <a:pt x="483" y="1228"/>
                </a:cubicBezTo>
                <a:cubicBezTo>
                  <a:pt x="483" y="1360"/>
                  <a:pt x="483" y="1360"/>
                  <a:pt x="483" y="1360"/>
                </a:cubicBezTo>
                <a:close/>
                <a:moveTo>
                  <a:pt x="1821" y="1492"/>
                </a:moveTo>
                <a:lnTo>
                  <a:pt x="1821" y="1492"/>
                </a:lnTo>
                <a:cubicBezTo>
                  <a:pt x="1777" y="1448"/>
                  <a:pt x="1711" y="1404"/>
                  <a:pt x="1667" y="1360"/>
                </a:cubicBezTo>
                <a:cubicBezTo>
                  <a:pt x="1667" y="1207"/>
                  <a:pt x="1667" y="1207"/>
                  <a:pt x="1667" y="1207"/>
                </a:cubicBezTo>
                <a:cubicBezTo>
                  <a:pt x="1755" y="1272"/>
                  <a:pt x="1843" y="1316"/>
                  <a:pt x="1930" y="1382"/>
                </a:cubicBezTo>
                <a:lnTo>
                  <a:pt x="1821" y="1492"/>
                </a:lnTo>
                <a:close/>
                <a:moveTo>
                  <a:pt x="1887" y="395"/>
                </a:moveTo>
                <a:lnTo>
                  <a:pt x="1887" y="395"/>
                </a:lnTo>
                <a:cubicBezTo>
                  <a:pt x="1755" y="263"/>
                  <a:pt x="1755" y="263"/>
                  <a:pt x="1755" y="263"/>
                </a:cubicBezTo>
                <a:cubicBezTo>
                  <a:pt x="1448" y="570"/>
                  <a:pt x="1448" y="570"/>
                  <a:pt x="1448" y="570"/>
                </a:cubicBezTo>
                <a:cubicBezTo>
                  <a:pt x="1558" y="702"/>
                  <a:pt x="1558" y="702"/>
                  <a:pt x="1558" y="702"/>
                </a:cubicBezTo>
                <a:lnTo>
                  <a:pt x="1887" y="395"/>
                </a:lnTo>
                <a:close/>
                <a:moveTo>
                  <a:pt x="987" y="0"/>
                </a:moveTo>
                <a:lnTo>
                  <a:pt x="987" y="0"/>
                </a:lnTo>
                <a:cubicBezTo>
                  <a:pt x="1163" y="0"/>
                  <a:pt x="1163" y="0"/>
                  <a:pt x="1163" y="0"/>
                </a:cubicBezTo>
                <a:cubicBezTo>
                  <a:pt x="1163" y="461"/>
                  <a:pt x="1163" y="461"/>
                  <a:pt x="1163" y="461"/>
                </a:cubicBezTo>
                <a:cubicBezTo>
                  <a:pt x="987" y="461"/>
                  <a:pt x="987" y="461"/>
                  <a:pt x="987" y="461"/>
                </a:cubicBezTo>
                <a:lnTo>
                  <a:pt x="987" y="0"/>
                </a:lnTo>
                <a:close/>
                <a:moveTo>
                  <a:pt x="571" y="702"/>
                </a:moveTo>
                <a:lnTo>
                  <a:pt x="571" y="702"/>
                </a:lnTo>
                <a:cubicBezTo>
                  <a:pt x="702" y="570"/>
                  <a:pt x="702" y="570"/>
                  <a:pt x="702" y="570"/>
                </a:cubicBezTo>
                <a:cubicBezTo>
                  <a:pt x="373" y="263"/>
                  <a:pt x="373" y="263"/>
                  <a:pt x="373" y="263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263" y="395"/>
                  <a:pt x="571" y="702"/>
                  <a:pt x="571" y="70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20">
            <a:extLst>
              <a:ext uri="{FF2B5EF4-FFF2-40B4-BE49-F238E27FC236}">
                <a16:creationId xmlns:a16="http://schemas.microsoft.com/office/drawing/2014/main" id="{27C3D9C7-7AA6-1CAB-99B8-102F9A47E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5547" y="6454449"/>
            <a:ext cx="611762" cy="613922"/>
          </a:xfrm>
          <a:custGeom>
            <a:avLst/>
            <a:gdLst>
              <a:gd name="T0" fmla="*/ 99826493 w 1396"/>
              <a:gd name="T1" fmla="*/ 0 h 1396"/>
              <a:gd name="T2" fmla="*/ 124841131 w 1396"/>
              <a:gd name="T3" fmla="*/ 22455158 h 1396"/>
              <a:gd name="T4" fmla="*/ 94939692 w 1396"/>
              <a:gd name="T5" fmla="*/ 52356208 h 1396"/>
              <a:gd name="T6" fmla="*/ 109832155 w 1396"/>
              <a:gd name="T7" fmla="*/ 67365151 h 1396"/>
              <a:gd name="T8" fmla="*/ 139850108 w 1396"/>
              <a:gd name="T9" fmla="*/ 37463778 h 1396"/>
              <a:gd name="T10" fmla="*/ 162305315 w 1396"/>
              <a:gd name="T11" fmla="*/ 62362170 h 1396"/>
              <a:gd name="T12" fmla="*/ 162305315 w 1396"/>
              <a:gd name="T13" fmla="*/ 0 h 1396"/>
              <a:gd name="T14" fmla="*/ 99826493 w 1396"/>
              <a:gd name="T15" fmla="*/ 0 h 1396"/>
              <a:gd name="T16" fmla="*/ 59919069 w 1396"/>
              <a:gd name="T17" fmla="*/ 0 h 1396"/>
              <a:gd name="T18" fmla="*/ 0 w 1396"/>
              <a:gd name="T19" fmla="*/ 0 h 1396"/>
              <a:gd name="T20" fmla="*/ 0 w 1396"/>
              <a:gd name="T21" fmla="*/ 62362170 h 1396"/>
              <a:gd name="T22" fmla="*/ 22455208 w 1396"/>
              <a:gd name="T23" fmla="*/ 37463778 h 1396"/>
              <a:gd name="T24" fmla="*/ 69925054 w 1396"/>
              <a:gd name="T25" fmla="*/ 84933519 h 1396"/>
              <a:gd name="T26" fmla="*/ 69925054 w 1396"/>
              <a:gd name="T27" fmla="*/ 162304632 h 1396"/>
              <a:gd name="T28" fmla="*/ 89820509 w 1396"/>
              <a:gd name="T29" fmla="*/ 162304632 h 1396"/>
              <a:gd name="T30" fmla="*/ 89820509 w 1396"/>
              <a:gd name="T31" fmla="*/ 77370791 h 1396"/>
              <a:gd name="T32" fmla="*/ 37463862 w 1396"/>
              <a:gd name="T33" fmla="*/ 22455158 h 1396"/>
              <a:gd name="T34" fmla="*/ 59919069 w 1396"/>
              <a:gd name="T35" fmla="*/ 0 h 13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96" h="1396">
                <a:moveTo>
                  <a:pt x="858" y="0"/>
                </a:moveTo>
                <a:lnTo>
                  <a:pt x="1073" y="193"/>
                </a:lnTo>
                <a:lnTo>
                  <a:pt x="816" y="450"/>
                </a:lnTo>
                <a:lnTo>
                  <a:pt x="944" y="579"/>
                </a:lnTo>
                <a:lnTo>
                  <a:pt x="1202" y="322"/>
                </a:lnTo>
                <a:lnTo>
                  <a:pt x="1395" y="536"/>
                </a:lnTo>
                <a:lnTo>
                  <a:pt x="1395" y="0"/>
                </a:lnTo>
                <a:lnTo>
                  <a:pt x="858" y="0"/>
                </a:lnTo>
                <a:close/>
                <a:moveTo>
                  <a:pt x="515" y="0"/>
                </a:moveTo>
                <a:lnTo>
                  <a:pt x="0" y="0"/>
                </a:lnTo>
                <a:lnTo>
                  <a:pt x="0" y="536"/>
                </a:lnTo>
                <a:lnTo>
                  <a:pt x="193" y="322"/>
                </a:lnTo>
                <a:lnTo>
                  <a:pt x="601" y="730"/>
                </a:lnTo>
                <a:lnTo>
                  <a:pt x="601" y="1395"/>
                </a:lnTo>
                <a:lnTo>
                  <a:pt x="772" y="1395"/>
                </a:lnTo>
                <a:lnTo>
                  <a:pt x="772" y="665"/>
                </a:lnTo>
                <a:lnTo>
                  <a:pt x="322" y="193"/>
                </a:lnTo>
                <a:lnTo>
                  <a:pt x="5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56" name="Group 23">
            <a:extLst>
              <a:ext uri="{FF2B5EF4-FFF2-40B4-BE49-F238E27FC236}">
                <a16:creationId xmlns:a16="http://schemas.microsoft.com/office/drawing/2014/main" id="{F308C89D-2E23-A46B-FC69-BB2E56328ECD}"/>
              </a:ext>
            </a:extLst>
          </p:cNvPr>
          <p:cNvGrpSpPr>
            <a:grpSpLocks/>
          </p:cNvGrpSpPr>
          <p:nvPr/>
        </p:nvGrpSpPr>
        <p:grpSpPr bwMode="auto">
          <a:xfrm>
            <a:off x="9651575" y="6451206"/>
            <a:ext cx="734978" cy="620408"/>
            <a:chOff x="6385365" y="7283394"/>
            <a:chExt cx="539305" cy="456334"/>
          </a:xfrm>
          <a:solidFill>
            <a:schemeClr val="tx2"/>
          </a:solidFill>
        </p:grpSpPr>
        <p:sp>
          <p:nvSpPr>
            <p:cNvPr id="157" name="Freeform 110">
              <a:extLst>
                <a:ext uri="{FF2B5EF4-FFF2-40B4-BE49-F238E27FC236}">
                  <a16:creationId xmlns:a16="http://schemas.microsoft.com/office/drawing/2014/main" id="{BD02FC75-0B07-7A01-15E6-160679618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397" y="7283394"/>
              <a:ext cx="55790" cy="221730"/>
            </a:xfrm>
            <a:custGeom>
              <a:avLst/>
              <a:gdLst>
                <a:gd name="T0" fmla="*/ 55466 w 172"/>
                <a:gd name="T1" fmla="*/ 0 h 684"/>
                <a:gd name="T2" fmla="*/ 0 w 172"/>
                <a:gd name="T3" fmla="*/ 0 h 684"/>
                <a:gd name="T4" fmla="*/ 0 w 172"/>
                <a:gd name="T5" fmla="*/ 221406 h 684"/>
                <a:gd name="T6" fmla="*/ 55466 w 172"/>
                <a:gd name="T7" fmla="*/ 165973 h 684"/>
                <a:gd name="T8" fmla="*/ 55466 w 172"/>
                <a:gd name="T9" fmla="*/ 0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684">
                  <a:moveTo>
                    <a:pt x="171" y="0"/>
                  </a:moveTo>
                  <a:lnTo>
                    <a:pt x="0" y="0"/>
                  </a:lnTo>
                  <a:lnTo>
                    <a:pt x="0" y="683"/>
                  </a:lnTo>
                  <a:lnTo>
                    <a:pt x="171" y="51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111">
              <a:extLst>
                <a:ext uri="{FF2B5EF4-FFF2-40B4-BE49-F238E27FC236}">
                  <a16:creationId xmlns:a16="http://schemas.microsoft.com/office/drawing/2014/main" id="{6CC9C4F1-4C86-2D8A-840D-6C0D67872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65" y="7283394"/>
              <a:ext cx="55791" cy="456334"/>
            </a:xfrm>
            <a:custGeom>
              <a:avLst/>
              <a:gdLst>
                <a:gd name="T0" fmla="*/ 55467 w 172"/>
                <a:gd name="T1" fmla="*/ 0 h 1408"/>
                <a:gd name="T2" fmla="*/ 0 w 172"/>
                <a:gd name="T3" fmla="*/ 0 h 1408"/>
                <a:gd name="T4" fmla="*/ 0 w 172"/>
                <a:gd name="T5" fmla="*/ 456010 h 1408"/>
                <a:gd name="T6" fmla="*/ 55467 w 172"/>
                <a:gd name="T7" fmla="*/ 456010 h 1408"/>
                <a:gd name="T8" fmla="*/ 55467 w 172"/>
                <a:gd name="T9" fmla="*/ 0 h 1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1408">
                  <a:moveTo>
                    <a:pt x="171" y="0"/>
                  </a:moveTo>
                  <a:lnTo>
                    <a:pt x="0" y="0"/>
                  </a:lnTo>
                  <a:lnTo>
                    <a:pt x="0" y="1407"/>
                  </a:lnTo>
                  <a:lnTo>
                    <a:pt x="171" y="1407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9" name="Freeform 112">
              <a:extLst>
                <a:ext uri="{FF2B5EF4-FFF2-40B4-BE49-F238E27FC236}">
                  <a16:creationId xmlns:a16="http://schemas.microsoft.com/office/drawing/2014/main" id="{C62E02A4-C7FA-EC11-0AB0-4F3351BAC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283394"/>
              <a:ext cx="55791" cy="118732"/>
            </a:xfrm>
            <a:custGeom>
              <a:avLst/>
              <a:gdLst>
                <a:gd name="T0" fmla="*/ 55467 w 172"/>
                <a:gd name="T1" fmla="*/ 0 h 364"/>
                <a:gd name="T2" fmla="*/ 0 w 172"/>
                <a:gd name="T3" fmla="*/ 0 h 364"/>
                <a:gd name="T4" fmla="*/ 0 w 172"/>
                <a:gd name="T5" fmla="*/ 118406 h 364"/>
                <a:gd name="T6" fmla="*/ 55467 w 172"/>
                <a:gd name="T7" fmla="*/ 118406 h 364"/>
                <a:gd name="T8" fmla="*/ 55467 w 172"/>
                <a:gd name="T9" fmla="*/ 0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4">
                  <a:moveTo>
                    <a:pt x="171" y="0"/>
                  </a:moveTo>
                  <a:lnTo>
                    <a:pt x="0" y="0"/>
                  </a:lnTo>
                  <a:lnTo>
                    <a:pt x="0" y="363"/>
                  </a:lnTo>
                  <a:lnTo>
                    <a:pt x="171" y="363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0" name="Freeform 113">
              <a:extLst>
                <a:ext uri="{FF2B5EF4-FFF2-40B4-BE49-F238E27FC236}">
                  <a16:creationId xmlns:a16="http://schemas.microsoft.com/office/drawing/2014/main" id="{1FFCBCD8-30A5-2FA1-BAE5-09952BE6C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456486"/>
              <a:ext cx="55791" cy="111580"/>
            </a:xfrm>
            <a:custGeom>
              <a:avLst/>
              <a:gdLst>
                <a:gd name="T0" fmla="*/ 55467 w 172"/>
                <a:gd name="T1" fmla="*/ 0 h 343"/>
                <a:gd name="T2" fmla="*/ 0 w 172"/>
                <a:gd name="T3" fmla="*/ 0 h 343"/>
                <a:gd name="T4" fmla="*/ 0 w 172"/>
                <a:gd name="T5" fmla="*/ 111255 h 343"/>
                <a:gd name="T6" fmla="*/ 55467 w 172"/>
                <a:gd name="T7" fmla="*/ 111255 h 343"/>
                <a:gd name="T8" fmla="*/ 55467 w 172"/>
                <a:gd name="T9" fmla="*/ 0 h 3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43">
                  <a:moveTo>
                    <a:pt x="171" y="0"/>
                  </a:moveTo>
                  <a:lnTo>
                    <a:pt x="0" y="0"/>
                  </a:lnTo>
                  <a:lnTo>
                    <a:pt x="0" y="342"/>
                  </a:lnTo>
                  <a:lnTo>
                    <a:pt x="171" y="34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1" name="Freeform 114">
              <a:extLst>
                <a:ext uri="{FF2B5EF4-FFF2-40B4-BE49-F238E27FC236}">
                  <a16:creationId xmlns:a16="http://schemas.microsoft.com/office/drawing/2014/main" id="{91D0C5B7-425B-6E2C-6BEC-1BADB48FC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04" y="7622426"/>
              <a:ext cx="55791" cy="117302"/>
            </a:xfrm>
            <a:custGeom>
              <a:avLst/>
              <a:gdLst>
                <a:gd name="T0" fmla="*/ 55467 w 172"/>
                <a:gd name="T1" fmla="*/ 0 h 363"/>
                <a:gd name="T2" fmla="*/ 0 w 172"/>
                <a:gd name="T3" fmla="*/ 0 h 363"/>
                <a:gd name="T4" fmla="*/ 0 w 172"/>
                <a:gd name="T5" fmla="*/ 116979 h 363"/>
                <a:gd name="T6" fmla="*/ 55467 w 172"/>
                <a:gd name="T7" fmla="*/ 116979 h 363"/>
                <a:gd name="T8" fmla="*/ 55467 w 172"/>
                <a:gd name="T9" fmla="*/ 0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363">
                  <a:moveTo>
                    <a:pt x="171" y="0"/>
                  </a:moveTo>
                  <a:lnTo>
                    <a:pt x="0" y="0"/>
                  </a:lnTo>
                  <a:lnTo>
                    <a:pt x="0" y="362"/>
                  </a:lnTo>
                  <a:lnTo>
                    <a:pt x="171" y="362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115">
              <a:extLst>
                <a:ext uri="{FF2B5EF4-FFF2-40B4-BE49-F238E27FC236}">
                  <a16:creationId xmlns:a16="http://schemas.microsoft.com/office/drawing/2014/main" id="{0DFE3BD3-C04F-C4DC-A035-4EE8A17B0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607" y="7476513"/>
              <a:ext cx="256063" cy="263215"/>
            </a:xfrm>
            <a:custGeom>
              <a:avLst/>
              <a:gdLst>
                <a:gd name="T0" fmla="*/ 241819 w 791"/>
                <a:gd name="T1" fmla="*/ 48359 h 811"/>
                <a:gd name="T2" fmla="*/ 241819 w 791"/>
                <a:gd name="T3" fmla="*/ 48359 h 811"/>
                <a:gd name="T4" fmla="*/ 207181 w 791"/>
                <a:gd name="T5" fmla="*/ 20772 h 811"/>
                <a:gd name="T6" fmla="*/ 145351 w 791"/>
                <a:gd name="T7" fmla="*/ 20772 h 811"/>
                <a:gd name="T8" fmla="*/ 0 w 791"/>
                <a:gd name="T9" fmla="*/ 166173 h 811"/>
                <a:gd name="T10" fmla="*/ 0 w 791"/>
                <a:gd name="T11" fmla="*/ 262890 h 811"/>
                <a:gd name="T12" fmla="*/ 89994 w 791"/>
                <a:gd name="T13" fmla="*/ 262890 h 811"/>
                <a:gd name="T14" fmla="*/ 241819 w 791"/>
                <a:gd name="T15" fmla="*/ 110998 h 811"/>
                <a:gd name="T16" fmla="*/ 241819 w 791"/>
                <a:gd name="T17" fmla="*/ 48359 h 811"/>
                <a:gd name="T18" fmla="*/ 69276 w 791"/>
                <a:gd name="T19" fmla="*/ 214532 h 811"/>
                <a:gd name="T20" fmla="*/ 69276 w 791"/>
                <a:gd name="T21" fmla="*/ 214532 h 811"/>
                <a:gd name="T22" fmla="*/ 41760 w 791"/>
                <a:gd name="T23" fmla="*/ 214532 h 811"/>
                <a:gd name="T24" fmla="*/ 41760 w 791"/>
                <a:gd name="T25" fmla="*/ 186944 h 811"/>
                <a:gd name="T26" fmla="*/ 138229 w 791"/>
                <a:gd name="T27" fmla="*/ 90227 h 811"/>
                <a:gd name="T28" fmla="*/ 165745 w 791"/>
                <a:gd name="T29" fmla="*/ 117814 h 811"/>
                <a:gd name="T30" fmla="*/ 69276 w 791"/>
                <a:gd name="T31" fmla="*/ 214532 h 8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91" h="811">
                  <a:moveTo>
                    <a:pt x="747" y="149"/>
                  </a:moveTo>
                  <a:lnTo>
                    <a:pt x="747" y="149"/>
                  </a:lnTo>
                  <a:cubicBezTo>
                    <a:pt x="640" y="64"/>
                    <a:pt x="640" y="64"/>
                    <a:pt x="640" y="64"/>
                  </a:cubicBezTo>
                  <a:cubicBezTo>
                    <a:pt x="576" y="0"/>
                    <a:pt x="512" y="0"/>
                    <a:pt x="449" y="64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810"/>
                    <a:pt x="0" y="810"/>
                    <a:pt x="0" y="810"/>
                  </a:cubicBezTo>
                  <a:cubicBezTo>
                    <a:pt x="278" y="810"/>
                    <a:pt x="278" y="810"/>
                    <a:pt x="278" y="810"/>
                  </a:cubicBezTo>
                  <a:cubicBezTo>
                    <a:pt x="747" y="342"/>
                    <a:pt x="747" y="342"/>
                    <a:pt x="747" y="342"/>
                  </a:cubicBezTo>
                  <a:cubicBezTo>
                    <a:pt x="790" y="299"/>
                    <a:pt x="790" y="213"/>
                    <a:pt x="747" y="149"/>
                  </a:cubicBezTo>
                  <a:close/>
                  <a:moveTo>
                    <a:pt x="214" y="661"/>
                  </a:moveTo>
                  <a:lnTo>
                    <a:pt x="214" y="661"/>
                  </a:lnTo>
                  <a:cubicBezTo>
                    <a:pt x="129" y="661"/>
                    <a:pt x="129" y="661"/>
                    <a:pt x="129" y="661"/>
                  </a:cubicBezTo>
                  <a:cubicBezTo>
                    <a:pt x="129" y="576"/>
                    <a:pt x="129" y="576"/>
                    <a:pt x="129" y="576"/>
                  </a:cubicBezTo>
                  <a:cubicBezTo>
                    <a:pt x="427" y="278"/>
                    <a:pt x="427" y="278"/>
                    <a:pt x="427" y="278"/>
                  </a:cubicBezTo>
                  <a:cubicBezTo>
                    <a:pt x="512" y="363"/>
                    <a:pt x="512" y="363"/>
                    <a:pt x="512" y="363"/>
                  </a:cubicBezTo>
                  <a:lnTo>
                    <a:pt x="214" y="6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26">
            <a:extLst>
              <a:ext uri="{FF2B5EF4-FFF2-40B4-BE49-F238E27FC236}">
                <a16:creationId xmlns:a16="http://schemas.microsoft.com/office/drawing/2014/main" id="{40950A62-8F92-26E1-E5BB-BEECD7125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5759" y="6337717"/>
            <a:ext cx="696066" cy="847386"/>
          </a:xfrm>
          <a:custGeom>
            <a:avLst/>
            <a:gdLst>
              <a:gd name="T0" fmla="*/ 456664 w 1579"/>
              <a:gd name="T1" fmla="*/ 0 h 1920"/>
              <a:gd name="T2" fmla="*/ 456664 w 1579"/>
              <a:gd name="T3" fmla="*/ 0 h 1920"/>
              <a:gd name="T4" fmla="*/ 62272 w 1579"/>
              <a:gd name="T5" fmla="*/ 0 h 1920"/>
              <a:gd name="T6" fmla="*/ 0 w 1579"/>
              <a:gd name="T7" fmla="*/ 61903 h 1920"/>
              <a:gd name="T8" fmla="*/ 0 w 1579"/>
              <a:gd name="T9" fmla="*/ 421332 h 1920"/>
              <a:gd name="T10" fmla="*/ 27568 w 1579"/>
              <a:gd name="T11" fmla="*/ 469947 h 1920"/>
              <a:gd name="T12" fmla="*/ 255900 w 1579"/>
              <a:gd name="T13" fmla="*/ 621951 h 1920"/>
              <a:gd name="T14" fmla="*/ 484232 w 1579"/>
              <a:gd name="T15" fmla="*/ 469947 h 1920"/>
              <a:gd name="T16" fmla="*/ 511801 w 1579"/>
              <a:gd name="T17" fmla="*/ 421332 h 1920"/>
              <a:gd name="T18" fmla="*/ 511801 w 1579"/>
              <a:gd name="T19" fmla="*/ 61903 h 1920"/>
              <a:gd name="T20" fmla="*/ 456664 w 1579"/>
              <a:gd name="T21" fmla="*/ 0 h 1920"/>
              <a:gd name="T22" fmla="*/ 255900 w 1579"/>
              <a:gd name="T23" fmla="*/ 559723 h 1920"/>
              <a:gd name="T24" fmla="*/ 255900 w 1579"/>
              <a:gd name="T25" fmla="*/ 559723 h 1920"/>
              <a:gd name="T26" fmla="*/ 62272 w 1579"/>
              <a:gd name="T27" fmla="*/ 428462 h 1920"/>
              <a:gd name="T28" fmla="*/ 62272 w 1579"/>
              <a:gd name="T29" fmla="*/ 61903 h 1920"/>
              <a:gd name="T30" fmla="*/ 456664 w 1579"/>
              <a:gd name="T31" fmla="*/ 61903 h 1920"/>
              <a:gd name="T32" fmla="*/ 456664 w 1579"/>
              <a:gd name="T33" fmla="*/ 421332 h 1920"/>
              <a:gd name="T34" fmla="*/ 255900 w 1579"/>
              <a:gd name="T35" fmla="*/ 559723 h 1920"/>
              <a:gd name="T36" fmla="*/ 200763 w 1579"/>
              <a:gd name="T37" fmla="*/ 345492 h 1920"/>
              <a:gd name="T38" fmla="*/ 200763 w 1579"/>
              <a:gd name="T39" fmla="*/ 345492 h 1920"/>
              <a:gd name="T40" fmla="*/ 124545 w 1579"/>
              <a:gd name="T41" fmla="*/ 276135 h 1920"/>
              <a:gd name="T42" fmla="*/ 90165 w 1579"/>
              <a:gd name="T43" fmla="*/ 310813 h 1920"/>
              <a:gd name="T44" fmla="*/ 200763 w 1579"/>
              <a:gd name="T45" fmla="*/ 428462 h 1920"/>
              <a:gd name="T46" fmla="*/ 428771 w 1579"/>
              <a:gd name="T47" fmla="*/ 200295 h 1920"/>
              <a:gd name="T48" fmla="*/ 387256 w 1579"/>
              <a:gd name="T49" fmla="*/ 158810 h 1920"/>
              <a:gd name="T50" fmla="*/ 200763 w 1579"/>
              <a:gd name="T51" fmla="*/ 345492 h 19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79" h="1920">
                <a:moveTo>
                  <a:pt x="1408" y="0"/>
                </a:moveTo>
                <a:lnTo>
                  <a:pt x="1408" y="0"/>
                </a:lnTo>
                <a:cubicBezTo>
                  <a:pt x="192" y="0"/>
                  <a:pt x="192" y="0"/>
                  <a:pt x="192" y="0"/>
                </a:cubicBezTo>
                <a:cubicBezTo>
                  <a:pt x="85" y="0"/>
                  <a:pt x="0" y="85"/>
                  <a:pt x="0" y="191"/>
                </a:cubicBezTo>
                <a:cubicBezTo>
                  <a:pt x="0" y="1300"/>
                  <a:pt x="0" y="1300"/>
                  <a:pt x="0" y="1300"/>
                </a:cubicBezTo>
                <a:cubicBezTo>
                  <a:pt x="0" y="1364"/>
                  <a:pt x="43" y="1428"/>
                  <a:pt x="85" y="1450"/>
                </a:cubicBezTo>
                <a:cubicBezTo>
                  <a:pt x="789" y="1919"/>
                  <a:pt x="789" y="1919"/>
                  <a:pt x="789" y="1919"/>
                </a:cubicBezTo>
                <a:cubicBezTo>
                  <a:pt x="1493" y="1450"/>
                  <a:pt x="1493" y="1450"/>
                  <a:pt x="1493" y="1450"/>
                </a:cubicBezTo>
                <a:cubicBezTo>
                  <a:pt x="1535" y="1428"/>
                  <a:pt x="1578" y="1364"/>
                  <a:pt x="1578" y="1300"/>
                </a:cubicBezTo>
                <a:cubicBezTo>
                  <a:pt x="1578" y="191"/>
                  <a:pt x="1578" y="191"/>
                  <a:pt x="1578" y="191"/>
                </a:cubicBezTo>
                <a:cubicBezTo>
                  <a:pt x="1578" y="85"/>
                  <a:pt x="1493" y="0"/>
                  <a:pt x="1408" y="0"/>
                </a:cubicBezTo>
                <a:close/>
                <a:moveTo>
                  <a:pt x="789" y="1727"/>
                </a:moveTo>
                <a:lnTo>
                  <a:pt x="789" y="1727"/>
                </a:lnTo>
                <a:cubicBezTo>
                  <a:pt x="192" y="1322"/>
                  <a:pt x="192" y="1322"/>
                  <a:pt x="192" y="1322"/>
                </a:cubicBezTo>
                <a:cubicBezTo>
                  <a:pt x="192" y="191"/>
                  <a:pt x="192" y="191"/>
                  <a:pt x="192" y="191"/>
                </a:cubicBezTo>
                <a:cubicBezTo>
                  <a:pt x="1408" y="191"/>
                  <a:pt x="1408" y="191"/>
                  <a:pt x="1408" y="191"/>
                </a:cubicBezTo>
                <a:cubicBezTo>
                  <a:pt x="1408" y="1300"/>
                  <a:pt x="1408" y="1300"/>
                  <a:pt x="1408" y="1300"/>
                </a:cubicBezTo>
                <a:lnTo>
                  <a:pt x="789" y="1727"/>
                </a:lnTo>
                <a:close/>
                <a:moveTo>
                  <a:pt x="619" y="1066"/>
                </a:moveTo>
                <a:lnTo>
                  <a:pt x="619" y="1066"/>
                </a:lnTo>
                <a:cubicBezTo>
                  <a:pt x="384" y="852"/>
                  <a:pt x="384" y="852"/>
                  <a:pt x="384" y="852"/>
                </a:cubicBezTo>
                <a:cubicBezTo>
                  <a:pt x="278" y="959"/>
                  <a:pt x="278" y="959"/>
                  <a:pt x="278" y="959"/>
                </a:cubicBezTo>
                <a:cubicBezTo>
                  <a:pt x="619" y="1322"/>
                  <a:pt x="619" y="1322"/>
                  <a:pt x="619" y="1322"/>
                </a:cubicBezTo>
                <a:cubicBezTo>
                  <a:pt x="1322" y="618"/>
                  <a:pt x="1322" y="618"/>
                  <a:pt x="1322" y="618"/>
                </a:cubicBezTo>
                <a:cubicBezTo>
                  <a:pt x="1194" y="490"/>
                  <a:pt x="1194" y="490"/>
                  <a:pt x="1194" y="490"/>
                </a:cubicBezTo>
                <a:lnTo>
                  <a:pt x="619" y="10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4">
            <a:extLst>
              <a:ext uri="{FF2B5EF4-FFF2-40B4-BE49-F238E27FC236}">
                <a16:creationId xmlns:a16="http://schemas.microsoft.com/office/drawing/2014/main" id="{4F46F478-2468-0AFD-7189-BDC60666C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2447" y="6416617"/>
            <a:ext cx="687420" cy="689584"/>
          </a:xfrm>
          <a:custGeom>
            <a:avLst/>
            <a:gdLst>
              <a:gd name="T0" fmla="*/ 171352845 w 1554"/>
              <a:gd name="T1" fmla="*/ 127321669 h 1555"/>
              <a:gd name="T2" fmla="*/ 171352845 w 1554"/>
              <a:gd name="T3" fmla="*/ 127321669 h 1555"/>
              <a:gd name="T4" fmla="*/ 136568745 w 1554"/>
              <a:gd name="T5" fmla="*/ 119818113 h 1555"/>
              <a:gd name="T6" fmla="*/ 131666179 w 1554"/>
              <a:gd name="T7" fmla="*/ 119818113 h 1555"/>
              <a:gd name="T8" fmla="*/ 126647078 w 1554"/>
              <a:gd name="T9" fmla="*/ 122280152 h 1555"/>
              <a:gd name="T10" fmla="*/ 104352625 w 1554"/>
              <a:gd name="T11" fmla="*/ 144673054 h 1555"/>
              <a:gd name="T12" fmla="*/ 37235545 w 1554"/>
              <a:gd name="T13" fmla="*/ 77377882 h 1555"/>
              <a:gd name="T14" fmla="*/ 59529999 w 1554"/>
              <a:gd name="T15" fmla="*/ 54867864 h 1555"/>
              <a:gd name="T16" fmla="*/ 62097979 w 1554"/>
              <a:gd name="T17" fmla="*/ 44902595 h 1555"/>
              <a:gd name="T18" fmla="*/ 54627433 w 1554"/>
              <a:gd name="T19" fmla="*/ 9965269 h 1555"/>
              <a:gd name="T20" fmla="*/ 44705766 w 1554"/>
              <a:gd name="T21" fmla="*/ 0 h 1555"/>
              <a:gd name="T22" fmla="*/ 9921666 w 1554"/>
              <a:gd name="T23" fmla="*/ 0 h 1555"/>
              <a:gd name="T24" fmla="*/ 0 w 1554"/>
              <a:gd name="T25" fmla="*/ 9965269 h 1555"/>
              <a:gd name="T26" fmla="*/ 171352845 w 1554"/>
              <a:gd name="T27" fmla="*/ 182189533 h 1555"/>
              <a:gd name="T28" fmla="*/ 181274511 w 1554"/>
              <a:gd name="T29" fmla="*/ 172223939 h 1555"/>
              <a:gd name="T30" fmla="*/ 181274511 w 1554"/>
              <a:gd name="T31" fmla="*/ 137286939 h 1555"/>
              <a:gd name="T32" fmla="*/ 171352845 w 1554"/>
              <a:gd name="T33" fmla="*/ 127321669 h 1555"/>
              <a:gd name="T34" fmla="*/ 19843333 w 1554"/>
              <a:gd name="T35" fmla="*/ 19930538 h 1555"/>
              <a:gd name="T36" fmla="*/ 19843333 w 1554"/>
              <a:gd name="T37" fmla="*/ 19930538 h 1555"/>
              <a:gd name="T38" fmla="*/ 34784100 w 1554"/>
              <a:gd name="T39" fmla="*/ 19930538 h 1555"/>
              <a:gd name="T40" fmla="*/ 39686666 w 1554"/>
              <a:gd name="T41" fmla="*/ 44902595 h 1555"/>
              <a:gd name="T42" fmla="*/ 27313879 w 1554"/>
              <a:gd name="T43" fmla="*/ 57329902 h 1555"/>
              <a:gd name="T44" fmla="*/ 19843333 w 1554"/>
              <a:gd name="T45" fmla="*/ 19930538 h 1555"/>
              <a:gd name="T46" fmla="*/ 161431178 w 1554"/>
              <a:gd name="T47" fmla="*/ 162258670 h 1555"/>
              <a:gd name="T48" fmla="*/ 161431178 w 1554"/>
              <a:gd name="T49" fmla="*/ 162258670 h 1555"/>
              <a:gd name="T50" fmla="*/ 124195958 w 1554"/>
              <a:gd name="T51" fmla="*/ 154755439 h 1555"/>
              <a:gd name="T52" fmla="*/ 136568745 w 1554"/>
              <a:gd name="T53" fmla="*/ 142211015 h 1555"/>
              <a:gd name="T54" fmla="*/ 161431178 w 1554"/>
              <a:gd name="T55" fmla="*/ 147252208 h 1555"/>
              <a:gd name="T56" fmla="*/ 161431178 w 1554"/>
              <a:gd name="T57" fmla="*/ 162258670 h 1555"/>
              <a:gd name="T58" fmla="*/ 91862978 w 1554"/>
              <a:gd name="T59" fmla="*/ 0 h 1555"/>
              <a:gd name="T60" fmla="*/ 91862978 w 1554"/>
              <a:gd name="T61" fmla="*/ 0 h 1555"/>
              <a:gd name="T62" fmla="*/ 91862978 w 1554"/>
              <a:gd name="T63" fmla="*/ 99887575 h 1555"/>
              <a:gd name="T64" fmla="*/ 121627978 w 1554"/>
              <a:gd name="T65" fmla="*/ 69874326 h 1555"/>
              <a:gd name="T66" fmla="*/ 181274511 w 1554"/>
              <a:gd name="T67" fmla="*/ 69874326 h 1555"/>
              <a:gd name="T68" fmla="*/ 181274511 w 1554"/>
              <a:gd name="T69" fmla="*/ 0 h 1555"/>
              <a:gd name="T70" fmla="*/ 91862978 w 1554"/>
              <a:gd name="T71" fmla="*/ 0 h 1555"/>
              <a:gd name="T72" fmla="*/ 161431178 w 1554"/>
              <a:gd name="T73" fmla="*/ 49943787 h 1555"/>
              <a:gd name="T74" fmla="*/ 161431178 w 1554"/>
              <a:gd name="T75" fmla="*/ 49943787 h 1555"/>
              <a:gd name="T76" fmla="*/ 111706311 w 1554"/>
              <a:gd name="T77" fmla="*/ 49943787 h 1555"/>
              <a:gd name="T78" fmla="*/ 111706311 w 1554"/>
              <a:gd name="T79" fmla="*/ 19930538 h 1555"/>
              <a:gd name="T80" fmla="*/ 161431178 w 1554"/>
              <a:gd name="T81" fmla="*/ 19930538 h 1555"/>
              <a:gd name="T82" fmla="*/ 161431178 w 1554"/>
              <a:gd name="T83" fmla="*/ 49943787 h 15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554" h="1555">
                <a:moveTo>
                  <a:pt x="1468" y="1086"/>
                </a:moveTo>
                <a:lnTo>
                  <a:pt x="1468" y="1086"/>
                </a:lnTo>
                <a:cubicBezTo>
                  <a:pt x="1362" y="1086"/>
                  <a:pt x="1256" y="1064"/>
                  <a:pt x="1170" y="1022"/>
                </a:cubicBezTo>
                <a:cubicBezTo>
                  <a:pt x="1149" y="1022"/>
                  <a:pt x="1149" y="1022"/>
                  <a:pt x="1128" y="1022"/>
                </a:cubicBezTo>
                <a:cubicBezTo>
                  <a:pt x="1106" y="1022"/>
                  <a:pt x="1085" y="1022"/>
                  <a:pt x="1085" y="1043"/>
                </a:cubicBezTo>
                <a:cubicBezTo>
                  <a:pt x="894" y="1234"/>
                  <a:pt x="894" y="1234"/>
                  <a:pt x="894" y="1234"/>
                </a:cubicBezTo>
                <a:cubicBezTo>
                  <a:pt x="639" y="1107"/>
                  <a:pt x="446" y="916"/>
                  <a:pt x="319" y="660"/>
                </a:cubicBezTo>
                <a:cubicBezTo>
                  <a:pt x="510" y="468"/>
                  <a:pt x="510" y="468"/>
                  <a:pt x="510" y="468"/>
                </a:cubicBezTo>
                <a:cubicBezTo>
                  <a:pt x="532" y="447"/>
                  <a:pt x="532" y="426"/>
                  <a:pt x="532" y="383"/>
                </a:cubicBezTo>
                <a:cubicBezTo>
                  <a:pt x="489" y="298"/>
                  <a:pt x="468" y="192"/>
                  <a:pt x="468" y="85"/>
                </a:cubicBezTo>
                <a:cubicBezTo>
                  <a:pt x="468" y="21"/>
                  <a:pt x="446" y="0"/>
                  <a:pt x="3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0"/>
                  <a:pt x="0" y="21"/>
                  <a:pt x="0" y="85"/>
                </a:cubicBezTo>
                <a:cubicBezTo>
                  <a:pt x="0" y="894"/>
                  <a:pt x="660" y="1554"/>
                  <a:pt x="1468" y="1554"/>
                </a:cubicBezTo>
                <a:cubicBezTo>
                  <a:pt x="1532" y="1554"/>
                  <a:pt x="1553" y="1512"/>
                  <a:pt x="1553" y="1469"/>
                </a:cubicBezTo>
                <a:cubicBezTo>
                  <a:pt x="1553" y="1171"/>
                  <a:pt x="1553" y="1171"/>
                  <a:pt x="1553" y="1171"/>
                </a:cubicBezTo>
                <a:cubicBezTo>
                  <a:pt x="1553" y="1107"/>
                  <a:pt x="1532" y="1086"/>
                  <a:pt x="1468" y="1086"/>
                </a:cubicBezTo>
                <a:close/>
                <a:moveTo>
                  <a:pt x="170" y="170"/>
                </a:moveTo>
                <a:lnTo>
                  <a:pt x="170" y="170"/>
                </a:lnTo>
                <a:cubicBezTo>
                  <a:pt x="298" y="170"/>
                  <a:pt x="298" y="170"/>
                  <a:pt x="298" y="170"/>
                </a:cubicBezTo>
                <a:cubicBezTo>
                  <a:pt x="319" y="234"/>
                  <a:pt x="319" y="320"/>
                  <a:pt x="340" y="383"/>
                </a:cubicBezTo>
                <a:cubicBezTo>
                  <a:pt x="234" y="489"/>
                  <a:pt x="234" y="489"/>
                  <a:pt x="234" y="489"/>
                </a:cubicBezTo>
                <a:cubicBezTo>
                  <a:pt x="213" y="383"/>
                  <a:pt x="191" y="277"/>
                  <a:pt x="170" y="170"/>
                </a:cubicBezTo>
                <a:close/>
                <a:moveTo>
                  <a:pt x="1383" y="1384"/>
                </a:moveTo>
                <a:lnTo>
                  <a:pt x="1383" y="1384"/>
                </a:lnTo>
                <a:cubicBezTo>
                  <a:pt x="1277" y="1362"/>
                  <a:pt x="1170" y="1341"/>
                  <a:pt x="1064" y="1320"/>
                </a:cubicBezTo>
                <a:cubicBezTo>
                  <a:pt x="1170" y="1213"/>
                  <a:pt x="1170" y="1213"/>
                  <a:pt x="1170" y="1213"/>
                </a:cubicBezTo>
                <a:cubicBezTo>
                  <a:pt x="1234" y="1234"/>
                  <a:pt x="1320" y="1234"/>
                  <a:pt x="1383" y="1256"/>
                </a:cubicBezTo>
                <a:lnTo>
                  <a:pt x="1383" y="1384"/>
                </a:lnTo>
                <a:close/>
                <a:moveTo>
                  <a:pt x="787" y="0"/>
                </a:moveTo>
                <a:lnTo>
                  <a:pt x="787" y="0"/>
                </a:lnTo>
                <a:cubicBezTo>
                  <a:pt x="787" y="852"/>
                  <a:pt x="787" y="852"/>
                  <a:pt x="787" y="852"/>
                </a:cubicBezTo>
                <a:cubicBezTo>
                  <a:pt x="1042" y="596"/>
                  <a:pt x="1042" y="596"/>
                  <a:pt x="1042" y="596"/>
                </a:cubicBezTo>
                <a:cubicBezTo>
                  <a:pt x="1553" y="596"/>
                  <a:pt x="1553" y="596"/>
                  <a:pt x="1553" y="596"/>
                </a:cubicBezTo>
                <a:cubicBezTo>
                  <a:pt x="1553" y="0"/>
                  <a:pt x="1553" y="0"/>
                  <a:pt x="1553" y="0"/>
                </a:cubicBezTo>
                <a:lnTo>
                  <a:pt x="787" y="0"/>
                </a:lnTo>
                <a:close/>
                <a:moveTo>
                  <a:pt x="1383" y="426"/>
                </a:moveTo>
                <a:lnTo>
                  <a:pt x="1383" y="426"/>
                </a:lnTo>
                <a:cubicBezTo>
                  <a:pt x="957" y="426"/>
                  <a:pt x="957" y="426"/>
                  <a:pt x="957" y="426"/>
                </a:cubicBezTo>
                <a:cubicBezTo>
                  <a:pt x="957" y="170"/>
                  <a:pt x="957" y="170"/>
                  <a:pt x="957" y="170"/>
                </a:cubicBezTo>
                <a:cubicBezTo>
                  <a:pt x="1383" y="170"/>
                  <a:pt x="1383" y="170"/>
                  <a:pt x="1383" y="170"/>
                </a:cubicBezTo>
                <a:lnTo>
                  <a:pt x="1383" y="4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194168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  <p:bldP spid="140" grpId="0"/>
          <p:bldP spid="142" grpId="0"/>
          <p:bldP spid="143" grpId="0"/>
          <p:bldP spid="144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4" grpId="0" animBg="1"/>
          <p:bldP spid="155" grpId="0" animBg="1"/>
          <p:bldP spid="163" grpId="0" animBg="1"/>
          <p:bldP spid="16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1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 Ocean - Dark 2">
      <a:dk1>
        <a:srgbClr val="FFFFFF"/>
      </a:dk1>
      <a:lt1>
        <a:sysClr val="window" lastClr="FFFFFF"/>
      </a:lt1>
      <a:dk2>
        <a:srgbClr val="FFFFFF"/>
      </a:dk2>
      <a:lt2>
        <a:srgbClr val="22223B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73D2DE"/>
      </a:accent5>
      <a:accent6>
        <a:srgbClr val="F4D35E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9946</TotalTime>
  <Words>1771</Words>
  <Application>Microsoft Office PowerPoint</Application>
  <PresentationFormat>Custom</PresentationFormat>
  <Paragraphs>176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11</vt:i4>
      </vt:variant>
    </vt:vector>
  </HeadingPairs>
  <TitlesOfParts>
    <vt:vector size="37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69 - BÍ KÍP STORYTELLING</dc:title>
  <dc:creator>Slide Ocean</dc:creator>
  <cp:lastModifiedBy>SO</cp:lastModifiedBy>
  <cp:revision>2132</cp:revision>
  <dcterms:created xsi:type="dcterms:W3CDTF">2024-04-24T08:43:56Z</dcterms:created>
  <dcterms:modified xsi:type="dcterms:W3CDTF">2025-10-02T01:49:15Z</dcterms:modified>
</cp:coreProperties>
</file>