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slideMaster12.xml" ContentType="application/vnd.openxmlformats-officedocument.presentationml.slideMaster+xml"/>
  <Override PartName="/ppt/slideMasters/slideMaster13.xml" ContentType="application/vnd.openxmlformats-officedocument.presentationml.slideMaster+xml"/>
  <Override PartName="/ppt/slideMasters/slideMaster14.xml" ContentType="application/vnd.openxmlformats-officedocument.presentationml.slideMaster+xml"/>
  <Override PartName="/ppt/slideMasters/slideMaster15.xml" ContentType="application/vnd.openxmlformats-officedocument.presentationml.slideMaster+xml"/>
  <Override PartName="/ppt/slideMasters/slideMaster16.xml" ContentType="application/vnd.openxmlformats-officedocument.presentationml.slideMaster+xml"/>
  <Override PartName="/ppt/slideMasters/slideMaster17.xml" ContentType="application/vnd.openxmlformats-officedocument.presentationml.slideMaster+xml"/>
  <Override PartName="/ppt/slideMasters/slideMaster18.xml" ContentType="application/vnd.openxmlformats-officedocument.presentationml.slideMaster+xml"/>
  <Override PartName="/ppt/slideMasters/slideMaster19.xml" ContentType="application/vnd.openxmlformats-officedocument.presentationml.slideMaster+xml"/>
  <Override PartName="/ppt/slideMasters/slideMaster20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3.xml" ContentType="application/vnd.openxmlformats-officedocument.theme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4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theme/theme5.xml" ContentType="application/vnd.openxmlformats-officedocument.theme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theme/theme6.xml" ContentType="application/vnd.openxmlformats-officedocument.theme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theme/theme7.xml" ContentType="application/vnd.openxmlformats-officedocument.theme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78.xml" ContentType="application/vnd.openxmlformats-officedocument.presentationml.slideLayout+xml"/>
  <Override PartName="/ppt/theme/theme8.xml" ContentType="application/vnd.openxmlformats-officedocument.theme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theme/theme9.xml" ContentType="application/vnd.openxmlformats-officedocument.theme+xml"/>
  <Override PartName="/ppt/slideLayouts/slideLayout88.xml" ContentType="application/vnd.openxmlformats-officedocument.presentationml.slideLayout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theme/theme10.xml" ContentType="application/vnd.openxmlformats-officedocument.theme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theme/theme11.xml" ContentType="application/vnd.openxmlformats-officedocument.theme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theme/theme12.xml" ContentType="application/vnd.openxmlformats-officedocument.theme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slideLayouts/slideLayout122.xml" ContentType="application/vnd.openxmlformats-officedocument.presentationml.slideLayout+xml"/>
  <Override PartName="/ppt/slideLayouts/slideLayout123.xml" ContentType="application/vnd.openxmlformats-officedocument.presentationml.slideLayout+xml"/>
  <Override PartName="/ppt/slideLayouts/slideLayout124.xml" ContentType="application/vnd.openxmlformats-officedocument.presentationml.slideLayout+xml"/>
  <Override PartName="/ppt/slideLayouts/slideLayout125.xml" ContentType="application/vnd.openxmlformats-officedocument.presentationml.slideLayout+xml"/>
  <Override PartName="/ppt/theme/theme13.xml" ContentType="application/vnd.openxmlformats-officedocument.theme+xml"/>
  <Override PartName="/ppt/slideLayouts/slideLayout126.xml" ContentType="application/vnd.openxmlformats-officedocument.presentationml.slideLayout+xml"/>
  <Override PartName="/ppt/slideLayouts/slideLayout127.xml" ContentType="application/vnd.openxmlformats-officedocument.presentationml.slideLayout+xml"/>
  <Override PartName="/ppt/slideLayouts/slideLayout128.xml" ContentType="application/vnd.openxmlformats-officedocument.presentationml.slideLayout+xml"/>
  <Override PartName="/ppt/slideLayouts/slideLayout129.xml" ContentType="application/vnd.openxmlformats-officedocument.presentationml.slideLayout+xml"/>
  <Override PartName="/ppt/slideLayouts/slideLayout130.xml" ContentType="application/vnd.openxmlformats-officedocument.presentationml.slideLayout+xml"/>
  <Override PartName="/ppt/slideLayouts/slideLayout131.xml" ContentType="application/vnd.openxmlformats-officedocument.presentationml.slideLayout+xml"/>
  <Override PartName="/ppt/slideLayouts/slideLayout132.xml" ContentType="application/vnd.openxmlformats-officedocument.presentationml.slideLayout+xml"/>
  <Override PartName="/ppt/slideLayouts/slideLayout133.xml" ContentType="application/vnd.openxmlformats-officedocument.presentationml.slideLayout+xml"/>
  <Override PartName="/ppt/slideLayouts/slideLayout134.xml" ContentType="application/vnd.openxmlformats-officedocument.presentationml.slideLayout+xml"/>
  <Override PartName="/ppt/theme/theme14.xml" ContentType="application/vnd.openxmlformats-officedocument.theme+xml"/>
  <Override PartName="/ppt/slideLayouts/slideLayout135.xml" ContentType="application/vnd.openxmlformats-officedocument.presentationml.slideLayout+xml"/>
  <Override PartName="/ppt/slideLayouts/slideLayout136.xml" ContentType="application/vnd.openxmlformats-officedocument.presentationml.slideLayout+xml"/>
  <Override PartName="/ppt/slideLayouts/slideLayout137.xml" ContentType="application/vnd.openxmlformats-officedocument.presentationml.slideLayout+xml"/>
  <Override PartName="/ppt/slideLayouts/slideLayout138.xml" ContentType="application/vnd.openxmlformats-officedocument.presentationml.slideLayout+xml"/>
  <Override PartName="/ppt/slideLayouts/slideLayout139.xml" ContentType="application/vnd.openxmlformats-officedocument.presentationml.slideLayout+xml"/>
  <Override PartName="/ppt/slideLayouts/slideLayout140.xml" ContentType="application/vnd.openxmlformats-officedocument.presentationml.slideLayout+xml"/>
  <Override PartName="/ppt/slideLayouts/slideLayout141.xml" ContentType="application/vnd.openxmlformats-officedocument.presentationml.slideLayout+xml"/>
  <Override PartName="/ppt/slideLayouts/slideLayout142.xml" ContentType="application/vnd.openxmlformats-officedocument.presentationml.slideLayout+xml"/>
  <Override PartName="/ppt/slideLayouts/slideLayout143.xml" ContentType="application/vnd.openxmlformats-officedocument.presentationml.slideLayout+xml"/>
  <Override PartName="/ppt/theme/theme15.xml" ContentType="application/vnd.openxmlformats-officedocument.theme+xml"/>
  <Override PartName="/ppt/slideLayouts/slideLayout144.xml" ContentType="application/vnd.openxmlformats-officedocument.presentationml.slideLayout+xml"/>
  <Override PartName="/ppt/slideLayouts/slideLayout145.xml" ContentType="application/vnd.openxmlformats-officedocument.presentationml.slideLayout+xml"/>
  <Override PartName="/ppt/slideLayouts/slideLayout146.xml" ContentType="application/vnd.openxmlformats-officedocument.presentationml.slideLayout+xml"/>
  <Override PartName="/ppt/slideLayouts/slideLayout147.xml" ContentType="application/vnd.openxmlformats-officedocument.presentationml.slideLayout+xml"/>
  <Override PartName="/ppt/slideLayouts/slideLayout148.xml" ContentType="application/vnd.openxmlformats-officedocument.presentationml.slideLayout+xml"/>
  <Override PartName="/ppt/slideLayouts/slideLayout149.xml" ContentType="application/vnd.openxmlformats-officedocument.presentationml.slideLayout+xml"/>
  <Override PartName="/ppt/slideLayouts/slideLayout150.xml" ContentType="application/vnd.openxmlformats-officedocument.presentationml.slideLayout+xml"/>
  <Override PartName="/ppt/slideLayouts/slideLayout151.xml" ContentType="application/vnd.openxmlformats-officedocument.presentationml.slideLayout+xml"/>
  <Override PartName="/ppt/slideLayouts/slideLayout152.xml" ContentType="application/vnd.openxmlformats-officedocument.presentationml.slideLayout+xml"/>
  <Override PartName="/ppt/slideLayouts/slideLayout153.xml" ContentType="application/vnd.openxmlformats-officedocument.presentationml.slideLayout+xml"/>
  <Override PartName="/ppt/slideLayouts/slideLayout154.xml" ContentType="application/vnd.openxmlformats-officedocument.presentationml.slideLayout+xml"/>
  <Override PartName="/ppt/theme/theme16.xml" ContentType="application/vnd.openxmlformats-officedocument.theme+xml"/>
  <Override PartName="/ppt/slideLayouts/slideLayout155.xml" ContentType="application/vnd.openxmlformats-officedocument.presentationml.slideLayout+xml"/>
  <Override PartName="/ppt/slideLayouts/slideLayout156.xml" ContentType="application/vnd.openxmlformats-officedocument.presentationml.slideLayout+xml"/>
  <Override PartName="/ppt/slideLayouts/slideLayout157.xml" ContentType="application/vnd.openxmlformats-officedocument.presentationml.slideLayout+xml"/>
  <Override PartName="/ppt/slideLayouts/slideLayout158.xml" ContentType="application/vnd.openxmlformats-officedocument.presentationml.slideLayout+xml"/>
  <Override PartName="/ppt/slideLayouts/slideLayout159.xml" ContentType="application/vnd.openxmlformats-officedocument.presentationml.slideLayout+xml"/>
  <Override PartName="/ppt/slideLayouts/slideLayout160.xml" ContentType="application/vnd.openxmlformats-officedocument.presentationml.slideLayout+xml"/>
  <Override PartName="/ppt/slideLayouts/slideLayout161.xml" ContentType="application/vnd.openxmlformats-officedocument.presentationml.slideLayout+xml"/>
  <Override PartName="/ppt/slideLayouts/slideLayout162.xml" ContentType="application/vnd.openxmlformats-officedocument.presentationml.slideLayout+xml"/>
  <Override PartName="/ppt/slideLayouts/slideLayout163.xml" ContentType="application/vnd.openxmlformats-officedocument.presentationml.slideLayout+xml"/>
  <Override PartName="/ppt/theme/theme17.xml" ContentType="application/vnd.openxmlformats-officedocument.theme+xml"/>
  <Override PartName="/ppt/slideLayouts/slideLayout164.xml" ContentType="application/vnd.openxmlformats-officedocument.presentationml.slideLayout+xml"/>
  <Override PartName="/ppt/slideLayouts/slideLayout165.xml" ContentType="application/vnd.openxmlformats-officedocument.presentationml.slideLayout+xml"/>
  <Override PartName="/ppt/slideLayouts/slideLayout166.xml" ContentType="application/vnd.openxmlformats-officedocument.presentationml.slideLayout+xml"/>
  <Override PartName="/ppt/slideLayouts/slideLayout167.xml" ContentType="application/vnd.openxmlformats-officedocument.presentationml.slideLayout+xml"/>
  <Override PartName="/ppt/slideLayouts/slideLayout168.xml" ContentType="application/vnd.openxmlformats-officedocument.presentationml.slideLayout+xml"/>
  <Override PartName="/ppt/slideLayouts/slideLayout169.xml" ContentType="application/vnd.openxmlformats-officedocument.presentationml.slideLayout+xml"/>
  <Override PartName="/ppt/slideLayouts/slideLayout170.xml" ContentType="application/vnd.openxmlformats-officedocument.presentationml.slideLayout+xml"/>
  <Override PartName="/ppt/slideLayouts/slideLayout171.xml" ContentType="application/vnd.openxmlformats-officedocument.presentationml.slideLayout+xml"/>
  <Override PartName="/ppt/slideLayouts/slideLayout172.xml" ContentType="application/vnd.openxmlformats-officedocument.presentationml.slideLayout+xml"/>
  <Override PartName="/ppt/theme/theme18.xml" ContentType="application/vnd.openxmlformats-officedocument.theme+xml"/>
  <Override PartName="/ppt/slideLayouts/slideLayout173.xml" ContentType="application/vnd.openxmlformats-officedocument.presentationml.slideLayout+xml"/>
  <Override PartName="/ppt/slideLayouts/slideLayout174.xml" ContentType="application/vnd.openxmlformats-officedocument.presentationml.slideLayout+xml"/>
  <Override PartName="/ppt/slideLayouts/slideLayout175.xml" ContentType="application/vnd.openxmlformats-officedocument.presentationml.slideLayout+xml"/>
  <Override PartName="/ppt/slideLayouts/slideLayout176.xml" ContentType="application/vnd.openxmlformats-officedocument.presentationml.slideLayout+xml"/>
  <Override PartName="/ppt/slideLayouts/slideLayout177.xml" ContentType="application/vnd.openxmlformats-officedocument.presentationml.slideLayout+xml"/>
  <Override PartName="/ppt/slideLayouts/slideLayout178.xml" ContentType="application/vnd.openxmlformats-officedocument.presentationml.slideLayout+xml"/>
  <Override PartName="/ppt/slideLayouts/slideLayout179.xml" ContentType="application/vnd.openxmlformats-officedocument.presentationml.slideLayout+xml"/>
  <Override PartName="/ppt/slideLayouts/slideLayout180.xml" ContentType="application/vnd.openxmlformats-officedocument.presentationml.slideLayout+xml"/>
  <Override PartName="/ppt/slideLayouts/slideLayout181.xml" ContentType="application/vnd.openxmlformats-officedocument.presentationml.slideLayout+xml"/>
  <Override PartName="/ppt/theme/theme19.xml" ContentType="application/vnd.openxmlformats-officedocument.theme+xml"/>
  <Override PartName="/ppt/slideLayouts/slideLayout182.xml" ContentType="application/vnd.openxmlformats-officedocument.presentationml.slideLayout+xml"/>
  <Override PartName="/ppt/slideLayouts/slideLayout183.xml" ContentType="application/vnd.openxmlformats-officedocument.presentationml.slideLayout+xml"/>
  <Override PartName="/ppt/slideLayouts/slideLayout184.xml" ContentType="application/vnd.openxmlformats-officedocument.presentationml.slideLayout+xml"/>
  <Override PartName="/ppt/slideLayouts/slideLayout185.xml" ContentType="application/vnd.openxmlformats-officedocument.presentationml.slideLayout+xml"/>
  <Override PartName="/ppt/slideLayouts/slideLayout186.xml" ContentType="application/vnd.openxmlformats-officedocument.presentationml.slideLayout+xml"/>
  <Override PartName="/ppt/slideLayouts/slideLayout187.xml" ContentType="application/vnd.openxmlformats-officedocument.presentationml.slideLayout+xml"/>
  <Override PartName="/ppt/slideLayouts/slideLayout188.xml" ContentType="application/vnd.openxmlformats-officedocument.presentationml.slideLayout+xml"/>
  <Override PartName="/ppt/theme/theme20.xml" ContentType="application/vnd.openxmlformats-officedocument.theme+xml"/>
  <Override PartName="/ppt/theme/theme21.xml" ContentType="application/vnd.openxmlformats-officedocument.theme+xml"/>
  <Override PartName="/ppt/theme/theme2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  <p:sldMasterId id="2147483684" r:id="rId2"/>
    <p:sldMasterId id="2147483696" r:id="rId3"/>
    <p:sldMasterId id="2147483708" r:id="rId4"/>
    <p:sldMasterId id="2147483720" r:id="rId5"/>
    <p:sldMasterId id="2147483733" r:id="rId6"/>
    <p:sldMasterId id="2147483745" r:id="rId7"/>
    <p:sldMasterId id="2147483768" r:id="rId8"/>
    <p:sldMasterId id="2147483780" r:id="rId9"/>
    <p:sldMasterId id="2147483790" r:id="rId10"/>
    <p:sldMasterId id="2147483800" r:id="rId11"/>
    <p:sldMasterId id="2147483812" r:id="rId12"/>
    <p:sldMasterId id="2147483822" r:id="rId13"/>
    <p:sldMasterId id="2147483832" r:id="rId14"/>
    <p:sldMasterId id="2147483843" r:id="rId15"/>
    <p:sldMasterId id="2147483853" r:id="rId16"/>
    <p:sldMasterId id="2147483865" r:id="rId17"/>
    <p:sldMasterId id="2147483875" r:id="rId18"/>
    <p:sldMasterId id="2147483885" r:id="rId19"/>
    <p:sldMasterId id="2147483895" r:id="rId20"/>
  </p:sldMasterIdLst>
  <p:notesMasterIdLst>
    <p:notesMasterId r:id="rId32"/>
  </p:notesMasterIdLst>
  <p:handoutMasterIdLst>
    <p:handoutMasterId r:id="rId33"/>
  </p:handoutMasterIdLst>
  <p:sldIdLst>
    <p:sldId id="2147378186" r:id="rId21"/>
    <p:sldId id="2147378214" r:id="rId22"/>
    <p:sldId id="2147378210" r:id="rId23"/>
    <p:sldId id="2147378169" r:id="rId24"/>
    <p:sldId id="2147378211" r:id="rId25"/>
    <p:sldId id="2147378208" r:id="rId26"/>
    <p:sldId id="2147378184" r:id="rId27"/>
    <p:sldId id="2147378190" r:id="rId28"/>
    <p:sldId id="2147378182" r:id="rId29"/>
    <p:sldId id="2147378183" r:id="rId30"/>
    <p:sldId id="2147378209" r:id="rId31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FC6AC"/>
    <a:srgbClr val="F5CDBB"/>
    <a:srgbClr val="000000"/>
    <a:srgbClr val="A152FD"/>
    <a:srgbClr val="FFFFFF"/>
    <a:srgbClr val="0B0A0E"/>
    <a:srgbClr val="003366"/>
    <a:srgbClr val="445774"/>
    <a:srgbClr val="334257"/>
    <a:srgbClr val="BC8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7158" autoAdjust="0"/>
    <p:restoredTop sz="96247" autoAdjust="0"/>
  </p:normalViewPr>
  <p:slideViewPr>
    <p:cSldViewPr snapToGrid="0">
      <p:cViewPr>
        <p:scale>
          <a:sx n="33" d="100"/>
          <a:sy n="33" d="100"/>
        </p:scale>
        <p:origin x="1956" y="1002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Master" Target="slideMasters/slideMaster13.xml"/><Relationship Id="rId18" Type="http://schemas.openxmlformats.org/officeDocument/2006/relationships/slideMaster" Target="slideMasters/slideMaster18.xml"/><Relationship Id="rId26" Type="http://schemas.openxmlformats.org/officeDocument/2006/relationships/slide" Target="slides/slide6.xml"/><Relationship Id="rId21" Type="http://schemas.openxmlformats.org/officeDocument/2006/relationships/slide" Target="slides/slide1.xml"/><Relationship Id="rId34" Type="http://schemas.openxmlformats.org/officeDocument/2006/relationships/presProps" Target="presProps.xml"/><Relationship Id="rId7" Type="http://schemas.openxmlformats.org/officeDocument/2006/relationships/slideMaster" Target="slideMasters/slideMaster7.xml"/><Relationship Id="rId12" Type="http://schemas.openxmlformats.org/officeDocument/2006/relationships/slideMaster" Target="slideMasters/slideMaster12.xml"/><Relationship Id="rId17" Type="http://schemas.openxmlformats.org/officeDocument/2006/relationships/slideMaster" Target="slideMasters/slideMaster17.xml"/><Relationship Id="rId25" Type="http://schemas.openxmlformats.org/officeDocument/2006/relationships/slide" Target="slides/slide5.xml"/><Relationship Id="rId33" Type="http://schemas.openxmlformats.org/officeDocument/2006/relationships/handoutMaster" Target="handoutMasters/handoutMaster1.xml"/><Relationship Id="rId2" Type="http://schemas.openxmlformats.org/officeDocument/2006/relationships/slideMaster" Target="slideMasters/slideMaster2.xml"/><Relationship Id="rId16" Type="http://schemas.openxmlformats.org/officeDocument/2006/relationships/slideMaster" Target="slideMasters/slideMaster16.xml"/><Relationship Id="rId20" Type="http://schemas.openxmlformats.org/officeDocument/2006/relationships/slideMaster" Target="slideMasters/slideMaster20.xml"/><Relationship Id="rId29" Type="http://schemas.openxmlformats.org/officeDocument/2006/relationships/slide" Target="slides/slide9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Master" Target="slideMasters/slideMaster11.xml"/><Relationship Id="rId24" Type="http://schemas.openxmlformats.org/officeDocument/2006/relationships/slide" Target="slides/slide4.xml"/><Relationship Id="rId32" Type="http://schemas.openxmlformats.org/officeDocument/2006/relationships/notesMaster" Target="notesMasters/notesMaster1.xml"/><Relationship Id="rId37" Type="http://schemas.openxmlformats.org/officeDocument/2006/relationships/tableStyles" Target="tableStyles.xml"/><Relationship Id="rId5" Type="http://schemas.openxmlformats.org/officeDocument/2006/relationships/slideMaster" Target="slideMasters/slideMaster5.xml"/><Relationship Id="rId15" Type="http://schemas.openxmlformats.org/officeDocument/2006/relationships/slideMaster" Target="slideMasters/slideMaster15.xml"/><Relationship Id="rId23" Type="http://schemas.openxmlformats.org/officeDocument/2006/relationships/slide" Target="slides/slide3.xml"/><Relationship Id="rId28" Type="http://schemas.openxmlformats.org/officeDocument/2006/relationships/slide" Target="slides/slide8.xml"/><Relationship Id="rId36" Type="http://schemas.openxmlformats.org/officeDocument/2006/relationships/theme" Target="theme/theme1.xml"/><Relationship Id="rId10" Type="http://schemas.openxmlformats.org/officeDocument/2006/relationships/slideMaster" Target="slideMasters/slideMaster10.xml"/><Relationship Id="rId19" Type="http://schemas.openxmlformats.org/officeDocument/2006/relationships/slideMaster" Target="slideMasters/slideMaster19.xml"/><Relationship Id="rId31" Type="http://schemas.openxmlformats.org/officeDocument/2006/relationships/slide" Target="slides/slide11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Master" Target="slideMasters/slideMaster14.xml"/><Relationship Id="rId22" Type="http://schemas.openxmlformats.org/officeDocument/2006/relationships/slide" Target="slides/slide2.xml"/><Relationship Id="rId27" Type="http://schemas.openxmlformats.org/officeDocument/2006/relationships/slide" Target="slides/slide7.xml"/><Relationship Id="rId30" Type="http://schemas.openxmlformats.org/officeDocument/2006/relationships/slide" Target="slides/slide10.xml"/><Relationship Id="rId35" Type="http://schemas.openxmlformats.org/officeDocument/2006/relationships/viewProps" Target="viewProps.xml"/><Relationship Id="rId8" Type="http://schemas.openxmlformats.org/officeDocument/2006/relationships/slideMaster" Target="slideMasters/slideMaster8.xml"/><Relationship Id="rId3" Type="http://schemas.openxmlformats.org/officeDocument/2006/relationships/slideMaster" Target="slideMasters/slideMaster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4172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858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5829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42203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04891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0507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30555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54674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57144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8894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31608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4287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8461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20824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4551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64179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16408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65224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32365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3616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39302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13921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51951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862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95964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3769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2951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6654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574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66099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65832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70453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490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53706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1169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97247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58726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10548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0919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88180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>
                <a:solidFill>
                  <a:schemeClr val="tx2"/>
                </a:solidFill>
              </a:defRPr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B7AF61F-0DDF-4683-ACD2-2A19712B0FB8}" type="datetimeFigureOut">
              <a:rPr lang="en-US" smtClean="0"/>
              <a:pPr/>
              <a:t>10/1/2025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BC03B56-34A9-463B-AB22-B04839E2F03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44286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8694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45410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86350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12188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9270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772208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05591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9579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10128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6862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9381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0287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247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836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6199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521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82744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24344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0885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3940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18532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97518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95646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7661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98275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20869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3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25075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340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7962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57376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74275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04040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4442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99519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9140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66321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3065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7945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8393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6572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404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01880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426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832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3144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1857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107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3477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28008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14016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B54BA134-E794-49CE-B3D6-C8C555C3175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420766" y="5220929"/>
            <a:ext cx="4012606" cy="3615806"/>
          </a:xfrm>
          <a:custGeom>
            <a:avLst/>
            <a:gdLst>
              <a:gd name="connsiteX0" fmla="*/ 602646 w 4011561"/>
              <a:gd name="connsiteY0" fmla="*/ 0 h 3615806"/>
              <a:gd name="connsiteX1" fmla="*/ 3408915 w 4011561"/>
              <a:gd name="connsiteY1" fmla="*/ 0 h 3615806"/>
              <a:gd name="connsiteX2" fmla="*/ 4011561 w 4011561"/>
              <a:gd name="connsiteY2" fmla="*/ 602646 h 3615806"/>
              <a:gd name="connsiteX3" fmla="*/ 4011561 w 4011561"/>
              <a:gd name="connsiteY3" fmla="*/ 3013160 h 3615806"/>
              <a:gd name="connsiteX4" fmla="*/ 3408915 w 4011561"/>
              <a:gd name="connsiteY4" fmla="*/ 3615806 h 3615806"/>
              <a:gd name="connsiteX5" fmla="*/ 602646 w 4011561"/>
              <a:gd name="connsiteY5" fmla="*/ 3615806 h 3615806"/>
              <a:gd name="connsiteX6" fmla="*/ 0 w 4011561"/>
              <a:gd name="connsiteY6" fmla="*/ 3013160 h 3615806"/>
              <a:gd name="connsiteX7" fmla="*/ 0 w 4011561"/>
              <a:gd name="connsiteY7" fmla="*/ 602646 h 3615806"/>
              <a:gd name="connsiteX8" fmla="*/ 602646 w 4011561"/>
              <a:gd name="connsiteY8" fmla="*/ 0 h 36158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4011561" h="3615806">
                <a:moveTo>
                  <a:pt x="602646" y="0"/>
                </a:moveTo>
                <a:lnTo>
                  <a:pt x="3408915" y="0"/>
                </a:lnTo>
                <a:cubicBezTo>
                  <a:pt x="3741747" y="0"/>
                  <a:pt x="4011561" y="269814"/>
                  <a:pt x="4011561" y="602646"/>
                </a:cubicBezTo>
                <a:lnTo>
                  <a:pt x="4011561" y="3013160"/>
                </a:lnTo>
                <a:cubicBezTo>
                  <a:pt x="4011561" y="3345992"/>
                  <a:pt x="3741747" y="3615806"/>
                  <a:pt x="3408915" y="3615806"/>
                </a:cubicBezTo>
                <a:lnTo>
                  <a:pt x="602646" y="3615806"/>
                </a:lnTo>
                <a:cubicBezTo>
                  <a:pt x="269814" y="3615806"/>
                  <a:pt x="0" y="3345992"/>
                  <a:pt x="0" y="3013160"/>
                </a:cubicBezTo>
                <a:lnTo>
                  <a:pt x="0" y="602646"/>
                </a:lnTo>
                <a:cubicBezTo>
                  <a:pt x="0" y="269814"/>
                  <a:pt x="269814" y="0"/>
                  <a:pt x="602646" y="0"/>
                </a:cubicBezTo>
                <a:close/>
              </a:path>
            </a:pathLst>
          </a:custGeom>
          <a:solidFill>
            <a:schemeClr val="accent2">
              <a:lumMod val="20000"/>
              <a:lumOff val="80000"/>
            </a:schemeClr>
          </a:solidFill>
        </p:spPr>
        <p:txBody>
          <a:bodyPr vert="horz" lIns="91440" tIns="45720" rIns="91440" bIns="45720" rtlCol="0">
            <a:normAutofit/>
          </a:bodyPr>
          <a:lstStyle>
            <a:lvl1pPr>
              <a:defRPr lang="en-US"/>
            </a:lvl1pPr>
          </a:lstStyle>
          <a:p>
            <a:pPr lvl="0"/>
            <a:endParaRPr lang="en-US"/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B745C1F8-D220-4400-A9F9-5D2D24DFD0A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5803232" y="5220929"/>
            <a:ext cx="4012606" cy="3615806"/>
          </a:xfrm>
          <a:custGeom>
            <a:avLst/>
            <a:gdLst>
              <a:gd name="connsiteX0" fmla="*/ 602646 w 4011561"/>
              <a:gd name="connsiteY0" fmla="*/ 0 h 3615806"/>
              <a:gd name="connsiteX1" fmla="*/ 3408915 w 4011561"/>
              <a:gd name="connsiteY1" fmla="*/ 0 h 3615806"/>
              <a:gd name="connsiteX2" fmla="*/ 4011561 w 4011561"/>
              <a:gd name="connsiteY2" fmla="*/ 602646 h 3615806"/>
              <a:gd name="connsiteX3" fmla="*/ 4011561 w 4011561"/>
              <a:gd name="connsiteY3" fmla="*/ 3013160 h 3615806"/>
              <a:gd name="connsiteX4" fmla="*/ 3408915 w 4011561"/>
              <a:gd name="connsiteY4" fmla="*/ 3615806 h 3615806"/>
              <a:gd name="connsiteX5" fmla="*/ 602646 w 4011561"/>
              <a:gd name="connsiteY5" fmla="*/ 3615806 h 3615806"/>
              <a:gd name="connsiteX6" fmla="*/ 0 w 4011561"/>
              <a:gd name="connsiteY6" fmla="*/ 3013160 h 3615806"/>
              <a:gd name="connsiteX7" fmla="*/ 0 w 4011561"/>
              <a:gd name="connsiteY7" fmla="*/ 602646 h 3615806"/>
              <a:gd name="connsiteX8" fmla="*/ 602646 w 4011561"/>
              <a:gd name="connsiteY8" fmla="*/ 0 h 36158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4011561" h="3615806">
                <a:moveTo>
                  <a:pt x="602646" y="0"/>
                </a:moveTo>
                <a:lnTo>
                  <a:pt x="3408915" y="0"/>
                </a:lnTo>
                <a:cubicBezTo>
                  <a:pt x="3741747" y="0"/>
                  <a:pt x="4011561" y="269814"/>
                  <a:pt x="4011561" y="602646"/>
                </a:cubicBezTo>
                <a:lnTo>
                  <a:pt x="4011561" y="3013160"/>
                </a:lnTo>
                <a:cubicBezTo>
                  <a:pt x="4011561" y="3345992"/>
                  <a:pt x="3741747" y="3615806"/>
                  <a:pt x="3408915" y="3615806"/>
                </a:cubicBezTo>
                <a:lnTo>
                  <a:pt x="602646" y="3615806"/>
                </a:lnTo>
                <a:cubicBezTo>
                  <a:pt x="269814" y="3615806"/>
                  <a:pt x="0" y="3345992"/>
                  <a:pt x="0" y="3013160"/>
                </a:cubicBezTo>
                <a:lnTo>
                  <a:pt x="0" y="602646"/>
                </a:lnTo>
                <a:cubicBezTo>
                  <a:pt x="0" y="269814"/>
                  <a:pt x="269814" y="0"/>
                  <a:pt x="602646" y="0"/>
                </a:cubicBezTo>
                <a:close/>
              </a:path>
            </a:pathLst>
          </a:custGeom>
          <a:solidFill>
            <a:schemeClr val="accent2">
              <a:lumMod val="20000"/>
              <a:lumOff val="80000"/>
            </a:schemeClr>
          </a:solidFill>
        </p:spPr>
        <p:txBody>
          <a:bodyPr vert="horz" lIns="91440" tIns="45720" rIns="91440" bIns="45720" rtlCol="0">
            <a:normAutofit/>
          </a:bodyPr>
          <a:lstStyle>
            <a:lvl1pPr>
              <a:defRPr lang="en-US"/>
            </a:lvl1pPr>
          </a:lstStyle>
          <a:p>
            <a:pPr lvl="0"/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9A21017D-D0A0-4FE3-ADA6-A34FF956133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0185697" y="5220929"/>
            <a:ext cx="4012606" cy="3615806"/>
          </a:xfrm>
          <a:custGeom>
            <a:avLst/>
            <a:gdLst>
              <a:gd name="connsiteX0" fmla="*/ 602646 w 4011561"/>
              <a:gd name="connsiteY0" fmla="*/ 0 h 3615806"/>
              <a:gd name="connsiteX1" fmla="*/ 3408915 w 4011561"/>
              <a:gd name="connsiteY1" fmla="*/ 0 h 3615806"/>
              <a:gd name="connsiteX2" fmla="*/ 4011561 w 4011561"/>
              <a:gd name="connsiteY2" fmla="*/ 602646 h 3615806"/>
              <a:gd name="connsiteX3" fmla="*/ 4011561 w 4011561"/>
              <a:gd name="connsiteY3" fmla="*/ 3013160 h 3615806"/>
              <a:gd name="connsiteX4" fmla="*/ 3408915 w 4011561"/>
              <a:gd name="connsiteY4" fmla="*/ 3615806 h 3615806"/>
              <a:gd name="connsiteX5" fmla="*/ 602646 w 4011561"/>
              <a:gd name="connsiteY5" fmla="*/ 3615806 h 3615806"/>
              <a:gd name="connsiteX6" fmla="*/ 0 w 4011561"/>
              <a:gd name="connsiteY6" fmla="*/ 3013160 h 3615806"/>
              <a:gd name="connsiteX7" fmla="*/ 0 w 4011561"/>
              <a:gd name="connsiteY7" fmla="*/ 602646 h 3615806"/>
              <a:gd name="connsiteX8" fmla="*/ 602646 w 4011561"/>
              <a:gd name="connsiteY8" fmla="*/ 0 h 36158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4011561" h="3615806">
                <a:moveTo>
                  <a:pt x="602646" y="0"/>
                </a:moveTo>
                <a:lnTo>
                  <a:pt x="3408915" y="0"/>
                </a:lnTo>
                <a:cubicBezTo>
                  <a:pt x="3741747" y="0"/>
                  <a:pt x="4011561" y="269814"/>
                  <a:pt x="4011561" y="602646"/>
                </a:cubicBezTo>
                <a:lnTo>
                  <a:pt x="4011561" y="3013160"/>
                </a:lnTo>
                <a:cubicBezTo>
                  <a:pt x="4011561" y="3345992"/>
                  <a:pt x="3741747" y="3615806"/>
                  <a:pt x="3408915" y="3615806"/>
                </a:cubicBezTo>
                <a:lnTo>
                  <a:pt x="602646" y="3615806"/>
                </a:lnTo>
                <a:cubicBezTo>
                  <a:pt x="269814" y="3615806"/>
                  <a:pt x="0" y="3345992"/>
                  <a:pt x="0" y="3013160"/>
                </a:cubicBezTo>
                <a:lnTo>
                  <a:pt x="0" y="602646"/>
                </a:lnTo>
                <a:cubicBezTo>
                  <a:pt x="0" y="269814"/>
                  <a:pt x="269814" y="0"/>
                  <a:pt x="602646" y="0"/>
                </a:cubicBezTo>
                <a:close/>
              </a:path>
            </a:pathLst>
          </a:custGeom>
          <a:solidFill>
            <a:schemeClr val="accent2">
              <a:lumMod val="20000"/>
              <a:lumOff val="80000"/>
            </a:schemeClr>
          </a:solidFill>
        </p:spPr>
        <p:txBody>
          <a:bodyPr vert="horz" lIns="91440" tIns="45720" rIns="91440" bIns="45720" rtlCol="0">
            <a:normAutofit/>
          </a:bodyPr>
          <a:lstStyle>
            <a:lvl1pPr>
              <a:defRPr lang="en-US"/>
            </a:lvl1pPr>
          </a:lstStyle>
          <a:p>
            <a:pPr lvl="0"/>
            <a:endParaRPr lang="en-US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E1A5620C-923E-4150-883F-F756FE972AA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14568162" y="5220929"/>
            <a:ext cx="4012605" cy="3615806"/>
          </a:xfrm>
          <a:custGeom>
            <a:avLst/>
            <a:gdLst>
              <a:gd name="connsiteX0" fmla="*/ 602646 w 4011560"/>
              <a:gd name="connsiteY0" fmla="*/ 0 h 3615806"/>
              <a:gd name="connsiteX1" fmla="*/ 3408916 w 4011560"/>
              <a:gd name="connsiteY1" fmla="*/ 0 h 3615806"/>
              <a:gd name="connsiteX2" fmla="*/ 4011560 w 4011560"/>
              <a:gd name="connsiteY2" fmla="*/ 602646 h 3615806"/>
              <a:gd name="connsiteX3" fmla="*/ 4011560 w 4011560"/>
              <a:gd name="connsiteY3" fmla="*/ 3013160 h 3615806"/>
              <a:gd name="connsiteX4" fmla="*/ 3408916 w 4011560"/>
              <a:gd name="connsiteY4" fmla="*/ 3615806 h 3615806"/>
              <a:gd name="connsiteX5" fmla="*/ 602646 w 4011560"/>
              <a:gd name="connsiteY5" fmla="*/ 3615806 h 3615806"/>
              <a:gd name="connsiteX6" fmla="*/ 0 w 4011560"/>
              <a:gd name="connsiteY6" fmla="*/ 3013160 h 3615806"/>
              <a:gd name="connsiteX7" fmla="*/ 0 w 4011560"/>
              <a:gd name="connsiteY7" fmla="*/ 602646 h 3615806"/>
              <a:gd name="connsiteX8" fmla="*/ 602646 w 4011560"/>
              <a:gd name="connsiteY8" fmla="*/ 0 h 36158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4011560" h="3615806">
                <a:moveTo>
                  <a:pt x="602646" y="0"/>
                </a:moveTo>
                <a:lnTo>
                  <a:pt x="3408916" y="0"/>
                </a:lnTo>
                <a:cubicBezTo>
                  <a:pt x="3741748" y="0"/>
                  <a:pt x="4011560" y="269814"/>
                  <a:pt x="4011560" y="602646"/>
                </a:cubicBezTo>
                <a:lnTo>
                  <a:pt x="4011560" y="3013160"/>
                </a:lnTo>
                <a:cubicBezTo>
                  <a:pt x="4011560" y="3345992"/>
                  <a:pt x="3741748" y="3615806"/>
                  <a:pt x="3408916" y="3615806"/>
                </a:cubicBezTo>
                <a:lnTo>
                  <a:pt x="602646" y="3615806"/>
                </a:lnTo>
                <a:cubicBezTo>
                  <a:pt x="269814" y="3615806"/>
                  <a:pt x="0" y="3345992"/>
                  <a:pt x="0" y="3013160"/>
                </a:cubicBezTo>
                <a:lnTo>
                  <a:pt x="0" y="602646"/>
                </a:lnTo>
                <a:cubicBezTo>
                  <a:pt x="0" y="269814"/>
                  <a:pt x="269814" y="0"/>
                  <a:pt x="602646" y="0"/>
                </a:cubicBezTo>
                <a:close/>
              </a:path>
            </a:pathLst>
          </a:custGeom>
          <a:solidFill>
            <a:schemeClr val="accent2">
              <a:lumMod val="20000"/>
              <a:lumOff val="80000"/>
            </a:schemeClr>
          </a:solidFill>
        </p:spPr>
        <p:txBody>
          <a:bodyPr vert="horz" lIns="91440" tIns="45720" rIns="91440" bIns="45720" rtlCol="0">
            <a:normAutofit/>
          </a:bodyPr>
          <a:lstStyle>
            <a:lvl1pPr>
              <a:defRPr lang="en-US"/>
            </a:lvl1pPr>
          </a:lstStyle>
          <a:p>
            <a:pPr lvl="0"/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6EBC2475-3E64-45BC-9E2F-63E6FECF0DFE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18950627" y="5220929"/>
            <a:ext cx="4012607" cy="3615806"/>
          </a:xfrm>
          <a:custGeom>
            <a:avLst/>
            <a:gdLst>
              <a:gd name="connsiteX0" fmla="*/ 602648 w 4011562"/>
              <a:gd name="connsiteY0" fmla="*/ 0 h 3615806"/>
              <a:gd name="connsiteX1" fmla="*/ 3408916 w 4011562"/>
              <a:gd name="connsiteY1" fmla="*/ 0 h 3615806"/>
              <a:gd name="connsiteX2" fmla="*/ 4011562 w 4011562"/>
              <a:gd name="connsiteY2" fmla="*/ 602646 h 3615806"/>
              <a:gd name="connsiteX3" fmla="*/ 4011562 w 4011562"/>
              <a:gd name="connsiteY3" fmla="*/ 3013160 h 3615806"/>
              <a:gd name="connsiteX4" fmla="*/ 3408916 w 4011562"/>
              <a:gd name="connsiteY4" fmla="*/ 3615806 h 3615806"/>
              <a:gd name="connsiteX5" fmla="*/ 602648 w 4011562"/>
              <a:gd name="connsiteY5" fmla="*/ 3615806 h 3615806"/>
              <a:gd name="connsiteX6" fmla="*/ 0 w 4011562"/>
              <a:gd name="connsiteY6" fmla="*/ 3013160 h 3615806"/>
              <a:gd name="connsiteX7" fmla="*/ 0 w 4011562"/>
              <a:gd name="connsiteY7" fmla="*/ 602646 h 3615806"/>
              <a:gd name="connsiteX8" fmla="*/ 602648 w 4011562"/>
              <a:gd name="connsiteY8" fmla="*/ 0 h 36158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4011562" h="3615806">
                <a:moveTo>
                  <a:pt x="602648" y="0"/>
                </a:moveTo>
                <a:lnTo>
                  <a:pt x="3408916" y="0"/>
                </a:lnTo>
                <a:cubicBezTo>
                  <a:pt x="3741748" y="0"/>
                  <a:pt x="4011562" y="269814"/>
                  <a:pt x="4011562" y="602646"/>
                </a:cubicBezTo>
                <a:lnTo>
                  <a:pt x="4011562" y="3013160"/>
                </a:lnTo>
                <a:cubicBezTo>
                  <a:pt x="4011562" y="3345992"/>
                  <a:pt x="3741748" y="3615806"/>
                  <a:pt x="3408916" y="3615806"/>
                </a:cubicBezTo>
                <a:lnTo>
                  <a:pt x="602648" y="3615806"/>
                </a:lnTo>
                <a:cubicBezTo>
                  <a:pt x="269816" y="3615806"/>
                  <a:pt x="0" y="3345992"/>
                  <a:pt x="0" y="3013160"/>
                </a:cubicBezTo>
                <a:lnTo>
                  <a:pt x="0" y="602646"/>
                </a:lnTo>
                <a:cubicBezTo>
                  <a:pt x="0" y="269814"/>
                  <a:pt x="269816" y="0"/>
                  <a:pt x="602648" y="0"/>
                </a:cubicBezTo>
                <a:close/>
              </a:path>
            </a:pathLst>
          </a:custGeom>
          <a:solidFill>
            <a:schemeClr val="accent2">
              <a:lumMod val="20000"/>
              <a:lumOff val="80000"/>
            </a:schemeClr>
          </a:solidFill>
        </p:spPr>
        <p:txBody>
          <a:bodyPr vert="horz" lIns="91440" tIns="45720" rIns="91440" bIns="45720" rtlCol="0">
            <a:normAutofit/>
          </a:bodyPr>
          <a:lstStyle>
            <a:lvl1pPr>
              <a:defRPr lang="en-US"/>
            </a:lvl1pPr>
          </a:lstStyle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107802"/>
      </p:ext>
    </p:extLst>
  </p:cSld>
  <p:clrMapOvr>
    <a:masterClrMapping/>
  </p:clrMapOvr>
</p:sldLayout>
</file>

<file path=ppt/slideLayouts/slideLayout18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34763616"/>
      </p:ext>
    </p:extLst>
  </p:cSld>
  <p:clrMapOvr>
    <a:masterClrMapping/>
  </p:clrMapOvr>
</p:sldLayout>
</file>

<file path=ppt/slideLayouts/slideLayout18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DDDE561-3FC4-471B-BEEF-09D5F9AE69C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794" y="2244725"/>
            <a:ext cx="18288001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9D2BDE0-6E6D-4BFF-A675-3408D4E5DE2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794" y="7204076"/>
            <a:ext cx="18288001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D4CD8E2-85BD-4A59-8257-2810769A4AC2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1676837" y="12712700"/>
            <a:ext cx="5486242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9CCC7FA4-ED6E-4121-ADED-46B0819151FC}" type="datetimeFigureOut">
              <a:rPr lang="en-US" smtClean="0"/>
              <a:pPr/>
              <a:t>10/1/2025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15D83A-F1E7-4027-ACB9-403CBADE25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8077717" y="12712700"/>
            <a:ext cx="8228568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48B1257-A594-41D7-ABFB-85A3B4AAB8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7220922" y="12712700"/>
            <a:ext cx="5486241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C7071FEC-0294-42AF-8FE1-BE8868BF12F0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9084161"/>
      </p:ext>
    </p:extLst>
  </p:cSld>
  <p:clrMapOvr>
    <a:masterClrMapping/>
  </p:clrMapOvr>
</p:sldLayout>
</file>

<file path=ppt/slideLayouts/slideLayout18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CCB9B1C-F13A-4496-9231-F07FF4F0BF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3951918-3889-45D2-9CFE-F19A5BC5C3D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18E3D-4FCB-4913-93F7-AF119F0069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1676837" y="12712700"/>
            <a:ext cx="5486242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9CCC7FA4-ED6E-4121-ADED-46B0819151FC}" type="datetimeFigureOut">
              <a:rPr lang="en-US" smtClean="0"/>
              <a:pPr/>
              <a:t>10/1/2025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8A0F7F9-7EC6-44AD-972F-1112056727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8077717" y="12712700"/>
            <a:ext cx="8228568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A1E3ACD-6FF1-43B5-ADB5-0B8D856B03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7220922" y="12712700"/>
            <a:ext cx="5486241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C7071FEC-0294-42AF-8FE1-BE8868BF12F0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62245111"/>
      </p:ext>
    </p:extLst>
  </p:cSld>
  <p:clrMapOvr>
    <a:masterClrMapping/>
  </p:clrMapOvr>
</p:sldLayout>
</file>

<file path=ppt/slideLayouts/slideLayout18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FE213A-E3A9-43B3-AA33-D925ABBC909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4133" y="3419476"/>
            <a:ext cx="21030327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082FFB5-5E91-40FD-8BBE-281B248FDA2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4133" y="9178926"/>
            <a:ext cx="21030327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990E28C-78B5-44A3-A3C3-4384ACE87A55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1676837" y="12712700"/>
            <a:ext cx="5486242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9CCC7FA4-ED6E-4121-ADED-46B0819151FC}" type="datetimeFigureOut">
              <a:rPr lang="en-US" smtClean="0"/>
              <a:pPr/>
              <a:t>10/1/2025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D47F772-B570-4C36-8310-2BA851E78D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8077717" y="12712700"/>
            <a:ext cx="8228568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82DB77-382D-443F-AEC6-9BEA84C5F3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7220922" y="12712700"/>
            <a:ext cx="5486241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C7071FEC-0294-42AF-8FE1-BE8868BF12F0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77758513"/>
      </p:ext>
    </p:extLst>
  </p:cSld>
  <p:clrMapOvr>
    <a:masterClrMapping/>
  </p:clrMapOvr>
</p:sldLayout>
</file>

<file path=ppt/slideLayouts/slideLayout18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A1D5C81-AE57-4B57-A252-23BE056AEF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1CD8D6-B0E5-481A-AE7B-09082063FC2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837" y="3651250"/>
            <a:ext cx="10438943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2D7C8B2-8C50-44A9-B7F0-7717196842B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21" y="3651250"/>
            <a:ext cx="10438943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2998A28-5460-4ED9-B34D-EE1855975843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1676837" y="12712700"/>
            <a:ext cx="5486242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9CCC7FA4-ED6E-4121-ADED-46B0819151FC}" type="datetimeFigureOut">
              <a:rPr lang="en-US" smtClean="0"/>
              <a:pPr/>
              <a:t>10/1/2025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FC92356-C12D-4FC1-86AE-4502852841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8077717" y="12712700"/>
            <a:ext cx="8228568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FBB6DE4-F238-4227-A1F3-2D9A5B283C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7220922" y="12712700"/>
            <a:ext cx="5486241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C7071FEC-0294-42AF-8FE1-BE8868BF12F0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9863222"/>
      </p:ext>
    </p:extLst>
  </p:cSld>
  <p:clrMapOvr>
    <a:masterClrMapping/>
  </p:clrMapOvr>
</p:sldLayout>
</file>

<file path=ppt/slideLayouts/slideLayout18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0633459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45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6515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413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6159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0177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1671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996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0897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814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341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515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150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6676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3727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0057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4991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278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0719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733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9962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2372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1594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707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6712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9671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422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3312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0723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6032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0943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2718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64890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7152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4549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98397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9590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485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1875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91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4025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762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7537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1281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2964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748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4397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3246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225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1011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7872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5447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22249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1496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9415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10678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0891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7874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2140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04340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3879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3805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97549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39495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1019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913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9339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64843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00724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52207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4334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9088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2043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57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00378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4744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40208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45199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45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6892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8775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4207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1953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69544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41411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3786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30040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1675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81247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01027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1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5.xml"/><Relationship Id="rId3" Type="http://schemas.openxmlformats.org/officeDocument/2006/relationships/slideLayout" Target="../slideLayouts/slideLayout90.xml"/><Relationship Id="rId7" Type="http://schemas.openxmlformats.org/officeDocument/2006/relationships/slideLayout" Target="../slideLayouts/slideLayout94.xml"/><Relationship Id="rId2" Type="http://schemas.openxmlformats.org/officeDocument/2006/relationships/slideLayout" Target="../slideLayouts/slideLayout89.xml"/><Relationship Id="rId1" Type="http://schemas.openxmlformats.org/officeDocument/2006/relationships/slideLayout" Target="../slideLayouts/slideLayout88.xml"/><Relationship Id="rId6" Type="http://schemas.openxmlformats.org/officeDocument/2006/relationships/slideLayout" Target="../slideLayouts/slideLayout93.xml"/><Relationship Id="rId5" Type="http://schemas.openxmlformats.org/officeDocument/2006/relationships/slideLayout" Target="../slideLayouts/slideLayout92.xml"/><Relationship Id="rId10" Type="http://schemas.openxmlformats.org/officeDocument/2006/relationships/theme" Target="../theme/theme10.xml"/><Relationship Id="rId4" Type="http://schemas.openxmlformats.org/officeDocument/2006/relationships/slideLayout" Target="../slideLayouts/slideLayout91.xml"/><Relationship Id="rId9" Type="http://schemas.openxmlformats.org/officeDocument/2006/relationships/slideLayout" Target="../slideLayouts/slideLayout96.xml"/></Relationships>
</file>

<file path=ppt/slideMasters/_rels/slideMaster1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4.xml"/><Relationship Id="rId3" Type="http://schemas.openxmlformats.org/officeDocument/2006/relationships/slideLayout" Target="../slideLayouts/slideLayout99.xml"/><Relationship Id="rId7" Type="http://schemas.openxmlformats.org/officeDocument/2006/relationships/slideLayout" Target="../slideLayouts/slideLayout103.xml"/><Relationship Id="rId12" Type="http://schemas.openxmlformats.org/officeDocument/2006/relationships/theme" Target="../theme/theme11.xml"/><Relationship Id="rId2" Type="http://schemas.openxmlformats.org/officeDocument/2006/relationships/slideLayout" Target="../slideLayouts/slideLayout98.xml"/><Relationship Id="rId1" Type="http://schemas.openxmlformats.org/officeDocument/2006/relationships/slideLayout" Target="../slideLayouts/slideLayout97.xml"/><Relationship Id="rId6" Type="http://schemas.openxmlformats.org/officeDocument/2006/relationships/slideLayout" Target="../slideLayouts/slideLayout102.xml"/><Relationship Id="rId11" Type="http://schemas.openxmlformats.org/officeDocument/2006/relationships/slideLayout" Target="../slideLayouts/slideLayout107.xml"/><Relationship Id="rId5" Type="http://schemas.openxmlformats.org/officeDocument/2006/relationships/slideLayout" Target="../slideLayouts/slideLayout101.xml"/><Relationship Id="rId10" Type="http://schemas.openxmlformats.org/officeDocument/2006/relationships/slideLayout" Target="../slideLayouts/slideLayout106.xml"/><Relationship Id="rId4" Type="http://schemas.openxmlformats.org/officeDocument/2006/relationships/slideLayout" Target="../slideLayouts/slideLayout100.xml"/><Relationship Id="rId9" Type="http://schemas.openxmlformats.org/officeDocument/2006/relationships/slideLayout" Target="../slideLayouts/slideLayout105.xml"/></Relationships>
</file>

<file path=ppt/slideMasters/_rels/slideMaster1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5.xml"/><Relationship Id="rId3" Type="http://schemas.openxmlformats.org/officeDocument/2006/relationships/slideLayout" Target="../slideLayouts/slideLayout110.xml"/><Relationship Id="rId7" Type="http://schemas.openxmlformats.org/officeDocument/2006/relationships/slideLayout" Target="../slideLayouts/slideLayout114.xml"/><Relationship Id="rId2" Type="http://schemas.openxmlformats.org/officeDocument/2006/relationships/slideLayout" Target="../slideLayouts/slideLayout109.xml"/><Relationship Id="rId1" Type="http://schemas.openxmlformats.org/officeDocument/2006/relationships/slideLayout" Target="../slideLayouts/slideLayout108.xml"/><Relationship Id="rId6" Type="http://schemas.openxmlformats.org/officeDocument/2006/relationships/slideLayout" Target="../slideLayouts/slideLayout113.xml"/><Relationship Id="rId5" Type="http://schemas.openxmlformats.org/officeDocument/2006/relationships/slideLayout" Target="../slideLayouts/slideLayout112.xml"/><Relationship Id="rId10" Type="http://schemas.openxmlformats.org/officeDocument/2006/relationships/theme" Target="../theme/theme12.xml"/><Relationship Id="rId4" Type="http://schemas.openxmlformats.org/officeDocument/2006/relationships/slideLayout" Target="../slideLayouts/slideLayout111.xml"/><Relationship Id="rId9" Type="http://schemas.openxmlformats.org/officeDocument/2006/relationships/slideLayout" Target="../slideLayouts/slideLayout116.xml"/></Relationships>
</file>

<file path=ppt/slideMasters/_rels/slideMaster1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24.xml"/><Relationship Id="rId3" Type="http://schemas.openxmlformats.org/officeDocument/2006/relationships/slideLayout" Target="../slideLayouts/slideLayout119.xml"/><Relationship Id="rId7" Type="http://schemas.openxmlformats.org/officeDocument/2006/relationships/slideLayout" Target="../slideLayouts/slideLayout123.xml"/><Relationship Id="rId2" Type="http://schemas.openxmlformats.org/officeDocument/2006/relationships/slideLayout" Target="../slideLayouts/slideLayout118.xml"/><Relationship Id="rId1" Type="http://schemas.openxmlformats.org/officeDocument/2006/relationships/slideLayout" Target="../slideLayouts/slideLayout117.xml"/><Relationship Id="rId6" Type="http://schemas.openxmlformats.org/officeDocument/2006/relationships/slideLayout" Target="../slideLayouts/slideLayout122.xml"/><Relationship Id="rId5" Type="http://schemas.openxmlformats.org/officeDocument/2006/relationships/slideLayout" Target="../slideLayouts/slideLayout121.xml"/><Relationship Id="rId10" Type="http://schemas.openxmlformats.org/officeDocument/2006/relationships/theme" Target="../theme/theme13.xml"/><Relationship Id="rId4" Type="http://schemas.openxmlformats.org/officeDocument/2006/relationships/slideLayout" Target="../slideLayouts/slideLayout120.xml"/><Relationship Id="rId9" Type="http://schemas.openxmlformats.org/officeDocument/2006/relationships/slideLayout" Target="../slideLayouts/slideLayout125.xml"/></Relationships>
</file>

<file path=ppt/slideMasters/_rels/slideMaster1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33.xml"/><Relationship Id="rId3" Type="http://schemas.openxmlformats.org/officeDocument/2006/relationships/slideLayout" Target="../slideLayouts/slideLayout128.xml"/><Relationship Id="rId7" Type="http://schemas.openxmlformats.org/officeDocument/2006/relationships/slideLayout" Target="../slideLayouts/slideLayout132.xml"/><Relationship Id="rId2" Type="http://schemas.openxmlformats.org/officeDocument/2006/relationships/slideLayout" Target="../slideLayouts/slideLayout127.xml"/><Relationship Id="rId1" Type="http://schemas.openxmlformats.org/officeDocument/2006/relationships/slideLayout" Target="../slideLayouts/slideLayout126.xml"/><Relationship Id="rId6" Type="http://schemas.openxmlformats.org/officeDocument/2006/relationships/slideLayout" Target="../slideLayouts/slideLayout131.xml"/><Relationship Id="rId5" Type="http://schemas.openxmlformats.org/officeDocument/2006/relationships/slideLayout" Target="../slideLayouts/slideLayout130.xml"/><Relationship Id="rId10" Type="http://schemas.openxmlformats.org/officeDocument/2006/relationships/theme" Target="../theme/theme14.xml"/><Relationship Id="rId4" Type="http://schemas.openxmlformats.org/officeDocument/2006/relationships/slideLayout" Target="../slideLayouts/slideLayout129.xml"/><Relationship Id="rId9" Type="http://schemas.openxmlformats.org/officeDocument/2006/relationships/slideLayout" Target="../slideLayouts/slideLayout134.xml"/></Relationships>
</file>

<file path=ppt/slideMasters/_rels/slideMaster1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2.xml"/><Relationship Id="rId3" Type="http://schemas.openxmlformats.org/officeDocument/2006/relationships/slideLayout" Target="../slideLayouts/slideLayout137.xml"/><Relationship Id="rId7" Type="http://schemas.openxmlformats.org/officeDocument/2006/relationships/slideLayout" Target="../slideLayouts/slideLayout141.xml"/><Relationship Id="rId2" Type="http://schemas.openxmlformats.org/officeDocument/2006/relationships/slideLayout" Target="../slideLayouts/slideLayout136.xml"/><Relationship Id="rId1" Type="http://schemas.openxmlformats.org/officeDocument/2006/relationships/slideLayout" Target="../slideLayouts/slideLayout135.xml"/><Relationship Id="rId6" Type="http://schemas.openxmlformats.org/officeDocument/2006/relationships/slideLayout" Target="../slideLayouts/slideLayout140.xml"/><Relationship Id="rId5" Type="http://schemas.openxmlformats.org/officeDocument/2006/relationships/slideLayout" Target="../slideLayouts/slideLayout139.xml"/><Relationship Id="rId10" Type="http://schemas.openxmlformats.org/officeDocument/2006/relationships/theme" Target="../theme/theme15.xml"/><Relationship Id="rId4" Type="http://schemas.openxmlformats.org/officeDocument/2006/relationships/slideLayout" Target="../slideLayouts/slideLayout138.xml"/><Relationship Id="rId9" Type="http://schemas.openxmlformats.org/officeDocument/2006/relationships/slideLayout" Target="../slideLayouts/slideLayout143.xml"/></Relationships>
</file>

<file path=ppt/slideMasters/_rels/slideMaster1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51.xml"/><Relationship Id="rId3" Type="http://schemas.openxmlformats.org/officeDocument/2006/relationships/slideLayout" Target="../slideLayouts/slideLayout146.xml"/><Relationship Id="rId7" Type="http://schemas.openxmlformats.org/officeDocument/2006/relationships/slideLayout" Target="../slideLayouts/slideLayout150.xml"/><Relationship Id="rId12" Type="http://schemas.openxmlformats.org/officeDocument/2006/relationships/theme" Target="../theme/theme16.xml"/><Relationship Id="rId2" Type="http://schemas.openxmlformats.org/officeDocument/2006/relationships/slideLayout" Target="../slideLayouts/slideLayout145.xml"/><Relationship Id="rId1" Type="http://schemas.openxmlformats.org/officeDocument/2006/relationships/slideLayout" Target="../slideLayouts/slideLayout144.xml"/><Relationship Id="rId6" Type="http://schemas.openxmlformats.org/officeDocument/2006/relationships/slideLayout" Target="../slideLayouts/slideLayout149.xml"/><Relationship Id="rId11" Type="http://schemas.openxmlformats.org/officeDocument/2006/relationships/slideLayout" Target="../slideLayouts/slideLayout154.xml"/><Relationship Id="rId5" Type="http://schemas.openxmlformats.org/officeDocument/2006/relationships/slideLayout" Target="../slideLayouts/slideLayout148.xml"/><Relationship Id="rId10" Type="http://schemas.openxmlformats.org/officeDocument/2006/relationships/slideLayout" Target="../slideLayouts/slideLayout153.xml"/><Relationship Id="rId4" Type="http://schemas.openxmlformats.org/officeDocument/2006/relationships/slideLayout" Target="../slideLayouts/slideLayout147.xml"/><Relationship Id="rId9" Type="http://schemas.openxmlformats.org/officeDocument/2006/relationships/slideLayout" Target="../slideLayouts/slideLayout152.xml"/></Relationships>
</file>

<file path=ppt/slideMasters/_rels/slideMaster1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62.xml"/><Relationship Id="rId3" Type="http://schemas.openxmlformats.org/officeDocument/2006/relationships/slideLayout" Target="../slideLayouts/slideLayout157.xml"/><Relationship Id="rId7" Type="http://schemas.openxmlformats.org/officeDocument/2006/relationships/slideLayout" Target="../slideLayouts/slideLayout161.xml"/><Relationship Id="rId2" Type="http://schemas.openxmlformats.org/officeDocument/2006/relationships/slideLayout" Target="../slideLayouts/slideLayout156.xml"/><Relationship Id="rId1" Type="http://schemas.openxmlformats.org/officeDocument/2006/relationships/slideLayout" Target="../slideLayouts/slideLayout155.xml"/><Relationship Id="rId6" Type="http://schemas.openxmlformats.org/officeDocument/2006/relationships/slideLayout" Target="../slideLayouts/slideLayout160.xml"/><Relationship Id="rId5" Type="http://schemas.openxmlformats.org/officeDocument/2006/relationships/slideLayout" Target="../slideLayouts/slideLayout159.xml"/><Relationship Id="rId10" Type="http://schemas.openxmlformats.org/officeDocument/2006/relationships/theme" Target="../theme/theme17.xml"/><Relationship Id="rId4" Type="http://schemas.openxmlformats.org/officeDocument/2006/relationships/slideLayout" Target="../slideLayouts/slideLayout158.xml"/><Relationship Id="rId9" Type="http://schemas.openxmlformats.org/officeDocument/2006/relationships/slideLayout" Target="../slideLayouts/slideLayout163.xml"/></Relationships>
</file>

<file path=ppt/slideMasters/_rels/slideMaster1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1.xml"/><Relationship Id="rId3" Type="http://schemas.openxmlformats.org/officeDocument/2006/relationships/slideLayout" Target="../slideLayouts/slideLayout166.xml"/><Relationship Id="rId7" Type="http://schemas.openxmlformats.org/officeDocument/2006/relationships/slideLayout" Target="../slideLayouts/slideLayout170.xml"/><Relationship Id="rId2" Type="http://schemas.openxmlformats.org/officeDocument/2006/relationships/slideLayout" Target="../slideLayouts/slideLayout165.xml"/><Relationship Id="rId1" Type="http://schemas.openxmlformats.org/officeDocument/2006/relationships/slideLayout" Target="../slideLayouts/slideLayout164.xml"/><Relationship Id="rId6" Type="http://schemas.openxmlformats.org/officeDocument/2006/relationships/slideLayout" Target="../slideLayouts/slideLayout169.xml"/><Relationship Id="rId5" Type="http://schemas.openxmlformats.org/officeDocument/2006/relationships/slideLayout" Target="../slideLayouts/slideLayout168.xml"/><Relationship Id="rId10" Type="http://schemas.openxmlformats.org/officeDocument/2006/relationships/theme" Target="../theme/theme18.xml"/><Relationship Id="rId4" Type="http://schemas.openxmlformats.org/officeDocument/2006/relationships/slideLayout" Target="../slideLayouts/slideLayout167.xml"/><Relationship Id="rId9" Type="http://schemas.openxmlformats.org/officeDocument/2006/relationships/slideLayout" Target="../slideLayouts/slideLayout172.xml"/></Relationships>
</file>

<file path=ppt/slideMasters/_rels/slideMaster1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0.xml"/><Relationship Id="rId3" Type="http://schemas.openxmlformats.org/officeDocument/2006/relationships/slideLayout" Target="../slideLayouts/slideLayout175.xml"/><Relationship Id="rId7" Type="http://schemas.openxmlformats.org/officeDocument/2006/relationships/slideLayout" Target="../slideLayouts/slideLayout179.xml"/><Relationship Id="rId2" Type="http://schemas.openxmlformats.org/officeDocument/2006/relationships/slideLayout" Target="../slideLayouts/slideLayout174.xml"/><Relationship Id="rId1" Type="http://schemas.openxmlformats.org/officeDocument/2006/relationships/slideLayout" Target="../slideLayouts/slideLayout173.xml"/><Relationship Id="rId6" Type="http://schemas.openxmlformats.org/officeDocument/2006/relationships/slideLayout" Target="../slideLayouts/slideLayout178.xml"/><Relationship Id="rId5" Type="http://schemas.openxmlformats.org/officeDocument/2006/relationships/slideLayout" Target="../slideLayouts/slideLayout177.xml"/><Relationship Id="rId10" Type="http://schemas.openxmlformats.org/officeDocument/2006/relationships/theme" Target="../theme/theme19.xml"/><Relationship Id="rId4" Type="http://schemas.openxmlformats.org/officeDocument/2006/relationships/slideLayout" Target="../slideLayouts/slideLayout176.xml"/><Relationship Id="rId9" Type="http://schemas.openxmlformats.org/officeDocument/2006/relationships/slideLayout" Target="../slideLayouts/slideLayout18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.xml"/><Relationship Id="rId3" Type="http://schemas.openxmlformats.org/officeDocument/2006/relationships/slideLayout" Target="../slideLayouts/slideLayout12.xml"/><Relationship Id="rId7" Type="http://schemas.openxmlformats.org/officeDocument/2006/relationships/slideLayout" Target="../slideLayouts/slideLayout16.xml"/><Relationship Id="rId2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0.xml"/><Relationship Id="rId6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4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3.xml"/><Relationship Id="rId9" Type="http://schemas.openxmlformats.org/officeDocument/2006/relationships/slideLayout" Target="../slideLayouts/slideLayout18.xml"/></Relationships>
</file>

<file path=ppt/slideMasters/_rels/slideMaster20.xml.rels><?xml version="1.0" encoding="UTF-8" standalone="yes"?>
<Relationships xmlns="http://schemas.openxmlformats.org/package/2006/relationships"><Relationship Id="rId8" Type="http://schemas.openxmlformats.org/officeDocument/2006/relationships/theme" Target="../theme/theme20.xml"/><Relationship Id="rId3" Type="http://schemas.openxmlformats.org/officeDocument/2006/relationships/slideLayout" Target="../slideLayouts/slideLayout184.xml"/><Relationship Id="rId7" Type="http://schemas.openxmlformats.org/officeDocument/2006/relationships/slideLayout" Target="../slideLayouts/slideLayout188.xml"/><Relationship Id="rId2" Type="http://schemas.openxmlformats.org/officeDocument/2006/relationships/slideLayout" Target="../slideLayouts/slideLayout183.xml"/><Relationship Id="rId1" Type="http://schemas.openxmlformats.org/officeDocument/2006/relationships/slideLayout" Target="../slideLayouts/slideLayout182.xml"/><Relationship Id="rId6" Type="http://schemas.openxmlformats.org/officeDocument/2006/relationships/slideLayout" Target="../slideLayouts/slideLayout187.xml"/><Relationship Id="rId5" Type="http://schemas.openxmlformats.org/officeDocument/2006/relationships/slideLayout" Target="../slideLayouts/slideLayout186.xml"/><Relationship Id="rId4" Type="http://schemas.openxmlformats.org/officeDocument/2006/relationships/slideLayout" Target="../slideLayouts/slideLayout185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6.xml"/><Relationship Id="rId3" Type="http://schemas.openxmlformats.org/officeDocument/2006/relationships/slideLayout" Target="../slideLayouts/slideLayout21.xml"/><Relationship Id="rId7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9.xml"/><Relationship Id="rId6" Type="http://schemas.openxmlformats.org/officeDocument/2006/relationships/slideLayout" Target="../slideLayouts/slideLayout24.xml"/><Relationship Id="rId5" Type="http://schemas.openxmlformats.org/officeDocument/2006/relationships/slideLayout" Target="../slideLayouts/slideLayout23.xml"/><Relationship Id="rId10" Type="http://schemas.openxmlformats.org/officeDocument/2006/relationships/theme" Target="../theme/theme3.xml"/><Relationship Id="rId4" Type="http://schemas.openxmlformats.org/officeDocument/2006/relationships/slideLayout" Target="../slideLayouts/slideLayout22.xml"/><Relationship Id="rId9" Type="http://schemas.openxmlformats.org/officeDocument/2006/relationships/slideLayout" Target="../slideLayouts/slideLayout27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0.xml"/><Relationship Id="rId7" Type="http://schemas.openxmlformats.org/officeDocument/2006/relationships/slideLayout" Target="../slideLayouts/slideLayout34.xml"/><Relationship Id="rId2" Type="http://schemas.openxmlformats.org/officeDocument/2006/relationships/slideLayout" Target="../slideLayouts/slideLayout29.xml"/><Relationship Id="rId1" Type="http://schemas.openxmlformats.org/officeDocument/2006/relationships/slideLayout" Target="../slideLayouts/slideLayout28.xml"/><Relationship Id="rId6" Type="http://schemas.openxmlformats.org/officeDocument/2006/relationships/slideLayout" Target="../slideLayouts/slideLayout33.xml"/><Relationship Id="rId5" Type="http://schemas.openxmlformats.org/officeDocument/2006/relationships/slideLayout" Target="../slideLayouts/slideLayout32.xml"/><Relationship Id="rId10" Type="http://schemas.openxmlformats.org/officeDocument/2006/relationships/theme" Target="../theme/theme4.xml"/><Relationship Id="rId4" Type="http://schemas.openxmlformats.org/officeDocument/2006/relationships/slideLayout" Target="../slideLayouts/slideLayout31.xml"/><Relationship Id="rId9" Type="http://schemas.openxmlformats.org/officeDocument/2006/relationships/slideLayout" Target="../slideLayouts/slideLayout36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5" Type="http://schemas.openxmlformats.org/officeDocument/2006/relationships/slideLayout" Target="../slideLayouts/slideLayout41.xml"/><Relationship Id="rId10" Type="http://schemas.openxmlformats.org/officeDocument/2006/relationships/theme" Target="../theme/theme5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3.xml"/><Relationship Id="rId3" Type="http://schemas.openxmlformats.org/officeDocument/2006/relationships/slideLayout" Target="../slideLayouts/slideLayout48.xml"/><Relationship Id="rId7" Type="http://schemas.openxmlformats.org/officeDocument/2006/relationships/slideLayout" Target="../slideLayouts/slideLayout5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47.xml"/><Relationship Id="rId1" Type="http://schemas.openxmlformats.org/officeDocument/2006/relationships/slideLayout" Target="../slideLayouts/slideLayout46.xml"/><Relationship Id="rId6" Type="http://schemas.openxmlformats.org/officeDocument/2006/relationships/slideLayout" Target="../slideLayouts/slideLayout51.xml"/><Relationship Id="rId11" Type="http://schemas.openxmlformats.org/officeDocument/2006/relationships/slideLayout" Target="../slideLayouts/slideLayout56.xml"/><Relationship Id="rId5" Type="http://schemas.openxmlformats.org/officeDocument/2006/relationships/slideLayout" Target="../slideLayouts/slideLayout50.xml"/><Relationship Id="rId10" Type="http://schemas.openxmlformats.org/officeDocument/2006/relationships/slideLayout" Target="../slideLayouts/slideLayout55.xml"/><Relationship Id="rId4" Type="http://schemas.openxmlformats.org/officeDocument/2006/relationships/slideLayout" Target="../slideLayouts/slideLayout49.xml"/><Relationship Id="rId9" Type="http://schemas.openxmlformats.org/officeDocument/2006/relationships/slideLayout" Target="../slideLayouts/slideLayout54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4.xml"/><Relationship Id="rId3" Type="http://schemas.openxmlformats.org/officeDocument/2006/relationships/slideLayout" Target="../slideLayouts/slideLayout59.xml"/><Relationship Id="rId7" Type="http://schemas.openxmlformats.org/officeDocument/2006/relationships/slideLayout" Target="../slideLayouts/slideLayout63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58.xml"/><Relationship Id="rId1" Type="http://schemas.openxmlformats.org/officeDocument/2006/relationships/slideLayout" Target="../slideLayouts/slideLayout57.xml"/><Relationship Id="rId6" Type="http://schemas.openxmlformats.org/officeDocument/2006/relationships/slideLayout" Target="../slideLayouts/slideLayout62.xml"/><Relationship Id="rId11" Type="http://schemas.openxmlformats.org/officeDocument/2006/relationships/slideLayout" Target="../slideLayouts/slideLayout67.xml"/><Relationship Id="rId5" Type="http://schemas.openxmlformats.org/officeDocument/2006/relationships/slideLayout" Target="../slideLayouts/slideLayout61.xml"/><Relationship Id="rId10" Type="http://schemas.openxmlformats.org/officeDocument/2006/relationships/slideLayout" Target="../slideLayouts/slideLayout66.xml"/><Relationship Id="rId4" Type="http://schemas.openxmlformats.org/officeDocument/2006/relationships/slideLayout" Target="../slideLayouts/slideLayout60.xml"/><Relationship Id="rId9" Type="http://schemas.openxmlformats.org/officeDocument/2006/relationships/slideLayout" Target="../slideLayouts/slideLayout65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5.xml"/><Relationship Id="rId3" Type="http://schemas.openxmlformats.org/officeDocument/2006/relationships/slideLayout" Target="../slideLayouts/slideLayout70.xml"/><Relationship Id="rId7" Type="http://schemas.openxmlformats.org/officeDocument/2006/relationships/slideLayout" Target="../slideLayouts/slideLayout74.xml"/><Relationship Id="rId12" Type="http://schemas.openxmlformats.org/officeDocument/2006/relationships/theme" Target="../theme/theme8.xml"/><Relationship Id="rId2" Type="http://schemas.openxmlformats.org/officeDocument/2006/relationships/slideLayout" Target="../slideLayouts/slideLayout69.xml"/><Relationship Id="rId1" Type="http://schemas.openxmlformats.org/officeDocument/2006/relationships/slideLayout" Target="../slideLayouts/slideLayout68.xml"/><Relationship Id="rId6" Type="http://schemas.openxmlformats.org/officeDocument/2006/relationships/slideLayout" Target="../slideLayouts/slideLayout73.xml"/><Relationship Id="rId11" Type="http://schemas.openxmlformats.org/officeDocument/2006/relationships/slideLayout" Target="../slideLayouts/slideLayout78.xml"/><Relationship Id="rId5" Type="http://schemas.openxmlformats.org/officeDocument/2006/relationships/slideLayout" Target="../slideLayouts/slideLayout72.xml"/><Relationship Id="rId10" Type="http://schemas.openxmlformats.org/officeDocument/2006/relationships/slideLayout" Target="../slideLayouts/slideLayout77.xml"/><Relationship Id="rId4" Type="http://schemas.openxmlformats.org/officeDocument/2006/relationships/slideLayout" Target="../slideLayouts/slideLayout71.xml"/><Relationship Id="rId9" Type="http://schemas.openxmlformats.org/officeDocument/2006/relationships/slideLayout" Target="../slideLayouts/slideLayout76.xml"/></Relationships>
</file>

<file path=ppt/slideMasters/_rels/slideMaster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6.xml"/><Relationship Id="rId3" Type="http://schemas.openxmlformats.org/officeDocument/2006/relationships/slideLayout" Target="../slideLayouts/slideLayout81.xml"/><Relationship Id="rId7" Type="http://schemas.openxmlformats.org/officeDocument/2006/relationships/slideLayout" Target="../slideLayouts/slideLayout85.xml"/><Relationship Id="rId2" Type="http://schemas.openxmlformats.org/officeDocument/2006/relationships/slideLayout" Target="../slideLayouts/slideLayout80.xml"/><Relationship Id="rId1" Type="http://schemas.openxmlformats.org/officeDocument/2006/relationships/slideLayout" Target="../slideLayouts/slideLayout79.xml"/><Relationship Id="rId6" Type="http://schemas.openxmlformats.org/officeDocument/2006/relationships/slideLayout" Target="../slideLayouts/slideLayout84.xml"/><Relationship Id="rId5" Type="http://schemas.openxmlformats.org/officeDocument/2006/relationships/slideLayout" Target="../slideLayouts/slideLayout83.xml"/><Relationship Id="rId10" Type="http://schemas.openxmlformats.org/officeDocument/2006/relationships/theme" Target="../theme/theme9.xml"/><Relationship Id="rId4" Type="http://schemas.openxmlformats.org/officeDocument/2006/relationships/slideLayout" Target="../slideLayouts/slideLayout82.xml"/><Relationship Id="rId9" Type="http://schemas.openxmlformats.org/officeDocument/2006/relationships/slideLayout" Target="../slideLayouts/slideLayout8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387244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7" r:id="rId4"/>
    <p:sldLayoutId id="2147483678" r:id="rId5"/>
    <p:sldLayoutId id="2147483680" r:id="rId6"/>
    <p:sldLayoutId id="2147483681" r:id="rId7"/>
    <p:sldLayoutId id="2147483682" r:id="rId8"/>
    <p:sldLayoutId id="2147483683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5129971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1" r:id="rId1"/>
    <p:sldLayoutId id="2147483792" r:id="rId2"/>
    <p:sldLayoutId id="2147483793" r:id="rId3"/>
    <p:sldLayoutId id="2147483794" r:id="rId4"/>
    <p:sldLayoutId id="2147483795" r:id="rId5"/>
    <p:sldLayoutId id="2147483796" r:id="rId6"/>
    <p:sldLayoutId id="2147483797" r:id="rId7"/>
    <p:sldLayoutId id="2147483798" r:id="rId8"/>
    <p:sldLayoutId id="214748379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23250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1" r:id="rId1"/>
    <p:sldLayoutId id="2147483802" r:id="rId2"/>
    <p:sldLayoutId id="2147483803" r:id="rId3"/>
    <p:sldLayoutId id="2147483804" r:id="rId4"/>
    <p:sldLayoutId id="2147483805" r:id="rId5"/>
    <p:sldLayoutId id="2147483806" r:id="rId6"/>
    <p:sldLayoutId id="2147483807" r:id="rId7"/>
    <p:sldLayoutId id="2147483808" r:id="rId8"/>
    <p:sldLayoutId id="2147483809" r:id="rId9"/>
    <p:sldLayoutId id="2147483810" r:id="rId10"/>
    <p:sldLayoutId id="2147483811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9203346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3" r:id="rId1"/>
    <p:sldLayoutId id="2147483814" r:id="rId2"/>
    <p:sldLayoutId id="2147483815" r:id="rId3"/>
    <p:sldLayoutId id="2147483816" r:id="rId4"/>
    <p:sldLayoutId id="2147483817" r:id="rId5"/>
    <p:sldLayoutId id="2147483818" r:id="rId6"/>
    <p:sldLayoutId id="2147483819" r:id="rId7"/>
    <p:sldLayoutId id="2147483820" r:id="rId8"/>
    <p:sldLayoutId id="214748382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17188658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3" r:id="rId1"/>
    <p:sldLayoutId id="2147483824" r:id="rId2"/>
    <p:sldLayoutId id="2147483825" r:id="rId3"/>
    <p:sldLayoutId id="2147483826" r:id="rId4"/>
    <p:sldLayoutId id="2147483827" r:id="rId5"/>
    <p:sldLayoutId id="2147483828" r:id="rId6"/>
    <p:sldLayoutId id="2147483829" r:id="rId7"/>
    <p:sldLayoutId id="2147483830" r:id="rId8"/>
    <p:sldLayoutId id="214748383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5282951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33" r:id="rId1"/>
    <p:sldLayoutId id="2147483834" r:id="rId2"/>
    <p:sldLayoutId id="2147483835" r:id="rId3"/>
    <p:sldLayoutId id="2147483836" r:id="rId4"/>
    <p:sldLayoutId id="2147483837" r:id="rId5"/>
    <p:sldLayoutId id="2147483838" r:id="rId6"/>
    <p:sldLayoutId id="2147483839" r:id="rId7"/>
    <p:sldLayoutId id="2147483840" r:id="rId8"/>
    <p:sldLayoutId id="214748384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05AABBE-CCD1-5EF5-918A-9AE5E21EA532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3046317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44" r:id="rId1"/>
    <p:sldLayoutId id="2147483845" r:id="rId2"/>
    <p:sldLayoutId id="2147483846" r:id="rId3"/>
    <p:sldLayoutId id="2147483847" r:id="rId4"/>
    <p:sldLayoutId id="2147483848" r:id="rId5"/>
    <p:sldLayoutId id="2147483849" r:id="rId6"/>
    <p:sldLayoutId id="2147483850" r:id="rId7"/>
    <p:sldLayoutId id="2147483851" r:id="rId8"/>
    <p:sldLayoutId id="2147483852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26685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54" r:id="rId1"/>
    <p:sldLayoutId id="2147483855" r:id="rId2"/>
    <p:sldLayoutId id="2147483856" r:id="rId3"/>
    <p:sldLayoutId id="2147483857" r:id="rId4"/>
    <p:sldLayoutId id="2147483858" r:id="rId5"/>
    <p:sldLayoutId id="2147483859" r:id="rId6"/>
    <p:sldLayoutId id="2147483860" r:id="rId7"/>
    <p:sldLayoutId id="2147483861" r:id="rId8"/>
    <p:sldLayoutId id="2147483862" r:id="rId9"/>
    <p:sldLayoutId id="2147483863" r:id="rId10"/>
    <p:sldLayoutId id="214748386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4397591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66" r:id="rId1"/>
    <p:sldLayoutId id="2147483867" r:id="rId2"/>
    <p:sldLayoutId id="2147483868" r:id="rId3"/>
    <p:sldLayoutId id="2147483869" r:id="rId4"/>
    <p:sldLayoutId id="2147483870" r:id="rId5"/>
    <p:sldLayoutId id="2147483871" r:id="rId6"/>
    <p:sldLayoutId id="2147483872" r:id="rId7"/>
    <p:sldLayoutId id="2147483873" r:id="rId8"/>
    <p:sldLayoutId id="214748387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796849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6" r:id="rId1"/>
    <p:sldLayoutId id="2147483877" r:id="rId2"/>
    <p:sldLayoutId id="2147483878" r:id="rId3"/>
    <p:sldLayoutId id="2147483879" r:id="rId4"/>
    <p:sldLayoutId id="2147483880" r:id="rId5"/>
    <p:sldLayoutId id="2147483881" r:id="rId6"/>
    <p:sldLayoutId id="2147483882" r:id="rId7"/>
    <p:sldLayoutId id="2147483883" r:id="rId8"/>
    <p:sldLayoutId id="214748388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209621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86" r:id="rId1"/>
    <p:sldLayoutId id="2147483887" r:id="rId2"/>
    <p:sldLayoutId id="2147483888" r:id="rId3"/>
    <p:sldLayoutId id="2147483889" r:id="rId4"/>
    <p:sldLayoutId id="2147483890" r:id="rId5"/>
    <p:sldLayoutId id="2147483891" r:id="rId6"/>
    <p:sldLayoutId id="2147483892" r:id="rId7"/>
    <p:sldLayoutId id="2147483893" r:id="rId8"/>
    <p:sldLayoutId id="21474838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530121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1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1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2527571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96" r:id="rId1"/>
    <p:sldLayoutId id="2147483897" r:id="rId2"/>
    <p:sldLayoutId id="2147483898" r:id="rId3"/>
    <p:sldLayoutId id="2147483899" r:id="rId4"/>
    <p:sldLayoutId id="2147483900" r:id="rId5"/>
    <p:sldLayoutId id="2147483901" r:id="rId6"/>
    <p:sldLayoutId id="2147483902" r:id="rId7"/>
  </p:sldLayoutIdLst>
  <p:hf hdr="0" ftr="0" dt="0"/>
  <p:txStyles>
    <p:titleStyle>
      <a:lvl1pPr algn="l" defTabSz="1828343" rtl="0" eaLnBrk="1" latinLnBrk="0" hangingPunct="1">
        <a:lnSpc>
          <a:spcPct val="90000"/>
        </a:lnSpc>
        <a:spcBef>
          <a:spcPct val="0"/>
        </a:spcBef>
        <a:buNone/>
        <a:defRPr sz="8000" b="1" i="0" kern="1200">
          <a:solidFill>
            <a:schemeClr val="tx1"/>
          </a:solidFill>
          <a:latin typeface="+mj-lt"/>
          <a:ea typeface="Roboto" charset="0"/>
          <a:cs typeface="Metropolis" panose="00000500000000000000" pitchFamily="50" charset="0"/>
        </a:defRPr>
      </a:lvl1pPr>
    </p:titleStyle>
    <p:bodyStyle>
      <a:lvl1pPr marL="457086" indent="-457086" algn="l" defTabSz="1828343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599" b="0" i="0" kern="1200">
          <a:solidFill>
            <a:schemeClr val="tx1"/>
          </a:solidFill>
          <a:latin typeface="Ubuntu Light" panose="020B0304030602030204" pitchFamily="34" charset="0"/>
          <a:ea typeface="Open sans" panose="020B0606030504020204" pitchFamily="34" charset="0"/>
          <a:cs typeface="Open sans" panose="020B0606030504020204" pitchFamily="34" charset="0"/>
        </a:defRPr>
      </a:lvl1pPr>
      <a:lvl2pPr marL="1371257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799" b="0" i="0" kern="1200">
          <a:solidFill>
            <a:schemeClr val="tx1"/>
          </a:solidFill>
          <a:latin typeface="Ubuntu Light" panose="020B0304030602030204" pitchFamily="34" charset="0"/>
          <a:ea typeface="Open sans" panose="020B0606030504020204" pitchFamily="34" charset="0"/>
          <a:cs typeface="Open sans" panose="020B0606030504020204" pitchFamily="34" charset="0"/>
        </a:defRPr>
      </a:lvl2pPr>
      <a:lvl3pPr marL="2285429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999" b="0" i="0" kern="1200">
          <a:solidFill>
            <a:schemeClr val="tx1"/>
          </a:solidFill>
          <a:latin typeface="Ubuntu Light" panose="020B0304030602030204" pitchFamily="34" charset="0"/>
          <a:ea typeface="Open sans" panose="020B0606030504020204" pitchFamily="34" charset="0"/>
          <a:cs typeface="Open sans" panose="020B0606030504020204" pitchFamily="34" charset="0"/>
        </a:defRPr>
      </a:lvl3pPr>
      <a:lvl4pPr marL="3199600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599" b="0" i="0" kern="1200">
          <a:solidFill>
            <a:schemeClr val="tx1"/>
          </a:solidFill>
          <a:latin typeface="Ubuntu Light" panose="020B0304030602030204" pitchFamily="34" charset="0"/>
          <a:ea typeface="Open sans" panose="020B0606030504020204" pitchFamily="34" charset="0"/>
          <a:cs typeface="Open sans" panose="020B0606030504020204" pitchFamily="34" charset="0"/>
        </a:defRPr>
      </a:lvl4pPr>
      <a:lvl5pPr marL="4113771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599" b="0" i="0" kern="1200">
          <a:solidFill>
            <a:schemeClr val="tx1"/>
          </a:solidFill>
          <a:latin typeface="Ubuntu Light" panose="020B0304030602030204" pitchFamily="34" charset="0"/>
          <a:ea typeface="Open sans" panose="020B0606030504020204" pitchFamily="34" charset="0"/>
          <a:cs typeface="Open sans" panose="020B0606030504020204" pitchFamily="34" charset="0"/>
        </a:defRPr>
      </a:lvl5pPr>
      <a:lvl6pPr marL="5027943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599" kern="1200">
          <a:solidFill>
            <a:schemeClr val="tx1"/>
          </a:solidFill>
          <a:latin typeface="+mn-lt"/>
          <a:ea typeface="+mn-ea"/>
          <a:cs typeface="+mn-cs"/>
        </a:defRPr>
      </a:lvl6pPr>
      <a:lvl7pPr marL="5942114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599" kern="1200">
          <a:solidFill>
            <a:schemeClr val="tx1"/>
          </a:solidFill>
          <a:latin typeface="+mn-lt"/>
          <a:ea typeface="+mn-ea"/>
          <a:cs typeface="+mn-cs"/>
        </a:defRPr>
      </a:lvl7pPr>
      <a:lvl8pPr marL="6856286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599" kern="1200">
          <a:solidFill>
            <a:schemeClr val="tx1"/>
          </a:solidFill>
          <a:latin typeface="+mn-lt"/>
          <a:ea typeface="+mn-ea"/>
          <a:cs typeface="+mn-cs"/>
        </a:defRPr>
      </a:lvl8pPr>
      <a:lvl9pPr marL="7770457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59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1pPr>
      <a:lvl2pPr marL="914171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2pPr>
      <a:lvl3pPr marL="1828343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3pPr>
      <a:lvl4pPr marL="2742514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4pPr>
      <a:lvl5pPr marL="3656686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5pPr>
      <a:lvl6pPr marL="4570857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6pPr>
      <a:lvl7pPr marL="5485028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7pPr>
      <a:lvl8pPr marL="6399200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8pPr>
      <a:lvl9pPr marL="7313371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944729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851964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780070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5" r:id="rId4"/>
    <p:sldLayoutId id="2147483726" r:id="rId5"/>
    <p:sldLayoutId id="2147483727" r:id="rId6"/>
    <p:sldLayoutId id="2147483728" r:id="rId7"/>
    <p:sldLayoutId id="2147483729" r:id="rId8"/>
    <p:sldLayoutId id="214748373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9605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  <p:sldLayoutId id="2147483735" r:id="rId2"/>
    <p:sldLayoutId id="2147483736" r:id="rId3"/>
    <p:sldLayoutId id="2147483737" r:id="rId4"/>
    <p:sldLayoutId id="2147483738" r:id="rId5"/>
    <p:sldLayoutId id="2147483739" r:id="rId6"/>
    <p:sldLayoutId id="2147483740" r:id="rId7"/>
    <p:sldLayoutId id="2147483741" r:id="rId8"/>
    <p:sldLayoutId id="2147483742" r:id="rId9"/>
    <p:sldLayoutId id="2147483743" r:id="rId10"/>
    <p:sldLayoutId id="214748374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5055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  <p:sldLayoutId id="2147483747" r:id="rId2"/>
    <p:sldLayoutId id="2147483748" r:id="rId3"/>
    <p:sldLayoutId id="2147483749" r:id="rId4"/>
    <p:sldLayoutId id="2147483750" r:id="rId5"/>
    <p:sldLayoutId id="2147483751" r:id="rId6"/>
    <p:sldLayoutId id="2147483752" r:id="rId7"/>
    <p:sldLayoutId id="2147483753" r:id="rId8"/>
    <p:sldLayoutId id="2147483754" r:id="rId9"/>
    <p:sldLayoutId id="2147483755" r:id="rId10"/>
    <p:sldLayoutId id="2147483756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19126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1631248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0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8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0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9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0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Freeform: Shape 34">
            <a:extLst>
              <a:ext uri="{FF2B5EF4-FFF2-40B4-BE49-F238E27FC236}">
                <a16:creationId xmlns:a16="http://schemas.microsoft.com/office/drawing/2014/main" id="{42795FC0-BF30-5B21-EA55-E37132EA0821}"/>
              </a:ext>
            </a:extLst>
          </p:cNvPr>
          <p:cNvSpPr/>
          <p:nvPr/>
        </p:nvSpPr>
        <p:spPr>
          <a:xfrm>
            <a:off x="11203674" y="723902"/>
            <a:ext cx="12268196" cy="12268198"/>
          </a:xfrm>
          <a:custGeom>
            <a:avLst/>
            <a:gdLst>
              <a:gd name="connsiteX0" fmla="*/ 6134098 w 12268196"/>
              <a:gd name="connsiteY0" fmla="*/ 1501746 h 12268198"/>
              <a:gd name="connsiteX1" fmla="*/ 1501744 w 12268196"/>
              <a:gd name="connsiteY1" fmla="*/ 6134099 h 12268198"/>
              <a:gd name="connsiteX2" fmla="*/ 6134098 w 12268196"/>
              <a:gd name="connsiteY2" fmla="*/ 10766452 h 12268198"/>
              <a:gd name="connsiteX3" fmla="*/ 10766452 w 12268196"/>
              <a:gd name="connsiteY3" fmla="*/ 6134099 h 12268198"/>
              <a:gd name="connsiteX4" fmla="*/ 6134098 w 12268196"/>
              <a:gd name="connsiteY4" fmla="*/ 1501746 h 12268198"/>
              <a:gd name="connsiteX5" fmla="*/ 6134098 w 12268196"/>
              <a:gd name="connsiteY5" fmla="*/ 0 h 12268198"/>
              <a:gd name="connsiteX6" fmla="*/ 12268196 w 12268196"/>
              <a:gd name="connsiteY6" fmla="*/ 6134099 h 12268198"/>
              <a:gd name="connsiteX7" fmla="*/ 6134098 w 12268196"/>
              <a:gd name="connsiteY7" fmla="*/ 12268198 h 12268198"/>
              <a:gd name="connsiteX8" fmla="*/ 0 w 12268196"/>
              <a:gd name="connsiteY8" fmla="*/ 6134099 h 12268198"/>
              <a:gd name="connsiteX9" fmla="*/ 6134098 w 12268196"/>
              <a:gd name="connsiteY9" fmla="*/ 0 h 122681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2268196" h="12268198">
                <a:moveTo>
                  <a:pt x="6134098" y="1501746"/>
                </a:moveTo>
                <a:cubicBezTo>
                  <a:pt x="3575720" y="1501746"/>
                  <a:pt x="1501744" y="3575721"/>
                  <a:pt x="1501744" y="6134099"/>
                </a:cubicBezTo>
                <a:cubicBezTo>
                  <a:pt x="1501744" y="8692477"/>
                  <a:pt x="3575720" y="10766452"/>
                  <a:pt x="6134098" y="10766452"/>
                </a:cubicBezTo>
                <a:cubicBezTo>
                  <a:pt x="8692476" y="10766452"/>
                  <a:pt x="10766452" y="8692477"/>
                  <a:pt x="10766452" y="6134099"/>
                </a:cubicBezTo>
                <a:cubicBezTo>
                  <a:pt x="10766452" y="3575721"/>
                  <a:pt x="8692476" y="1501746"/>
                  <a:pt x="6134098" y="1501746"/>
                </a:cubicBezTo>
                <a:close/>
                <a:moveTo>
                  <a:pt x="6134098" y="0"/>
                </a:moveTo>
                <a:cubicBezTo>
                  <a:pt x="9521868" y="0"/>
                  <a:pt x="12268196" y="2746330"/>
                  <a:pt x="12268196" y="6134099"/>
                </a:cubicBezTo>
                <a:cubicBezTo>
                  <a:pt x="12268196" y="9521868"/>
                  <a:pt x="9521868" y="12268198"/>
                  <a:pt x="6134098" y="12268198"/>
                </a:cubicBezTo>
                <a:cubicBezTo>
                  <a:pt x="2746328" y="12268198"/>
                  <a:pt x="0" y="9521868"/>
                  <a:pt x="0" y="6134099"/>
                </a:cubicBezTo>
                <a:cubicBezTo>
                  <a:pt x="0" y="2746330"/>
                  <a:pt x="2746328" y="0"/>
                  <a:pt x="6134098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25400">
            <a:solidFill>
              <a:schemeClr val="bg1">
                <a:lumMod val="85000"/>
                <a:alpha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6" name="!!SubTitle">
            <a:extLst>
              <a:ext uri="{FF2B5EF4-FFF2-40B4-BE49-F238E27FC236}">
                <a16:creationId xmlns:a16="http://schemas.microsoft.com/office/drawing/2014/main" id="{669B8A02-F855-7138-782D-B9F6BF9928E4}"/>
              </a:ext>
            </a:extLst>
          </p:cNvPr>
          <p:cNvSpPr txBox="1"/>
          <p:nvPr/>
        </p:nvSpPr>
        <p:spPr>
          <a:xfrm>
            <a:off x="10372778" y="1137329"/>
            <a:ext cx="13939568" cy="16590232"/>
          </a:xfrm>
          <a:prstGeom prst="rect">
            <a:avLst/>
          </a:prstGeom>
          <a:noFill/>
        </p:spPr>
        <p:txBody>
          <a:bodyPr spcFirstLastPara="1" wrap="none" numCol="1" rtlCol="0">
            <a:prstTxWarp prst="textArchUp">
              <a:avLst/>
            </a:prstTxWarp>
            <a:spAutoFit/>
          </a:bodyPr>
          <a:lstStyle>
            <a:defPPr>
              <a:defRPr lang="en-US"/>
            </a:defPPr>
            <a:lvl1pPr algn="ctr">
              <a:defRPr sz="5400" b="1" u="none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3200" b="0" dirty="0"/>
              <a:t>     we sell CONFIDENCE not templates</a:t>
            </a:r>
          </a:p>
        </p:txBody>
      </p:sp>
      <p:sp>
        <p:nvSpPr>
          <p:cNvPr id="37" name="TextBox 25">
            <a:extLst>
              <a:ext uri="{FF2B5EF4-FFF2-40B4-BE49-F238E27FC236}">
                <a16:creationId xmlns:a16="http://schemas.microsoft.com/office/drawing/2014/main" id="{EABD2184-038E-BF95-6985-7C6E37182B94}"/>
              </a:ext>
            </a:extLst>
          </p:cNvPr>
          <p:cNvSpPr txBox="1"/>
          <p:nvPr/>
        </p:nvSpPr>
        <p:spPr>
          <a:xfrm>
            <a:off x="12956536" y="6392534"/>
            <a:ext cx="8762474" cy="6186137"/>
          </a:xfrm>
          <a:prstGeom prst="rect">
            <a:avLst/>
          </a:prstGeom>
          <a:noFill/>
        </p:spPr>
        <p:txBody>
          <a:bodyPr wrap="none" rtlCol="0">
            <a:prstTxWarp prst="textArchDown">
              <a:avLst/>
            </a:prstTxWarp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44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rPr>
              <a:t> slideocean</a:t>
            </a:r>
            <a:r>
              <a:rPr lang="en-US" sz="4400" b="1" u="none" dirty="0">
                <a:solidFill>
                  <a:schemeClr val="tx2">
                    <a:lumMod val="75000"/>
                    <a:lumOff val="25000"/>
                  </a:schemeClr>
                </a:solidFill>
              </a:rPr>
              <a:t>.net</a:t>
            </a:r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4A47736F-46F6-081B-D13E-D8DBDBA305C6}"/>
              </a:ext>
            </a:extLst>
          </p:cNvPr>
          <p:cNvSpPr/>
          <p:nvPr/>
        </p:nvSpPr>
        <p:spPr>
          <a:xfrm>
            <a:off x="11234776" y="5306445"/>
            <a:ext cx="1422148" cy="3103109"/>
          </a:xfrm>
          <a:custGeom>
            <a:avLst/>
            <a:gdLst>
              <a:gd name="connsiteX0" fmla="*/ 172095 w 1187358"/>
              <a:gd name="connsiteY0" fmla="*/ 0 h 2590800"/>
              <a:gd name="connsiteX1" fmla="*/ 189592 w 1187358"/>
              <a:gd name="connsiteY1" fmla="*/ 0 h 2590800"/>
              <a:gd name="connsiteX2" fmla="*/ 1180192 w 1187358"/>
              <a:gd name="connsiteY2" fmla="*/ 215900 h 2590800"/>
              <a:gd name="connsiteX3" fmla="*/ 1184660 w 1187358"/>
              <a:gd name="connsiteY3" fmla="*/ 207258 h 2590800"/>
              <a:gd name="connsiteX4" fmla="*/ 1184660 w 1187358"/>
              <a:gd name="connsiteY4" fmla="*/ 207258 h 2590800"/>
              <a:gd name="connsiteX5" fmla="*/ 1184660 w 1187358"/>
              <a:gd name="connsiteY5" fmla="*/ 207257 h 2590800"/>
              <a:gd name="connsiteX6" fmla="*/ 1187284 w 1187358"/>
              <a:gd name="connsiteY6" fmla="*/ 208851 h 2590800"/>
              <a:gd name="connsiteX7" fmla="*/ 1166621 w 1187358"/>
              <a:gd name="connsiteY7" fmla="*/ 281616 h 2590800"/>
              <a:gd name="connsiteX8" fmla="*/ 1038911 w 1187358"/>
              <a:gd name="connsiteY8" fmla="*/ 1295401 h 2590800"/>
              <a:gd name="connsiteX9" fmla="*/ 1166621 w 1187358"/>
              <a:gd name="connsiteY9" fmla="*/ 2309186 h 2590800"/>
              <a:gd name="connsiteX10" fmla="*/ 1187358 w 1187358"/>
              <a:gd name="connsiteY10" fmla="*/ 2382211 h 2590800"/>
              <a:gd name="connsiteX11" fmla="*/ 1184869 w 1187358"/>
              <a:gd name="connsiteY11" fmla="*/ 2383947 h 2590800"/>
              <a:gd name="connsiteX12" fmla="*/ 1180192 w 1187358"/>
              <a:gd name="connsiteY12" fmla="*/ 2374900 h 2590800"/>
              <a:gd name="connsiteX13" fmla="*/ 189592 w 1187358"/>
              <a:gd name="connsiteY13" fmla="*/ 2590800 h 2590800"/>
              <a:gd name="connsiteX14" fmla="*/ 172095 w 1187358"/>
              <a:gd name="connsiteY14" fmla="*/ 2590800 h 2590800"/>
              <a:gd name="connsiteX15" fmla="*/ 176892 w 1187358"/>
              <a:gd name="connsiteY15" fmla="*/ 2565401 h 2590800"/>
              <a:gd name="connsiteX16" fmla="*/ 159709 w 1187358"/>
              <a:gd name="connsiteY16" fmla="*/ 2565756 h 2590800"/>
              <a:gd name="connsiteX17" fmla="*/ 103521 w 1187358"/>
              <a:gd name="connsiteY17" fmla="*/ 2322305 h 2590800"/>
              <a:gd name="connsiteX18" fmla="*/ 0 w 1187358"/>
              <a:gd name="connsiteY18" fmla="*/ 1295400 h 2590800"/>
              <a:gd name="connsiteX19" fmla="*/ 103521 w 1187358"/>
              <a:gd name="connsiteY19" fmla="*/ 268495 h 2590800"/>
              <a:gd name="connsiteX20" fmla="*/ 159709 w 1187358"/>
              <a:gd name="connsiteY20" fmla="*/ 25045 h 2590800"/>
              <a:gd name="connsiteX21" fmla="*/ 176892 w 1187358"/>
              <a:gd name="connsiteY21" fmla="*/ 25399 h 2590800"/>
              <a:gd name="connsiteX22" fmla="*/ 172095 w 1187358"/>
              <a:gd name="connsiteY22" fmla="*/ 0 h 2590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1187358" h="2590800">
                <a:moveTo>
                  <a:pt x="172095" y="0"/>
                </a:moveTo>
                <a:lnTo>
                  <a:pt x="189592" y="0"/>
                </a:lnTo>
                <a:lnTo>
                  <a:pt x="1180192" y="215900"/>
                </a:lnTo>
                <a:lnTo>
                  <a:pt x="1184660" y="207258"/>
                </a:lnTo>
                <a:lnTo>
                  <a:pt x="1184660" y="207258"/>
                </a:lnTo>
                <a:lnTo>
                  <a:pt x="1184660" y="207257"/>
                </a:lnTo>
                <a:lnTo>
                  <a:pt x="1187284" y="208851"/>
                </a:lnTo>
                <a:lnTo>
                  <a:pt x="1166621" y="281616"/>
                </a:lnTo>
                <a:cubicBezTo>
                  <a:pt x="1083251" y="605649"/>
                  <a:pt x="1038911" y="945347"/>
                  <a:pt x="1038911" y="1295401"/>
                </a:cubicBezTo>
                <a:cubicBezTo>
                  <a:pt x="1038911" y="1645456"/>
                  <a:pt x="1083251" y="1985154"/>
                  <a:pt x="1166621" y="2309186"/>
                </a:cubicBezTo>
                <a:lnTo>
                  <a:pt x="1187358" y="2382211"/>
                </a:lnTo>
                <a:lnTo>
                  <a:pt x="1184869" y="2383947"/>
                </a:lnTo>
                <a:lnTo>
                  <a:pt x="1180192" y="2374900"/>
                </a:lnTo>
                <a:lnTo>
                  <a:pt x="189592" y="2590800"/>
                </a:lnTo>
                <a:lnTo>
                  <a:pt x="172095" y="2590800"/>
                </a:lnTo>
                <a:lnTo>
                  <a:pt x="176892" y="2565401"/>
                </a:lnTo>
                <a:lnTo>
                  <a:pt x="159709" y="2565756"/>
                </a:lnTo>
                <a:lnTo>
                  <a:pt x="103521" y="2322305"/>
                </a:lnTo>
                <a:cubicBezTo>
                  <a:pt x="35645" y="1990606"/>
                  <a:pt x="0" y="1647166"/>
                  <a:pt x="0" y="1295400"/>
                </a:cubicBezTo>
                <a:cubicBezTo>
                  <a:pt x="0" y="943635"/>
                  <a:pt x="35645" y="600195"/>
                  <a:pt x="103521" y="268495"/>
                </a:cubicBezTo>
                <a:lnTo>
                  <a:pt x="159709" y="25045"/>
                </a:lnTo>
                <a:lnTo>
                  <a:pt x="176892" y="25399"/>
                </a:lnTo>
                <a:lnTo>
                  <a:pt x="172095" y="0"/>
                </a:ln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0" name="Freeform: Shape 139">
            <a:extLst>
              <a:ext uri="{FF2B5EF4-FFF2-40B4-BE49-F238E27FC236}">
                <a16:creationId xmlns:a16="http://schemas.microsoft.com/office/drawing/2014/main" id="{4E3930F1-344E-0368-F629-665661B4417E}"/>
              </a:ext>
            </a:extLst>
          </p:cNvPr>
          <p:cNvSpPr/>
          <p:nvPr/>
        </p:nvSpPr>
        <p:spPr>
          <a:xfrm>
            <a:off x="9797305" y="5305838"/>
            <a:ext cx="1637254" cy="3104326"/>
          </a:xfrm>
          <a:custGeom>
            <a:avLst/>
            <a:gdLst>
              <a:gd name="connsiteX0" fmla="*/ 134166 w 1366951"/>
              <a:gd name="connsiteY0" fmla="*/ 0 h 2591816"/>
              <a:gd name="connsiteX1" fmla="*/ 1366951 w 1366951"/>
              <a:gd name="connsiteY1" fmla="*/ 0 h 2591816"/>
              <a:gd name="connsiteX2" fmla="*/ 1366808 w 1366951"/>
              <a:gd name="connsiteY2" fmla="*/ 507 h 2591816"/>
              <a:gd name="connsiteX3" fmla="*/ 145142 w 1366951"/>
              <a:gd name="connsiteY3" fmla="*/ 507 h 2591816"/>
              <a:gd name="connsiteX4" fmla="*/ 1359859 w 1366951"/>
              <a:gd name="connsiteY4" fmla="*/ 25553 h 2591816"/>
              <a:gd name="connsiteX5" fmla="*/ 1303671 w 1366951"/>
              <a:gd name="connsiteY5" fmla="*/ 269003 h 2591816"/>
              <a:gd name="connsiteX6" fmla="*/ 1200150 w 1366951"/>
              <a:gd name="connsiteY6" fmla="*/ 1295908 h 2591816"/>
              <a:gd name="connsiteX7" fmla="*/ 1303671 w 1366951"/>
              <a:gd name="connsiteY7" fmla="*/ 2322813 h 2591816"/>
              <a:gd name="connsiteX8" fmla="*/ 1359859 w 1366951"/>
              <a:gd name="connsiteY8" fmla="*/ 2566264 h 2591816"/>
              <a:gd name="connsiteX9" fmla="*/ 145142 w 1366951"/>
              <a:gd name="connsiteY9" fmla="*/ 2591309 h 2591816"/>
              <a:gd name="connsiteX10" fmla="*/ 1366808 w 1366951"/>
              <a:gd name="connsiteY10" fmla="*/ 2591309 h 2591816"/>
              <a:gd name="connsiteX11" fmla="*/ 1366951 w 1366951"/>
              <a:gd name="connsiteY11" fmla="*/ 2591816 h 2591816"/>
              <a:gd name="connsiteX12" fmla="*/ 134166 w 1366951"/>
              <a:gd name="connsiteY12" fmla="*/ 2591816 h 2591816"/>
              <a:gd name="connsiteX13" fmla="*/ 127904 w 1366951"/>
              <a:gd name="connsiteY13" fmla="*/ 2564685 h 2591816"/>
              <a:gd name="connsiteX14" fmla="*/ 0 w 1366951"/>
              <a:gd name="connsiteY14" fmla="*/ 1295908 h 2591816"/>
              <a:gd name="connsiteX15" fmla="*/ 127904 w 1366951"/>
              <a:gd name="connsiteY15" fmla="*/ 27131 h 2591816"/>
              <a:gd name="connsiteX16" fmla="*/ 134166 w 1366951"/>
              <a:gd name="connsiteY16" fmla="*/ 0 h 2591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366951" h="2591816">
                <a:moveTo>
                  <a:pt x="134166" y="0"/>
                </a:moveTo>
                <a:lnTo>
                  <a:pt x="1366951" y="0"/>
                </a:lnTo>
                <a:lnTo>
                  <a:pt x="1366808" y="507"/>
                </a:lnTo>
                <a:lnTo>
                  <a:pt x="145142" y="507"/>
                </a:lnTo>
                <a:lnTo>
                  <a:pt x="1359859" y="25553"/>
                </a:lnTo>
                <a:lnTo>
                  <a:pt x="1303671" y="269003"/>
                </a:lnTo>
                <a:cubicBezTo>
                  <a:pt x="1235795" y="600703"/>
                  <a:pt x="1200150" y="944143"/>
                  <a:pt x="1200150" y="1295908"/>
                </a:cubicBezTo>
                <a:cubicBezTo>
                  <a:pt x="1200150" y="1647674"/>
                  <a:pt x="1235795" y="1991114"/>
                  <a:pt x="1303671" y="2322813"/>
                </a:cubicBezTo>
                <a:lnTo>
                  <a:pt x="1359859" y="2566264"/>
                </a:lnTo>
                <a:lnTo>
                  <a:pt x="145142" y="2591309"/>
                </a:lnTo>
                <a:lnTo>
                  <a:pt x="1366808" y="2591309"/>
                </a:lnTo>
                <a:lnTo>
                  <a:pt x="1366951" y="2591816"/>
                </a:lnTo>
                <a:lnTo>
                  <a:pt x="134166" y="2591816"/>
                </a:lnTo>
                <a:lnTo>
                  <a:pt x="127904" y="2564685"/>
                </a:lnTo>
                <a:cubicBezTo>
                  <a:pt x="44041" y="2154859"/>
                  <a:pt x="0" y="1730527"/>
                  <a:pt x="0" y="1295908"/>
                </a:cubicBezTo>
                <a:cubicBezTo>
                  <a:pt x="0" y="861290"/>
                  <a:pt x="44041" y="436958"/>
                  <a:pt x="127904" y="27131"/>
                </a:cubicBezTo>
                <a:lnTo>
                  <a:pt x="134166" y="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1" name="Freeform: Shape 140">
            <a:extLst>
              <a:ext uri="{FF2B5EF4-FFF2-40B4-BE49-F238E27FC236}">
                <a16:creationId xmlns:a16="http://schemas.microsoft.com/office/drawing/2014/main" id="{5DB82473-A0E4-09ED-D946-2EF924921250}"/>
              </a:ext>
            </a:extLst>
          </p:cNvPr>
          <p:cNvSpPr/>
          <p:nvPr/>
        </p:nvSpPr>
        <p:spPr>
          <a:xfrm>
            <a:off x="2283728" y="2200828"/>
            <a:ext cx="9106506" cy="3104840"/>
          </a:xfrm>
          <a:custGeom>
            <a:avLst/>
            <a:gdLst>
              <a:gd name="connsiteX0" fmla="*/ 1296194 w 7603063"/>
              <a:gd name="connsiteY0" fmla="*/ 0 h 2592245"/>
              <a:gd name="connsiteX1" fmla="*/ 7155720 w 7603063"/>
              <a:gd name="connsiteY1" fmla="*/ 0 h 2592245"/>
              <a:gd name="connsiteX2" fmla="*/ 7573732 w 7603063"/>
              <a:gd name="connsiteY2" fmla="*/ 0 h 2592245"/>
              <a:gd name="connsiteX3" fmla="*/ 7603063 w 7603063"/>
              <a:gd name="connsiteY3" fmla="*/ 20723 h 2592245"/>
              <a:gd name="connsiteX4" fmla="*/ 7523826 w 7603063"/>
              <a:gd name="connsiteY4" fmla="*/ 121554 h 2592245"/>
              <a:gd name="connsiteX5" fmla="*/ 6471320 w 7603063"/>
              <a:gd name="connsiteY5" fmla="*/ 2314934 h 2592245"/>
              <a:gd name="connsiteX6" fmla="*/ 6407351 w 7603063"/>
              <a:gd name="connsiteY6" fmla="*/ 2592102 h 2592245"/>
              <a:gd name="connsiteX7" fmla="*/ 1296193 w 7603063"/>
              <a:gd name="connsiteY7" fmla="*/ 2592102 h 2592245"/>
              <a:gd name="connsiteX8" fmla="*/ 1293194 w 7603063"/>
              <a:gd name="connsiteY8" fmla="*/ 2592245 h 2592245"/>
              <a:gd name="connsiteX9" fmla="*/ 1293183 w 7603063"/>
              <a:gd name="connsiteY9" fmla="*/ 2592244 h 2592245"/>
              <a:gd name="connsiteX10" fmla="*/ 1293173 w 7603063"/>
              <a:gd name="connsiteY10" fmla="*/ 2592245 h 2592245"/>
              <a:gd name="connsiteX11" fmla="*/ 1171843 w 7603063"/>
              <a:gd name="connsiteY11" fmla="*/ 2586499 h 2592245"/>
              <a:gd name="connsiteX12" fmla="*/ 6692 w 7603063"/>
              <a:gd name="connsiteY12" fmla="*/ 1428721 h 2592245"/>
              <a:gd name="connsiteX13" fmla="*/ 0 w 7603063"/>
              <a:gd name="connsiteY13" fmla="*/ 1296194 h 2592245"/>
              <a:gd name="connsiteX14" fmla="*/ 6692 w 7603063"/>
              <a:gd name="connsiteY14" fmla="*/ 1163666 h 2592245"/>
              <a:gd name="connsiteX15" fmla="*/ 1296194 w 7603063"/>
              <a:gd name="connsiteY15" fmla="*/ 0 h 25922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7603063" h="2592245">
                <a:moveTo>
                  <a:pt x="1296194" y="0"/>
                </a:moveTo>
                <a:lnTo>
                  <a:pt x="7155720" y="0"/>
                </a:lnTo>
                <a:lnTo>
                  <a:pt x="7573732" y="0"/>
                </a:lnTo>
                <a:lnTo>
                  <a:pt x="7603063" y="20723"/>
                </a:lnTo>
                <a:lnTo>
                  <a:pt x="7523826" y="121554"/>
                </a:lnTo>
                <a:cubicBezTo>
                  <a:pt x="7040427" y="767936"/>
                  <a:pt x="6678340" y="1510314"/>
                  <a:pt x="6471320" y="2314934"/>
                </a:cubicBezTo>
                <a:lnTo>
                  <a:pt x="6407351" y="2592102"/>
                </a:lnTo>
                <a:lnTo>
                  <a:pt x="1296193" y="2592102"/>
                </a:lnTo>
                <a:lnTo>
                  <a:pt x="1293194" y="2592245"/>
                </a:lnTo>
                <a:lnTo>
                  <a:pt x="1293183" y="2592244"/>
                </a:lnTo>
                <a:lnTo>
                  <a:pt x="1293173" y="2592245"/>
                </a:lnTo>
                <a:lnTo>
                  <a:pt x="1171843" y="2586499"/>
                </a:lnTo>
                <a:cubicBezTo>
                  <a:pt x="557965" y="2528070"/>
                  <a:pt x="68922" y="2041484"/>
                  <a:pt x="6692" y="1428721"/>
                </a:cubicBezTo>
                <a:lnTo>
                  <a:pt x="0" y="1296194"/>
                </a:lnTo>
                <a:lnTo>
                  <a:pt x="6692" y="1163666"/>
                </a:lnTo>
                <a:cubicBezTo>
                  <a:pt x="73070" y="510052"/>
                  <a:pt x="625068" y="0"/>
                  <a:pt x="1296194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2" name="Freeform: Shape 141">
            <a:extLst>
              <a:ext uri="{FF2B5EF4-FFF2-40B4-BE49-F238E27FC236}">
                <a16:creationId xmlns:a16="http://schemas.microsoft.com/office/drawing/2014/main" id="{F3FBBD68-36DB-3B79-861B-1A65B461C189}"/>
              </a:ext>
            </a:extLst>
          </p:cNvPr>
          <p:cNvSpPr/>
          <p:nvPr/>
        </p:nvSpPr>
        <p:spPr>
          <a:xfrm>
            <a:off x="2283726" y="5305668"/>
            <a:ext cx="7674275" cy="3104663"/>
          </a:xfrm>
          <a:custGeom>
            <a:avLst/>
            <a:gdLst>
              <a:gd name="connsiteX0" fmla="*/ 1293175 w 6407287"/>
              <a:gd name="connsiteY0" fmla="*/ 0 h 2592097"/>
              <a:gd name="connsiteX1" fmla="*/ 1293186 w 6407287"/>
              <a:gd name="connsiteY1" fmla="*/ 0 h 2592097"/>
              <a:gd name="connsiteX2" fmla="*/ 1293196 w 6407287"/>
              <a:gd name="connsiteY2" fmla="*/ 0 h 2592097"/>
              <a:gd name="connsiteX3" fmla="*/ 1296195 w 6407287"/>
              <a:gd name="connsiteY3" fmla="*/ 141 h 2592097"/>
              <a:gd name="connsiteX4" fmla="*/ 6407287 w 6407287"/>
              <a:gd name="connsiteY4" fmla="*/ 142 h 2592097"/>
              <a:gd name="connsiteX5" fmla="*/ 6401025 w 6407287"/>
              <a:gd name="connsiteY5" fmla="*/ 27273 h 2592097"/>
              <a:gd name="connsiteX6" fmla="*/ 6273121 w 6407287"/>
              <a:gd name="connsiteY6" fmla="*/ 1296050 h 2592097"/>
              <a:gd name="connsiteX7" fmla="*/ 6401025 w 6407287"/>
              <a:gd name="connsiteY7" fmla="*/ 2564827 h 2592097"/>
              <a:gd name="connsiteX8" fmla="*/ 6407287 w 6407287"/>
              <a:gd name="connsiteY8" fmla="*/ 2591958 h 2592097"/>
              <a:gd name="connsiteX9" fmla="*/ 1296195 w 6407287"/>
              <a:gd name="connsiteY9" fmla="*/ 2591959 h 2592097"/>
              <a:gd name="connsiteX10" fmla="*/ 1296194 w 6407287"/>
              <a:gd name="connsiteY10" fmla="*/ 2591959 h 2592097"/>
              <a:gd name="connsiteX11" fmla="*/ 1296179 w 6407287"/>
              <a:gd name="connsiteY11" fmla="*/ 2591960 h 2592097"/>
              <a:gd name="connsiteX12" fmla="*/ 1293293 w 6407287"/>
              <a:gd name="connsiteY12" fmla="*/ 2592097 h 2592097"/>
              <a:gd name="connsiteX13" fmla="*/ 1163666 w 6407287"/>
              <a:gd name="connsiteY13" fmla="*/ 2585551 h 2592097"/>
              <a:gd name="connsiteX14" fmla="*/ 6692 w 6407287"/>
              <a:gd name="connsiteY14" fmla="*/ 1428578 h 2592097"/>
              <a:gd name="connsiteX15" fmla="*/ 0 w 6407287"/>
              <a:gd name="connsiteY15" fmla="*/ 1296050 h 2592097"/>
              <a:gd name="connsiteX16" fmla="*/ 6692 w 6407287"/>
              <a:gd name="connsiteY16" fmla="*/ 1163522 h 2592097"/>
              <a:gd name="connsiteX17" fmla="*/ 1171843 w 6407287"/>
              <a:gd name="connsiteY17" fmla="*/ 5744 h 2592097"/>
              <a:gd name="connsiteX18" fmla="*/ 1293175 w 6407287"/>
              <a:gd name="connsiteY18" fmla="*/ 0 h 25920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6407287" h="2592097">
                <a:moveTo>
                  <a:pt x="1293175" y="0"/>
                </a:moveTo>
                <a:lnTo>
                  <a:pt x="1293186" y="0"/>
                </a:lnTo>
                <a:lnTo>
                  <a:pt x="1293196" y="0"/>
                </a:lnTo>
                <a:lnTo>
                  <a:pt x="1296195" y="141"/>
                </a:lnTo>
                <a:lnTo>
                  <a:pt x="6407287" y="142"/>
                </a:lnTo>
                <a:lnTo>
                  <a:pt x="6401025" y="27273"/>
                </a:lnTo>
                <a:cubicBezTo>
                  <a:pt x="6317162" y="437100"/>
                  <a:pt x="6273121" y="861432"/>
                  <a:pt x="6273121" y="1296050"/>
                </a:cubicBezTo>
                <a:cubicBezTo>
                  <a:pt x="6273121" y="1730669"/>
                  <a:pt x="6317162" y="2155001"/>
                  <a:pt x="6401025" y="2564827"/>
                </a:cubicBezTo>
                <a:lnTo>
                  <a:pt x="6407287" y="2591958"/>
                </a:lnTo>
                <a:lnTo>
                  <a:pt x="1296195" y="2591959"/>
                </a:lnTo>
                <a:lnTo>
                  <a:pt x="1296194" y="2591959"/>
                </a:lnTo>
                <a:lnTo>
                  <a:pt x="1296179" y="2591960"/>
                </a:lnTo>
                <a:lnTo>
                  <a:pt x="1293293" y="2592097"/>
                </a:lnTo>
                <a:lnTo>
                  <a:pt x="1163666" y="2585551"/>
                </a:lnTo>
                <a:cubicBezTo>
                  <a:pt x="553627" y="2523598"/>
                  <a:pt x="68645" y="2038617"/>
                  <a:pt x="6692" y="1428578"/>
                </a:cubicBezTo>
                <a:lnTo>
                  <a:pt x="0" y="1296050"/>
                </a:lnTo>
                <a:lnTo>
                  <a:pt x="6692" y="1163522"/>
                </a:lnTo>
                <a:cubicBezTo>
                  <a:pt x="68922" y="550759"/>
                  <a:pt x="557965" y="64174"/>
                  <a:pt x="1171843" y="5744"/>
                </a:cubicBezTo>
                <a:lnTo>
                  <a:pt x="1293175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3" name="Freeform: Shape 142">
            <a:extLst>
              <a:ext uri="{FF2B5EF4-FFF2-40B4-BE49-F238E27FC236}">
                <a16:creationId xmlns:a16="http://schemas.microsoft.com/office/drawing/2014/main" id="{E0B8AA8C-3391-4DFF-911D-15AB9961D21E}"/>
              </a:ext>
            </a:extLst>
          </p:cNvPr>
          <p:cNvSpPr/>
          <p:nvPr/>
        </p:nvSpPr>
        <p:spPr>
          <a:xfrm>
            <a:off x="2283728" y="8410166"/>
            <a:ext cx="9106507" cy="3105010"/>
          </a:xfrm>
          <a:custGeom>
            <a:avLst/>
            <a:gdLst>
              <a:gd name="connsiteX0" fmla="*/ 1296194 w 7603064"/>
              <a:gd name="connsiteY0" fmla="*/ 0 h 2592387"/>
              <a:gd name="connsiteX1" fmla="*/ 6407285 w 7603064"/>
              <a:gd name="connsiteY1" fmla="*/ 0 h 2592387"/>
              <a:gd name="connsiteX2" fmla="*/ 6471320 w 7603064"/>
              <a:gd name="connsiteY2" fmla="*/ 277451 h 2592387"/>
              <a:gd name="connsiteX3" fmla="*/ 7523826 w 7603064"/>
              <a:gd name="connsiteY3" fmla="*/ 2470831 h 2592387"/>
              <a:gd name="connsiteX4" fmla="*/ 7603064 w 7603064"/>
              <a:gd name="connsiteY4" fmla="*/ 2571663 h 2592387"/>
              <a:gd name="connsiteX5" fmla="*/ 7573732 w 7603064"/>
              <a:gd name="connsiteY5" fmla="*/ 2592387 h 2592387"/>
              <a:gd name="connsiteX6" fmla="*/ 7155720 w 7603064"/>
              <a:gd name="connsiteY6" fmla="*/ 2592387 h 2592387"/>
              <a:gd name="connsiteX7" fmla="*/ 1296194 w 7603064"/>
              <a:gd name="connsiteY7" fmla="*/ 2592387 h 2592387"/>
              <a:gd name="connsiteX8" fmla="*/ 6692 w 7603064"/>
              <a:gd name="connsiteY8" fmla="*/ 1428721 h 2592387"/>
              <a:gd name="connsiteX9" fmla="*/ 0 w 7603064"/>
              <a:gd name="connsiteY9" fmla="*/ 1296193 h 2592387"/>
              <a:gd name="connsiteX10" fmla="*/ 6692 w 7603064"/>
              <a:gd name="connsiteY10" fmla="*/ 1163666 h 2592387"/>
              <a:gd name="connsiteX11" fmla="*/ 1171843 w 7603064"/>
              <a:gd name="connsiteY11" fmla="*/ 5888 h 2592387"/>
              <a:gd name="connsiteX12" fmla="*/ 1293292 w 7603064"/>
              <a:gd name="connsiteY12" fmla="*/ 138 h 2592387"/>
              <a:gd name="connsiteX13" fmla="*/ 1293382 w 7603064"/>
              <a:gd name="connsiteY13" fmla="*/ 142 h 2592387"/>
              <a:gd name="connsiteX14" fmla="*/ 1296178 w 7603064"/>
              <a:gd name="connsiteY14" fmla="*/ 1 h 2592387"/>
              <a:gd name="connsiteX15" fmla="*/ 1296194 w 7603064"/>
              <a:gd name="connsiteY15" fmla="*/ 0 h 259238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7603064" h="2592387">
                <a:moveTo>
                  <a:pt x="1296194" y="0"/>
                </a:moveTo>
                <a:lnTo>
                  <a:pt x="6407285" y="0"/>
                </a:lnTo>
                <a:lnTo>
                  <a:pt x="6471320" y="277451"/>
                </a:lnTo>
                <a:cubicBezTo>
                  <a:pt x="6678340" y="1082071"/>
                  <a:pt x="7040427" y="1824449"/>
                  <a:pt x="7523826" y="2470831"/>
                </a:cubicBezTo>
                <a:lnTo>
                  <a:pt x="7603064" y="2571663"/>
                </a:lnTo>
                <a:lnTo>
                  <a:pt x="7573732" y="2592387"/>
                </a:lnTo>
                <a:lnTo>
                  <a:pt x="7155720" y="2592387"/>
                </a:lnTo>
                <a:lnTo>
                  <a:pt x="1296194" y="2592387"/>
                </a:lnTo>
                <a:cubicBezTo>
                  <a:pt x="625068" y="2592387"/>
                  <a:pt x="73070" y="2082335"/>
                  <a:pt x="6692" y="1428721"/>
                </a:cubicBezTo>
                <a:lnTo>
                  <a:pt x="0" y="1296193"/>
                </a:lnTo>
                <a:lnTo>
                  <a:pt x="6692" y="1163666"/>
                </a:lnTo>
                <a:cubicBezTo>
                  <a:pt x="68922" y="550903"/>
                  <a:pt x="557965" y="64318"/>
                  <a:pt x="1171843" y="5888"/>
                </a:cubicBezTo>
                <a:lnTo>
                  <a:pt x="1293292" y="138"/>
                </a:lnTo>
                <a:lnTo>
                  <a:pt x="1293382" y="142"/>
                </a:lnTo>
                <a:lnTo>
                  <a:pt x="1296178" y="1"/>
                </a:lnTo>
                <a:lnTo>
                  <a:pt x="1296194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4" name="Freeform: Shape 143">
            <a:extLst>
              <a:ext uri="{FF2B5EF4-FFF2-40B4-BE49-F238E27FC236}">
                <a16:creationId xmlns:a16="http://schemas.microsoft.com/office/drawing/2014/main" id="{FC96E6FD-AB24-7906-E7CE-330F949744EE}"/>
              </a:ext>
            </a:extLst>
          </p:cNvPr>
          <p:cNvSpPr/>
          <p:nvPr/>
        </p:nvSpPr>
        <p:spPr>
          <a:xfrm>
            <a:off x="11426066" y="3055991"/>
            <a:ext cx="2150166" cy="2509047"/>
          </a:xfrm>
          <a:custGeom>
            <a:avLst/>
            <a:gdLst>
              <a:gd name="connsiteX0" fmla="*/ 324984 w 1795183"/>
              <a:gd name="connsiteY0" fmla="*/ 1878264 h 2094815"/>
              <a:gd name="connsiteX1" fmla="*/ 322161 w 1795183"/>
              <a:gd name="connsiteY1" fmla="*/ 1878407 h 2094815"/>
              <a:gd name="connsiteX2" fmla="*/ 322162 w 1795183"/>
              <a:gd name="connsiteY2" fmla="*/ 1878407 h 2094815"/>
              <a:gd name="connsiteX3" fmla="*/ 324984 w 1795183"/>
              <a:gd name="connsiteY3" fmla="*/ 1878264 h 2094815"/>
              <a:gd name="connsiteX4" fmla="*/ 454719 w 1795183"/>
              <a:gd name="connsiteY4" fmla="*/ 1871711 h 2094815"/>
              <a:gd name="connsiteX5" fmla="*/ 454690 w 1795183"/>
              <a:gd name="connsiteY5" fmla="*/ 1871716 h 2094815"/>
              <a:gd name="connsiteX6" fmla="*/ 325004 w 1795183"/>
              <a:gd name="connsiteY6" fmla="*/ 1878265 h 2094815"/>
              <a:gd name="connsiteX7" fmla="*/ 325014 w 1795183"/>
              <a:gd name="connsiteY7" fmla="*/ 1878266 h 2094815"/>
              <a:gd name="connsiteX8" fmla="*/ 454690 w 1795183"/>
              <a:gd name="connsiteY8" fmla="*/ 1871717 h 2094815"/>
              <a:gd name="connsiteX9" fmla="*/ 645933 w 1795183"/>
              <a:gd name="connsiteY9" fmla="*/ 1836250 h 2094815"/>
              <a:gd name="connsiteX10" fmla="*/ 454718 w 1795183"/>
              <a:gd name="connsiteY10" fmla="*/ 1871711 h 2094815"/>
              <a:gd name="connsiteX11" fmla="*/ 454746 w 1795183"/>
              <a:gd name="connsiteY11" fmla="*/ 1871706 h 2094815"/>
              <a:gd name="connsiteX12" fmla="*/ 645917 w 1795183"/>
              <a:gd name="connsiteY12" fmla="*/ 1836254 h 2094815"/>
              <a:gd name="connsiteX13" fmla="*/ 673037 w 1795183"/>
              <a:gd name="connsiteY13" fmla="*/ 1829550 h 2094815"/>
              <a:gd name="connsiteX14" fmla="*/ 673029 w 1795183"/>
              <a:gd name="connsiteY14" fmla="*/ 1829553 h 2094815"/>
              <a:gd name="connsiteX15" fmla="*/ 663525 w 1795183"/>
              <a:gd name="connsiteY15" fmla="*/ 1832987 h 2094815"/>
              <a:gd name="connsiteX16" fmla="*/ 645949 w 1795183"/>
              <a:gd name="connsiteY16" fmla="*/ 1836247 h 2094815"/>
              <a:gd name="connsiteX17" fmla="*/ 645933 w 1795183"/>
              <a:gd name="connsiteY17" fmla="*/ 1836251 h 2094815"/>
              <a:gd name="connsiteX18" fmla="*/ 663525 w 1795183"/>
              <a:gd name="connsiteY18" fmla="*/ 1832988 h 2094815"/>
              <a:gd name="connsiteX19" fmla="*/ 843401 w 1795183"/>
              <a:gd name="connsiteY19" fmla="*/ 1767981 h 2094815"/>
              <a:gd name="connsiteX20" fmla="*/ 673037 w 1795183"/>
              <a:gd name="connsiteY20" fmla="*/ 1829549 h 2094815"/>
              <a:gd name="connsiteX21" fmla="*/ 673046 w 1795183"/>
              <a:gd name="connsiteY21" fmla="*/ 1829547 h 2094815"/>
              <a:gd name="connsiteX22" fmla="*/ 843390 w 1795183"/>
              <a:gd name="connsiteY22" fmla="*/ 1767986 h 2094815"/>
              <a:gd name="connsiteX23" fmla="*/ 874049 w 1795183"/>
              <a:gd name="connsiteY23" fmla="*/ 1754016 h 2094815"/>
              <a:gd name="connsiteX24" fmla="*/ 874039 w 1795183"/>
              <a:gd name="connsiteY24" fmla="*/ 1754020 h 2094815"/>
              <a:gd name="connsiteX25" fmla="*/ 859179 w 1795183"/>
              <a:gd name="connsiteY25" fmla="*/ 1762279 h 2094815"/>
              <a:gd name="connsiteX26" fmla="*/ 843411 w 1795183"/>
              <a:gd name="connsiteY26" fmla="*/ 1767977 h 2094815"/>
              <a:gd name="connsiteX27" fmla="*/ 843401 w 1795183"/>
              <a:gd name="connsiteY27" fmla="*/ 1767982 h 2094815"/>
              <a:gd name="connsiteX28" fmla="*/ 859179 w 1795183"/>
              <a:gd name="connsiteY28" fmla="*/ 1762280 h 2094815"/>
              <a:gd name="connsiteX29" fmla="*/ 1030272 w 1795183"/>
              <a:gd name="connsiteY29" fmla="*/ 1667193 h 2094815"/>
              <a:gd name="connsiteX30" fmla="*/ 874049 w 1795183"/>
              <a:gd name="connsiteY30" fmla="*/ 1754015 h 2094815"/>
              <a:gd name="connsiteX31" fmla="*/ 874059 w 1795183"/>
              <a:gd name="connsiteY31" fmla="*/ 1754010 h 2094815"/>
              <a:gd name="connsiteX32" fmla="*/ 1030265 w 1795183"/>
              <a:gd name="connsiteY32" fmla="*/ 1667198 h 2094815"/>
              <a:gd name="connsiteX33" fmla="*/ 1052652 w 1795183"/>
              <a:gd name="connsiteY33" fmla="*/ 1651582 h 2094815"/>
              <a:gd name="connsiteX34" fmla="*/ 1052641 w 1795183"/>
              <a:gd name="connsiteY34" fmla="*/ 1651590 h 2094815"/>
              <a:gd name="connsiteX35" fmla="*/ 1038774 w 1795183"/>
              <a:gd name="connsiteY35" fmla="*/ 1662468 h 2094815"/>
              <a:gd name="connsiteX36" fmla="*/ 1030279 w 1795183"/>
              <a:gd name="connsiteY36" fmla="*/ 1667189 h 2094815"/>
              <a:gd name="connsiteX37" fmla="*/ 1030272 w 1795183"/>
              <a:gd name="connsiteY37" fmla="*/ 1667194 h 2094815"/>
              <a:gd name="connsiteX38" fmla="*/ 1038774 w 1795183"/>
              <a:gd name="connsiteY38" fmla="*/ 1662469 h 2094815"/>
              <a:gd name="connsiteX39" fmla="*/ 1199419 w 1795183"/>
              <a:gd name="connsiteY39" fmla="*/ 1536443 h 2094815"/>
              <a:gd name="connsiteX40" fmla="*/ 1052652 w 1795183"/>
              <a:gd name="connsiteY40" fmla="*/ 1651581 h 2094815"/>
              <a:gd name="connsiteX41" fmla="*/ 1052664 w 1795183"/>
              <a:gd name="connsiteY41" fmla="*/ 1651573 h 2094815"/>
              <a:gd name="connsiteX42" fmla="*/ 1199401 w 1795183"/>
              <a:gd name="connsiteY42" fmla="*/ 1536458 h 2094815"/>
              <a:gd name="connsiteX43" fmla="*/ 1318363 w 1795183"/>
              <a:gd name="connsiteY43" fmla="*/ 1408476 h 2094815"/>
              <a:gd name="connsiteX44" fmla="*/ 1281628 w 1795183"/>
              <a:gd name="connsiteY44" fmla="*/ 1453744 h 2094815"/>
              <a:gd name="connsiteX45" fmla="*/ 1245621 w 1795183"/>
              <a:gd name="connsiteY45" fmla="*/ 1489967 h 2094815"/>
              <a:gd name="connsiteX46" fmla="*/ 1248463 w 1795183"/>
              <a:gd name="connsiteY46" fmla="*/ 1483680 h 2094815"/>
              <a:gd name="connsiteX47" fmla="*/ 1350464 w 1795183"/>
              <a:gd name="connsiteY47" fmla="*/ 1368917 h 2094815"/>
              <a:gd name="connsiteX48" fmla="*/ 1338278 w 1795183"/>
              <a:gd name="connsiteY48" fmla="*/ 1387050 h 2094815"/>
              <a:gd name="connsiteX49" fmla="*/ 1318363 w 1795183"/>
              <a:gd name="connsiteY49" fmla="*/ 1408476 h 2094815"/>
              <a:gd name="connsiteX50" fmla="*/ 1452424 w 1795183"/>
              <a:gd name="connsiteY50" fmla="*/ 1217208 h 2094815"/>
              <a:gd name="connsiteX51" fmla="*/ 1373539 w 1795183"/>
              <a:gd name="connsiteY51" fmla="*/ 1340482 h 2094815"/>
              <a:gd name="connsiteX52" fmla="*/ 1350464 w 1795183"/>
              <a:gd name="connsiteY52" fmla="*/ 1368917 h 2094815"/>
              <a:gd name="connsiteX53" fmla="*/ 1510120 w 1795183"/>
              <a:gd name="connsiteY53" fmla="*/ 1099503 h 2094815"/>
              <a:gd name="connsiteX54" fmla="*/ 1499352 w 1795183"/>
              <a:gd name="connsiteY54" fmla="*/ 1125492 h 2094815"/>
              <a:gd name="connsiteX55" fmla="*/ 1452433 w 1795183"/>
              <a:gd name="connsiteY55" fmla="*/ 1217196 h 2094815"/>
              <a:gd name="connsiteX56" fmla="*/ 1452424 w 1795183"/>
              <a:gd name="connsiteY56" fmla="*/ 1217208 h 2094815"/>
              <a:gd name="connsiteX57" fmla="*/ 1452433 w 1795183"/>
              <a:gd name="connsiteY57" fmla="*/ 1217195 h 2094815"/>
              <a:gd name="connsiteX58" fmla="*/ 1523826 w 1795183"/>
              <a:gd name="connsiteY58" fmla="*/ 1066422 h 2094815"/>
              <a:gd name="connsiteX59" fmla="*/ 1517262 w 1795183"/>
              <a:gd name="connsiteY59" fmla="*/ 1084932 h 2094815"/>
              <a:gd name="connsiteX60" fmla="*/ 1510120 w 1795183"/>
              <a:gd name="connsiteY60" fmla="*/ 1099503 h 2094815"/>
              <a:gd name="connsiteX61" fmla="*/ 1560945 w 1795183"/>
              <a:gd name="connsiteY61" fmla="*/ 961750 h 2094815"/>
              <a:gd name="connsiteX62" fmla="*/ 1539020 w 1795183"/>
              <a:gd name="connsiteY62" fmla="*/ 1029749 h 2094815"/>
              <a:gd name="connsiteX63" fmla="*/ 1523826 w 1795183"/>
              <a:gd name="connsiteY63" fmla="*/ 1066422 h 2094815"/>
              <a:gd name="connsiteX64" fmla="*/ 1568586 w 1795183"/>
              <a:gd name="connsiteY64" fmla="*/ 938052 h 2094815"/>
              <a:gd name="connsiteX65" fmla="*/ 1566977 w 1795183"/>
              <a:gd name="connsiteY65" fmla="*/ 944741 h 2094815"/>
              <a:gd name="connsiteX66" fmla="*/ 1560945 w 1795183"/>
              <a:gd name="connsiteY66" fmla="*/ 961750 h 2094815"/>
              <a:gd name="connsiteX67" fmla="*/ 1616869 w 1795183"/>
              <a:gd name="connsiteY67" fmla="*/ 613621 h 2094815"/>
              <a:gd name="connsiteX68" fmla="*/ 1612468 w 1795183"/>
              <a:gd name="connsiteY68" fmla="*/ 706564 h 2094815"/>
              <a:gd name="connsiteX69" fmla="*/ 1615382 w 1795183"/>
              <a:gd name="connsiteY69" fmla="*/ 645030 h 2094815"/>
              <a:gd name="connsiteX70" fmla="*/ 1618356 w 1795183"/>
              <a:gd name="connsiteY70" fmla="*/ 582214 h 2094815"/>
              <a:gd name="connsiteX71" fmla="*/ 1616869 w 1795183"/>
              <a:gd name="connsiteY71" fmla="*/ 613622 h 2094815"/>
              <a:gd name="connsiteX72" fmla="*/ 1618356 w 1795183"/>
              <a:gd name="connsiteY72" fmla="*/ 582215 h 2094815"/>
              <a:gd name="connsiteX73" fmla="*/ 1618357 w 1795183"/>
              <a:gd name="connsiteY73" fmla="*/ 582215 h 2094815"/>
              <a:gd name="connsiteX74" fmla="*/ 1618357 w 1795183"/>
              <a:gd name="connsiteY74" fmla="*/ 582214 h 2094815"/>
              <a:gd name="connsiteX75" fmla="*/ 951308 w 1795183"/>
              <a:gd name="connsiteY75" fmla="*/ 0 h 2094815"/>
              <a:gd name="connsiteX76" fmla="*/ 1612548 w 1795183"/>
              <a:gd name="connsiteY76" fmla="*/ 467180 h 2094815"/>
              <a:gd name="connsiteX77" fmla="*/ 1612548 w 1795183"/>
              <a:gd name="connsiteY77" fmla="*/ 467181 h 2094815"/>
              <a:gd name="connsiteX78" fmla="*/ 1795183 w 1795183"/>
              <a:gd name="connsiteY78" fmla="*/ 596216 h 2094815"/>
              <a:gd name="connsiteX79" fmla="*/ 1778675 w 1795183"/>
              <a:gd name="connsiteY79" fmla="*/ 628149 h 2094815"/>
              <a:gd name="connsiteX80" fmla="*/ 1685087 w 1795183"/>
              <a:gd name="connsiteY80" fmla="*/ 747242 h 2094815"/>
              <a:gd name="connsiteX81" fmla="*/ 1579037 w 1795183"/>
              <a:gd name="connsiteY81" fmla="*/ 896373 h 2094815"/>
              <a:gd name="connsiteX82" fmla="*/ 1595158 w 1795183"/>
              <a:gd name="connsiteY82" fmla="*/ 827607 h 2094815"/>
              <a:gd name="connsiteX83" fmla="*/ 1595163 w 1795183"/>
              <a:gd name="connsiteY83" fmla="*/ 827587 h 2094815"/>
              <a:gd name="connsiteX84" fmla="*/ 1600143 w 1795183"/>
              <a:gd name="connsiteY84" fmla="*/ 792761 h 2094815"/>
              <a:gd name="connsiteX85" fmla="*/ 1599196 w 1795183"/>
              <a:gd name="connsiteY85" fmla="*/ 799382 h 2094815"/>
              <a:gd name="connsiteX86" fmla="*/ 1595163 w 1795183"/>
              <a:gd name="connsiteY86" fmla="*/ 827586 h 2094815"/>
              <a:gd name="connsiteX87" fmla="*/ 1595158 w 1795183"/>
              <a:gd name="connsiteY87" fmla="*/ 827607 h 2094815"/>
              <a:gd name="connsiteX88" fmla="*/ 1578398 w 1795183"/>
              <a:gd name="connsiteY88" fmla="*/ 897272 h 2094815"/>
              <a:gd name="connsiteX89" fmla="*/ 1579037 w 1795183"/>
              <a:gd name="connsiteY89" fmla="*/ 896373 h 2094815"/>
              <a:gd name="connsiteX90" fmla="*/ 1571077 w 1795183"/>
              <a:gd name="connsiteY90" fmla="*/ 930327 h 2094815"/>
              <a:gd name="connsiteX91" fmla="*/ 1568586 w 1795183"/>
              <a:gd name="connsiteY91" fmla="*/ 938052 h 2094815"/>
              <a:gd name="connsiteX92" fmla="*/ 1592357 w 1795183"/>
              <a:gd name="connsiteY92" fmla="*/ 839248 h 2094815"/>
              <a:gd name="connsiteX93" fmla="*/ 1578397 w 1795183"/>
              <a:gd name="connsiteY93" fmla="*/ 897273 h 2094815"/>
              <a:gd name="connsiteX94" fmla="*/ 1571990 w 1795183"/>
              <a:gd name="connsiteY94" fmla="*/ 906283 h 2094815"/>
              <a:gd name="connsiteX95" fmla="*/ 1279218 w 1795183"/>
              <a:gd name="connsiteY95" fmla="*/ 1415652 h 2094815"/>
              <a:gd name="connsiteX96" fmla="*/ 1248463 w 1795183"/>
              <a:gd name="connsiteY96" fmla="*/ 1483680 h 2094815"/>
              <a:gd name="connsiteX97" fmla="*/ 1199432 w 1795183"/>
              <a:gd name="connsiteY97" fmla="*/ 1536433 h 2094815"/>
              <a:gd name="connsiteX98" fmla="*/ 1199419 w 1795183"/>
              <a:gd name="connsiteY98" fmla="*/ 1536444 h 2094815"/>
              <a:gd name="connsiteX99" fmla="*/ 1199432 w 1795183"/>
              <a:gd name="connsiteY99" fmla="*/ 1536434 h 2094815"/>
              <a:gd name="connsiteX100" fmla="*/ 1245619 w 1795183"/>
              <a:gd name="connsiteY100" fmla="*/ 1489971 h 2094815"/>
              <a:gd name="connsiteX101" fmla="*/ 1197983 w 1795183"/>
              <a:gd name="connsiteY101" fmla="*/ 1595340 h 2094815"/>
              <a:gd name="connsiteX102" fmla="*/ 1061575 w 1795183"/>
              <a:gd name="connsiteY102" fmla="*/ 1968034 h 2094815"/>
              <a:gd name="connsiteX103" fmla="*/ 1031777 w 1795183"/>
              <a:gd name="connsiteY103" fmla="*/ 2072969 h 2094815"/>
              <a:gd name="connsiteX104" fmla="*/ 1024951 w 1795183"/>
              <a:gd name="connsiteY104" fmla="*/ 2086172 h 2094815"/>
              <a:gd name="connsiteX105" fmla="*/ 1024951 w 1795183"/>
              <a:gd name="connsiteY105" fmla="*/ 2086173 h 2094815"/>
              <a:gd name="connsiteX106" fmla="*/ 1020483 w 1795183"/>
              <a:gd name="connsiteY106" fmla="*/ 2094815 h 2094815"/>
              <a:gd name="connsiteX107" fmla="*/ 29883 w 1795183"/>
              <a:gd name="connsiteY107" fmla="*/ 1878915 h 2094815"/>
              <a:gd name="connsiteX108" fmla="*/ 12386 w 1795183"/>
              <a:gd name="connsiteY108" fmla="*/ 1878915 h 2094815"/>
              <a:gd name="connsiteX109" fmla="*/ 17183 w 1795183"/>
              <a:gd name="connsiteY109" fmla="*/ 1904314 h 2094815"/>
              <a:gd name="connsiteX110" fmla="*/ 0 w 1795183"/>
              <a:gd name="connsiteY110" fmla="*/ 1903960 h 2094815"/>
              <a:gd name="connsiteX111" fmla="*/ 708 w 1795183"/>
              <a:gd name="connsiteY111" fmla="*/ 1900890 h 2094815"/>
              <a:gd name="connsiteX112" fmla="*/ 6949 w 1795183"/>
              <a:gd name="connsiteY112" fmla="*/ 1878914 h 2094815"/>
              <a:gd name="connsiteX113" fmla="*/ 7092 w 1795183"/>
              <a:gd name="connsiteY113" fmla="*/ 1878407 h 2094815"/>
              <a:gd name="connsiteX114" fmla="*/ 7091 w 1795183"/>
              <a:gd name="connsiteY114" fmla="*/ 1878407 h 2094815"/>
              <a:gd name="connsiteX115" fmla="*/ 7173 w 1795183"/>
              <a:gd name="connsiteY115" fmla="*/ 1878121 h 2094815"/>
              <a:gd name="connsiteX116" fmla="*/ 7174 w 1795183"/>
              <a:gd name="connsiteY116" fmla="*/ 1878121 h 2094815"/>
              <a:gd name="connsiteX117" fmla="*/ 69371 w 1795183"/>
              <a:gd name="connsiteY117" fmla="*/ 1659094 h 2094815"/>
              <a:gd name="connsiteX118" fmla="*/ 852571 w 1795183"/>
              <a:gd name="connsiteY118" fmla="*/ 125644 h 20948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</a:cxnLst>
            <a:rect l="l" t="t" r="r" b="b"/>
            <a:pathLst>
              <a:path w="1795183" h="2094815">
                <a:moveTo>
                  <a:pt x="324984" y="1878264"/>
                </a:moveTo>
                <a:lnTo>
                  <a:pt x="322161" y="1878407"/>
                </a:lnTo>
                <a:lnTo>
                  <a:pt x="322162" y="1878407"/>
                </a:lnTo>
                <a:lnTo>
                  <a:pt x="324984" y="1878264"/>
                </a:lnTo>
                <a:close/>
                <a:moveTo>
                  <a:pt x="454719" y="1871711"/>
                </a:moveTo>
                <a:lnTo>
                  <a:pt x="454690" y="1871716"/>
                </a:lnTo>
                <a:lnTo>
                  <a:pt x="325004" y="1878265"/>
                </a:lnTo>
                <a:lnTo>
                  <a:pt x="325014" y="1878266"/>
                </a:lnTo>
                <a:lnTo>
                  <a:pt x="454690" y="1871717"/>
                </a:lnTo>
                <a:close/>
                <a:moveTo>
                  <a:pt x="645933" y="1836250"/>
                </a:moveTo>
                <a:lnTo>
                  <a:pt x="454718" y="1871711"/>
                </a:lnTo>
                <a:lnTo>
                  <a:pt x="454746" y="1871706"/>
                </a:lnTo>
                <a:lnTo>
                  <a:pt x="645917" y="1836254"/>
                </a:lnTo>
                <a:close/>
                <a:moveTo>
                  <a:pt x="673037" y="1829550"/>
                </a:moveTo>
                <a:lnTo>
                  <a:pt x="673029" y="1829553"/>
                </a:lnTo>
                <a:lnTo>
                  <a:pt x="663525" y="1832987"/>
                </a:lnTo>
                <a:lnTo>
                  <a:pt x="645949" y="1836247"/>
                </a:lnTo>
                <a:lnTo>
                  <a:pt x="645933" y="1836251"/>
                </a:lnTo>
                <a:lnTo>
                  <a:pt x="663525" y="1832988"/>
                </a:lnTo>
                <a:close/>
                <a:moveTo>
                  <a:pt x="843401" y="1767981"/>
                </a:moveTo>
                <a:lnTo>
                  <a:pt x="673037" y="1829549"/>
                </a:lnTo>
                <a:lnTo>
                  <a:pt x="673046" y="1829547"/>
                </a:lnTo>
                <a:lnTo>
                  <a:pt x="843390" y="1767986"/>
                </a:lnTo>
                <a:close/>
                <a:moveTo>
                  <a:pt x="874049" y="1754016"/>
                </a:moveTo>
                <a:lnTo>
                  <a:pt x="874039" y="1754020"/>
                </a:lnTo>
                <a:lnTo>
                  <a:pt x="859179" y="1762279"/>
                </a:lnTo>
                <a:lnTo>
                  <a:pt x="843411" y="1767977"/>
                </a:lnTo>
                <a:lnTo>
                  <a:pt x="843401" y="1767982"/>
                </a:lnTo>
                <a:lnTo>
                  <a:pt x="859179" y="1762280"/>
                </a:lnTo>
                <a:close/>
                <a:moveTo>
                  <a:pt x="1030272" y="1667193"/>
                </a:moveTo>
                <a:lnTo>
                  <a:pt x="874049" y="1754015"/>
                </a:lnTo>
                <a:lnTo>
                  <a:pt x="874059" y="1754010"/>
                </a:lnTo>
                <a:lnTo>
                  <a:pt x="1030265" y="1667198"/>
                </a:lnTo>
                <a:close/>
                <a:moveTo>
                  <a:pt x="1052652" y="1651582"/>
                </a:moveTo>
                <a:lnTo>
                  <a:pt x="1052641" y="1651590"/>
                </a:lnTo>
                <a:lnTo>
                  <a:pt x="1038774" y="1662468"/>
                </a:lnTo>
                <a:lnTo>
                  <a:pt x="1030279" y="1667189"/>
                </a:lnTo>
                <a:lnTo>
                  <a:pt x="1030272" y="1667194"/>
                </a:lnTo>
                <a:lnTo>
                  <a:pt x="1038774" y="1662469"/>
                </a:lnTo>
                <a:close/>
                <a:moveTo>
                  <a:pt x="1199419" y="1536443"/>
                </a:moveTo>
                <a:lnTo>
                  <a:pt x="1052652" y="1651581"/>
                </a:lnTo>
                <a:lnTo>
                  <a:pt x="1052664" y="1651573"/>
                </a:lnTo>
                <a:lnTo>
                  <a:pt x="1199401" y="1536458"/>
                </a:lnTo>
                <a:close/>
                <a:moveTo>
                  <a:pt x="1318363" y="1408476"/>
                </a:moveTo>
                <a:lnTo>
                  <a:pt x="1281628" y="1453744"/>
                </a:lnTo>
                <a:lnTo>
                  <a:pt x="1245621" y="1489967"/>
                </a:lnTo>
                <a:lnTo>
                  <a:pt x="1248463" y="1483680"/>
                </a:lnTo>
                <a:close/>
                <a:moveTo>
                  <a:pt x="1350464" y="1368917"/>
                </a:moveTo>
                <a:lnTo>
                  <a:pt x="1338278" y="1387050"/>
                </a:lnTo>
                <a:lnTo>
                  <a:pt x="1318363" y="1408476"/>
                </a:lnTo>
                <a:close/>
                <a:moveTo>
                  <a:pt x="1452424" y="1217208"/>
                </a:moveTo>
                <a:lnTo>
                  <a:pt x="1373539" y="1340482"/>
                </a:lnTo>
                <a:lnTo>
                  <a:pt x="1350464" y="1368917"/>
                </a:lnTo>
                <a:close/>
                <a:moveTo>
                  <a:pt x="1510120" y="1099503"/>
                </a:moveTo>
                <a:lnTo>
                  <a:pt x="1499352" y="1125492"/>
                </a:lnTo>
                <a:cubicBezTo>
                  <a:pt x="1484901" y="1156753"/>
                  <a:pt x="1469241" y="1187341"/>
                  <a:pt x="1452433" y="1217196"/>
                </a:cubicBezTo>
                <a:lnTo>
                  <a:pt x="1452424" y="1217208"/>
                </a:lnTo>
                <a:lnTo>
                  <a:pt x="1452433" y="1217195"/>
                </a:lnTo>
                <a:close/>
                <a:moveTo>
                  <a:pt x="1523826" y="1066422"/>
                </a:moveTo>
                <a:lnTo>
                  <a:pt x="1517262" y="1084932"/>
                </a:lnTo>
                <a:lnTo>
                  <a:pt x="1510120" y="1099503"/>
                </a:lnTo>
                <a:close/>
                <a:moveTo>
                  <a:pt x="1560945" y="961750"/>
                </a:moveTo>
                <a:lnTo>
                  <a:pt x="1539020" y="1029749"/>
                </a:lnTo>
                <a:lnTo>
                  <a:pt x="1523826" y="1066422"/>
                </a:lnTo>
                <a:close/>
                <a:moveTo>
                  <a:pt x="1568586" y="938052"/>
                </a:moveTo>
                <a:lnTo>
                  <a:pt x="1566977" y="944741"/>
                </a:lnTo>
                <a:lnTo>
                  <a:pt x="1560945" y="961750"/>
                </a:lnTo>
                <a:close/>
                <a:moveTo>
                  <a:pt x="1616869" y="613621"/>
                </a:moveTo>
                <a:lnTo>
                  <a:pt x="1612468" y="706564"/>
                </a:lnTo>
                <a:lnTo>
                  <a:pt x="1615382" y="645030"/>
                </a:lnTo>
                <a:close/>
                <a:moveTo>
                  <a:pt x="1618356" y="582214"/>
                </a:moveTo>
                <a:lnTo>
                  <a:pt x="1616869" y="613622"/>
                </a:lnTo>
                <a:lnTo>
                  <a:pt x="1618356" y="582215"/>
                </a:lnTo>
                <a:lnTo>
                  <a:pt x="1618357" y="582215"/>
                </a:lnTo>
                <a:lnTo>
                  <a:pt x="1618357" y="582214"/>
                </a:lnTo>
                <a:close/>
                <a:moveTo>
                  <a:pt x="951308" y="0"/>
                </a:moveTo>
                <a:lnTo>
                  <a:pt x="1612548" y="467180"/>
                </a:lnTo>
                <a:lnTo>
                  <a:pt x="1612548" y="467181"/>
                </a:lnTo>
                <a:lnTo>
                  <a:pt x="1795183" y="596216"/>
                </a:lnTo>
                <a:lnTo>
                  <a:pt x="1778675" y="628149"/>
                </a:lnTo>
                <a:lnTo>
                  <a:pt x="1685087" y="747242"/>
                </a:lnTo>
                <a:lnTo>
                  <a:pt x="1579037" y="896373"/>
                </a:lnTo>
                <a:lnTo>
                  <a:pt x="1595158" y="827607"/>
                </a:lnTo>
                <a:lnTo>
                  <a:pt x="1595163" y="827587"/>
                </a:lnTo>
                <a:lnTo>
                  <a:pt x="1600143" y="792761"/>
                </a:lnTo>
                <a:lnTo>
                  <a:pt x="1599196" y="799382"/>
                </a:lnTo>
                <a:lnTo>
                  <a:pt x="1595163" y="827586"/>
                </a:lnTo>
                <a:lnTo>
                  <a:pt x="1595158" y="827607"/>
                </a:lnTo>
                <a:lnTo>
                  <a:pt x="1578398" y="897272"/>
                </a:lnTo>
                <a:lnTo>
                  <a:pt x="1579037" y="896373"/>
                </a:lnTo>
                <a:lnTo>
                  <a:pt x="1571077" y="930327"/>
                </a:lnTo>
                <a:lnTo>
                  <a:pt x="1568586" y="938052"/>
                </a:lnTo>
                <a:lnTo>
                  <a:pt x="1592357" y="839248"/>
                </a:lnTo>
                <a:lnTo>
                  <a:pt x="1578397" y="897273"/>
                </a:lnTo>
                <a:lnTo>
                  <a:pt x="1571990" y="906283"/>
                </a:lnTo>
                <a:cubicBezTo>
                  <a:pt x="1462642" y="1068139"/>
                  <a:pt x="1364669" y="1238311"/>
                  <a:pt x="1279218" y="1415652"/>
                </a:cubicBezTo>
                <a:lnTo>
                  <a:pt x="1248463" y="1483680"/>
                </a:lnTo>
                <a:lnTo>
                  <a:pt x="1199432" y="1536433"/>
                </a:lnTo>
                <a:lnTo>
                  <a:pt x="1199419" y="1536444"/>
                </a:lnTo>
                <a:lnTo>
                  <a:pt x="1199432" y="1536434"/>
                </a:lnTo>
                <a:lnTo>
                  <a:pt x="1245619" y="1489971"/>
                </a:lnTo>
                <a:lnTo>
                  <a:pt x="1197983" y="1595340"/>
                </a:lnTo>
                <a:cubicBezTo>
                  <a:pt x="1146665" y="1716668"/>
                  <a:pt x="1101082" y="1841013"/>
                  <a:pt x="1061575" y="1968034"/>
                </a:cubicBezTo>
                <a:lnTo>
                  <a:pt x="1031777" y="2072969"/>
                </a:lnTo>
                <a:lnTo>
                  <a:pt x="1024951" y="2086172"/>
                </a:lnTo>
                <a:lnTo>
                  <a:pt x="1024951" y="2086173"/>
                </a:lnTo>
                <a:lnTo>
                  <a:pt x="1020483" y="2094815"/>
                </a:lnTo>
                <a:lnTo>
                  <a:pt x="29883" y="1878915"/>
                </a:lnTo>
                <a:lnTo>
                  <a:pt x="12386" y="1878915"/>
                </a:lnTo>
                <a:lnTo>
                  <a:pt x="17183" y="1904314"/>
                </a:lnTo>
                <a:lnTo>
                  <a:pt x="0" y="1903960"/>
                </a:lnTo>
                <a:lnTo>
                  <a:pt x="708" y="1900890"/>
                </a:lnTo>
                <a:lnTo>
                  <a:pt x="6949" y="1878914"/>
                </a:lnTo>
                <a:lnTo>
                  <a:pt x="7092" y="1878407"/>
                </a:lnTo>
                <a:lnTo>
                  <a:pt x="7091" y="1878407"/>
                </a:lnTo>
                <a:lnTo>
                  <a:pt x="7173" y="1878121"/>
                </a:lnTo>
                <a:lnTo>
                  <a:pt x="7174" y="1878121"/>
                </a:lnTo>
                <a:lnTo>
                  <a:pt x="69371" y="1659094"/>
                </a:lnTo>
                <a:cubicBezTo>
                  <a:pt x="243062" y="1100659"/>
                  <a:pt x="510230" y="583409"/>
                  <a:pt x="852571" y="125644"/>
                </a:cubicBez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5" name="Freeform: Shape 144">
            <a:extLst>
              <a:ext uri="{FF2B5EF4-FFF2-40B4-BE49-F238E27FC236}">
                <a16:creationId xmlns:a16="http://schemas.microsoft.com/office/drawing/2014/main" id="{6DDA519B-C608-BC61-496A-152492E5C242}"/>
              </a:ext>
            </a:extLst>
          </p:cNvPr>
          <p:cNvSpPr/>
          <p:nvPr/>
        </p:nvSpPr>
        <p:spPr>
          <a:xfrm>
            <a:off x="11426064" y="8150963"/>
            <a:ext cx="2150164" cy="2509049"/>
          </a:xfrm>
          <a:custGeom>
            <a:avLst/>
            <a:gdLst>
              <a:gd name="connsiteX0" fmla="*/ 1586779 w 1795182"/>
              <a:gd name="connsiteY0" fmla="*/ 1232385 h 2094816"/>
              <a:gd name="connsiteX1" fmla="*/ 1595162 w 1795182"/>
              <a:gd name="connsiteY1" fmla="*/ 1267230 h 2094816"/>
              <a:gd name="connsiteX2" fmla="*/ 1618355 w 1795182"/>
              <a:gd name="connsiteY2" fmla="*/ 1512602 h 2094816"/>
              <a:gd name="connsiteX3" fmla="*/ 1618356 w 1795182"/>
              <a:gd name="connsiteY3" fmla="*/ 1512602 h 2094816"/>
              <a:gd name="connsiteX4" fmla="*/ 1618356 w 1795182"/>
              <a:gd name="connsiteY4" fmla="*/ 1512601 h 2094816"/>
              <a:gd name="connsiteX5" fmla="*/ 1618355 w 1795182"/>
              <a:gd name="connsiteY5" fmla="*/ 1512601 h 2094816"/>
              <a:gd name="connsiteX6" fmla="*/ 1595162 w 1795182"/>
              <a:gd name="connsiteY6" fmla="*/ 1267229 h 2094816"/>
              <a:gd name="connsiteX7" fmla="*/ 1030288 w 1795182"/>
              <a:gd name="connsiteY7" fmla="*/ 427631 h 2094816"/>
              <a:gd name="connsiteX8" fmla="*/ 1030300 w 1795182"/>
              <a:gd name="connsiteY8" fmla="*/ 427639 h 2094816"/>
              <a:gd name="connsiteX9" fmla="*/ 1038773 w 1795182"/>
              <a:gd name="connsiteY9" fmla="*/ 432348 h 2094816"/>
              <a:gd name="connsiteX10" fmla="*/ 1052602 w 1795182"/>
              <a:gd name="connsiteY10" fmla="*/ 443198 h 2094816"/>
              <a:gd name="connsiteX11" fmla="*/ 1052627 w 1795182"/>
              <a:gd name="connsiteY11" fmla="*/ 443215 h 2094816"/>
              <a:gd name="connsiteX12" fmla="*/ 1038774 w 1795182"/>
              <a:gd name="connsiteY12" fmla="*/ 432347 h 2094816"/>
              <a:gd name="connsiteX13" fmla="*/ 874020 w 1795182"/>
              <a:gd name="connsiteY13" fmla="*/ 340787 h 2094816"/>
              <a:gd name="connsiteX14" fmla="*/ 1030290 w 1795182"/>
              <a:gd name="connsiteY14" fmla="*/ 427634 h 2094816"/>
              <a:gd name="connsiteX15" fmla="*/ 1030281 w 1795182"/>
              <a:gd name="connsiteY15" fmla="*/ 427628 h 2094816"/>
              <a:gd name="connsiteX16" fmla="*/ 874037 w 1795182"/>
              <a:gd name="connsiteY16" fmla="*/ 340794 h 2094816"/>
              <a:gd name="connsiteX17" fmla="*/ 843424 w 1795182"/>
              <a:gd name="connsiteY17" fmla="*/ 326843 h 2094816"/>
              <a:gd name="connsiteX18" fmla="*/ 843438 w 1795182"/>
              <a:gd name="connsiteY18" fmla="*/ 326850 h 2094816"/>
              <a:gd name="connsiteX19" fmla="*/ 859178 w 1795182"/>
              <a:gd name="connsiteY19" fmla="*/ 332538 h 2094816"/>
              <a:gd name="connsiteX20" fmla="*/ 874011 w 1795182"/>
              <a:gd name="connsiteY20" fmla="*/ 340781 h 2094816"/>
              <a:gd name="connsiteX21" fmla="*/ 874027 w 1795182"/>
              <a:gd name="connsiteY21" fmla="*/ 340789 h 2094816"/>
              <a:gd name="connsiteX22" fmla="*/ 859179 w 1795182"/>
              <a:gd name="connsiteY22" fmla="*/ 332537 h 2094816"/>
              <a:gd name="connsiteX23" fmla="*/ 673020 w 1795182"/>
              <a:gd name="connsiteY23" fmla="*/ 265261 h 2094816"/>
              <a:gd name="connsiteX24" fmla="*/ 843427 w 1795182"/>
              <a:gd name="connsiteY24" fmla="*/ 326846 h 2094816"/>
              <a:gd name="connsiteX25" fmla="*/ 843413 w 1795182"/>
              <a:gd name="connsiteY25" fmla="*/ 326839 h 2094816"/>
              <a:gd name="connsiteX26" fmla="*/ 673030 w 1795182"/>
              <a:gd name="connsiteY26" fmla="*/ 265264 h 2094816"/>
              <a:gd name="connsiteX27" fmla="*/ 645962 w 1795182"/>
              <a:gd name="connsiteY27" fmla="*/ 258571 h 2094816"/>
              <a:gd name="connsiteX28" fmla="*/ 645984 w 1795182"/>
              <a:gd name="connsiteY28" fmla="*/ 258577 h 2094816"/>
              <a:gd name="connsiteX29" fmla="*/ 663524 w 1795182"/>
              <a:gd name="connsiteY29" fmla="*/ 261830 h 2094816"/>
              <a:gd name="connsiteX30" fmla="*/ 673009 w 1795182"/>
              <a:gd name="connsiteY30" fmla="*/ 265257 h 2094816"/>
              <a:gd name="connsiteX31" fmla="*/ 673021 w 1795182"/>
              <a:gd name="connsiteY31" fmla="*/ 265260 h 2094816"/>
              <a:gd name="connsiteX32" fmla="*/ 663525 w 1795182"/>
              <a:gd name="connsiteY32" fmla="*/ 261829 h 2094816"/>
              <a:gd name="connsiteX33" fmla="*/ 1020483 w 1795182"/>
              <a:gd name="connsiteY33" fmla="*/ 0 h 2094816"/>
              <a:gd name="connsiteX34" fmla="*/ 1025160 w 1795182"/>
              <a:gd name="connsiteY34" fmla="*/ 9047 h 2094816"/>
              <a:gd name="connsiteX35" fmla="*/ 1031779 w 1795182"/>
              <a:gd name="connsiteY35" fmla="*/ 21851 h 2094816"/>
              <a:gd name="connsiteX36" fmla="*/ 1061576 w 1795182"/>
              <a:gd name="connsiteY36" fmla="*/ 126782 h 2094816"/>
              <a:gd name="connsiteX37" fmla="*/ 1197984 w 1795182"/>
              <a:gd name="connsiteY37" fmla="*/ 499476 h 2094816"/>
              <a:gd name="connsiteX38" fmla="*/ 1245621 w 1795182"/>
              <a:gd name="connsiteY38" fmla="*/ 604846 h 2094816"/>
              <a:gd name="connsiteX39" fmla="*/ 1281629 w 1795182"/>
              <a:gd name="connsiteY39" fmla="*/ 641070 h 2094816"/>
              <a:gd name="connsiteX40" fmla="*/ 1566978 w 1795182"/>
              <a:gd name="connsiteY40" fmla="*/ 1150073 h 2094816"/>
              <a:gd name="connsiteX41" fmla="*/ 1572777 w 1795182"/>
              <a:gd name="connsiteY41" fmla="*/ 1174176 h 2094816"/>
              <a:gd name="connsiteX42" fmla="*/ 1566978 w 1795182"/>
              <a:gd name="connsiteY42" fmla="*/ 1150074 h 2094816"/>
              <a:gd name="connsiteX43" fmla="*/ 1281629 w 1795182"/>
              <a:gd name="connsiteY43" fmla="*/ 641071 h 2094816"/>
              <a:gd name="connsiteX44" fmla="*/ 1245622 w 1795182"/>
              <a:gd name="connsiteY44" fmla="*/ 604848 h 2094816"/>
              <a:gd name="connsiteX45" fmla="*/ 1199432 w 1795182"/>
              <a:gd name="connsiteY45" fmla="*/ 558382 h 2094816"/>
              <a:gd name="connsiteX46" fmla="*/ 1052638 w 1795182"/>
              <a:gd name="connsiteY46" fmla="*/ 443224 h 2094816"/>
              <a:gd name="connsiteX47" fmla="*/ 1052618 w 1795182"/>
              <a:gd name="connsiteY47" fmla="*/ 443210 h 2094816"/>
              <a:gd name="connsiteX48" fmla="*/ 1199431 w 1795182"/>
              <a:gd name="connsiteY48" fmla="*/ 558383 h 2094816"/>
              <a:gd name="connsiteX49" fmla="*/ 1245621 w 1795182"/>
              <a:gd name="connsiteY49" fmla="*/ 604850 h 2094816"/>
              <a:gd name="connsiteX50" fmla="*/ 1279218 w 1795182"/>
              <a:gd name="connsiteY50" fmla="*/ 679164 h 2094816"/>
              <a:gd name="connsiteX51" fmla="*/ 1571990 w 1795182"/>
              <a:gd name="connsiteY51" fmla="*/ 1188533 h 2094816"/>
              <a:gd name="connsiteX52" fmla="*/ 1578396 w 1795182"/>
              <a:gd name="connsiteY52" fmla="*/ 1197541 h 2094816"/>
              <a:gd name="connsiteX53" fmla="*/ 1578396 w 1795182"/>
              <a:gd name="connsiteY53" fmla="*/ 1197542 h 2094816"/>
              <a:gd name="connsiteX54" fmla="*/ 1578396 w 1795182"/>
              <a:gd name="connsiteY54" fmla="*/ 1197543 h 2094816"/>
              <a:gd name="connsiteX55" fmla="*/ 1578400 w 1795182"/>
              <a:gd name="connsiteY55" fmla="*/ 1197547 h 2094816"/>
              <a:gd name="connsiteX56" fmla="*/ 1578400 w 1795182"/>
              <a:gd name="connsiteY56" fmla="*/ 1197548 h 2094816"/>
              <a:gd name="connsiteX57" fmla="*/ 1685087 w 1795182"/>
              <a:gd name="connsiteY57" fmla="*/ 1347574 h 2094816"/>
              <a:gd name="connsiteX58" fmla="*/ 1778672 w 1795182"/>
              <a:gd name="connsiteY58" fmla="*/ 1466663 h 2094816"/>
              <a:gd name="connsiteX59" fmla="*/ 1795182 w 1795182"/>
              <a:gd name="connsiteY59" fmla="*/ 1498600 h 2094816"/>
              <a:gd name="connsiteX60" fmla="*/ 1612547 w 1795182"/>
              <a:gd name="connsiteY60" fmla="*/ 1627635 h 2094816"/>
              <a:gd name="connsiteX61" fmla="*/ 1612547 w 1795182"/>
              <a:gd name="connsiteY61" fmla="*/ 1627636 h 2094816"/>
              <a:gd name="connsiteX62" fmla="*/ 951307 w 1795182"/>
              <a:gd name="connsiteY62" fmla="*/ 2094816 h 2094816"/>
              <a:gd name="connsiteX63" fmla="*/ 852570 w 1795182"/>
              <a:gd name="connsiteY63" fmla="*/ 1969172 h 2094816"/>
              <a:gd name="connsiteX64" fmla="*/ 69370 w 1795182"/>
              <a:gd name="connsiteY64" fmla="*/ 435722 h 2094816"/>
              <a:gd name="connsiteX65" fmla="*/ 7092 w 1795182"/>
              <a:gd name="connsiteY65" fmla="*/ 216409 h 2094816"/>
              <a:gd name="connsiteX66" fmla="*/ 322161 w 1795182"/>
              <a:gd name="connsiteY66" fmla="*/ 216409 h 2094816"/>
              <a:gd name="connsiteX67" fmla="*/ 324982 w 1795182"/>
              <a:gd name="connsiteY67" fmla="*/ 216552 h 2094816"/>
              <a:gd name="connsiteX68" fmla="*/ 324997 w 1795182"/>
              <a:gd name="connsiteY68" fmla="*/ 216551 h 2094816"/>
              <a:gd name="connsiteX69" fmla="*/ 454689 w 1795182"/>
              <a:gd name="connsiteY69" fmla="*/ 223100 h 2094816"/>
              <a:gd name="connsiteX70" fmla="*/ 645964 w 1795182"/>
              <a:gd name="connsiteY70" fmla="*/ 258573 h 2094816"/>
              <a:gd name="connsiteX71" fmla="*/ 645945 w 1795182"/>
              <a:gd name="connsiteY71" fmla="*/ 258568 h 2094816"/>
              <a:gd name="connsiteX72" fmla="*/ 454714 w 1795182"/>
              <a:gd name="connsiteY72" fmla="*/ 223104 h 2094816"/>
              <a:gd name="connsiteX73" fmla="*/ 454691 w 1795182"/>
              <a:gd name="connsiteY73" fmla="*/ 223100 h 2094816"/>
              <a:gd name="connsiteX74" fmla="*/ 324999 w 1795182"/>
              <a:gd name="connsiteY74" fmla="*/ 216551 h 2094816"/>
              <a:gd name="connsiteX75" fmla="*/ 325008 w 1795182"/>
              <a:gd name="connsiteY75" fmla="*/ 216551 h 2094816"/>
              <a:gd name="connsiteX76" fmla="*/ 324994 w 1795182"/>
              <a:gd name="connsiteY76" fmla="*/ 216550 h 2094816"/>
              <a:gd name="connsiteX77" fmla="*/ 324983 w 1795182"/>
              <a:gd name="connsiteY77" fmla="*/ 216551 h 2094816"/>
              <a:gd name="connsiteX78" fmla="*/ 322162 w 1795182"/>
              <a:gd name="connsiteY78" fmla="*/ 216408 h 2094816"/>
              <a:gd name="connsiteX79" fmla="*/ 7093 w 1795182"/>
              <a:gd name="connsiteY79" fmla="*/ 216408 h 2094816"/>
              <a:gd name="connsiteX80" fmla="*/ 7092 w 1795182"/>
              <a:gd name="connsiteY80" fmla="*/ 216407 h 2094816"/>
              <a:gd name="connsiteX81" fmla="*/ 7093 w 1795182"/>
              <a:gd name="connsiteY81" fmla="*/ 216407 h 2094816"/>
              <a:gd name="connsiteX82" fmla="*/ 6950 w 1795182"/>
              <a:gd name="connsiteY82" fmla="*/ 215901 h 2094816"/>
              <a:gd name="connsiteX83" fmla="*/ 6949 w 1795182"/>
              <a:gd name="connsiteY83" fmla="*/ 215901 h 2094816"/>
              <a:gd name="connsiteX84" fmla="*/ 708 w 1795182"/>
              <a:gd name="connsiteY84" fmla="*/ 193925 h 2094816"/>
              <a:gd name="connsiteX85" fmla="*/ 0 w 1795182"/>
              <a:gd name="connsiteY85" fmla="*/ 190856 h 2094816"/>
              <a:gd name="connsiteX86" fmla="*/ 17183 w 1795182"/>
              <a:gd name="connsiteY86" fmla="*/ 190501 h 2094816"/>
              <a:gd name="connsiteX87" fmla="*/ 12386 w 1795182"/>
              <a:gd name="connsiteY87" fmla="*/ 215900 h 2094816"/>
              <a:gd name="connsiteX88" fmla="*/ 12387 w 1795182"/>
              <a:gd name="connsiteY88" fmla="*/ 215900 h 2094816"/>
              <a:gd name="connsiteX89" fmla="*/ 29883 w 1795182"/>
              <a:gd name="connsiteY89" fmla="*/ 215900 h 2094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</a:cxnLst>
            <a:rect l="l" t="t" r="r" b="b"/>
            <a:pathLst>
              <a:path w="1795182" h="2094816">
                <a:moveTo>
                  <a:pt x="1586779" y="1232385"/>
                </a:moveTo>
                <a:lnTo>
                  <a:pt x="1595162" y="1267230"/>
                </a:lnTo>
                <a:cubicBezTo>
                  <a:pt x="1610385" y="1346682"/>
                  <a:pt x="1618355" y="1428711"/>
                  <a:pt x="1618355" y="1512602"/>
                </a:cubicBezTo>
                <a:lnTo>
                  <a:pt x="1618356" y="1512602"/>
                </a:lnTo>
                <a:lnTo>
                  <a:pt x="1618356" y="1512601"/>
                </a:lnTo>
                <a:lnTo>
                  <a:pt x="1618355" y="1512601"/>
                </a:lnTo>
                <a:cubicBezTo>
                  <a:pt x="1618355" y="1428710"/>
                  <a:pt x="1610385" y="1346681"/>
                  <a:pt x="1595162" y="1267229"/>
                </a:cubicBezTo>
                <a:close/>
                <a:moveTo>
                  <a:pt x="1030288" y="427631"/>
                </a:moveTo>
                <a:lnTo>
                  <a:pt x="1030300" y="427639"/>
                </a:lnTo>
                <a:lnTo>
                  <a:pt x="1038773" y="432348"/>
                </a:lnTo>
                <a:lnTo>
                  <a:pt x="1052602" y="443198"/>
                </a:lnTo>
                <a:lnTo>
                  <a:pt x="1052627" y="443215"/>
                </a:lnTo>
                <a:lnTo>
                  <a:pt x="1038774" y="432347"/>
                </a:lnTo>
                <a:close/>
                <a:moveTo>
                  <a:pt x="874020" y="340787"/>
                </a:moveTo>
                <a:lnTo>
                  <a:pt x="1030290" y="427634"/>
                </a:lnTo>
                <a:lnTo>
                  <a:pt x="1030281" y="427628"/>
                </a:lnTo>
                <a:lnTo>
                  <a:pt x="874037" y="340794"/>
                </a:lnTo>
                <a:close/>
                <a:moveTo>
                  <a:pt x="843424" y="326843"/>
                </a:moveTo>
                <a:lnTo>
                  <a:pt x="843438" y="326850"/>
                </a:lnTo>
                <a:lnTo>
                  <a:pt x="859178" y="332538"/>
                </a:lnTo>
                <a:lnTo>
                  <a:pt x="874011" y="340781"/>
                </a:lnTo>
                <a:lnTo>
                  <a:pt x="874027" y="340789"/>
                </a:lnTo>
                <a:lnTo>
                  <a:pt x="859179" y="332537"/>
                </a:lnTo>
                <a:close/>
                <a:moveTo>
                  <a:pt x="673020" y="265261"/>
                </a:moveTo>
                <a:lnTo>
                  <a:pt x="843427" y="326846"/>
                </a:lnTo>
                <a:lnTo>
                  <a:pt x="843413" y="326839"/>
                </a:lnTo>
                <a:lnTo>
                  <a:pt x="673030" y="265264"/>
                </a:lnTo>
                <a:close/>
                <a:moveTo>
                  <a:pt x="645962" y="258571"/>
                </a:moveTo>
                <a:lnTo>
                  <a:pt x="645984" y="258577"/>
                </a:lnTo>
                <a:lnTo>
                  <a:pt x="663524" y="261830"/>
                </a:lnTo>
                <a:lnTo>
                  <a:pt x="673009" y="265257"/>
                </a:lnTo>
                <a:lnTo>
                  <a:pt x="673021" y="265260"/>
                </a:lnTo>
                <a:lnTo>
                  <a:pt x="663525" y="261829"/>
                </a:lnTo>
                <a:close/>
                <a:moveTo>
                  <a:pt x="1020483" y="0"/>
                </a:moveTo>
                <a:lnTo>
                  <a:pt x="1025160" y="9047"/>
                </a:lnTo>
                <a:lnTo>
                  <a:pt x="1031779" y="21851"/>
                </a:lnTo>
                <a:lnTo>
                  <a:pt x="1061576" y="126782"/>
                </a:lnTo>
                <a:cubicBezTo>
                  <a:pt x="1101083" y="253803"/>
                  <a:pt x="1146666" y="378148"/>
                  <a:pt x="1197984" y="499476"/>
                </a:cubicBezTo>
                <a:lnTo>
                  <a:pt x="1245621" y="604846"/>
                </a:lnTo>
                <a:lnTo>
                  <a:pt x="1281629" y="641070"/>
                </a:lnTo>
                <a:cubicBezTo>
                  <a:pt x="1412388" y="784937"/>
                  <a:pt x="1511233" y="958333"/>
                  <a:pt x="1566978" y="1150073"/>
                </a:cubicBezTo>
                <a:lnTo>
                  <a:pt x="1572777" y="1174176"/>
                </a:lnTo>
                <a:lnTo>
                  <a:pt x="1566978" y="1150074"/>
                </a:lnTo>
                <a:cubicBezTo>
                  <a:pt x="1511233" y="958334"/>
                  <a:pt x="1412388" y="784938"/>
                  <a:pt x="1281629" y="641071"/>
                </a:cubicBezTo>
                <a:lnTo>
                  <a:pt x="1245622" y="604848"/>
                </a:lnTo>
                <a:lnTo>
                  <a:pt x="1199432" y="558382"/>
                </a:lnTo>
                <a:lnTo>
                  <a:pt x="1052638" y="443224"/>
                </a:lnTo>
                <a:lnTo>
                  <a:pt x="1052618" y="443210"/>
                </a:lnTo>
                <a:lnTo>
                  <a:pt x="1199431" y="558383"/>
                </a:lnTo>
                <a:lnTo>
                  <a:pt x="1245621" y="604850"/>
                </a:lnTo>
                <a:lnTo>
                  <a:pt x="1279218" y="679164"/>
                </a:lnTo>
                <a:cubicBezTo>
                  <a:pt x="1364669" y="856505"/>
                  <a:pt x="1462642" y="1026677"/>
                  <a:pt x="1571990" y="1188533"/>
                </a:cubicBezTo>
                <a:lnTo>
                  <a:pt x="1578396" y="1197541"/>
                </a:lnTo>
                <a:lnTo>
                  <a:pt x="1578396" y="1197542"/>
                </a:lnTo>
                <a:lnTo>
                  <a:pt x="1578396" y="1197543"/>
                </a:lnTo>
                <a:lnTo>
                  <a:pt x="1578400" y="1197547"/>
                </a:lnTo>
                <a:lnTo>
                  <a:pt x="1578400" y="1197548"/>
                </a:lnTo>
                <a:lnTo>
                  <a:pt x="1685087" y="1347574"/>
                </a:lnTo>
                <a:lnTo>
                  <a:pt x="1778672" y="1466663"/>
                </a:lnTo>
                <a:lnTo>
                  <a:pt x="1795182" y="1498600"/>
                </a:lnTo>
                <a:lnTo>
                  <a:pt x="1612547" y="1627635"/>
                </a:lnTo>
                <a:lnTo>
                  <a:pt x="1612547" y="1627636"/>
                </a:lnTo>
                <a:lnTo>
                  <a:pt x="951307" y="2094816"/>
                </a:lnTo>
                <a:lnTo>
                  <a:pt x="852570" y="1969172"/>
                </a:lnTo>
                <a:cubicBezTo>
                  <a:pt x="510229" y="1511407"/>
                  <a:pt x="243061" y="994157"/>
                  <a:pt x="69370" y="435722"/>
                </a:cubicBezTo>
                <a:lnTo>
                  <a:pt x="7092" y="216409"/>
                </a:lnTo>
                <a:lnTo>
                  <a:pt x="322161" y="216409"/>
                </a:lnTo>
                <a:lnTo>
                  <a:pt x="324982" y="216552"/>
                </a:lnTo>
                <a:lnTo>
                  <a:pt x="324997" y="216551"/>
                </a:lnTo>
                <a:lnTo>
                  <a:pt x="454689" y="223100"/>
                </a:lnTo>
                <a:lnTo>
                  <a:pt x="645964" y="258573"/>
                </a:lnTo>
                <a:lnTo>
                  <a:pt x="645945" y="258568"/>
                </a:lnTo>
                <a:lnTo>
                  <a:pt x="454714" y="223104"/>
                </a:lnTo>
                <a:lnTo>
                  <a:pt x="454691" y="223100"/>
                </a:lnTo>
                <a:lnTo>
                  <a:pt x="324999" y="216551"/>
                </a:lnTo>
                <a:lnTo>
                  <a:pt x="325008" y="216551"/>
                </a:lnTo>
                <a:lnTo>
                  <a:pt x="324994" y="216550"/>
                </a:lnTo>
                <a:lnTo>
                  <a:pt x="324983" y="216551"/>
                </a:lnTo>
                <a:lnTo>
                  <a:pt x="322162" y="216408"/>
                </a:lnTo>
                <a:lnTo>
                  <a:pt x="7093" y="216408"/>
                </a:lnTo>
                <a:lnTo>
                  <a:pt x="7092" y="216407"/>
                </a:lnTo>
                <a:lnTo>
                  <a:pt x="7093" y="216407"/>
                </a:lnTo>
                <a:lnTo>
                  <a:pt x="6950" y="215901"/>
                </a:lnTo>
                <a:lnTo>
                  <a:pt x="6949" y="215901"/>
                </a:lnTo>
                <a:lnTo>
                  <a:pt x="708" y="193925"/>
                </a:lnTo>
                <a:lnTo>
                  <a:pt x="0" y="190856"/>
                </a:lnTo>
                <a:lnTo>
                  <a:pt x="17183" y="190501"/>
                </a:lnTo>
                <a:lnTo>
                  <a:pt x="12386" y="215900"/>
                </a:lnTo>
                <a:lnTo>
                  <a:pt x="12387" y="215900"/>
                </a:lnTo>
                <a:lnTo>
                  <a:pt x="29883" y="215900"/>
                </a:lnTo>
                <a:close/>
              </a:path>
            </a:pathLst>
          </a:cu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6" name="Oval 145">
            <a:extLst>
              <a:ext uri="{FF2B5EF4-FFF2-40B4-BE49-F238E27FC236}">
                <a16:creationId xmlns:a16="http://schemas.microsoft.com/office/drawing/2014/main" id="{4524D454-7B99-0E5E-1426-CD7B25550CB8}"/>
              </a:ext>
            </a:extLst>
          </p:cNvPr>
          <p:cNvSpPr/>
          <p:nvPr/>
        </p:nvSpPr>
        <p:spPr>
          <a:xfrm>
            <a:off x="12705420" y="2225648"/>
            <a:ext cx="9264706" cy="9264706"/>
          </a:xfrm>
          <a:prstGeom prst="ellipse">
            <a:avLst/>
          </a:prstGeom>
          <a:noFill/>
          <a:ln w="254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7" name="Oval 146">
            <a:extLst>
              <a:ext uri="{FF2B5EF4-FFF2-40B4-BE49-F238E27FC236}">
                <a16:creationId xmlns:a16="http://schemas.microsoft.com/office/drawing/2014/main" id="{5B091323-B53B-E82C-5388-409ED7398866}"/>
              </a:ext>
            </a:extLst>
          </p:cNvPr>
          <p:cNvSpPr/>
          <p:nvPr/>
        </p:nvSpPr>
        <p:spPr>
          <a:xfrm>
            <a:off x="13037316" y="2557544"/>
            <a:ext cx="8600914" cy="8600914"/>
          </a:xfrm>
          <a:prstGeom prst="ellipse">
            <a:avLst/>
          </a:prstGeom>
          <a:solidFill>
            <a:schemeClr val="bg1"/>
          </a:solidFill>
          <a:ln>
            <a:solidFill>
              <a:schemeClr val="bg1">
                <a:lumMod val="85000"/>
              </a:schemeClr>
            </a:solidFill>
          </a:ln>
          <a:effectLst>
            <a:outerShdw blurRad="762000" dist="4445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8" name="Oval 147">
            <a:extLst>
              <a:ext uri="{FF2B5EF4-FFF2-40B4-BE49-F238E27FC236}">
                <a16:creationId xmlns:a16="http://schemas.microsoft.com/office/drawing/2014/main" id="{75D0AD25-470C-3539-2967-8B4EE8A4F638}"/>
              </a:ext>
            </a:extLst>
          </p:cNvPr>
          <p:cNvSpPr/>
          <p:nvPr/>
        </p:nvSpPr>
        <p:spPr>
          <a:xfrm>
            <a:off x="2451330" y="2370664"/>
            <a:ext cx="2728949" cy="2765337"/>
          </a:xfrm>
          <a:prstGeom prst="ellipse">
            <a:avLst/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9" name="Oval 148">
            <a:extLst>
              <a:ext uri="{FF2B5EF4-FFF2-40B4-BE49-F238E27FC236}">
                <a16:creationId xmlns:a16="http://schemas.microsoft.com/office/drawing/2014/main" id="{7CF8FFF9-9C9C-30DE-456D-D1C3AF31813F}"/>
              </a:ext>
            </a:extLst>
          </p:cNvPr>
          <p:cNvSpPr/>
          <p:nvPr/>
        </p:nvSpPr>
        <p:spPr>
          <a:xfrm>
            <a:off x="2677030" y="2599375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0" name="Oval 149">
            <a:extLst>
              <a:ext uri="{FF2B5EF4-FFF2-40B4-BE49-F238E27FC236}">
                <a16:creationId xmlns:a16="http://schemas.microsoft.com/office/drawing/2014/main" id="{00196C2F-1BEA-C47E-87BC-2901AB19A92B}"/>
              </a:ext>
            </a:extLst>
          </p:cNvPr>
          <p:cNvSpPr/>
          <p:nvPr/>
        </p:nvSpPr>
        <p:spPr>
          <a:xfrm>
            <a:off x="2451330" y="5475333"/>
            <a:ext cx="2728949" cy="2765337"/>
          </a:xfrm>
          <a:prstGeom prst="ellipse">
            <a:avLst/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1" name="Oval 150">
            <a:extLst>
              <a:ext uri="{FF2B5EF4-FFF2-40B4-BE49-F238E27FC236}">
                <a16:creationId xmlns:a16="http://schemas.microsoft.com/office/drawing/2014/main" id="{C0492AF3-A2A6-611F-AFF9-141A0E1D243D}"/>
              </a:ext>
            </a:extLst>
          </p:cNvPr>
          <p:cNvSpPr/>
          <p:nvPr/>
        </p:nvSpPr>
        <p:spPr>
          <a:xfrm>
            <a:off x="2677030" y="5704044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2" name="Oval 151">
            <a:extLst>
              <a:ext uri="{FF2B5EF4-FFF2-40B4-BE49-F238E27FC236}">
                <a16:creationId xmlns:a16="http://schemas.microsoft.com/office/drawing/2014/main" id="{96BD2230-11FA-13A2-2297-23FD9C95B610}"/>
              </a:ext>
            </a:extLst>
          </p:cNvPr>
          <p:cNvSpPr/>
          <p:nvPr/>
        </p:nvSpPr>
        <p:spPr>
          <a:xfrm>
            <a:off x="2451330" y="8580003"/>
            <a:ext cx="2728949" cy="2765337"/>
          </a:xfrm>
          <a:prstGeom prst="ellipse">
            <a:avLst/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3" name="Oval 152">
            <a:extLst>
              <a:ext uri="{FF2B5EF4-FFF2-40B4-BE49-F238E27FC236}">
                <a16:creationId xmlns:a16="http://schemas.microsoft.com/office/drawing/2014/main" id="{F481E71A-701C-5BFC-0427-40BF005AE926}"/>
              </a:ext>
            </a:extLst>
          </p:cNvPr>
          <p:cNvSpPr/>
          <p:nvPr/>
        </p:nvSpPr>
        <p:spPr>
          <a:xfrm>
            <a:off x="2677030" y="8808714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4" name="Freeform: Shape 153">
            <a:extLst>
              <a:ext uri="{FF2B5EF4-FFF2-40B4-BE49-F238E27FC236}">
                <a16:creationId xmlns:a16="http://schemas.microsoft.com/office/drawing/2014/main" id="{7D6C2712-995D-35BA-A884-23A007F3D323}"/>
              </a:ext>
            </a:extLst>
          </p:cNvPr>
          <p:cNvSpPr/>
          <p:nvPr/>
        </p:nvSpPr>
        <p:spPr>
          <a:xfrm>
            <a:off x="9958080" y="2225649"/>
            <a:ext cx="2607407" cy="3110795"/>
          </a:xfrm>
          <a:custGeom>
            <a:avLst/>
            <a:gdLst>
              <a:gd name="connsiteX0" fmla="*/ 13067 w 2607407"/>
              <a:gd name="connsiteY0" fmla="*/ 3080796 h 3110795"/>
              <a:gd name="connsiteX1" fmla="*/ 1476307 w 2607407"/>
              <a:gd name="connsiteY1" fmla="*/ 3080796 h 3110795"/>
              <a:gd name="connsiteX2" fmla="*/ 1468832 w 2607407"/>
              <a:gd name="connsiteY2" fmla="*/ 3107118 h 3110795"/>
              <a:gd name="connsiteX3" fmla="*/ 1467984 w 2607407"/>
              <a:gd name="connsiteY3" fmla="*/ 3110795 h 3110795"/>
              <a:gd name="connsiteX4" fmla="*/ 1432154 w 2607407"/>
              <a:gd name="connsiteY4" fmla="*/ 0 h 3110795"/>
              <a:gd name="connsiteX5" fmla="*/ 2607407 w 2607407"/>
              <a:gd name="connsiteY5" fmla="*/ 830343 h 3110795"/>
              <a:gd name="connsiteX6" fmla="*/ 2489146 w 2607407"/>
              <a:gd name="connsiteY6" fmla="*/ 980832 h 3110795"/>
              <a:gd name="connsiteX7" fmla="*/ 1551074 w 2607407"/>
              <a:gd name="connsiteY7" fmla="*/ 2817509 h 3110795"/>
              <a:gd name="connsiteX8" fmla="*/ 1476578 w 2607407"/>
              <a:gd name="connsiteY8" fmla="*/ 3079848 h 3110795"/>
              <a:gd name="connsiteX9" fmla="*/ 0 w 2607407"/>
              <a:gd name="connsiteY9" fmla="*/ 3079848 h 3110795"/>
              <a:gd name="connsiteX10" fmla="*/ 76618 w 2607407"/>
              <a:gd name="connsiteY10" fmla="*/ 2747872 h 3110795"/>
              <a:gd name="connsiteX11" fmla="*/ 1337249 w 2607407"/>
              <a:gd name="connsiteY11" fmla="*/ 120769 h 3110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07407" h="3110795">
                <a:moveTo>
                  <a:pt x="13067" y="3080796"/>
                </a:moveTo>
                <a:lnTo>
                  <a:pt x="1476307" y="3080796"/>
                </a:lnTo>
                <a:lnTo>
                  <a:pt x="1468832" y="3107118"/>
                </a:lnTo>
                <a:lnTo>
                  <a:pt x="1467984" y="3110795"/>
                </a:lnTo>
                <a:close/>
                <a:moveTo>
                  <a:pt x="1432154" y="0"/>
                </a:moveTo>
                <a:lnTo>
                  <a:pt x="2607407" y="830343"/>
                </a:lnTo>
                <a:lnTo>
                  <a:pt x="2489146" y="980832"/>
                </a:lnTo>
                <a:cubicBezTo>
                  <a:pt x="2079110" y="1529116"/>
                  <a:pt x="1759111" y="2148648"/>
                  <a:pt x="1551074" y="2817509"/>
                </a:cubicBezTo>
                <a:lnTo>
                  <a:pt x="1476578" y="3079848"/>
                </a:lnTo>
                <a:lnTo>
                  <a:pt x="0" y="3079848"/>
                </a:lnTo>
                <a:lnTo>
                  <a:pt x="76618" y="2747872"/>
                </a:lnTo>
                <a:cubicBezTo>
                  <a:pt x="324575" y="1784145"/>
                  <a:pt x="758262" y="894968"/>
                  <a:pt x="1337249" y="120769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5" name="Freeform: Shape 154">
            <a:extLst>
              <a:ext uri="{FF2B5EF4-FFF2-40B4-BE49-F238E27FC236}">
                <a16:creationId xmlns:a16="http://schemas.microsoft.com/office/drawing/2014/main" id="{E3FBCEDE-FF5A-A4CF-8A83-B0697C0F9931}"/>
              </a:ext>
            </a:extLst>
          </p:cNvPr>
          <p:cNvSpPr/>
          <p:nvPr/>
        </p:nvSpPr>
        <p:spPr>
          <a:xfrm>
            <a:off x="9958001" y="8379561"/>
            <a:ext cx="2607486" cy="3110793"/>
          </a:xfrm>
          <a:custGeom>
            <a:avLst/>
            <a:gdLst>
              <a:gd name="connsiteX0" fmla="*/ 0 w 2607486"/>
              <a:gd name="connsiteY0" fmla="*/ 30605 h 3110793"/>
              <a:gd name="connsiteX1" fmla="*/ 1476560 w 2607486"/>
              <a:gd name="connsiteY1" fmla="*/ 30605 h 3110793"/>
              <a:gd name="connsiteX2" fmla="*/ 1551153 w 2607486"/>
              <a:gd name="connsiteY2" fmla="*/ 293285 h 3110793"/>
              <a:gd name="connsiteX3" fmla="*/ 2489225 w 2607486"/>
              <a:gd name="connsiteY3" fmla="*/ 2129962 h 3110793"/>
              <a:gd name="connsiteX4" fmla="*/ 2607486 w 2607486"/>
              <a:gd name="connsiteY4" fmla="*/ 2280451 h 3110793"/>
              <a:gd name="connsiteX5" fmla="*/ 1432234 w 2607486"/>
              <a:gd name="connsiteY5" fmla="*/ 3110793 h 3110793"/>
              <a:gd name="connsiteX6" fmla="*/ 1337328 w 2607486"/>
              <a:gd name="connsiteY6" fmla="*/ 2990022 h 3110793"/>
              <a:gd name="connsiteX7" fmla="*/ 76697 w 2607486"/>
              <a:gd name="connsiteY7" fmla="*/ 362920 h 3110793"/>
              <a:gd name="connsiteX8" fmla="*/ 1468063 w 2607486"/>
              <a:gd name="connsiteY8" fmla="*/ 0 h 3110793"/>
              <a:gd name="connsiteX9" fmla="*/ 1468911 w 2607486"/>
              <a:gd name="connsiteY9" fmla="*/ 3676 h 3110793"/>
              <a:gd name="connsiteX10" fmla="*/ 1476386 w 2607486"/>
              <a:gd name="connsiteY10" fmla="*/ 29997 h 3110793"/>
              <a:gd name="connsiteX11" fmla="*/ 13146 w 2607486"/>
              <a:gd name="connsiteY11" fmla="*/ 29997 h 31107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07486" h="3110793">
                <a:moveTo>
                  <a:pt x="0" y="30605"/>
                </a:moveTo>
                <a:lnTo>
                  <a:pt x="1476560" y="30605"/>
                </a:lnTo>
                <a:lnTo>
                  <a:pt x="1551153" y="293285"/>
                </a:lnTo>
                <a:cubicBezTo>
                  <a:pt x="1759190" y="962146"/>
                  <a:pt x="2079189" y="1581678"/>
                  <a:pt x="2489225" y="2129962"/>
                </a:cubicBezTo>
                <a:lnTo>
                  <a:pt x="2607486" y="2280451"/>
                </a:lnTo>
                <a:lnTo>
                  <a:pt x="1432234" y="3110793"/>
                </a:lnTo>
                <a:lnTo>
                  <a:pt x="1337328" y="2990022"/>
                </a:lnTo>
                <a:cubicBezTo>
                  <a:pt x="758341" y="2215824"/>
                  <a:pt x="324654" y="1326647"/>
                  <a:pt x="76697" y="362920"/>
                </a:cubicBezTo>
                <a:close/>
                <a:moveTo>
                  <a:pt x="1468063" y="0"/>
                </a:moveTo>
                <a:lnTo>
                  <a:pt x="1468911" y="3676"/>
                </a:lnTo>
                <a:lnTo>
                  <a:pt x="1476386" y="29997"/>
                </a:lnTo>
                <a:lnTo>
                  <a:pt x="13146" y="29997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6" name="Rectangle 875">
            <a:extLst>
              <a:ext uri="{FF2B5EF4-FFF2-40B4-BE49-F238E27FC236}">
                <a16:creationId xmlns:a16="http://schemas.microsoft.com/office/drawing/2014/main" id="{FC8C9F1F-12DC-0FB9-2B0A-78A8D32B0EA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9037207"/>
            <a:ext cx="3125856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PERFORMANCE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157" name="TextBox 156">
            <a:extLst>
              <a:ext uri="{FF2B5EF4-FFF2-40B4-BE49-F238E27FC236}">
                <a16:creationId xmlns:a16="http://schemas.microsoft.com/office/drawing/2014/main" id="{31443A04-6CEC-9849-2441-870991D2C74E}"/>
              </a:ext>
            </a:extLst>
          </p:cNvPr>
          <p:cNvSpPr txBox="1"/>
          <p:nvPr/>
        </p:nvSpPr>
        <p:spPr bwMode="auto">
          <a:xfrm>
            <a:off x="5535877" y="9713903"/>
            <a:ext cx="3767738" cy="117423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vi-VN" sz="2000" dirty="0">
                <a:solidFill>
                  <a:prstClr val="white"/>
                </a:solidFill>
                <a:latin typeface="+mn-lt"/>
              </a:rPr>
              <a:t>Đặt mục tiêu rõ ràng, đo lường liên tục để cải thiện hiệu suất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hoạt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động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và</a:t>
            </a:r>
            <a:r>
              <a:rPr lang="vi-VN" sz="2000" dirty="0">
                <a:solidFill>
                  <a:prstClr val="white"/>
                </a:solidFill>
                <a:latin typeface="+mn-lt"/>
              </a:rPr>
              <a:t> kinh doanh.</a:t>
            </a:r>
            <a:endParaRPr lang="en-US" sz="2000" dirty="0">
              <a:solidFill>
                <a:prstClr val="white"/>
              </a:solidFill>
              <a:latin typeface="+mn-lt"/>
            </a:endParaRPr>
          </a:p>
        </p:txBody>
      </p:sp>
      <p:sp>
        <p:nvSpPr>
          <p:cNvPr id="158" name="Rectangle 875">
            <a:extLst>
              <a:ext uri="{FF2B5EF4-FFF2-40B4-BE49-F238E27FC236}">
                <a16:creationId xmlns:a16="http://schemas.microsoft.com/office/drawing/2014/main" id="{30D1502D-393C-E531-D91A-E7BBCA9C29F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5933465"/>
            <a:ext cx="1907573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PROCESS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159" name="TextBox 158">
            <a:extLst>
              <a:ext uri="{FF2B5EF4-FFF2-40B4-BE49-F238E27FC236}">
                <a16:creationId xmlns:a16="http://schemas.microsoft.com/office/drawing/2014/main" id="{811FF8CA-2D17-4C7C-987C-BDE675501E59}"/>
              </a:ext>
            </a:extLst>
          </p:cNvPr>
          <p:cNvSpPr txBox="1"/>
          <p:nvPr/>
        </p:nvSpPr>
        <p:spPr bwMode="auto">
          <a:xfrm>
            <a:off x="5535877" y="6610161"/>
            <a:ext cx="3767738" cy="117237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en-US" sz="2000" dirty="0" err="1">
                <a:solidFill>
                  <a:prstClr val="white"/>
                </a:solidFill>
                <a:latin typeface="+mn-lt"/>
              </a:rPr>
              <a:t>Chuẩn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hóa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quy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trình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làm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việc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,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loại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bỏ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lãng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phí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và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tăng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hiệu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quả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vận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hành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.</a:t>
            </a:r>
          </a:p>
        </p:txBody>
      </p:sp>
      <p:sp>
        <p:nvSpPr>
          <p:cNvPr id="160" name="Rectangle 875">
            <a:extLst>
              <a:ext uri="{FF2B5EF4-FFF2-40B4-BE49-F238E27FC236}">
                <a16:creationId xmlns:a16="http://schemas.microsoft.com/office/drawing/2014/main" id="{8D9D1D08-BA1A-636E-10CE-18DF349DF50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2828714"/>
            <a:ext cx="1505220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PEOPLE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161" name="TextBox 160">
            <a:extLst>
              <a:ext uri="{FF2B5EF4-FFF2-40B4-BE49-F238E27FC236}">
                <a16:creationId xmlns:a16="http://schemas.microsoft.com/office/drawing/2014/main" id="{ADD7C5E8-D3B9-6A18-B036-5197491C07C7}"/>
              </a:ext>
            </a:extLst>
          </p:cNvPr>
          <p:cNvSpPr txBox="1"/>
          <p:nvPr/>
        </p:nvSpPr>
        <p:spPr bwMode="auto">
          <a:xfrm>
            <a:off x="5535877" y="3505410"/>
            <a:ext cx="3767738" cy="117237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vi-VN" sz="2000" dirty="0">
                <a:solidFill>
                  <a:prstClr val="white"/>
                </a:solidFill>
                <a:latin typeface="+mn-lt"/>
              </a:rPr>
              <a:t>Đầu tư vào đào tạo, kỹ năng và động lực để tạo giá trị bền vững.</a:t>
            </a:r>
            <a:endParaRPr lang="en-US" sz="2000" dirty="0">
              <a:solidFill>
                <a:prstClr val="white"/>
              </a:solidFill>
              <a:latin typeface="+mn-lt"/>
            </a:endParaRPr>
          </a:p>
        </p:txBody>
      </p:sp>
      <p:sp>
        <p:nvSpPr>
          <p:cNvPr id="162" name="Oval 161">
            <a:extLst>
              <a:ext uri="{FF2B5EF4-FFF2-40B4-BE49-F238E27FC236}">
                <a16:creationId xmlns:a16="http://schemas.microsoft.com/office/drawing/2014/main" id="{8D7DD2DD-5B9C-9AE8-FFD8-C85F95BAF66B}"/>
              </a:ext>
            </a:extLst>
          </p:cNvPr>
          <p:cNvSpPr/>
          <p:nvPr/>
        </p:nvSpPr>
        <p:spPr>
          <a:xfrm>
            <a:off x="9797305" y="-682467"/>
            <a:ext cx="15080936" cy="15080936"/>
          </a:xfrm>
          <a:prstGeom prst="ellipse">
            <a:avLst/>
          </a:prstGeom>
          <a:noFill/>
          <a:ln w="254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3" name="TextBox 48">
            <a:extLst>
              <a:ext uri="{FF2B5EF4-FFF2-40B4-BE49-F238E27FC236}">
                <a16:creationId xmlns:a16="http://schemas.microsoft.com/office/drawing/2014/main" id="{CB099B62-84B9-AB9C-9EAD-D53902B89C17}"/>
              </a:ext>
            </a:extLst>
          </p:cNvPr>
          <p:cNvSpPr txBox="1"/>
          <p:nvPr/>
        </p:nvSpPr>
        <p:spPr>
          <a:xfrm>
            <a:off x="14890629" y="4049540"/>
            <a:ext cx="4894289" cy="5616922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19900" b="1" dirty="0">
                <a:ln>
                  <a:solidFill>
                    <a:schemeClr val="accent6"/>
                  </a:solidFill>
                </a:ln>
                <a:solidFill>
                  <a:schemeClr val="bg2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03</a:t>
            </a:r>
            <a:endParaRPr lang="en-US" sz="8000" b="1" dirty="0">
              <a:ln>
                <a:solidFill>
                  <a:schemeClr val="accent6"/>
                </a:solidFill>
              </a:ln>
              <a:solidFill>
                <a:schemeClr val="bg2"/>
              </a:solidFill>
              <a:effectLst>
                <a:outerShdw blurRad="381000" dist="127000" dir="5400000" algn="t" rotWithShape="0">
                  <a:prstClr val="black">
                    <a:alpha val="15000"/>
                  </a:prstClr>
                </a:outerShdw>
              </a:effectLst>
              <a:latin typeface="+mj-lt"/>
            </a:endParaRPr>
          </a:p>
          <a:p>
            <a:pPr lvl="0" algn="ctr">
              <a:defRPr/>
            </a:pPr>
            <a:r>
              <a:rPr lang="en-US" sz="8000" b="1" dirty="0">
                <a:solidFill>
                  <a:schemeClr val="accent1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GROWTH</a:t>
            </a:r>
          </a:p>
          <a:p>
            <a:pPr lvl="0" algn="ctr">
              <a:defRPr/>
            </a:pPr>
            <a:r>
              <a:rPr lang="en-US" sz="8000" dirty="0">
                <a:solidFill>
                  <a:schemeClr val="accent5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DRIVERS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accent5"/>
              </a:solidFill>
              <a:effectLst>
                <a:outerShdw blurRad="381000" dist="127000" dir="5400000" algn="t" rotWithShape="0">
                  <a:prstClr val="black">
                    <a:alpha val="15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64" name="Freeform 16">
            <a:extLst>
              <a:ext uri="{FF2B5EF4-FFF2-40B4-BE49-F238E27FC236}">
                <a16:creationId xmlns:a16="http://schemas.microsoft.com/office/drawing/2014/main" id="{E4287239-E6C4-5547-2868-7B5F27693DB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91258" y="3189917"/>
            <a:ext cx="849092" cy="1126831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165" name="Group 5">
            <a:extLst>
              <a:ext uri="{FF2B5EF4-FFF2-40B4-BE49-F238E27FC236}">
                <a16:creationId xmlns:a16="http://schemas.microsoft.com/office/drawing/2014/main" id="{268BEFC8-6F78-6D9D-ED0C-D29E60736A45}"/>
              </a:ext>
            </a:extLst>
          </p:cNvPr>
          <p:cNvGrpSpPr>
            <a:grpSpLocks/>
          </p:cNvGrpSpPr>
          <p:nvPr/>
        </p:nvGrpSpPr>
        <p:grpSpPr bwMode="auto">
          <a:xfrm>
            <a:off x="3395226" y="6436101"/>
            <a:ext cx="841156" cy="843800"/>
            <a:chOff x="2317906" y="7278896"/>
            <a:chExt cx="505393" cy="506808"/>
          </a:xfrm>
          <a:solidFill>
            <a:schemeClr val="accent2"/>
          </a:solidFill>
        </p:grpSpPr>
        <p:sp>
          <p:nvSpPr>
            <p:cNvPr id="166" name="Freeform 55">
              <a:extLst>
                <a:ext uri="{FF2B5EF4-FFF2-40B4-BE49-F238E27FC236}">
                  <a16:creationId xmlns:a16="http://schemas.microsoft.com/office/drawing/2014/main" id="{2325B422-47A5-98EC-BB5C-20DDE137B32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906" y="7556366"/>
              <a:ext cx="505393" cy="229338"/>
            </a:xfrm>
            <a:custGeom>
              <a:avLst/>
              <a:gdLst>
                <a:gd name="T0" fmla="*/ 161856443 w 1574"/>
                <a:gd name="T1" fmla="*/ 0 h 713"/>
                <a:gd name="T2" fmla="*/ 161856443 w 1574"/>
                <a:gd name="T3" fmla="*/ 0 h 713"/>
                <a:gd name="T4" fmla="*/ 19885320 w 1574"/>
                <a:gd name="T5" fmla="*/ 0 h 713"/>
                <a:gd name="T6" fmla="*/ 0 w 1574"/>
                <a:gd name="T7" fmla="*/ 22623406 h 713"/>
                <a:gd name="T8" fmla="*/ 0 w 1574"/>
                <a:gd name="T9" fmla="*/ 62649802 h 713"/>
                <a:gd name="T10" fmla="*/ 19885320 w 1574"/>
                <a:gd name="T11" fmla="*/ 82604781 h 713"/>
                <a:gd name="T12" fmla="*/ 161856443 w 1574"/>
                <a:gd name="T13" fmla="*/ 82604781 h 713"/>
                <a:gd name="T14" fmla="*/ 181857355 w 1574"/>
                <a:gd name="T15" fmla="*/ 62649802 h 713"/>
                <a:gd name="T16" fmla="*/ 181857355 w 1574"/>
                <a:gd name="T17" fmla="*/ 22623406 h 713"/>
                <a:gd name="T18" fmla="*/ 161856443 w 1574"/>
                <a:gd name="T19" fmla="*/ 0 h 713"/>
                <a:gd name="T20" fmla="*/ 161856443 w 1574"/>
                <a:gd name="T21" fmla="*/ 62649802 h 713"/>
                <a:gd name="T22" fmla="*/ 161856443 w 1574"/>
                <a:gd name="T23" fmla="*/ 62649802 h 713"/>
                <a:gd name="T24" fmla="*/ 19885320 w 1574"/>
                <a:gd name="T25" fmla="*/ 62649802 h 713"/>
                <a:gd name="T26" fmla="*/ 19885320 w 1574"/>
                <a:gd name="T27" fmla="*/ 22623406 h 713"/>
                <a:gd name="T28" fmla="*/ 161856443 w 1574"/>
                <a:gd name="T29" fmla="*/ 22623406 h 713"/>
                <a:gd name="T30" fmla="*/ 161856443 w 1574"/>
                <a:gd name="T31" fmla="*/ 62649802 h 713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574" h="713">
                  <a:moveTo>
                    <a:pt x="1400" y="0"/>
                  </a:moveTo>
                  <a:lnTo>
                    <a:pt x="1400" y="0"/>
                  </a:lnTo>
                  <a:cubicBezTo>
                    <a:pt x="172" y="0"/>
                    <a:pt x="172" y="0"/>
                    <a:pt x="172" y="0"/>
                  </a:cubicBezTo>
                  <a:cubicBezTo>
                    <a:pt x="86" y="0"/>
                    <a:pt x="0" y="87"/>
                    <a:pt x="0" y="195"/>
                  </a:cubicBezTo>
                  <a:cubicBezTo>
                    <a:pt x="0" y="540"/>
                    <a:pt x="0" y="540"/>
                    <a:pt x="0" y="540"/>
                  </a:cubicBezTo>
                  <a:cubicBezTo>
                    <a:pt x="0" y="626"/>
                    <a:pt x="86" y="712"/>
                    <a:pt x="172" y="712"/>
                  </a:cubicBezTo>
                  <a:cubicBezTo>
                    <a:pt x="1400" y="712"/>
                    <a:pt x="1400" y="712"/>
                    <a:pt x="1400" y="712"/>
                  </a:cubicBezTo>
                  <a:cubicBezTo>
                    <a:pt x="1509" y="712"/>
                    <a:pt x="1573" y="626"/>
                    <a:pt x="1573" y="540"/>
                  </a:cubicBezTo>
                  <a:cubicBezTo>
                    <a:pt x="1573" y="195"/>
                    <a:pt x="1573" y="195"/>
                    <a:pt x="1573" y="195"/>
                  </a:cubicBezTo>
                  <a:cubicBezTo>
                    <a:pt x="1573" y="87"/>
                    <a:pt x="1509" y="0"/>
                    <a:pt x="1400" y="0"/>
                  </a:cubicBezTo>
                  <a:close/>
                  <a:moveTo>
                    <a:pt x="1400" y="540"/>
                  </a:moveTo>
                  <a:lnTo>
                    <a:pt x="1400" y="540"/>
                  </a:lnTo>
                  <a:cubicBezTo>
                    <a:pt x="172" y="540"/>
                    <a:pt x="172" y="540"/>
                    <a:pt x="172" y="540"/>
                  </a:cubicBezTo>
                  <a:cubicBezTo>
                    <a:pt x="172" y="195"/>
                    <a:pt x="172" y="195"/>
                    <a:pt x="172" y="195"/>
                  </a:cubicBezTo>
                  <a:cubicBezTo>
                    <a:pt x="1400" y="195"/>
                    <a:pt x="1400" y="195"/>
                    <a:pt x="1400" y="195"/>
                  </a:cubicBezTo>
                  <a:lnTo>
                    <a:pt x="1400" y="540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67" name="Freeform 56">
              <a:extLst>
                <a:ext uri="{FF2B5EF4-FFF2-40B4-BE49-F238E27FC236}">
                  <a16:creationId xmlns:a16="http://schemas.microsoft.com/office/drawing/2014/main" id="{6E493665-6D31-C07B-350B-489809A53A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906" y="7278896"/>
              <a:ext cx="505393" cy="220844"/>
            </a:xfrm>
            <a:custGeom>
              <a:avLst/>
              <a:gdLst>
                <a:gd name="T0" fmla="*/ 161856443 w 1574"/>
                <a:gd name="T1" fmla="*/ 0 h 690"/>
                <a:gd name="T2" fmla="*/ 161856443 w 1574"/>
                <a:gd name="T3" fmla="*/ 0 h 690"/>
                <a:gd name="T4" fmla="*/ 19885320 w 1574"/>
                <a:gd name="T5" fmla="*/ 0 h 690"/>
                <a:gd name="T6" fmla="*/ 0 w 1574"/>
                <a:gd name="T7" fmla="*/ 19758497 h 690"/>
                <a:gd name="T8" fmla="*/ 0 w 1574"/>
                <a:gd name="T9" fmla="*/ 59390393 h 690"/>
                <a:gd name="T10" fmla="*/ 19885320 w 1574"/>
                <a:gd name="T11" fmla="*/ 79148889 h 690"/>
                <a:gd name="T12" fmla="*/ 161856443 w 1574"/>
                <a:gd name="T13" fmla="*/ 79148889 h 690"/>
                <a:gd name="T14" fmla="*/ 181857355 w 1574"/>
                <a:gd name="T15" fmla="*/ 59390393 h 690"/>
                <a:gd name="T16" fmla="*/ 181857355 w 1574"/>
                <a:gd name="T17" fmla="*/ 19758497 h 690"/>
                <a:gd name="T18" fmla="*/ 161856443 w 1574"/>
                <a:gd name="T19" fmla="*/ 0 h 690"/>
                <a:gd name="T20" fmla="*/ 161856443 w 1574"/>
                <a:gd name="T21" fmla="*/ 59390393 h 690"/>
                <a:gd name="T22" fmla="*/ 161856443 w 1574"/>
                <a:gd name="T23" fmla="*/ 59390393 h 690"/>
                <a:gd name="T24" fmla="*/ 19885320 w 1574"/>
                <a:gd name="T25" fmla="*/ 59390393 h 690"/>
                <a:gd name="T26" fmla="*/ 19885320 w 1574"/>
                <a:gd name="T27" fmla="*/ 19758497 h 690"/>
                <a:gd name="T28" fmla="*/ 161856443 w 1574"/>
                <a:gd name="T29" fmla="*/ 19758497 h 690"/>
                <a:gd name="T30" fmla="*/ 161856443 w 1574"/>
                <a:gd name="T31" fmla="*/ 59390393 h 690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574" h="690">
                  <a:moveTo>
                    <a:pt x="1400" y="0"/>
                  </a:moveTo>
                  <a:lnTo>
                    <a:pt x="1400" y="0"/>
                  </a:lnTo>
                  <a:cubicBezTo>
                    <a:pt x="172" y="0"/>
                    <a:pt x="172" y="0"/>
                    <a:pt x="172" y="0"/>
                  </a:cubicBezTo>
                  <a:cubicBezTo>
                    <a:pt x="86" y="0"/>
                    <a:pt x="0" y="64"/>
                    <a:pt x="0" y="172"/>
                  </a:cubicBezTo>
                  <a:cubicBezTo>
                    <a:pt x="0" y="517"/>
                    <a:pt x="0" y="517"/>
                    <a:pt x="0" y="517"/>
                  </a:cubicBezTo>
                  <a:cubicBezTo>
                    <a:pt x="0" y="625"/>
                    <a:pt x="86" y="689"/>
                    <a:pt x="172" y="689"/>
                  </a:cubicBezTo>
                  <a:cubicBezTo>
                    <a:pt x="1400" y="689"/>
                    <a:pt x="1400" y="689"/>
                    <a:pt x="1400" y="689"/>
                  </a:cubicBezTo>
                  <a:cubicBezTo>
                    <a:pt x="1509" y="689"/>
                    <a:pt x="1573" y="625"/>
                    <a:pt x="1573" y="517"/>
                  </a:cubicBezTo>
                  <a:cubicBezTo>
                    <a:pt x="1573" y="172"/>
                    <a:pt x="1573" y="172"/>
                    <a:pt x="1573" y="172"/>
                  </a:cubicBezTo>
                  <a:cubicBezTo>
                    <a:pt x="1573" y="64"/>
                    <a:pt x="1509" y="0"/>
                    <a:pt x="1400" y="0"/>
                  </a:cubicBezTo>
                  <a:close/>
                  <a:moveTo>
                    <a:pt x="1400" y="517"/>
                  </a:moveTo>
                  <a:lnTo>
                    <a:pt x="1400" y="517"/>
                  </a:lnTo>
                  <a:cubicBezTo>
                    <a:pt x="172" y="517"/>
                    <a:pt x="172" y="517"/>
                    <a:pt x="172" y="517"/>
                  </a:cubicBezTo>
                  <a:cubicBezTo>
                    <a:pt x="172" y="172"/>
                    <a:pt x="172" y="172"/>
                    <a:pt x="172" y="172"/>
                  </a:cubicBezTo>
                  <a:cubicBezTo>
                    <a:pt x="1400" y="172"/>
                    <a:pt x="1400" y="172"/>
                    <a:pt x="1400" y="172"/>
                  </a:cubicBezTo>
                  <a:lnTo>
                    <a:pt x="1400" y="51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  <p:sp>
        <p:nvSpPr>
          <p:cNvPr id="168" name="Freeform 38">
            <a:extLst>
              <a:ext uri="{FF2B5EF4-FFF2-40B4-BE49-F238E27FC236}">
                <a16:creationId xmlns:a16="http://schemas.microsoft.com/office/drawing/2014/main" id="{9F71D527-19B4-3A79-F944-97D1DF2455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43646" y="9490513"/>
            <a:ext cx="944317" cy="944317"/>
          </a:xfrm>
          <a:custGeom>
            <a:avLst/>
            <a:gdLst>
              <a:gd name="T0" fmla="*/ 174340679 w 1768"/>
              <a:gd name="T1" fmla="*/ 29827708 h 1768"/>
              <a:gd name="T2" fmla="*/ 174340679 w 1768"/>
              <a:gd name="T3" fmla="*/ 29827708 h 1768"/>
              <a:gd name="T4" fmla="*/ 159426851 w 1768"/>
              <a:gd name="T5" fmla="*/ 44857153 h 1768"/>
              <a:gd name="T6" fmla="*/ 184283124 w 1768"/>
              <a:gd name="T7" fmla="*/ 102200099 h 1768"/>
              <a:gd name="T8" fmla="*/ 102199919 w 1768"/>
              <a:gd name="T9" fmla="*/ 181856030 h 1768"/>
              <a:gd name="T10" fmla="*/ 20000480 w 1768"/>
              <a:gd name="T11" fmla="*/ 102200099 h 1768"/>
              <a:gd name="T12" fmla="*/ 92141562 w 1768"/>
              <a:gd name="T13" fmla="*/ 19885245 h 1768"/>
              <a:gd name="T14" fmla="*/ 92141562 w 1768"/>
              <a:gd name="T15" fmla="*/ 42429092 h 1768"/>
              <a:gd name="T16" fmla="*/ 39885691 w 1768"/>
              <a:gd name="T17" fmla="*/ 102200099 h 1768"/>
              <a:gd name="T18" fmla="*/ 102199919 w 1768"/>
              <a:gd name="T19" fmla="*/ 161971105 h 1768"/>
              <a:gd name="T20" fmla="*/ 161970499 w 1768"/>
              <a:gd name="T21" fmla="*/ 102200099 h 1768"/>
              <a:gd name="T22" fmla="*/ 144513345 w 1768"/>
              <a:gd name="T23" fmla="*/ 57227355 h 1768"/>
              <a:gd name="T24" fmla="*/ 129599517 w 1768"/>
              <a:gd name="T25" fmla="*/ 72256800 h 1768"/>
              <a:gd name="T26" fmla="*/ 141969697 w 1768"/>
              <a:gd name="T27" fmla="*/ 102200099 h 1768"/>
              <a:gd name="T28" fmla="*/ 102199919 w 1768"/>
              <a:gd name="T29" fmla="*/ 141970269 h 1768"/>
              <a:gd name="T30" fmla="*/ 62314228 w 1768"/>
              <a:gd name="T31" fmla="*/ 102200099 h 1768"/>
              <a:gd name="T32" fmla="*/ 92141562 w 1768"/>
              <a:gd name="T33" fmla="*/ 62314338 h 1768"/>
              <a:gd name="T34" fmla="*/ 92141562 w 1768"/>
              <a:gd name="T35" fmla="*/ 84742914 h 1768"/>
              <a:gd name="T36" fmla="*/ 82199117 w 1768"/>
              <a:gd name="T37" fmla="*/ 102200099 h 1768"/>
              <a:gd name="T38" fmla="*/ 102199919 w 1768"/>
              <a:gd name="T39" fmla="*/ 122085344 h 1768"/>
              <a:gd name="T40" fmla="*/ 122084808 w 1768"/>
              <a:gd name="T41" fmla="*/ 102200099 h 1768"/>
              <a:gd name="T42" fmla="*/ 112142363 w 1768"/>
              <a:gd name="T43" fmla="*/ 84742914 h 1768"/>
              <a:gd name="T44" fmla="*/ 112142363 w 1768"/>
              <a:gd name="T45" fmla="*/ 0 h 1768"/>
              <a:gd name="T46" fmla="*/ 102199919 w 1768"/>
              <a:gd name="T47" fmla="*/ 0 h 1768"/>
              <a:gd name="T48" fmla="*/ 0 w 1768"/>
              <a:gd name="T49" fmla="*/ 102200099 h 1768"/>
              <a:gd name="T50" fmla="*/ 102199919 w 1768"/>
              <a:gd name="T51" fmla="*/ 204284606 h 1768"/>
              <a:gd name="T52" fmla="*/ 204283925 w 1768"/>
              <a:gd name="T53" fmla="*/ 102200099 h 1768"/>
              <a:gd name="T54" fmla="*/ 174340679 w 1768"/>
              <a:gd name="T55" fmla="*/ 29827708 h 1768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0" t="0" r="r" b="b"/>
            <a:pathLst>
              <a:path w="1768" h="1768">
                <a:moveTo>
                  <a:pt x="1508" y="258"/>
                </a:moveTo>
                <a:lnTo>
                  <a:pt x="1508" y="258"/>
                </a:lnTo>
                <a:cubicBezTo>
                  <a:pt x="1379" y="388"/>
                  <a:pt x="1379" y="388"/>
                  <a:pt x="1379" y="388"/>
                </a:cubicBezTo>
                <a:cubicBezTo>
                  <a:pt x="1508" y="517"/>
                  <a:pt x="1594" y="689"/>
                  <a:pt x="1594" y="884"/>
                </a:cubicBezTo>
                <a:cubicBezTo>
                  <a:pt x="1594" y="1271"/>
                  <a:pt x="1272" y="1573"/>
                  <a:pt x="884" y="1573"/>
                </a:cubicBezTo>
                <a:cubicBezTo>
                  <a:pt x="496" y="1573"/>
                  <a:pt x="173" y="1271"/>
                  <a:pt x="173" y="884"/>
                </a:cubicBezTo>
                <a:cubicBezTo>
                  <a:pt x="173" y="517"/>
                  <a:pt x="453" y="216"/>
                  <a:pt x="797" y="172"/>
                </a:cubicBezTo>
                <a:cubicBezTo>
                  <a:pt x="797" y="367"/>
                  <a:pt x="797" y="367"/>
                  <a:pt x="797" y="367"/>
                </a:cubicBezTo>
                <a:cubicBezTo>
                  <a:pt x="539" y="409"/>
                  <a:pt x="345" y="625"/>
                  <a:pt x="345" y="884"/>
                </a:cubicBezTo>
                <a:cubicBezTo>
                  <a:pt x="345" y="1164"/>
                  <a:pt x="582" y="1401"/>
                  <a:pt x="884" y="1401"/>
                </a:cubicBezTo>
                <a:cubicBezTo>
                  <a:pt x="1164" y="1401"/>
                  <a:pt x="1401" y="1164"/>
                  <a:pt x="1401" y="884"/>
                </a:cubicBezTo>
                <a:cubicBezTo>
                  <a:pt x="1401" y="733"/>
                  <a:pt x="1358" y="603"/>
                  <a:pt x="1250" y="495"/>
                </a:cubicBezTo>
                <a:cubicBezTo>
                  <a:pt x="1121" y="625"/>
                  <a:pt x="1121" y="625"/>
                  <a:pt x="1121" y="625"/>
                </a:cubicBezTo>
                <a:cubicBezTo>
                  <a:pt x="1186" y="689"/>
                  <a:pt x="1228" y="775"/>
                  <a:pt x="1228" y="884"/>
                </a:cubicBezTo>
                <a:cubicBezTo>
                  <a:pt x="1228" y="1077"/>
                  <a:pt x="1077" y="1228"/>
                  <a:pt x="884" y="1228"/>
                </a:cubicBezTo>
                <a:cubicBezTo>
                  <a:pt x="690" y="1228"/>
                  <a:pt x="539" y="1077"/>
                  <a:pt x="539" y="884"/>
                </a:cubicBezTo>
                <a:cubicBezTo>
                  <a:pt x="539" y="711"/>
                  <a:pt x="646" y="582"/>
                  <a:pt x="797" y="539"/>
                </a:cubicBezTo>
                <a:cubicBezTo>
                  <a:pt x="797" y="733"/>
                  <a:pt x="797" y="733"/>
                  <a:pt x="797" y="733"/>
                </a:cubicBezTo>
                <a:cubicBezTo>
                  <a:pt x="733" y="754"/>
                  <a:pt x="711" y="819"/>
                  <a:pt x="711" y="884"/>
                </a:cubicBezTo>
                <a:cubicBezTo>
                  <a:pt x="711" y="970"/>
                  <a:pt x="776" y="1056"/>
                  <a:pt x="884" y="1056"/>
                </a:cubicBezTo>
                <a:cubicBezTo>
                  <a:pt x="970" y="1056"/>
                  <a:pt x="1056" y="970"/>
                  <a:pt x="1056" y="884"/>
                </a:cubicBezTo>
                <a:cubicBezTo>
                  <a:pt x="1056" y="819"/>
                  <a:pt x="1013" y="754"/>
                  <a:pt x="970" y="733"/>
                </a:cubicBezTo>
                <a:cubicBezTo>
                  <a:pt x="970" y="0"/>
                  <a:pt x="970" y="0"/>
                  <a:pt x="970" y="0"/>
                </a:cubicBezTo>
                <a:cubicBezTo>
                  <a:pt x="884" y="0"/>
                  <a:pt x="884" y="0"/>
                  <a:pt x="884" y="0"/>
                </a:cubicBezTo>
                <a:cubicBezTo>
                  <a:pt x="388" y="0"/>
                  <a:pt x="0" y="388"/>
                  <a:pt x="0" y="884"/>
                </a:cubicBezTo>
                <a:cubicBezTo>
                  <a:pt x="0" y="1357"/>
                  <a:pt x="388" y="1767"/>
                  <a:pt x="884" y="1767"/>
                </a:cubicBezTo>
                <a:cubicBezTo>
                  <a:pt x="1358" y="1767"/>
                  <a:pt x="1767" y="1357"/>
                  <a:pt x="1767" y="884"/>
                </a:cubicBezTo>
                <a:cubicBezTo>
                  <a:pt x="1767" y="625"/>
                  <a:pt x="1659" y="409"/>
                  <a:pt x="1508" y="258"/>
                </a:cubicBezTo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</p:spTree>
    <p:extLst>
      <p:ext uri="{BB962C8B-B14F-4D97-AF65-F5344CB8AC3E}">
        <p14:creationId xmlns:p14="http://schemas.microsoft.com/office/powerpoint/2010/main" val="3850545113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 advClick="0" advTm="3000">
        <p159:morph option="byObject"/>
      </p:transition>
    </mc:Choice>
    <mc:Fallback xmlns="">
      <p:transition spd="slow" advClick="0" advTm="3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42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750"/>
                                            <p:tgtEl>
                                              <p:spTgt spid="1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1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7" dur="10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0" dur="1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1" dur="1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4" dur="10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5" dur="10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9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2" dur="100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3" dur="100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6" dur="10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7" dur="10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0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4" dur="100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8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9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1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7" dur="5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5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500"/>
                                            <p:tgtEl>
                                              <p:spTgt spid="1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5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5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5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500"/>
                                            <p:tgtEl>
                                              <p:spTgt spid="1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750"/>
                                            <p:tgtEl>
                                              <p:spTgt spid="1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1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31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5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1" dur="500"/>
                                            <p:tgtEl>
                                              <p:spTgt spid="1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750"/>
                                            <p:tgtEl>
                                              <p:spTgt spid="1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5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500"/>
                                            <p:tgtEl>
                                              <p:spTgt spid="1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5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1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0" dur="1000"/>
                                            <p:tgtEl>
                                              <p:spTgt spid="1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5" dur="1000"/>
                                            <p:tgtEl>
                                              <p:spTgt spid="1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6" dur="100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1" dur="10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2" dur="10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16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750"/>
                                            <p:tgtEl>
                                              <p:spTgt spid="1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75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5" dur="75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75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6" grpId="0"/>
          <p:bldP spid="37" grpId="0"/>
          <p:bldP spid="38" grpId="0" animBg="1"/>
          <p:bldP spid="140" grpId="0" animBg="1"/>
          <p:bldP spid="141" grpId="0" animBg="1"/>
          <p:bldP spid="142" grpId="0" animBg="1"/>
          <p:bldP spid="143" grpId="0" animBg="1"/>
          <p:bldP spid="144" grpId="0" animBg="1"/>
          <p:bldP spid="145" grpId="0" animBg="1"/>
          <p:bldP spid="147" grpId="0" animBg="1"/>
          <p:bldP spid="148" grpId="0" animBg="1"/>
          <p:bldP spid="149" grpId="0" animBg="1"/>
          <p:bldP spid="150" grpId="0" animBg="1"/>
          <p:bldP spid="151" grpId="0" animBg="1"/>
          <p:bldP spid="152" grpId="0" animBg="1"/>
          <p:bldP spid="153" grpId="0" animBg="1"/>
          <p:bldP spid="154" grpId="0" animBg="1"/>
          <p:bldP spid="155" grpId="0" animBg="1"/>
          <p:bldP spid="156" grpId="0"/>
          <p:bldP spid="157" grpId="0"/>
          <p:bldP spid="158" grpId="0"/>
          <p:bldP spid="159" grpId="0"/>
          <p:bldP spid="160" grpId="0"/>
          <p:bldP spid="161" grpId="0"/>
          <p:bldP spid="162" grpId="0" animBg="1"/>
          <p:bldP spid="163" grpId="0"/>
          <p:bldP spid="164" grpId="0" animBg="1"/>
          <p:bldP spid="168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42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750"/>
                                            <p:tgtEl>
                                              <p:spTgt spid="1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1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7" dur="10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4" dur="10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5" dur="10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4" dur="100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1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7" dur="5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5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500"/>
                                            <p:tgtEl>
                                              <p:spTgt spid="1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5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5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5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500"/>
                                            <p:tgtEl>
                                              <p:spTgt spid="1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750"/>
                                            <p:tgtEl>
                                              <p:spTgt spid="1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1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31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5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1" dur="500"/>
                                            <p:tgtEl>
                                              <p:spTgt spid="1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750"/>
                                            <p:tgtEl>
                                              <p:spTgt spid="1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5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500"/>
                                            <p:tgtEl>
                                              <p:spTgt spid="1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5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1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0" dur="1000"/>
                                            <p:tgtEl>
                                              <p:spTgt spid="1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5" dur="1000"/>
                                            <p:tgtEl>
                                              <p:spTgt spid="1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6" dur="100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1" dur="10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2" dur="10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16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750"/>
                                            <p:tgtEl>
                                              <p:spTgt spid="1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75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5" dur="75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75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6" grpId="0"/>
          <p:bldP spid="37" grpId="0"/>
          <p:bldP spid="38" grpId="0" animBg="1"/>
          <p:bldP spid="140" grpId="0" animBg="1"/>
          <p:bldP spid="141" grpId="0" animBg="1"/>
          <p:bldP spid="142" grpId="0" animBg="1"/>
          <p:bldP spid="143" grpId="0" animBg="1"/>
          <p:bldP spid="144" grpId="0" animBg="1"/>
          <p:bldP spid="145" grpId="0" animBg="1"/>
          <p:bldP spid="147" grpId="0" animBg="1"/>
          <p:bldP spid="148" grpId="0" animBg="1"/>
          <p:bldP spid="149" grpId="0" animBg="1"/>
          <p:bldP spid="150" grpId="0" animBg="1"/>
          <p:bldP spid="151" grpId="0" animBg="1"/>
          <p:bldP spid="152" grpId="0" animBg="1"/>
          <p:bldP spid="153" grpId="0" animBg="1"/>
          <p:bldP spid="154" grpId="0" animBg="1"/>
          <p:bldP spid="155" grpId="0" animBg="1"/>
          <p:bldP spid="156" grpId="0"/>
          <p:bldP spid="157" grpId="0"/>
          <p:bldP spid="158" grpId="0"/>
          <p:bldP spid="159" grpId="0"/>
          <p:bldP spid="160" grpId="0"/>
          <p:bldP spid="161" grpId="0"/>
          <p:bldP spid="162" grpId="0" animBg="1"/>
          <p:bldP spid="163" grpId="0"/>
          <p:bldP spid="164" grpId="0" animBg="1"/>
          <p:bldP spid="168" grpId="0" animBg="1"/>
        </p:bldLst>
      </p:timing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Freeform: Shape 34">
            <a:extLst>
              <a:ext uri="{FF2B5EF4-FFF2-40B4-BE49-F238E27FC236}">
                <a16:creationId xmlns:a16="http://schemas.microsoft.com/office/drawing/2014/main" id="{F336FF0F-5902-936A-DEEC-E69FE8A41FDB}"/>
              </a:ext>
            </a:extLst>
          </p:cNvPr>
          <p:cNvSpPr/>
          <p:nvPr/>
        </p:nvSpPr>
        <p:spPr>
          <a:xfrm>
            <a:off x="11203674" y="723902"/>
            <a:ext cx="12268196" cy="12268198"/>
          </a:xfrm>
          <a:custGeom>
            <a:avLst/>
            <a:gdLst>
              <a:gd name="connsiteX0" fmla="*/ 6134098 w 12268196"/>
              <a:gd name="connsiteY0" fmla="*/ 1501746 h 12268198"/>
              <a:gd name="connsiteX1" fmla="*/ 1501744 w 12268196"/>
              <a:gd name="connsiteY1" fmla="*/ 6134099 h 12268198"/>
              <a:gd name="connsiteX2" fmla="*/ 6134098 w 12268196"/>
              <a:gd name="connsiteY2" fmla="*/ 10766452 h 12268198"/>
              <a:gd name="connsiteX3" fmla="*/ 10766452 w 12268196"/>
              <a:gd name="connsiteY3" fmla="*/ 6134099 h 12268198"/>
              <a:gd name="connsiteX4" fmla="*/ 6134098 w 12268196"/>
              <a:gd name="connsiteY4" fmla="*/ 1501746 h 12268198"/>
              <a:gd name="connsiteX5" fmla="*/ 6134098 w 12268196"/>
              <a:gd name="connsiteY5" fmla="*/ 0 h 12268198"/>
              <a:gd name="connsiteX6" fmla="*/ 12268196 w 12268196"/>
              <a:gd name="connsiteY6" fmla="*/ 6134099 h 12268198"/>
              <a:gd name="connsiteX7" fmla="*/ 6134098 w 12268196"/>
              <a:gd name="connsiteY7" fmla="*/ 12268198 h 12268198"/>
              <a:gd name="connsiteX8" fmla="*/ 0 w 12268196"/>
              <a:gd name="connsiteY8" fmla="*/ 6134099 h 12268198"/>
              <a:gd name="connsiteX9" fmla="*/ 6134098 w 12268196"/>
              <a:gd name="connsiteY9" fmla="*/ 0 h 122681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2268196" h="12268198">
                <a:moveTo>
                  <a:pt x="6134098" y="1501746"/>
                </a:moveTo>
                <a:cubicBezTo>
                  <a:pt x="3575720" y="1501746"/>
                  <a:pt x="1501744" y="3575721"/>
                  <a:pt x="1501744" y="6134099"/>
                </a:cubicBezTo>
                <a:cubicBezTo>
                  <a:pt x="1501744" y="8692477"/>
                  <a:pt x="3575720" y="10766452"/>
                  <a:pt x="6134098" y="10766452"/>
                </a:cubicBezTo>
                <a:cubicBezTo>
                  <a:pt x="8692476" y="10766452"/>
                  <a:pt x="10766452" y="8692477"/>
                  <a:pt x="10766452" y="6134099"/>
                </a:cubicBezTo>
                <a:cubicBezTo>
                  <a:pt x="10766452" y="3575721"/>
                  <a:pt x="8692476" y="1501746"/>
                  <a:pt x="6134098" y="1501746"/>
                </a:cubicBezTo>
                <a:close/>
                <a:moveTo>
                  <a:pt x="6134098" y="0"/>
                </a:moveTo>
                <a:cubicBezTo>
                  <a:pt x="9521868" y="0"/>
                  <a:pt x="12268196" y="2746330"/>
                  <a:pt x="12268196" y="6134099"/>
                </a:cubicBezTo>
                <a:cubicBezTo>
                  <a:pt x="12268196" y="9521868"/>
                  <a:pt x="9521868" y="12268198"/>
                  <a:pt x="6134098" y="12268198"/>
                </a:cubicBezTo>
                <a:cubicBezTo>
                  <a:pt x="2746328" y="12268198"/>
                  <a:pt x="0" y="9521868"/>
                  <a:pt x="0" y="6134099"/>
                </a:cubicBezTo>
                <a:cubicBezTo>
                  <a:pt x="0" y="2746330"/>
                  <a:pt x="2746328" y="0"/>
                  <a:pt x="6134098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25400">
            <a:solidFill>
              <a:schemeClr val="bg1">
                <a:lumMod val="85000"/>
                <a:alpha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6" name="!!SubTitle">
            <a:extLst>
              <a:ext uri="{FF2B5EF4-FFF2-40B4-BE49-F238E27FC236}">
                <a16:creationId xmlns:a16="http://schemas.microsoft.com/office/drawing/2014/main" id="{4E59C67B-18FD-5B20-D22A-95C93148C8C7}"/>
              </a:ext>
            </a:extLst>
          </p:cNvPr>
          <p:cNvSpPr txBox="1"/>
          <p:nvPr/>
        </p:nvSpPr>
        <p:spPr>
          <a:xfrm>
            <a:off x="10372778" y="1137329"/>
            <a:ext cx="13939568" cy="16590232"/>
          </a:xfrm>
          <a:prstGeom prst="rect">
            <a:avLst/>
          </a:prstGeom>
          <a:noFill/>
        </p:spPr>
        <p:txBody>
          <a:bodyPr spcFirstLastPara="1" wrap="none" numCol="1" rtlCol="0">
            <a:prstTxWarp prst="textArchUp">
              <a:avLst/>
            </a:prstTxWarp>
            <a:spAutoFit/>
          </a:bodyPr>
          <a:lstStyle>
            <a:defPPr>
              <a:defRPr lang="en-US"/>
            </a:defPPr>
            <a:lvl1pPr algn="ctr">
              <a:defRPr sz="5400" b="1" u="none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3200" b="0" dirty="0"/>
              <a:t>     we sell CONFIDENCE not templates</a:t>
            </a:r>
          </a:p>
        </p:txBody>
      </p:sp>
      <p:sp>
        <p:nvSpPr>
          <p:cNvPr id="37" name="TextBox 25">
            <a:extLst>
              <a:ext uri="{FF2B5EF4-FFF2-40B4-BE49-F238E27FC236}">
                <a16:creationId xmlns:a16="http://schemas.microsoft.com/office/drawing/2014/main" id="{8CADF0BF-7B26-1AB2-41E9-9F51E19021AD}"/>
              </a:ext>
            </a:extLst>
          </p:cNvPr>
          <p:cNvSpPr txBox="1"/>
          <p:nvPr/>
        </p:nvSpPr>
        <p:spPr>
          <a:xfrm>
            <a:off x="12956536" y="6392534"/>
            <a:ext cx="8762474" cy="6186137"/>
          </a:xfrm>
          <a:prstGeom prst="rect">
            <a:avLst/>
          </a:prstGeom>
          <a:noFill/>
        </p:spPr>
        <p:txBody>
          <a:bodyPr wrap="none" rtlCol="0">
            <a:prstTxWarp prst="textArchDown">
              <a:avLst/>
            </a:prstTxWarp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44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rPr>
              <a:t> slideocean</a:t>
            </a:r>
            <a:r>
              <a:rPr lang="en-US" sz="4400" b="1" u="none" dirty="0">
                <a:solidFill>
                  <a:schemeClr val="tx2">
                    <a:lumMod val="75000"/>
                    <a:lumOff val="25000"/>
                  </a:schemeClr>
                </a:solidFill>
              </a:rPr>
              <a:t>.net</a:t>
            </a:r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E071F40B-51EC-B3C8-8933-BD4BA13A628C}"/>
              </a:ext>
            </a:extLst>
          </p:cNvPr>
          <p:cNvSpPr/>
          <p:nvPr/>
        </p:nvSpPr>
        <p:spPr>
          <a:xfrm>
            <a:off x="11234776" y="5306445"/>
            <a:ext cx="1422148" cy="3103109"/>
          </a:xfrm>
          <a:custGeom>
            <a:avLst/>
            <a:gdLst>
              <a:gd name="connsiteX0" fmla="*/ 172095 w 1187358"/>
              <a:gd name="connsiteY0" fmla="*/ 0 h 2590800"/>
              <a:gd name="connsiteX1" fmla="*/ 189592 w 1187358"/>
              <a:gd name="connsiteY1" fmla="*/ 0 h 2590800"/>
              <a:gd name="connsiteX2" fmla="*/ 1180192 w 1187358"/>
              <a:gd name="connsiteY2" fmla="*/ 215900 h 2590800"/>
              <a:gd name="connsiteX3" fmla="*/ 1184660 w 1187358"/>
              <a:gd name="connsiteY3" fmla="*/ 207258 h 2590800"/>
              <a:gd name="connsiteX4" fmla="*/ 1184660 w 1187358"/>
              <a:gd name="connsiteY4" fmla="*/ 207258 h 2590800"/>
              <a:gd name="connsiteX5" fmla="*/ 1184660 w 1187358"/>
              <a:gd name="connsiteY5" fmla="*/ 207257 h 2590800"/>
              <a:gd name="connsiteX6" fmla="*/ 1187284 w 1187358"/>
              <a:gd name="connsiteY6" fmla="*/ 208851 h 2590800"/>
              <a:gd name="connsiteX7" fmla="*/ 1166621 w 1187358"/>
              <a:gd name="connsiteY7" fmla="*/ 281616 h 2590800"/>
              <a:gd name="connsiteX8" fmla="*/ 1038911 w 1187358"/>
              <a:gd name="connsiteY8" fmla="*/ 1295401 h 2590800"/>
              <a:gd name="connsiteX9" fmla="*/ 1166621 w 1187358"/>
              <a:gd name="connsiteY9" fmla="*/ 2309186 h 2590800"/>
              <a:gd name="connsiteX10" fmla="*/ 1187358 w 1187358"/>
              <a:gd name="connsiteY10" fmla="*/ 2382211 h 2590800"/>
              <a:gd name="connsiteX11" fmla="*/ 1184869 w 1187358"/>
              <a:gd name="connsiteY11" fmla="*/ 2383947 h 2590800"/>
              <a:gd name="connsiteX12" fmla="*/ 1180192 w 1187358"/>
              <a:gd name="connsiteY12" fmla="*/ 2374900 h 2590800"/>
              <a:gd name="connsiteX13" fmla="*/ 189592 w 1187358"/>
              <a:gd name="connsiteY13" fmla="*/ 2590800 h 2590800"/>
              <a:gd name="connsiteX14" fmla="*/ 172095 w 1187358"/>
              <a:gd name="connsiteY14" fmla="*/ 2590800 h 2590800"/>
              <a:gd name="connsiteX15" fmla="*/ 176892 w 1187358"/>
              <a:gd name="connsiteY15" fmla="*/ 2565401 h 2590800"/>
              <a:gd name="connsiteX16" fmla="*/ 159709 w 1187358"/>
              <a:gd name="connsiteY16" fmla="*/ 2565756 h 2590800"/>
              <a:gd name="connsiteX17" fmla="*/ 103521 w 1187358"/>
              <a:gd name="connsiteY17" fmla="*/ 2322305 h 2590800"/>
              <a:gd name="connsiteX18" fmla="*/ 0 w 1187358"/>
              <a:gd name="connsiteY18" fmla="*/ 1295400 h 2590800"/>
              <a:gd name="connsiteX19" fmla="*/ 103521 w 1187358"/>
              <a:gd name="connsiteY19" fmla="*/ 268495 h 2590800"/>
              <a:gd name="connsiteX20" fmla="*/ 159709 w 1187358"/>
              <a:gd name="connsiteY20" fmla="*/ 25045 h 2590800"/>
              <a:gd name="connsiteX21" fmla="*/ 176892 w 1187358"/>
              <a:gd name="connsiteY21" fmla="*/ 25399 h 2590800"/>
              <a:gd name="connsiteX22" fmla="*/ 172095 w 1187358"/>
              <a:gd name="connsiteY22" fmla="*/ 0 h 2590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1187358" h="2590800">
                <a:moveTo>
                  <a:pt x="172095" y="0"/>
                </a:moveTo>
                <a:lnTo>
                  <a:pt x="189592" y="0"/>
                </a:lnTo>
                <a:lnTo>
                  <a:pt x="1180192" y="215900"/>
                </a:lnTo>
                <a:lnTo>
                  <a:pt x="1184660" y="207258"/>
                </a:lnTo>
                <a:lnTo>
                  <a:pt x="1184660" y="207258"/>
                </a:lnTo>
                <a:lnTo>
                  <a:pt x="1184660" y="207257"/>
                </a:lnTo>
                <a:lnTo>
                  <a:pt x="1187284" y="208851"/>
                </a:lnTo>
                <a:lnTo>
                  <a:pt x="1166621" y="281616"/>
                </a:lnTo>
                <a:cubicBezTo>
                  <a:pt x="1083251" y="605649"/>
                  <a:pt x="1038911" y="945347"/>
                  <a:pt x="1038911" y="1295401"/>
                </a:cubicBezTo>
                <a:cubicBezTo>
                  <a:pt x="1038911" y="1645456"/>
                  <a:pt x="1083251" y="1985154"/>
                  <a:pt x="1166621" y="2309186"/>
                </a:cubicBezTo>
                <a:lnTo>
                  <a:pt x="1187358" y="2382211"/>
                </a:lnTo>
                <a:lnTo>
                  <a:pt x="1184869" y="2383947"/>
                </a:lnTo>
                <a:lnTo>
                  <a:pt x="1180192" y="2374900"/>
                </a:lnTo>
                <a:lnTo>
                  <a:pt x="189592" y="2590800"/>
                </a:lnTo>
                <a:lnTo>
                  <a:pt x="172095" y="2590800"/>
                </a:lnTo>
                <a:lnTo>
                  <a:pt x="176892" y="2565401"/>
                </a:lnTo>
                <a:lnTo>
                  <a:pt x="159709" y="2565756"/>
                </a:lnTo>
                <a:lnTo>
                  <a:pt x="103521" y="2322305"/>
                </a:lnTo>
                <a:cubicBezTo>
                  <a:pt x="35645" y="1990606"/>
                  <a:pt x="0" y="1647166"/>
                  <a:pt x="0" y="1295400"/>
                </a:cubicBezTo>
                <a:cubicBezTo>
                  <a:pt x="0" y="943635"/>
                  <a:pt x="35645" y="600195"/>
                  <a:pt x="103521" y="268495"/>
                </a:cubicBezTo>
                <a:lnTo>
                  <a:pt x="159709" y="25045"/>
                </a:lnTo>
                <a:lnTo>
                  <a:pt x="176892" y="25399"/>
                </a:lnTo>
                <a:lnTo>
                  <a:pt x="172095" y="0"/>
                </a:ln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9" name="Freeform: Shape 38">
            <a:extLst>
              <a:ext uri="{FF2B5EF4-FFF2-40B4-BE49-F238E27FC236}">
                <a16:creationId xmlns:a16="http://schemas.microsoft.com/office/drawing/2014/main" id="{4D5055FD-8336-3EED-9C13-5F75B71F7B6C}"/>
              </a:ext>
            </a:extLst>
          </p:cNvPr>
          <p:cNvSpPr/>
          <p:nvPr/>
        </p:nvSpPr>
        <p:spPr>
          <a:xfrm>
            <a:off x="9797305" y="5305838"/>
            <a:ext cx="1637254" cy="3104326"/>
          </a:xfrm>
          <a:custGeom>
            <a:avLst/>
            <a:gdLst>
              <a:gd name="connsiteX0" fmla="*/ 134166 w 1366951"/>
              <a:gd name="connsiteY0" fmla="*/ 0 h 2591816"/>
              <a:gd name="connsiteX1" fmla="*/ 1366951 w 1366951"/>
              <a:gd name="connsiteY1" fmla="*/ 0 h 2591816"/>
              <a:gd name="connsiteX2" fmla="*/ 1366808 w 1366951"/>
              <a:gd name="connsiteY2" fmla="*/ 507 h 2591816"/>
              <a:gd name="connsiteX3" fmla="*/ 145142 w 1366951"/>
              <a:gd name="connsiteY3" fmla="*/ 507 h 2591816"/>
              <a:gd name="connsiteX4" fmla="*/ 1359859 w 1366951"/>
              <a:gd name="connsiteY4" fmla="*/ 25553 h 2591816"/>
              <a:gd name="connsiteX5" fmla="*/ 1303671 w 1366951"/>
              <a:gd name="connsiteY5" fmla="*/ 269003 h 2591816"/>
              <a:gd name="connsiteX6" fmla="*/ 1200150 w 1366951"/>
              <a:gd name="connsiteY6" fmla="*/ 1295908 h 2591816"/>
              <a:gd name="connsiteX7" fmla="*/ 1303671 w 1366951"/>
              <a:gd name="connsiteY7" fmla="*/ 2322813 h 2591816"/>
              <a:gd name="connsiteX8" fmla="*/ 1359859 w 1366951"/>
              <a:gd name="connsiteY8" fmla="*/ 2566264 h 2591816"/>
              <a:gd name="connsiteX9" fmla="*/ 145142 w 1366951"/>
              <a:gd name="connsiteY9" fmla="*/ 2591309 h 2591816"/>
              <a:gd name="connsiteX10" fmla="*/ 1366808 w 1366951"/>
              <a:gd name="connsiteY10" fmla="*/ 2591309 h 2591816"/>
              <a:gd name="connsiteX11" fmla="*/ 1366951 w 1366951"/>
              <a:gd name="connsiteY11" fmla="*/ 2591816 h 2591816"/>
              <a:gd name="connsiteX12" fmla="*/ 134166 w 1366951"/>
              <a:gd name="connsiteY12" fmla="*/ 2591816 h 2591816"/>
              <a:gd name="connsiteX13" fmla="*/ 127904 w 1366951"/>
              <a:gd name="connsiteY13" fmla="*/ 2564685 h 2591816"/>
              <a:gd name="connsiteX14" fmla="*/ 0 w 1366951"/>
              <a:gd name="connsiteY14" fmla="*/ 1295908 h 2591816"/>
              <a:gd name="connsiteX15" fmla="*/ 127904 w 1366951"/>
              <a:gd name="connsiteY15" fmla="*/ 27131 h 2591816"/>
              <a:gd name="connsiteX16" fmla="*/ 134166 w 1366951"/>
              <a:gd name="connsiteY16" fmla="*/ 0 h 2591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366951" h="2591816">
                <a:moveTo>
                  <a:pt x="134166" y="0"/>
                </a:moveTo>
                <a:lnTo>
                  <a:pt x="1366951" y="0"/>
                </a:lnTo>
                <a:lnTo>
                  <a:pt x="1366808" y="507"/>
                </a:lnTo>
                <a:lnTo>
                  <a:pt x="145142" y="507"/>
                </a:lnTo>
                <a:lnTo>
                  <a:pt x="1359859" y="25553"/>
                </a:lnTo>
                <a:lnTo>
                  <a:pt x="1303671" y="269003"/>
                </a:lnTo>
                <a:cubicBezTo>
                  <a:pt x="1235795" y="600703"/>
                  <a:pt x="1200150" y="944143"/>
                  <a:pt x="1200150" y="1295908"/>
                </a:cubicBezTo>
                <a:cubicBezTo>
                  <a:pt x="1200150" y="1647674"/>
                  <a:pt x="1235795" y="1991114"/>
                  <a:pt x="1303671" y="2322813"/>
                </a:cubicBezTo>
                <a:lnTo>
                  <a:pt x="1359859" y="2566264"/>
                </a:lnTo>
                <a:lnTo>
                  <a:pt x="145142" y="2591309"/>
                </a:lnTo>
                <a:lnTo>
                  <a:pt x="1366808" y="2591309"/>
                </a:lnTo>
                <a:lnTo>
                  <a:pt x="1366951" y="2591816"/>
                </a:lnTo>
                <a:lnTo>
                  <a:pt x="134166" y="2591816"/>
                </a:lnTo>
                <a:lnTo>
                  <a:pt x="127904" y="2564685"/>
                </a:lnTo>
                <a:cubicBezTo>
                  <a:pt x="44041" y="2154859"/>
                  <a:pt x="0" y="1730527"/>
                  <a:pt x="0" y="1295908"/>
                </a:cubicBezTo>
                <a:cubicBezTo>
                  <a:pt x="0" y="861290"/>
                  <a:pt x="44041" y="436958"/>
                  <a:pt x="127904" y="27131"/>
                </a:cubicBezTo>
                <a:lnTo>
                  <a:pt x="134166" y="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0" name="Freeform: Shape 39">
            <a:extLst>
              <a:ext uri="{FF2B5EF4-FFF2-40B4-BE49-F238E27FC236}">
                <a16:creationId xmlns:a16="http://schemas.microsoft.com/office/drawing/2014/main" id="{5910D564-18BF-5ADD-8A5C-5EDAA6EA76F8}"/>
              </a:ext>
            </a:extLst>
          </p:cNvPr>
          <p:cNvSpPr/>
          <p:nvPr/>
        </p:nvSpPr>
        <p:spPr>
          <a:xfrm>
            <a:off x="2283728" y="2200828"/>
            <a:ext cx="9106506" cy="3104840"/>
          </a:xfrm>
          <a:custGeom>
            <a:avLst/>
            <a:gdLst>
              <a:gd name="connsiteX0" fmla="*/ 1296194 w 7603063"/>
              <a:gd name="connsiteY0" fmla="*/ 0 h 2592245"/>
              <a:gd name="connsiteX1" fmla="*/ 7155720 w 7603063"/>
              <a:gd name="connsiteY1" fmla="*/ 0 h 2592245"/>
              <a:gd name="connsiteX2" fmla="*/ 7573732 w 7603063"/>
              <a:gd name="connsiteY2" fmla="*/ 0 h 2592245"/>
              <a:gd name="connsiteX3" fmla="*/ 7603063 w 7603063"/>
              <a:gd name="connsiteY3" fmla="*/ 20723 h 2592245"/>
              <a:gd name="connsiteX4" fmla="*/ 7523826 w 7603063"/>
              <a:gd name="connsiteY4" fmla="*/ 121554 h 2592245"/>
              <a:gd name="connsiteX5" fmla="*/ 6471320 w 7603063"/>
              <a:gd name="connsiteY5" fmla="*/ 2314934 h 2592245"/>
              <a:gd name="connsiteX6" fmla="*/ 6407351 w 7603063"/>
              <a:gd name="connsiteY6" fmla="*/ 2592102 h 2592245"/>
              <a:gd name="connsiteX7" fmla="*/ 1296193 w 7603063"/>
              <a:gd name="connsiteY7" fmla="*/ 2592102 h 2592245"/>
              <a:gd name="connsiteX8" fmla="*/ 1293194 w 7603063"/>
              <a:gd name="connsiteY8" fmla="*/ 2592245 h 2592245"/>
              <a:gd name="connsiteX9" fmla="*/ 1293183 w 7603063"/>
              <a:gd name="connsiteY9" fmla="*/ 2592244 h 2592245"/>
              <a:gd name="connsiteX10" fmla="*/ 1293173 w 7603063"/>
              <a:gd name="connsiteY10" fmla="*/ 2592245 h 2592245"/>
              <a:gd name="connsiteX11" fmla="*/ 1171843 w 7603063"/>
              <a:gd name="connsiteY11" fmla="*/ 2586499 h 2592245"/>
              <a:gd name="connsiteX12" fmla="*/ 6692 w 7603063"/>
              <a:gd name="connsiteY12" fmla="*/ 1428721 h 2592245"/>
              <a:gd name="connsiteX13" fmla="*/ 0 w 7603063"/>
              <a:gd name="connsiteY13" fmla="*/ 1296194 h 2592245"/>
              <a:gd name="connsiteX14" fmla="*/ 6692 w 7603063"/>
              <a:gd name="connsiteY14" fmla="*/ 1163666 h 2592245"/>
              <a:gd name="connsiteX15" fmla="*/ 1296194 w 7603063"/>
              <a:gd name="connsiteY15" fmla="*/ 0 h 25922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7603063" h="2592245">
                <a:moveTo>
                  <a:pt x="1296194" y="0"/>
                </a:moveTo>
                <a:lnTo>
                  <a:pt x="7155720" y="0"/>
                </a:lnTo>
                <a:lnTo>
                  <a:pt x="7573732" y="0"/>
                </a:lnTo>
                <a:lnTo>
                  <a:pt x="7603063" y="20723"/>
                </a:lnTo>
                <a:lnTo>
                  <a:pt x="7523826" y="121554"/>
                </a:lnTo>
                <a:cubicBezTo>
                  <a:pt x="7040427" y="767936"/>
                  <a:pt x="6678340" y="1510314"/>
                  <a:pt x="6471320" y="2314934"/>
                </a:cubicBezTo>
                <a:lnTo>
                  <a:pt x="6407351" y="2592102"/>
                </a:lnTo>
                <a:lnTo>
                  <a:pt x="1296193" y="2592102"/>
                </a:lnTo>
                <a:lnTo>
                  <a:pt x="1293194" y="2592245"/>
                </a:lnTo>
                <a:lnTo>
                  <a:pt x="1293183" y="2592244"/>
                </a:lnTo>
                <a:lnTo>
                  <a:pt x="1293173" y="2592245"/>
                </a:lnTo>
                <a:lnTo>
                  <a:pt x="1171843" y="2586499"/>
                </a:lnTo>
                <a:cubicBezTo>
                  <a:pt x="557965" y="2528070"/>
                  <a:pt x="68922" y="2041484"/>
                  <a:pt x="6692" y="1428721"/>
                </a:cubicBezTo>
                <a:lnTo>
                  <a:pt x="0" y="1296194"/>
                </a:lnTo>
                <a:lnTo>
                  <a:pt x="6692" y="1163666"/>
                </a:lnTo>
                <a:cubicBezTo>
                  <a:pt x="73070" y="510052"/>
                  <a:pt x="625068" y="0"/>
                  <a:pt x="1296194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1" name="Freeform: Shape 40">
            <a:extLst>
              <a:ext uri="{FF2B5EF4-FFF2-40B4-BE49-F238E27FC236}">
                <a16:creationId xmlns:a16="http://schemas.microsoft.com/office/drawing/2014/main" id="{DB04DD8A-ABEB-87DF-D744-9A2368CCF4F0}"/>
              </a:ext>
            </a:extLst>
          </p:cNvPr>
          <p:cNvSpPr/>
          <p:nvPr/>
        </p:nvSpPr>
        <p:spPr>
          <a:xfrm>
            <a:off x="2283726" y="5305668"/>
            <a:ext cx="7674275" cy="3104663"/>
          </a:xfrm>
          <a:custGeom>
            <a:avLst/>
            <a:gdLst>
              <a:gd name="connsiteX0" fmla="*/ 1293175 w 6407287"/>
              <a:gd name="connsiteY0" fmla="*/ 0 h 2592097"/>
              <a:gd name="connsiteX1" fmla="*/ 1293186 w 6407287"/>
              <a:gd name="connsiteY1" fmla="*/ 0 h 2592097"/>
              <a:gd name="connsiteX2" fmla="*/ 1293196 w 6407287"/>
              <a:gd name="connsiteY2" fmla="*/ 0 h 2592097"/>
              <a:gd name="connsiteX3" fmla="*/ 1296195 w 6407287"/>
              <a:gd name="connsiteY3" fmla="*/ 141 h 2592097"/>
              <a:gd name="connsiteX4" fmla="*/ 6407287 w 6407287"/>
              <a:gd name="connsiteY4" fmla="*/ 142 h 2592097"/>
              <a:gd name="connsiteX5" fmla="*/ 6401025 w 6407287"/>
              <a:gd name="connsiteY5" fmla="*/ 27273 h 2592097"/>
              <a:gd name="connsiteX6" fmla="*/ 6273121 w 6407287"/>
              <a:gd name="connsiteY6" fmla="*/ 1296050 h 2592097"/>
              <a:gd name="connsiteX7" fmla="*/ 6401025 w 6407287"/>
              <a:gd name="connsiteY7" fmla="*/ 2564827 h 2592097"/>
              <a:gd name="connsiteX8" fmla="*/ 6407287 w 6407287"/>
              <a:gd name="connsiteY8" fmla="*/ 2591958 h 2592097"/>
              <a:gd name="connsiteX9" fmla="*/ 1296195 w 6407287"/>
              <a:gd name="connsiteY9" fmla="*/ 2591959 h 2592097"/>
              <a:gd name="connsiteX10" fmla="*/ 1296194 w 6407287"/>
              <a:gd name="connsiteY10" fmla="*/ 2591959 h 2592097"/>
              <a:gd name="connsiteX11" fmla="*/ 1296179 w 6407287"/>
              <a:gd name="connsiteY11" fmla="*/ 2591960 h 2592097"/>
              <a:gd name="connsiteX12" fmla="*/ 1293293 w 6407287"/>
              <a:gd name="connsiteY12" fmla="*/ 2592097 h 2592097"/>
              <a:gd name="connsiteX13" fmla="*/ 1163666 w 6407287"/>
              <a:gd name="connsiteY13" fmla="*/ 2585551 h 2592097"/>
              <a:gd name="connsiteX14" fmla="*/ 6692 w 6407287"/>
              <a:gd name="connsiteY14" fmla="*/ 1428578 h 2592097"/>
              <a:gd name="connsiteX15" fmla="*/ 0 w 6407287"/>
              <a:gd name="connsiteY15" fmla="*/ 1296050 h 2592097"/>
              <a:gd name="connsiteX16" fmla="*/ 6692 w 6407287"/>
              <a:gd name="connsiteY16" fmla="*/ 1163522 h 2592097"/>
              <a:gd name="connsiteX17" fmla="*/ 1171843 w 6407287"/>
              <a:gd name="connsiteY17" fmla="*/ 5744 h 2592097"/>
              <a:gd name="connsiteX18" fmla="*/ 1293175 w 6407287"/>
              <a:gd name="connsiteY18" fmla="*/ 0 h 25920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6407287" h="2592097">
                <a:moveTo>
                  <a:pt x="1293175" y="0"/>
                </a:moveTo>
                <a:lnTo>
                  <a:pt x="1293186" y="0"/>
                </a:lnTo>
                <a:lnTo>
                  <a:pt x="1293196" y="0"/>
                </a:lnTo>
                <a:lnTo>
                  <a:pt x="1296195" y="141"/>
                </a:lnTo>
                <a:lnTo>
                  <a:pt x="6407287" y="142"/>
                </a:lnTo>
                <a:lnTo>
                  <a:pt x="6401025" y="27273"/>
                </a:lnTo>
                <a:cubicBezTo>
                  <a:pt x="6317162" y="437100"/>
                  <a:pt x="6273121" y="861432"/>
                  <a:pt x="6273121" y="1296050"/>
                </a:cubicBezTo>
                <a:cubicBezTo>
                  <a:pt x="6273121" y="1730669"/>
                  <a:pt x="6317162" y="2155001"/>
                  <a:pt x="6401025" y="2564827"/>
                </a:cubicBezTo>
                <a:lnTo>
                  <a:pt x="6407287" y="2591958"/>
                </a:lnTo>
                <a:lnTo>
                  <a:pt x="1296195" y="2591959"/>
                </a:lnTo>
                <a:lnTo>
                  <a:pt x="1296194" y="2591959"/>
                </a:lnTo>
                <a:lnTo>
                  <a:pt x="1296179" y="2591960"/>
                </a:lnTo>
                <a:lnTo>
                  <a:pt x="1293293" y="2592097"/>
                </a:lnTo>
                <a:lnTo>
                  <a:pt x="1163666" y="2585551"/>
                </a:lnTo>
                <a:cubicBezTo>
                  <a:pt x="553627" y="2523598"/>
                  <a:pt x="68645" y="2038617"/>
                  <a:pt x="6692" y="1428578"/>
                </a:cubicBezTo>
                <a:lnTo>
                  <a:pt x="0" y="1296050"/>
                </a:lnTo>
                <a:lnTo>
                  <a:pt x="6692" y="1163522"/>
                </a:lnTo>
                <a:cubicBezTo>
                  <a:pt x="68922" y="550759"/>
                  <a:pt x="557965" y="64174"/>
                  <a:pt x="1171843" y="5744"/>
                </a:cubicBezTo>
                <a:lnTo>
                  <a:pt x="1293175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F0B447DF-A468-8854-3CD3-555E081E5F80}"/>
              </a:ext>
            </a:extLst>
          </p:cNvPr>
          <p:cNvSpPr/>
          <p:nvPr/>
        </p:nvSpPr>
        <p:spPr>
          <a:xfrm>
            <a:off x="2283728" y="8410166"/>
            <a:ext cx="9106507" cy="3105010"/>
          </a:xfrm>
          <a:custGeom>
            <a:avLst/>
            <a:gdLst>
              <a:gd name="connsiteX0" fmla="*/ 1296194 w 7603064"/>
              <a:gd name="connsiteY0" fmla="*/ 0 h 2592387"/>
              <a:gd name="connsiteX1" fmla="*/ 6407285 w 7603064"/>
              <a:gd name="connsiteY1" fmla="*/ 0 h 2592387"/>
              <a:gd name="connsiteX2" fmla="*/ 6471320 w 7603064"/>
              <a:gd name="connsiteY2" fmla="*/ 277451 h 2592387"/>
              <a:gd name="connsiteX3" fmla="*/ 7523826 w 7603064"/>
              <a:gd name="connsiteY3" fmla="*/ 2470831 h 2592387"/>
              <a:gd name="connsiteX4" fmla="*/ 7603064 w 7603064"/>
              <a:gd name="connsiteY4" fmla="*/ 2571663 h 2592387"/>
              <a:gd name="connsiteX5" fmla="*/ 7573732 w 7603064"/>
              <a:gd name="connsiteY5" fmla="*/ 2592387 h 2592387"/>
              <a:gd name="connsiteX6" fmla="*/ 7155720 w 7603064"/>
              <a:gd name="connsiteY6" fmla="*/ 2592387 h 2592387"/>
              <a:gd name="connsiteX7" fmla="*/ 1296194 w 7603064"/>
              <a:gd name="connsiteY7" fmla="*/ 2592387 h 2592387"/>
              <a:gd name="connsiteX8" fmla="*/ 6692 w 7603064"/>
              <a:gd name="connsiteY8" fmla="*/ 1428721 h 2592387"/>
              <a:gd name="connsiteX9" fmla="*/ 0 w 7603064"/>
              <a:gd name="connsiteY9" fmla="*/ 1296193 h 2592387"/>
              <a:gd name="connsiteX10" fmla="*/ 6692 w 7603064"/>
              <a:gd name="connsiteY10" fmla="*/ 1163666 h 2592387"/>
              <a:gd name="connsiteX11" fmla="*/ 1171843 w 7603064"/>
              <a:gd name="connsiteY11" fmla="*/ 5888 h 2592387"/>
              <a:gd name="connsiteX12" fmla="*/ 1293292 w 7603064"/>
              <a:gd name="connsiteY12" fmla="*/ 138 h 2592387"/>
              <a:gd name="connsiteX13" fmla="*/ 1293382 w 7603064"/>
              <a:gd name="connsiteY13" fmla="*/ 142 h 2592387"/>
              <a:gd name="connsiteX14" fmla="*/ 1296178 w 7603064"/>
              <a:gd name="connsiteY14" fmla="*/ 1 h 2592387"/>
              <a:gd name="connsiteX15" fmla="*/ 1296194 w 7603064"/>
              <a:gd name="connsiteY15" fmla="*/ 0 h 259238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7603064" h="2592387">
                <a:moveTo>
                  <a:pt x="1296194" y="0"/>
                </a:moveTo>
                <a:lnTo>
                  <a:pt x="6407285" y="0"/>
                </a:lnTo>
                <a:lnTo>
                  <a:pt x="6471320" y="277451"/>
                </a:lnTo>
                <a:cubicBezTo>
                  <a:pt x="6678340" y="1082071"/>
                  <a:pt x="7040427" y="1824449"/>
                  <a:pt x="7523826" y="2470831"/>
                </a:cubicBezTo>
                <a:lnTo>
                  <a:pt x="7603064" y="2571663"/>
                </a:lnTo>
                <a:lnTo>
                  <a:pt x="7573732" y="2592387"/>
                </a:lnTo>
                <a:lnTo>
                  <a:pt x="7155720" y="2592387"/>
                </a:lnTo>
                <a:lnTo>
                  <a:pt x="1296194" y="2592387"/>
                </a:lnTo>
                <a:cubicBezTo>
                  <a:pt x="625068" y="2592387"/>
                  <a:pt x="73070" y="2082335"/>
                  <a:pt x="6692" y="1428721"/>
                </a:cubicBezTo>
                <a:lnTo>
                  <a:pt x="0" y="1296193"/>
                </a:lnTo>
                <a:lnTo>
                  <a:pt x="6692" y="1163666"/>
                </a:lnTo>
                <a:cubicBezTo>
                  <a:pt x="68922" y="550903"/>
                  <a:pt x="557965" y="64318"/>
                  <a:pt x="1171843" y="5888"/>
                </a:cubicBezTo>
                <a:lnTo>
                  <a:pt x="1293292" y="138"/>
                </a:lnTo>
                <a:lnTo>
                  <a:pt x="1293382" y="142"/>
                </a:lnTo>
                <a:lnTo>
                  <a:pt x="1296178" y="1"/>
                </a:lnTo>
                <a:lnTo>
                  <a:pt x="1296194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C2AED528-EFA4-84BF-944E-014D4FDC452D}"/>
              </a:ext>
            </a:extLst>
          </p:cNvPr>
          <p:cNvSpPr/>
          <p:nvPr/>
        </p:nvSpPr>
        <p:spPr>
          <a:xfrm>
            <a:off x="11426066" y="3055991"/>
            <a:ext cx="2150166" cy="2509047"/>
          </a:xfrm>
          <a:custGeom>
            <a:avLst/>
            <a:gdLst>
              <a:gd name="connsiteX0" fmla="*/ 324984 w 1795183"/>
              <a:gd name="connsiteY0" fmla="*/ 1878264 h 2094815"/>
              <a:gd name="connsiteX1" fmla="*/ 322161 w 1795183"/>
              <a:gd name="connsiteY1" fmla="*/ 1878407 h 2094815"/>
              <a:gd name="connsiteX2" fmla="*/ 322162 w 1795183"/>
              <a:gd name="connsiteY2" fmla="*/ 1878407 h 2094815"/>
              <a:gd name="connsiteX3" fmla="*/ 324984 w 1795183"/>
              <a:gd name="connsiteY3" fmla="*/ 1878264 h 2094815"/>
              <a:gd name="connsiteX4" fmla="*/ 454719 w 1795183"/>
              <a:gd name="connsiteY4" fmla="*/ 1871711 h 2094815"/>
              <a:gd name="connsiteX5" fmla="*/ 454690 w 1795183"/>
              <a:gd name="connsiteY5" fmla="*/ 1871716 h 2094815"/>
              <a:gd name="connsiteX6" fmla="*/ 325004 w 1795183"/>
              <a:gd name="connsiteY6" fmla="*/ 1878265 h 2094815"/>
              <a:gd name="connsiteX7" fmla="*/ 325014 w 1795183"/>
              <a:gd name="connsiteY7" fmla="*/ 1878266 h 2094815"/>
              <a:gd name="connsiteX8" fmla="*/ 454690 w 1795183"/>
              <a:gd name="connsiteY8" fmla="*/ 1871717 h 2094815"/>
              <a:gd name="connsiteX9" fmla="*/ 645933 w 1795183"/>
              <a:gd name="connsiteY9" fmla="*/ 1836250 h 2094815"/>
              <a:gd name="connsiteX10" fmla="*/ 454718 w 1795183"/>
              <a:gd name="connsiteY10" fmla="*/ 1871711 h 2094815"/>
              <a:gd name="connsiteX11" fmla="*/ 454746 w 1795183"/>
              <a:gd name="connsiteY11" fmla="*/ 1871706 h 2094815"/>
              <a:gd name="connsiteX12" fmla="*/ 645917 w 1795183"/>
              <a:gd name="connsiteY12" fmla="*/ 1836254 h 2094815"/>
              <a:gd name="connsiteX13" fmla="*/ 673037 w 1795183"/>
              <a:gd name="connsiteY13" fmla="*/ 1829550 h 2094815"/>
              <a:gd name="connsiteX14" fmla="*/ 673029 w 1795183"/>
              <a:gd name="connsiteY14" fmla="*/ 1829553 h 2094815"/>
              <a:gd name="connsiteX15" fmla="*/ 663525 w 1795183"/>
              <a:gd name="connsiteY15" fmla="*/ 1832987 h 2094815"/>
              <a:gd name="connsiteX16" fmla="*/ 645949 w 1795183"/>
              <a:gd name="connsiteY16" fmla="*/ 1836247 h 2094815"/>
              <a:gd name="connsiteX17" fmla="*/ 645933 w 1795183"/>
              <a:gd name="connsiteY17" fmla="*/ 1836251 h 2094815"/>
              <a:gd name="connsiteX18" fmla="*/ 663525 w 1795183"/>
              <a:gd name="connsiteY18" fmla="*/ 1832988 h 2094815"/>
              <a:gd name="connsiteX19" fmla="*/ 843401 w 1795183"/>
              <a:gd name="connsiteY19" fmla="*/ 1767981 h 2094815"/>
              <a:gd name="connsiteX20" fmla="*/ 673037 w 1795183"/>
              <a:gd name="connsiteY20" fmla="*/ 1829549 h 2094815"/>
              <a:gd name="connsiteX21" fmla="*/ 673046 w 1795183"/>
              <a:gd name="connsiteY21" fmla="*/ 1829547 h 2094815"/>
              <a:gd name="connsiteX22" fmla="*/ 843390 w 1795183"/>
              <a:gd name="connsiteY22" fmla="*/ 1767986 h 2094815"/>
              <a:gd name="connsiteX23" fmla="*/ 874049 w 1795183"/>
              <a:gd name="connsiteY23" fmla="*/ 1754016 h 2094815"/>
              <a:gd name="connsiteX24" fmla="*/ 874039 w 1795183"/>
              <a:gd name="connsiteY24" fmla="*/ 1754020 h 2094815"/>
              <a:gd name="connsiteX25" fmla="*/ 859179 w 1795183"/>
              <a:gd name="connsiteY25" fmla="*/ 1762279 h 2094815"/>
              <a:gd name="connsiteX26" fmla="*/ 843411 w 1795183"/>
              <a:gd name="connsiteY26" fmla="*/ 1767977 h 2094815"/>
              <a:gd name="connsiteX27" fmla="*/ 843401 w 1795183"/>
              <a:gd name="connsiteY27" fmla="*/ 1767982 h 2094815"/>
              <a:gd name="connsiteX28" fmla="*/ 859179 w 1795183"/>
              <a:gd name="connsiteY28" fmla="*/ 1762280 h 2094815"/>
              <a:gd name="connsiteX29" fmla="*/ 1030272 w 1795183"/>
              <a:gd name="connsiteY29" fmla="*/ 1667193 h 2094815"/>
              <a:gd name="connsiteX30" fmla="*/ 874049 w 1795183"/>
              <a:gd name="connsiteY30" fmla="*/ 1754015 h 2094815"/>
              <a:gd name="connsiteX31" fmla="*/ 874059 w 1795183"/>
              <a:gd name="connsiteY31" fmla="*/ 1754010 h 2094815"/>
              <a:gd name="connsiteX32" fmla="*/ 1030265 w 1795183"/>
              <a:gd name="connsiteY32" fmla="*/ 1667198 h 2094815"/>
              <a:gd name="connsiteX33" fmla="*/ 1052652 w 1795183"/>
              <a:gd name="connsiteY33" fmla="*/ 1651582 h 2094815"/>
              <a:gd name="connsiteX34" fmla="*/ 1052641 w 1795183"/>
              <a:gd name="connsiteY34" fmla="*/ 1651590 h 2094815"/>
              <a:gd name="connsiteX35" fmla="*/ 1038774 w 1795183"/>
              <a:gd name="connsiteY35" fmla="*/ 1662468 h 2094815"/>
              <a:gd name="connsiteX36" fmla="*/ 1030279 w 1795183"/>
              <a:gd name="connsiteY36" fmla="*/ 1667189 h 2094815"/>
              <a:gd name="connsiteX37" fmla="*/ 1030272 w 1795183"/>
              <a:gd name="connsiteY37" fmla="*/ 1667194 h 2094815"/>
              <a:gd name="connsiteX38" fmla="*/ 1038774 w 1795183"/>
              <a:gd name="connsiteY38" fmla="*/ 1662469 h 2094815"/>
              <a:gd name="connsiteX39" fmla="*/ 1199419 w 1795183"/>
              <a:gd name="connsiteY39" fmla="*/ 1536443 h 2094815"/>
              <a:gd name="connsiteX40" fmla="*/ 1052652 w 1795183"/>
              <a:gd name="connsiteY40" fmla="*/ 1651581 h 2094815"/>
              <a:gd name="connsiteX41" fmla="*/ 1052664 w 1795183"/>
              <a:gd name="connsiteY41" fmla="*/ 1651573 h 2094815"/>
              <a:gd name="connsiteX42" fmla="*/ 1199401 w 1795183"/>
              <a:gd name="connsiteY42" fmla="*/ 1536458 h 2094815"/>
              <a:gd name="connsiteX43" fmla="*/ 1318363 w 1795183"/>
              <a:gd name="connsiteY43" fmla="*/ 1408476 h 2094815"/>
              <a:gd name="connsiteX44" fmla="*/ 1281628 w 1795183"/>
              <a:gd name="connsiteY44" fmla="*/ 1453744 h 2094815"/>
              <a:gd name="connsiteX45" fmla="*/ 1245621 w 1795183"/>
              <a:gd name="connsiteY45" fmla="*/ 1489967 h 2094815"/>
              <a:gd name="connsiteX46" fmla="*/ 1248463 w 1795183"/>
              <a:gd name="connsiteY46" fmla="*/ 1483680 h 2094815"/>
              <a:gd name="connsiteX47" fmla="*/ 1350464 w 1795183"/>
              <a:gd name="connsiteY47" fmla="*/ 1368917 h 2094815"/>
              <a:gd name="connsiteX48" fmla="*/ 1338278 w 1795183"/>
              <a:gd name="connsiteY48" fmla="*/ 1387050 h 2094815"/>
              <a:gd name="connsiteX49" fmla="*/ 1318363 w 1795183"/>
              <a:gd name="connsiteY49" fmla="*/ 1408476 h 2094815"/>
              <a:gd name="connsiteX50" fmla="*/ 1452424 w 1795183"/>
              <a:gd name="connsiteY50" fmla="*/ 1217208 h 2094815"/>
              <a:gd name="connsiteX51" fmla="*/ 1373539 w 1795183"/>
              <a:gd name="connsiteY51" fmla="*/ 1340482 h 2094815"/>
              <a:gd name="connsiteX52" fmla="*/ 1350464 w 1795183"/>
              <a:gd name="connsiteY52" fmla="*/ 1368917 h 2094815"/>
              <a:gd name="connsiteX53" fmla="*/ 1510120 w 1795183"/>
              <a:gd name="connsiteY53" fmla="*/ 1099503 h 2094815"/>
              <a:gd name="connsiteX54" fmla="*/ 1499352 w 1795183"/>
              <a:gd name="connsiteY54" fmla="*/ 1125492 h 2094815"/>
              <a:gd name="connsiteX55" fmla="*/ 1452433 w 1795183"/>
              <a:gd name="connsiteY55" fmla="*/ 1217196 h 2094815"/>
              <a:gd name="connsiteX56" fmla="*/ 1452424 w 1795183"/>
              <a:gd name="connsiteY56" fmla="*/ 1217208 h 2094815"/>
              <a:gd name="connsiteX57" fmla="*/ 1452433 w 1795183"/>
              <a:gd name="connsiteY57" fmla="*/ 1217195 h 2094815"/>
              <a:gd name="connsiteX58" fmla="*/ 1523826 w 1795183"/>
              <a:gd name="connsiteY58" fmla="*/ 1066422 h 2094815"/>
              <a:gd name="connsiteX59" fmla="*/ 1517262 w 1795183"/>
              <a:gd name="connsiteY59" fmla="*/ 1084932 h 2094815"/>
              <a:gd name="connsiteX60" fmla="*/ 1510120 w 1795183"/>
              <a:gd name="connsiteY60" fmla="*/ 1099503 h 2094815"/>
              <a:gd name="connsiteX61" fmla="*/ 1560945 w 1795183"/>
              <a:gd name="connsiteY61" fmla="*/ 961750 h 2094815"/>
              <a:gd name="connsiteX62" fmla="*/ 1539020 w 1795183"/>
              <a:gd name="connsiteY62" fmla="*/ 1029749 h 2094815"/>
              <a:gd name="connsiteX63" fmla="*/ 1523826 w 1795183"/>
              <a:gd name="connsiteY63" fmla="*/ 1066422 h 2094815"/>
              <a:gd name="connsiteX64" fmla="*/ 1568586 w 1795183"/>
              <a:gd name="connsiteY64" fmla="*/ 938052 h 2094815"/>
              <a:gd name="connsiteX65" fmla="*/ 1566977 w 1795183"/>
              <a:gd name="connsiteY65" fmla="*/ 944741 h 2094815"/>
              <a:gd name="connsiteX66" fmla="*/ 1560945 w 1795183"/>
              <a:gd name="connsiteY66" fmla="*/ 961750 h 2094815"/>
              <a:gd name="connsiteX67" fmla="*/ 1616869 w 1795183"/>
              <a:gd name="connsiteY67" fmla="*/ 613621 h 2094815"/>
              <a:gd name="connsiteX68" fmla="*/ 1612468 w 1795183"/>
              <a:gd name="connsiteY68" fmla="*/ 706564 h 2094815"/>
              <a:gd name="connsiteX69" fmla="*/ 1615382 w 1795183"/>
              <a:gd name="connsiteY69" fmla="*/ 645030 h 2094815"/>
              <a:gd name="connsiteX70" fmla="*/ 1618356 w 1795183"/>
              <a:gd name="connsiteY70" fmla="*/ 582214 h 2094815"/>
              <a:gd name="connsiteX71" fmla="*/ 1616869 w 1795183"/>
              <a:gd name="connsiteY71" fmla="*/ 613622 h 2094815"/>
              <a:gd name="connsiteX72" fmla="*/ 1618356 w 1795183"/>
              <a:gd name="connsiteY72" fmla="*/ 582215 h 2094815"/>
              <a:gd name="connsiteX73" fmla="*/ 1618357 w 1795183"/>
              <a:gd name="connsiteY73" fmla="*/ 582215 h 2094815"/>
              <a:gd name="connsiteX74" fmla="*/ 1618357 w 1795183"/>
              <a:gd name="connsiteY74" fmla="*/ 582214 h 2094815"/>
              <a:gd name="connsiteX75" fmla="*/ 951308 w 1795183"/>
              <a:gd name="connsiteY75" fmla="*/ 0 h 2094815"/>
              <a:gd name="connsiteX76" fmla="*/ 1612548 w 1795183"/>
              <a:gd name="connsiteY76" fmla="*/ 467180 h 2094815"/>
              <a:gd name="connsiteX77" fmla="*/ 1612548 w 1795183"/>
              <a:gd name="connsiteY77" fmla="*/ 467181 h 2094815"/>
              <a:gd name="connsiteX78" fmla="*/ 1795183 w 1795183"/>
              <a:gd name="connsiteY78" fmla="*/ 596216 h 2094815"/>
              <a:gd name="connsiteX79" fmla="*/ 1778675 w 1795183"/>
              <a:gd name="connsiteY79" fmla="*/ 628149 h 2094815"/>
              <a:gd name="connsiteX80" fmla="*/ 1685087 w 1795183"/>
              <a:gd name="connsiteY80" fmla="*/ 747242 h 2094815"/>
              <a:gd name="connsiteX81" fmla="*/ 1579037 w 1795183"/>
              <a:gd name="connsiteY81" fmla="*/ 896373 h 2094815"/>
              <a:gd name="connsiteX82" fmla="*/ 1595158 w 1795183"/>
              <a:gd name="connsiteY82" fmla="*/ 827607 h 2094815"/>
              <a:gd name="connsiteX83" fmla="*/ 1595163 w 1795183"/>
              <a:gd name="connsiteY83" fmla="*/ 827587 h 2094815"/>
              <a:gd name="connsiteX84" fmla="*/ 1600143 w 1795183"/>
              <a:gd name="connsiteY84" fmla="*/ 792761 h 2094815"/>
              <a:gd name="connsiteX85" fmla="*/ 1599196 w 1795183"/>
              <a:gd name="connsiteY85" fmla="*/ 799382 h 2094815"/>
              <a:gd name="connsiteX86" fmla="*/ 1595163 w 1795183"/>
              <a:gd name="connsiteY86" fmla="*/ 827586 h 2094815"/>
              <a:gd name="connsiteX87" fmla="*/ 1595158 w 1795183"/>
              <a:gd name="connsiteY87" fmla="*/ 827607 h 2094815"/>
              <a:gd name="connsiteX88" fmla="*/ 1578398 w 1795183"/>
              <a:gd name="connsiteY88" fmla="*/ 897272 h 2094815"/>
              <a:gd name="connsiteX89" fmla="*/ 1579037 w 1795183"/>
              <a:gd name="connsiteY89" fmla="*/ 896373 h 2094815"/>
              <a:gd name="connsiteX90" fmla="*/ 1571077 w 1795183"/>
              <a:gd name="connsiteY90" fmla="*/ 930327 h 2094815"/>
              <a:gd name="connsiteX91" fmla="*/ 1568586 w 1795183"/>
              <a:gd name="connsiteY91" fmla="*/ 938052 h 2094815"/>
              <a:gd name="connsiteX92" fmla="*/ 1592357 w 1795183"/>
              <a:gd name="connsiteY92" fmla="*/ 839248 h 2094815"/>
              <a:gd name="connsiteX93" fmla="*/ 1578397 w 1795183"/>
              <a:gd name="connsiteY93" fmla="*/ 897273 h 2094815"/>
              <a:gd name="connsiteX94" fmla="*/ 1571990 w 1795183"/>
              <a:gd name="connsiteY94" fmla="*/ 906283 h 2094815"/>
              <a:gd name="connsiteX95" fmla="*/ 1279218 w 1795183"/>
              <a:gd name="connsiteY95" fmla="*/ 1415652 h 2094815"/>
              <a:gd name="connsiteX96" fmla="*/ 1248463 w 1795183"/>
              <a:gd name="connsiteY96" fmla="*/ 1483680 h 2094815"/>
              <a:gd name="connsiteX97" fmla="*/ 1199432 w 1795183"/>
              <a:gd name="connsiteY97" fmla="*/ 1536433 h 2094815"/>
              <a:gd name="connsiteX98" fmla="*/ 1199419 w 1795183"/>
              <a:gd name="connsiteY98" fmla="*/ 1536444 h 2094815"/>
              <a:gd name="connsiteX99" fmla="*/ 1199432 w 1795183"/>
              <a:gd name="connsiteY99" fmla="*/ 1536434 h 2094815"/>
              <a:gd name="connsiteX100" fmla="*/ 1245619 w 1795183"/>
              <a:gd name="connsiteY100" fmla="*/ 1489971 h 2094815"/>
              <a:gd name="connsiteX101" fmla="*/ 1197983 w 1795183"/>
              <a:gd name="connsiteY101" fmla="*/ 1595340 h 2094815"/>
              <a:gd name="connsiteX102" fmla="*/ 1061575 w 1795183"/>
              <a:gd name="connsiteY102" fmla="*/ 1968034 h 2094815"/>
              <a:gd name="connsiteX103" fmla="*/ 1031777 w 1795183"/>
              <a:gd name="connsiteY103" fmla="*/ 2072969 h 2094815"/>
              <a:gd name="connsiteX104" fmla="*/ 1024951 w 1795183"/>
              <a:gd name="connsiteY104" fmla="*/ 2086172 h 2094815"/>
              <a:gd name="connsiteX105" fmla="*/ 1024951 w 1795183"/>
              <a:gd name="connsiteY105" fmla="*/ 2086173 h 2094815"/>
              <a:gd name="connsiteX106" fmla="*/ 1020483 w 1795183"/>
              <a:gd name="connsiteY106" fmla="*/ 2094815 h 2094815"/>
              <a:gd name="connsiteX107" fmla="*/ 29883 w 1795183"/>
              <a:gd name="connsiteY107" fmla="*/ 1878915 h 2094815"/>
              <a:gd name="connsiteX108" fmla="*/ 12386 w 1795183"/>
              <a:gd name="connsiteY108" fmla="*/ 1878915 h 2094815"/>
              <a:gd name="connsiteX109" fmla="*/ 17183 w 1795183"/>
              <a:gd name="connsiteY109" fmla="*/ 1904314 h 2094815"/>
              <a:gd name="connsiteX110" fmla="*/ 0 w 1795183"/>
              <a:gd name="connsiteY110" fmla="*/ 1903960 h 2094815"/>
              <a:gd name="connsiteX111" fmla="*/ 708 w 1795183"/>
              <a:gd name="connsiteY111" fmla="*/ 1900890 h 2094815"/>
              <a:gd name="connsiteX112" fmla="*/ 6949 w 1795183"/>
              <a:gd name="connsiteY112" fmla="*/ 1878914 h 2094815"/>
              <a:gd name="connsiteX113" fmla="*/ 7092 w 1795183"/>
              <a:gd name="connsiteY113" fmla="*/ 1878407 h 2094815"/>
              <a:gd name="connsiteX114" fmla="*/ 7091 w 1795183"/>
              <a:gd name="connsiteY114" fmla="*/ 1878407 h 2094815"/>
              <a:gd name="connsiteX115" fmla="*/ 7173 w 1795183"/>
              <a:gd name="connsiteY115" fmla="*/ 1878121 h 2094815"/>
              <a:gd name="connsiteX116" fmla="*/ 7174 w 1795183"/>
              <a:gd name="connsiteY116" fmla="*/ 1878121 h 2094815"/>
              <a:gd name="connsiteX117" fmla="*/ 69371 w 1795183"/>
              <a:gd name="connsiteY117" fmla="*/ 1659094 h 2094815"/>
              <a:gd name="connsiteX118" fmla="*/ 852571 w 1795183"/>
              <a:gd name="connsiteY118" fmla="*/ 125644 h 20948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</a:cxnLst>
            <a:rect l="l" t="t" r="r" b="b"/>
            <a:pathLst>
              <a:path w="1795183" h="2094815">
                <a:moveTo>
                  <a:pt x="324984" y="1878264"/>
                </a:moveTo>
                <a:lnTo>
                  <a:pt x="322161" y="1878407"/>
                </a:lnTo>
                <a:lnTo>
                  <a:pt x="322162" y="1878407"/>
                </a:lnTo>
                <a:lnTo>
                  <a:pt x="324984" y="1878264"/>
                </a:lnTo>
                <a:close/>
                <a:moveTo>
                  <a:pt x="454719" y="1871711"/>
                </a:moveTo>
                <a:lnTo>
                  <a:pt x="454690" y="1871716"/>
                </a:lnTo>
                <a:lnTo>
                  <a:pt x="325004" y="1878265"/>
                </a:lnTo>
                <a:lnTo>
                  <a:pt x="325014" y="1878266"/>
                </a:lnTo>
                <a:lnTo>
                  <a:pt x="454690" y="1871717"/>
                </a:lnTo>
                <a:close/>
                <a:moveTo>
                  <a:pt x="645933" y="1836250"/>
                </a:moveTo>
                <a:lnTo>
                  <a:pt x="454718" y="1871711"/>
                </a:lnTo>
                <a:lnTo>
                  <a:pt x="454746" y="1871706"/>
                </a:lnTo>
                <a:lnTo>
                  <a:pt x="645917" y="1836254"/>
                </a:lnTo>
                <a:close/>
                <a:moveTo>
                  <a:pt x="673037" y="1829550"/>
                </a:moveTo>
                <a:lnTo>
                  <a:pt x="673029" y="1829553"/>
                </a:lnTo>
                <a:lnTo>
                  <a:pt x="663525" y="1832987"/>
                </a:lnTo>
                <a:lnTo>
                  <a:pt x="645949" y="1836247"/>
                </a:lnTo>
                <a:lnTo>
                  <a:pt x="645933" y="1836251"/>
                </a:lnTo>
                <a:lnTo>
                  <a:pt x="663525" y="1832988"/>
                </a:lnTo>
                <a:close/>
                <a:moveTo>
                  <a:pt x="843401" y="1767981"/>
                </a:moveTo>
                <a:lnTo>
                  <a:pt x="673037" y="1829549"/>
                </a:lnTo>
                <a:lnTo>
                  <a:pt x="673046" y="1829547"/>
                </a:lnTo>
                <a:lnTo>
                  <a:pt x="843390" y="1767986"/>
                </a:lnTo>
                <a:close/>
                <a:moveTo>
                  <a:pt x="874049" y="1754016"/>
                </a:moveTo>
                <a:lnTo>
                  <a:pt x="874039" y="1754020"/>
                </a:lnTo>
                <a:lnTo>
                  <a:pt x="859179" y="1762279"/>
                </a:lnTo>
                <a:lnTo>
                  <a:pt x="843411" y="1767977"/>
                </a:lnTo>
                <a:lnTo>
                  <a:pt x="843401" y="1767982"/>
                </a:lnTo>
                <a:lnTo>
                  <a:pt x="859179" y="1762280"/>
                </a:lnTo>
                <a:close/>
                <a:moveTo>
                  <a:pt x="1030272" y="1667193"/>
                </a:moveTo>
                <a:lnTo>
                  <a:pt x="874049" y="1754015"/>
                </a:lnTo>
                <a:lnTo>
                  <a:pt x="874059" y="1754010"/>
                </a:lnTo>
                <a:lnTo>
                  <a:pt x="1030265" y="1667198"/>
                </a:lnTo>
                <a:close/>
                <a:moveTo>
                  <a:pt x="1052652" y="1651582"/>
                </a:moveTo>
                <a:lnTo>
                  <a:pt x="1052641" y="1651590"/>
                </a:lnTo>
                <a:lnTo>
                  <a:pt x="1038774" y="1662468"/>
                </a:lnTo>
                <a:lnTo>
                  <a:pt x="1030279" y="1667189"/>
                </a:lnTo>
                <a:lnTo>
                  <a:pt x="1030272" y="1667194"/>
                </a:lnTo>
                <a:lnTo>
                  <a:pt x="1038774" y="1662469"/>
                </a:lnTo>
                <a:close/>
                <a:moveTo>
                  <a:pt x="1199419" y="1536443"/>
                </a:moveTo>
                <a:lnTo>
                  <a:pt x="1052652" y="1651581"/>
                </a:lnTo>
                <a:lnTo>
                  <a:pt x="1052664" y="1651573"/>
                </a:lnTo>
                <a:lnTo>
                  <a:pt x="1199401" y="1536458"/>
                </a:lnTo>
                <a:close/>
                <a:moveTo>
                  <a:pt x="1318363" y="1408476"/>
                </a:moveTo>
                <a:lnTo>
                  <a:pt x="1281628" y="1453744"/>
                </a:lnTo>
                <a:lnTo>
                  <a:pt x="1245621" y="1489967"/>
                </a:lnTo>
                <a:lnTo>
                  <a:pt x="1248463" y="1483680"/>
                </a:lnTo>
                <a:close/>
                <a:moveTo>
                  <a:pt x="1350464" y="1368917"/>
                </a:moveTo>
                <a:lnTo>
                  <a:pt x="1338278" y="1387050"/>
                </a:lnTo>
                <a:lnTo>
                  <a:pt x="1318363" y="1408476"/>
                </a:lnTo>
                <a:close/>
                <a:moveTo>
                  <a:pt x="1452424" y="1217208"/>
                </a:moveTo>
                <a:lnTo>
                  <a:pt x="1373539" y="1340482"/>
                </a:lnTo>
                <a:lnTo>
                  <a:pt x="1350464" y="1368917"/>
                </a:lnTo>
                <a:close/>
                <a:moveTo>
                  <a:pt x="1510120" y="1099503"/>
                </a:moveTo>
                <a:lnTo>
                  <a:pt x="1499352" y="1125492"/>
                </a:lnTo>
                <a:cubicBezTo>
                  <a:pt x="1484901" y="1156753"/>
                  <a:pt x="1469241" y="1187341"/>
                  <a:pt x="1452433" y="1217196"/>
                </a:cubicBezTo>
                <a:lnTo>
                  <a:pt x="1452424" y="1217208"/>
                </a:lnTo>
                <a:lnTo>
                  <a:pt x="1452433" y="1217195"/>
                </a:lnTo>
                <a:close/>
                <a:moveTo>
                  <a:pt x="1523826" y="1066422"/>
                </a:moveTo>
                <a:lnTo>
                  <a:pt x="1517262" y="1084932"/>
                </a:lnTo>
                <a:lnTo>
                  <a:pt x="1510120" y="1099503"/>
                </a:lnTo>
                <a:close/>
                <a:moveTo>
                  <a:pt x="1560945" y="961750"/>
                </a:moveTo>
                <a:lnTo>
                  <a:pt x="1539020" y="1029749"/>
                </a:lnTo>
                <a:lnTo>
                  <a:pt x="1523826" y="1066422"/>
                </a:lnTo>
                <a:close/>
                <a:moveTo>
                  <a:pt x="1568586" y="938052"/>
                </a:moveTo>
                <a:lnTo>
                  <a:pt x="1566977" y="944741"/>
                </a:lnTo>
                <a:lnTo>
                  <a:pt x="1560945" y="961750"/>
                </a:lnTo>
                <a:close/>
                <a:moveTo>
                  <a:pt x="1616869" y="613621"/>
                </a:moveTo>
                <a:lnTo>
                  <a:pt x="1612468" y="706564"/>
                </a:lnTo>
                <a:lnTo>
                  <a:pt x="1615382" y="645030"/>
                </a:lnTo>
                <a:close/>
                <a:moveTo>
                  <a:pt x="1618356" y="582214"/>
                </a:moveTo>
                <a:lnTo>
                  <a:pt x="1616869" y="613622"/>
                </a:lnTo>
                <a:lnTo>
                  <a:pt x="1618356" y="582215"/>
                </a:lnTo>
                <a:lnTo>
                  <a:pt x="1618357" y="582215"/>
                </a:lnTo>
                <a:lnTo>
                  <a:pt x="1618357" y="582214"/>
                </a:lnTo>
                <a:close/>
                <a:moveTo>
                  <a:pt x="951308" y="0"/>
                </a:moveTo>
                <a:lnTo>
                  <a:pt x="1612548" y="467180"/>
                </a:lnTo>
                <a:lnTo>
                  <a:pt x="1612548" y="467181"/>
                </a:lnTo>
                <a:lnTo>
                  <a:pt x="1795183" y="596216"/>
                </a:lnTo>
                <a:lnTo>
                  <a:pt x="1778675" y="628149"/>
                </a:lnTo>
                <a:lnTo>
                  <a:pt x="1685087" y="747242"/>
                </a:lnTo>
                <a:lnTo>
                  <a:pt x="1579037" y="896373"/>
                </a:lnTo>
                <a:lnTo>
                  <a:pt x="1595158" y="827607"/>
                </a:lnTo>
                <a:lnTo>
                  <a:pt x="1595163" y="827587"/>
                </a:lnTo>
                <a:lnTo>
                  <a:pt x="1600143" y="792761"/>
                </a:lnTo>
                <a:lnTo>
                  <a:pt x="1599196" y="799382"/>
                </a:lnTo>
                <a:lnTo>
                  <a:pt x="1595163" y="827586"/>
                </a:lnTo>
                <a:lnTo>
                  <a:pt x="1595158" y="827607"/>
                </a:lnTo>
                <a:lnTo>
                  <a:pt x="1578398" y="897272"/>
                </a:lnTo>
                <a:lnTo>
                  <a:pt x="1579037" y="896373"/>
                </a:lnTo>
                <a:lnTo>
                  <a:pt x="1571077" y="930327"/>
                </a:lnTo>
                <a:lnTo>
                  <a:pt x="1568586" y="938052"/>
                </a:lnTo>
                <a:lnTo>
                  <a:pt x="1592357" y="839248"/>
                </a:lnTo>
                <a:lnTo>
                  <a:pt x="1578397" y="897273"/>
                </a:lnTo>
                <a:lnTo>
                  <a:pt x="1571990" y="906283"/>
                </a:lnTo>
                <a:cubicBezTo>
                  <a:pt x="1462642" y="1068139"/>
                  <a:pt x="1364669" y="1238311"/>
                  <a:pt x="1279218" y="1415652"/>
                </a:cubicBezTo>
                <a:lnTo>
                  <a:pt x="1248463" y="1483680"/>
                </a:lnTo>
                <a:lnTo>
                  <a:pt x="1199432" y="1536433"/>
                </a:lnTo>
                <a:lnTo>
                  <a:pt x="1199419" y="1536444"/>
                </a:lnTo>
                <a:lnTo>
                  <a:pt x="1199432" y="1536434"/>
                </a:lnTo>
                <a:lnTo>
                  <a:pt x="1245619" y="1489971"/>
                </a:lnTo>
                <a:lnTo>
                  <a:pt x="1197983" y="1595340"/>
                </a:lnTo>
                <a:cubicBezTo>
                  <a:pt x="1146665" y="1716668"/>
                  <a:pt x="1101082" y="1841013"/>
                  <a:pt x="1061575" y="1968034"/>
                </a:cubicBezTo>
                <a:lnTo>
                  <a:pt x="1031777" y="2072969"/>
                </a:lnTo>
                <a:lnTo>
                  <a:pt x="1024951" y="2086172"/>
                </a:lnTo>
                <a:lnTo>
                  <a:pt x="1024951" y="2086173"/>
                </a:lnTo>
                <a:lnTo>
                  <a:pt x="1020483" y="2094815"/>
                </a:lnTo>
                <a:lnTo>
                  <a:pt x="29883" y="1878915"/>
                </a:lnTo>
                <a:lnTo>
                  <a:pt x="12386" y="1878915"/>
                </a:lnTo>
                <a:lnTo>
                  <a:pt x="17183" y="1904314"/>
                </a:lnTo>
                <a:lnTo>
                  <a:pt x="0" y="1903960"/>
                </a:lnTo>
                <a:lnTo>
                  <a:pt x="708" y="1900890"/>
                </a:lnTo>
                <a:lnTo>
                  <a:pt x="6949" y="1878914"/>
                </a:lnTo>
                <a:lnTo>
                  <a:pt x="7092" y="1878407"/>
                </a:lnTo>
                <a:lnTo>
                  <a:pt x="7091" y="1878407"/>
                </a:lnTo>
                <a:lnTo>
                  <a:pt x="7173" y="1878121"/>
                </a:lnTo>
                <a:lnTo>
                  <a:pt x="7174" y="1878121"/>
                </a:lnTo>
                <a:lnTo>
                  <a:pt x="69371" y="1659094"/>
                </a:lnTo>
                <a:cubicBezTo>
                  <a:pt x="243062" y="1100659"/>
                  <a:pt x="510230" y="583409"/>
                  <a:pt x="852571" y="125644"/>
                </a:cubicBez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4" name="Freeform: Shape 43">
            <a:extLst>
              <a:ext uri="{FF2B5EF4-FFF2-40B4-BE49-F238E27FC236}">
                <a16:creationId xmlns:a16="http://schemas.microsoft.com/office/drawing/2014/main" id="{EBB860E4-29D8-3013-F384-8BC4B3151710}"/>
              </a:ext>
            </a:extLst>
          </p:cNvPr>
          <p:cNvSpPr/>
          <p:nvPr/>
        </p:nvSpPr>
        <p:spPr>
          <a:xfrm>
            <a:off x="11426064" y="8150963"/>
            <a:ext cx="2150164" cy="2509049"/>
          </a:xfrm>
          <a:custGeom>
            <a:avLst/>
            <a:gdLst>
              <a:gd name="connsiteX0" fmla="*/ 1586779 w 1795182"/>
              <a:gd name="connsiteY0" fmla="*/ 1232385 h 2094816"/>
              <a:gd name="connsiteX1" fmla="*/ 1595162 w 1795182"/>
              <a:gd name="connsiteY1" fmla="*/ 1267230 h 2094816"/>
              <a:gd name="connsiteX2" fmla="*/ 1618355 w 1795182"/>
              <a:gd name="connsiteY2" fmla="*/ 1512602 h 2094816"/>
              <a:gd name="connsiteX3" fmla="*/ 1618356 w 1795182"/>
              <a:gd name="connsiteY3" fmla="*/ 1512602 h 2094816"/>
              <a:gd name="connsiteX4" fmla="*/ 1618356 w 1795182"/>
              <a:gd name="connsiteY4" fmla="*/ 1512601 h 2094816"/>
              <a:gd name="connsiteX5" fmla="*/ 1618355 w 1795182"/>
              <a:gd name="connsiteY5" fmla="*/ 1512601 h 2094816"/>
              <a:gd name="connsiteX6" fmla="*/ 1595162 w 1795182"/>
              <a:gd name="connsiteY6" fmla="*/ 1267229 h 2094816"/>
              <a:gd name="connsiteX7" fmla="*/ 1030288 w 1795182"/>
              <a:gd name="connsiteY7" fmla="*/ 427631 h 2094816"/>
              <a:gd name="connsiteX8" fmla="*/ 1030300 w 1795182"/>
              <a:gd name="connsiteY8" fmla="*/ 427639 h 2094816"/>
              <a:gd name="connsiteX9" fmla="*/ 1038773 w 1795182"/>
              <a:gd name="connsiteY9" fmla="*/ 432348 h 2094816"/>
              <a:gd name="connsiteX10" fmla="*/ 1052602 w 1795182"/>
              <a:gd name="connsiteY10" fmla="*/ 443198 h 2094816"/>
              <a:gd name="connsiteX11" fmla="*/ 1052627 w 1795182"/>
              <a:gd name="connsiteY11" fmla="*/ 443215 h 2094816"/>
              <a:gd name="connsiteX12" fmla="*/ 1038774 w 1795182"/>
              <a:gd name="connsiteY12" fmla="*/ 432347 h 2094816"/>
              <a:gd name="connsiteX13" fmla="*/ 874020 w 1795182"/>
              <a:gd name="connsiteY13" fmla="*/ 340787 h 2094816"/>
              <a:gd name="connsiteX14" fmla="*/ 1030290 w 1795182"/>
              <a:gd name="connsiteY14" fmla="*/ 427634 h 2094816"/>
              <a:gd name="connsiteX15" fmla="*/ 1030281 w 1795182"/>
              <a:gd name="connsiteY15" fmla="*/ 427628 h 2094816"/>
              <a:gd name="connsiteX16" fmla="*/ 874037 w 1795182"/>
              <a:gd name="connsiteY16" fmla="*/ 340794 h 2094816"/>
              <a:gd name="connsiteX17" fmla="*/ 843424 w 1795182"/>
              <a:gd name="connsiteY17" fmla="*/ 326843 h 2094816"/>
              <a:gd name="connsiteX18" fmla="*/ 843438 w 1795182"/>
              <a:gd name="connsiteY18" fmla="*/ 326850 h 2094816"/>
              <a:gd name="connsiteX19" fmla="*/ 859178 w 1795182"/>
              <a:gd name="connsiteY19" fmla="*/ 332538 h 2094816"/>
              <a:gd name="connsiteX20" fmla="*/ 874011 w 1795182"/>
              <a:gd name="connsiteY20" fmla="*/ 340781 h 2094816"/>
              <a:gd name="connsiteX21" fmla="*/ 874027 w 1795182"/>
              <a:gd name="connsiteY21" fmla="*/ 340789 h 2094816"/>
              <a:gd name="connsiteX22" fmla="*/ 859179 w 1795182"/>
              <a:gd name="connsiteY22" fmla="*/ 332537 h 2094816"/>
              <a:gd name="connsiteX23" fmla="*/ 673020 w 1795182"/>
              <a:gd name="connsiteY23" fmla="*/ 265261 h 2094816"/>
              <a:gd name="connsiteX24" fmla="*/ 843427 w 1795182"/>
              <a:gd name="connsiteY24" fmla="*/ 326846 h 2094816"/>
              <a:gd name="connsiteX25" fmla="*/ 843413 w 1795182"/>
              <a:gd name="connsiteY25" fmla="*/ 326839 h 2094816"/>
              <a:gd name="connsiteX26" fmla="*/ 673030 w 1795182"/>
              <a:gd name="connsiteY26" fmla="*/ 265264 h 2094816"/>
              <a:gd name="connsiteX27" fmla="*/ 645962 w 1795182"/>
              <a:gd name="connsiteY27" fmla="*/ 258571 h 2094816"/>
              <a:gd name="connsiteX28" fmla="*/ 645984 w 1795182"/>
              <a:gd name="connsiteY28" fmla="*/ 258577 h 2094816"/>
              <a:gd name="connsiteX29" fmla="*/ 663524 w 1795182"/>
              <a:gd name="connsiteY29" fmla="*/ 261830 h 2094816"/>
              <a:gd name="connsiteX30" fmla="*/ 673009 w 1795182"/>
              <a:gd name="connsiteY30" fmla="*/ 265257 h 2094816"/>
              <a:gd name="connsiteX31" fmla="*/ 673021 w 1795182"/>
              <a:gd name="connsiteY31" fmla="*/ 265260 h 2094816"/>
              <a:gd name="connsiteX32" fmla="*/ 663525 w 1795182"/>
              <a:gd name="connsiteY32" fmla="*/ 261829 h 2094816"/>
              <a:gd name="connsiteX33" fmla="*/ 1020483 w 1795182"/>
              <a:gd name="connsiteY33" fmla="*/ 0 h 2094816"/>
              <a:gd name="connsiteX34" fmla="*/ 1025160 w 1795182"/>
              <a:gd name="connsiteY34" fmla="*/ 9047 h 2094816"/>
              <a:gd name="connsiteX35" fmla="*/ 1031779 w 1795182"/>
              <a:gd name="connsiteY35" fmla="*/ 21851 h 2094816"/>
              <a:gd name="connsiteX36" fmla="*/ 1061576 w 1795182"/>
              <a:gd name="connsiteY36" fmla="*/ 126782 h 2094816"/>
              <a:gd name="connsiteX37" fmla="*/ 1197984 w 1795182"/>
              <a:gd name="connsiteY37" fmla="*/ 499476 h 2094816"/>
              <a:gd name="connsiteX38" fmla="*/ 1245621 w 1795182"/>
              <a:gd name="connsiteY38" fmla="*/ 604846 h 2094816"/>
              <a:gd name="connsiteX39" fmla="*/ 1281629 w 1795182"/>
              <a:gd name="connsiteY39" fmla="*/ 641070 h 2094816"/>
              <a:gd name="connsiteX40" fmla="*/ 1566978 w 1795182"/>
              <a:gd name="connsiteY40" fmla="*/ 1150073 h 2094816"/>
              <a:gd name="connsiteX41" fmla="*/ 1572777 w 1795182"/>
              <a:gd name="connsiteY41" fmla="*/ 1174176 h 2094816"/>
              <a:gd name="connsiteX42" fmla="*/ 1566978 w 1795182"/>
              <a:gd name="connsiteY42" fmla="*/ 1150074 h 2094816"/>
              <a:gd name="connsiteX43" fmla="*/ 1281629 w 1795182"/>
              <a:gd name="connsiteY43" fmla="*/ 641071 h 2094816"/>
              <a:gd name="connsiteX44" fmla="*/ 1245622 w 1795182"/>
              <a:gd name="connsiteY44" fmla="*/ 604848 h 2094816"/>
              <a:gd name="connsiteX45" fmla="*/ 1199432 w 1795182"/>
              <a:gd name="connsiteY45" fmla="*/ 558382 h 2094816"/>
              <a:gd name="connsiteX46" fmla="*/ 1052638 w 1795182"/>
              <a:gd name="connsiteY46" fmla="*/ 443224 h 2094816"/>
              <a:gd name="connsiteX47" fmla="*/ 1052618 w 1795182"/>
              <a:gd name="connsiteY47" fmla="*/ 443210 h 2094816"/>
              <a:gd name="connsiteX48" fmla="*/ 1199431 w 1795182"/>
              <a:gd name="connsiteY48" fmla="*/ 558383 h 2094816"/>
              <a:gd name="connsiteX49" fmla="*/ 1245621 w 1795182"/>
              <a:gd name="connsiteY49" fmla="*/ 604850 h 2094816"/>
              <a:gd name="connsiteX50" fmla="*/ 1279218 w 1795182"/>
              <a:gd name="connsiteY50" fmla="*/ 679164 h 2094816"/>
              <a:gd name="connsiteX51" fmla="*/ 1571990 w 1795182"/>
              <a:gd name="connsiteY51" fmla="*/ 1188533 h 2094816"/>
              <a:gd name="connsiteX52" fmla="*/ 1578396 w 1795182"/>
              <a:gd name="connsiteY52" fmla="*/ 1197541 h 2094816"/>
              <a:gd name="connsiteX53" fmla="*/ 1578396 w 1795182"/>
              <a:gd name="connsiteY53" fmla="*/ 1197542 h 2094816"/>
              <a:gd name="connsiteX54" fmla="*/ 1578396 w 1795182"/>
              <a:gd name="connsiteY54" fmla="*/ 1197543 h 2094816"/>
              <a:gd name="connsiteX55" fmla="*/ 1578400 w 1795182"/>
              <a:gd name="connsiteY55" fmla="*/ 1197547 h 2094816"/>
              <a:gd name="connsiteX56" fmla="*/ 1578400 w 1795182"/>
              <a:gd name="connsiteY56" fmla="*/ 1197548 h 2094816"/>
              <a:gd name="connsiteX57" fmla="*/ 1685087 w 1795182"/>
              <a:gd name="connsiteY57" fmla="*/ 1347574 h 2094816"/>
              <a:gd name="connsiteX58" fmla="*/ 1778672 w 1795182"/>
              <a:gd name="connsiteY58" fmla="*/ 1466663 h 2094816"/>
              <a:gd name="connsiteX59" fmla="*/ 1795182 w 1795182"/>
              <a:gd name="connsiteY59" fmla="*/ 1498600 h 2094816"/>
              <a:gd name="connsiteX60" fmla="*/ 1612547 w 1795182"/>
              <a:gd name="connsiteY60" fmla="*/ 1627635 h 2094816"/>
              <a:gd name="connsiteX61" fmla="*/ 1612547 w 1795182"/>
              <a:gd name="connsiteY61" fmla="*/ 1627636 h 2094816"/>
              <a:gd name="connsiteX62" fmla="*/ 951307 w 1795182"/>
              <a:gd name="connsiteY62" fmla="*/ 2094816 h 2094816"/>
              <a:gd name="connsiteX63" fmla="*/ 852570 w 1795182"/>
              <a:gd name="connsiteY63" fmla="*/ 1969172 h 2094816"/>
              <a:gd name="connsiteX64" fmla="*/ 69370 w 1795182"/>
              <a:gd name="connsiteY64" fmla="*/ 435722 h 2094816"/>
              <a:gd name="connsiteX65" fmla="*/ 7092 w 1795182"/>
              <a:gd name="connsiteY65" fmla="*/ 216409 h 2094816"/>
              <a:gd name="connsiteX66" fmla="*/ 322161 w 1795182"/>
              <a:gd name="connsiteY66" fmla="*/ 216409 h 2094816"/>
              <a:gd name="connsiteX67" fmla="*/ 324982 w 1795182"/>
              <a:gd name="connsiteY67" fmla="*/ 216552 h 2094816"/>
              <a:gd name="connsiteX68" fmla="*/ 324997 w 1795182"/>
              <a:gd name="connsiteY68" fmla="*/ 216551 h 2094816"/>
              <a:gd name="connsiteX69" fmla="*/ 454689 w 1795182"/>
              <a:gd name="connsiteY69" fmla="*/ 223100 h 2094816"/>
              <a:gd name="connsiteX70" fmla="*/ 645964 w 1795182"/>
              <a:gd name="connsiteY70" fmla="*/ 258573 h 2094816"/>
              <a:gd name="connsiteX71" fmla="*/ 645945 w 1795182"/>
              <a:gd name="connsiteY71" fmla="*/ 258568 h 2094816"/>
              <a:gd name="connsiteX72" fmla="*/ 454714 w 1795182"/>
              <a:gd name="connsiteY72" fmla="*/ 223104 h 2094816"/>
              <a:gd name="connsiteX73" fmla="*/ 454691 w 1795182"/>
              <a:gd name="connsiteY73" fmla="*/ 223100 h 2094816"/>
              <a:gd name="connsiteX74" fmla="*/ 324999 w 1795182"/>
              <a:gd name="connsiteY74" fmla="*/ 216551 h 2094816"/>
              <a:gd name="connsiteX75" fmla="*/ 325008 w 1795182"/>
              <a:gd name="connsiteY75" fmla="*/ 216551 h 2094816"/>
              <a:gd name="connsiteX76" fmla="*/ 324994 w 1795182"/>
              <a:gd name="connsiteY76" fmla="*/ 216550 h 2094816"/>
              <a:gd name="connsiteX77" fmla="*/ 324983 w 1795182"/>
              <a:gd name="connsiteY77" fmla="*/ 216551 h 2094816"/>
              <a:gd name="connsiteX78" fmla="*/ 322162 w 1795182"/>
              <a:gd name="connsiteY78" fmla="*/ 216408 h 2094816"/>
              <a:gd name="connsiteX79" fmla="*/ 7093 w 1795182"/>
              <a:gd name="connsiteY79" fmla="*/ 216408 h 2094816"/>
              <a:gd name="connsiteX80" fmla="*/ 7092 w 1795182"/>
              <a:gd name="connsiteY80" fmla="*/ 216407 h 2094816"/>
              <a:gd name="connsiteX81" fmla="*/ 7093 w 1795182"/>
              <a:gd name="connsiteY81" fmla="*/ 216407 h 2094816"/>
              <a:gd name="connsiteX82" fmla="*/ 6950 w 1795182"/>
              <a:gd name="connsiteY82" fmla="*/ 215901 h 2094816"/>
              <a:gd name="connsiteX83" fmla="*/ 6949 w 1795182"/>
              <a:gd name="connsiteY83" fmla="*/ 215901 h 2094816"/>
              <a:gd name="connsiteX84" fmla="*/ 708 w 1795182"/>
              <a:gd name="connsiteY84" fmla="*/ 193925 h 2094816"/>
              <a:gd name="connsiteX85" fmla="*/ 0 w 1795182"/>
              <a:gd name="connsiteY85" fmla="*/ 190856 h 2094816"/>
              <a:gd name="connsiteX86" fmla="*/ 17183 w 1795182"/>
              <a:gd name="connsiteY86" fmla="*/ 190501 h 2094816"/>
              <a:gd name="connsiteX87" fmla="*/ 12386 w 1795182"/>
              <a:gd name="connsiteY87" fmla="*/ 215900 h 2094816"/>
              <a:gd name="connsiteX88" fmla="*/ 12387 w 1795182"/>
              <a:gd name="connsiteY88" fmla="*/ 215900 h 2094816"/>
              <a:gd name="connsiteX89" fmla="*/ 29883 w 1795182"/>
              <a:gd name="connsiteY89" fmla="*/ 215900 h 2094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</a:cxnLst>
            <a:rect l="l" t="t" r="r" b="b"/>
            <a:pathLst>
              <a:path w="1795182" h="2094816">
                <a:moveTo>
                  <a:pt x="1586779" y="1232385"/>
                </a:moveTo>
                <a:lnTo>
                  <a:pt x="1595162" y="1267230"/>
                </a:lnTo>
                <a:cubicBezTo>
                  <a:pt x="1610385" y="1346682"/>
                  <a:pt x="1618355" y="1428711"/>
                  <a:pt x="1618355" y="1512602"/>
                </a:cubicBezTo>
                <a:lnTo>
                  <a:pt x="1618356" y="1512602"/>
                </a:lnTo>
                <a:lnTo>
                  <a:pt x="1618356" y="1512601"/>
                </a:lnTo>
                <a:lnTo>
                  <a:pt x="1618355" y="1512601"/>
                </a:lnTo>
                <a:cubicBezTo>
                  <a:pt x="1618355" y="1428710"/>
                  <a:pt x="1610385" y="1346681"/>
                  <a:pt x="1595162" y="1267229"/>
                </a:cubicBezTo>
                <a:close/>
                <a:moveTo>
                  <a:pt x="1030288" y="427631"/>
                </a:moveTo>
                <a:lnTo>
                  <a:pt x="1030300" y="427639"/>
                </a:lnTo>
                <a:lnTo>
                  <a:pt x="1038773" y="432348"/>
                </a:lnTo>
                <a:lnTo>
                  <a:pt x="1052602" y="443198"/>
                </a:lnTo>
                <a:lnTo>
                  <a:pt x="1052627" y="443215"/>
                </a:lnTo>
                <a:lnTo>
                  <a:pt x="1038774" y="432347"/>
                </a:lnTo>
                <a:close/>
                <a:moveTo>
                  <a:pt x="874020" y="340787"/>
                </a:moveTo>
                <a:lnTo>
                  <a:pt x="1030290" y="427634"/>
                </a:lnTo>
                <a:lnTo>
                  <a:pt x="1030281" y="427628"/>
                </a:lnTo>
                <a:lnTo>
                  <a:pt x="874037" y="340794"/>
                </a:lnTo>
                <a:close/>
                <a:moveTo>
                  <a:pt x="843424" y="326843"/>
                </a:moveTo>
                <a:lnTo>
                  <a:pt x="843438" y="326850"/>
                </a:lnTo>
                <a:lnTo>
                  <a:pt x="859178" y="332538"/>
                </a:lnTo>
                <a:lnTo>
                  <a:pt x="874011" y="340781"/>
                </a:lnTo>
                <a:lnTo>
                  <a:pt x="874027" y="340789"/>
                </a:lnTo>
                <a:lnTo>
                  <a:pt x="859179" y="332537"/>
                </a:lnTo>
                <a:close/>
                <a:moveTo>
                  <a:pt x="673020" y="265261"/>
                </a:moveTo>
                <a:lnTo>
                  <a:pt x="843427" y="326846"/>
                </a:lnTo>
                <a:lnTo>
                  <a:pt x="843413" y="326839"/>
                </a:lnTo>
                <a:lnTo>
                  <a:pt x="673030" y="265264"/>
                </a:lnTo>
                <a:close/>
                <a:moveTo>
                  <a:pt x="645962" y="258571"/>
                </a:moveTo>
                <a:lnTo>
                  <a:pt x="645984" y="258577"/>
                </a:lnTo>
                <a:lnTo>
                  <a:pt x="663524" y="261830"/>
                </a:lnTo>
                <a:lnTo>
                  <a:pt x="673009" y="265257"/>
                </a:lnTo>
                <a:lnTo>
                  <a:pt x="673021" y="265260"/>
                </a:lnTo>
                <a:lnTo>
                  <a:pt x="663525" y="261829"/>
                </a:lnTo>
                <a:close/>
                <a:moveTo>
                  <a:pt x="1020483" y="0"/>
                </a:moveTo>
                <a:lnTo>
                  <a:pt x="1025160" y="9047"/>
                </a:lnTo>
                <a:lnTo>
                  <a:pt x="1031779" y="21851"/>
                </a:lnTo>
                <a:lnTo>
                  <a:pt x="1061576" y="126782"/>
                </a:lnTo>
                <a:cubicBezTo>
                  <a:pt x="1101083" y="253803"/>
                  <a:pt x="1146666" y="378148"/>
                  <a:pt x="1197984" y="499476"/>
                </a:cubicBezTo>
                <a:lnTo>
                  <a:pt x="1245621" y="604846"/>
                </a:lnTo>
                <a:lnTo>
                  <a:pt x="1281629" y="641070"/>
                </a:lnTo>
                <a:cubicBezTo>
                  <a:pt x="1412388" y="784937"/>
                  <a:pt x="1511233" y="958333"/>
                  <a:pt x="1566978" y="1150073"/>
                </a:cubicBezTo>
                <a:lnTo>
                  <a:pt x="1572777" y="1174176"/>
                </a:lnTo>
                <a:lnTo>
                  <a:pt x="1566978" y="1150074"/>
                </a:lnTo>
                <a:cubicBezTo>
                  <a:pt x="1511233" y="958334"/>
                  <a:pt x="1412388" y="784938"/>
                  <a:pt x="1281629" y="641071"/>
                </a:cubicBezTo>
                <a:lnTo>
                  <a:pt x="1245622" y="604848"/>
                </a:lnTo>
                <a:lnTo>
                  <a:pt x="1199432" y="558382"/>
                </a:lnTo>
                <a:lnTo>
                  <a:pt x="1052638" y="443224"/>
                </a:lnTo>
                <a:lnTo>
                  <a:pt x="1052618" y="443210"/>
                </a:lnTo>
                <a:lnTo>
                  <a:pt x="1199431" y="558383"/>
                </a:lnTo>
                <a:lnTo>
                  <a:pt x="1245621" y="604850"/>
                </a:lnTo>
                <a:lnTo>
                  <a:pt x="1279218" y="679164"/>
                </a:lnTo>
                <a:cubicBezTo>
                  <a:pt x="1364669" y="856505"/>
                  <a:pt x="1462642" y="1026677"/>
                  <a:pt x="1571990" y="1188533"/>
                </a:cubicBezTo>
                <a:lnTo>
                  <a:pt x="1578396" y="1197541"/>
                </a:lnTo>
                <a:lnTo>
                  <a:pt x="1578396" y="1197542"/>
                </a:lnTo>
                <a:lnTo>
                  <a:pt x="1578396" y="1197543"/>
                </a:lnTo>
                <a:lnTo>
                  <a:pt x="1578400" y="1197547"/>
                </a:lnTo>
                <a:lnTo>
                  <a:pt x="1578400" y="1197548"/>
                </a:lnTo>
                <a:lnTo>
                  <a:pt x="1685087" y="1347574"/>
                </a:lnTo>
                <a:lnTo>
                  <a:pt x="1778672" y="1466663"/>
                </a:lnTo>
                <a:lnTo>
                  <a:pt x="1795182" y="1498600"/>
                </a:lnTo>
                <a:lnTo>
                  <a:pt x="1612547" y="1627635"/>
                </a:lnTo>
                <a:lnTo>
                  <a:pt x="1612547" y="1627636"/>
                </a:lnTo>
                <a:lnTo>
                  <a:pt x="951307" y="2094816"/>
                </a:lnTo>
                <a:lnTo>
                  <a:pt x="852570" y="1969172"/>
                </a:lnTo>
                <a:cubicBezTo>
                  <a:pt x="510229" y="1511407"/>
                  <a:pt x="243061" y="994157"/>
                  <a:pt x="69370" y="435722"/>
                </a:cubicBezTo>
                <a:lnTo>
                  <a:pt x="7092" y="216409"/>
                </a:lnTo>
                <a:lnTo>
                  <a:pt x="322161" y="216409"/>
                </a:lnTo>
                <a:lnTo>
                  <a:pt x="324982" y="216552"/>
                </a:lnTo>
                <a:lnTo>
                  <a:pt x="324997" y="216551"/>
                </a:lnTo>
                <a:lnTo>
                  <a:pt x="454689" y="223100"/>
                </a:lnTo>
                <a:lnTo>
                  <a:pt x="645964" y="258573"/>
                </a:lnTo>
                <a:lnTo>
                  <a:pt x="645945" y="258568"/>
                </a:lnTo>
                <a:lnTo>
                  <a:pt x="454714" y="223104"/>
                </a:lnTo>
                <a:lnTo>
                  <a:pt x="454691" y="223100"/>
                </a:lnTo>
                <a:lnTo>
                  <a:pt x="324999" y="216551"/>
                </a:lnTo>
                <a:lnTo>
                  <a:pt x="325008" y="216551"/>
                </a:lnTo>
                <a:lnTo>
                  <a:pt x="324994" y="216550"/>
                </a:lnTo>
                <a:lnTo>
                  <a:pt x="324983" y="216551"/>
                </a:lnTo>
                <a:lnTo>
                  <a:pt x="322162" y="216408"/>
                </a:lnTo>
                <a:lnTo>
                  <a:pt x="7093" y="216408"/>
                </a:lnTo>
                <a:lnTo>
                  <a:pt x="7092" y="216407"/>
                </a:lnTo>
                <a:lnTo>
                  <a:pt x="7093" y="216407"/>
                </a:lnTo>
                <a:lnTo>
                  <a:pt x="6950" y="215901"/>
                </a:lnTo>
                <a:lnTo>
                  <a:pt x="6949" y="215901"/>
                </a:lnTo>
                <a:lnTo>
                  <a:pt x="708" y="193925"/>
                </a:lnTo>
                <a:lnTo>
                  <a:pt x="0" y="190856"/>
                </a:lnTo>
                <a:lnTo>
                  <a:pt x="17183" y="190501"/>
                </a:lnTo>
                <a:lnTo>
                  <a:pt x="12386" y="215900"/>
                </a:lnTo>
                <a:lnTo>
                  <a:pt x="12387" y="215900"/>
                </a:lnTo>
                <a:lnTo>
                  <a:pt x="29883" y="215900"/>
                </a:lnTo>
                <a:close/>
              </a:path>
            </a:pathLst>
          </a:cu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9D26D3C1-13D0-6E05-3906-6372AECD1FA8}"/>
              </a:ext>
            </a:extLst>
          </p:cNvPr>
          <p:cNvSpPr/>
          <p:nvPr/>
        </p:nvSpPr>
        <p:spPr>
          <a:xfrm>
            <a:off x="12705420" y="2225648"/>
            <a:ext cx="9264706" cy="9264706"/>
          </a:xfrm>
          <a:prstGeom prst="ellipse">
            <a:avLst/>
          </a:prstGeom>
          <a:noFill/>
          <a:ln w="254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792C4682-6C6A-E06F-1628-C9028C702E2A}"/>
              </a:ext>
            </a:extLst>
          </p:cNvPr>
          <p:cNvSpPr/>
          <p:nvPr/>
        </p:nvSpPr>
        <p:spPr>
          <a:xfrm>
            <a:off x="13037316" y="2557544"/>
            <a:ext cx="8600914" cy="8600914"/>
          </a:xfrm>
          <a:prstGeom prst="ellipse">
            <a:avLst/>
          </a:prstGeom>
          <a:solidFill>
            <a:schemeClr val="bg1"/>
          </a:solidFill>
          <a:ln>
            <a:solidFill>
              <a:schemeClr val="bg1">
                <a:lumMod val="85000"/>
              </a:schemeClr>
            </a:solidFill>
          </a:ln>
          <a:effectLst>
            <a:outerShdw blurRad="762000" dist="4445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B6E29E3A-7309-303B-B51C-794AF9938F72}"/>
              </a:ext>
            </a:extLst>
          </p:cNvPr>
          <p:cNvSpPr/>
          <p:nvPr/>
        </p:nvSpPr>
        <p:spPr>
          <a:xfrm>
            <a:off x="2451330" y="2370664"/>
            <a:ext cx="2728949" cy="2765337"/>
          </a:xfrm>
          <a:prstGeom prst="ellipse">
            <a:avLst/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7886AF38-9091-EDCA-F4BE-4A7583CFF2BB}"/>
              </a:ext>
            </a:extLst>
          </p:cNvPr>
          <p:cNvSpPr/>
          <p:nvPr/>
        </p:nvSpPr>
        <p:spPr>
          <a:xfrm>
            <a:off x="2677030" y="2599375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F5F365C-1FAA-98FB-0847-A6DFD7510CAC}"/>
              </a:ext>
            </a:extLst>
          </p:cNvPr>
          <p:cNvSpPr/>
          <p:nvPr/>
        </p:nvSpPr>
        <p:spPr>
          <a:xfrm>
            <a:off x="2451330" y="5475333"/>
            <a:ext cx="2728949" cy="2765337"/>
          </a:xfrm>
          <a:prstGeom prst="ellipse">
            <a:avLst/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A3722893-B611-F551-0AD8-1CC87CFCE984}"/>
              </a:ext>
            </a:extLst>
          </p:cNvPr>
          <p:cNvSpPr/>
          <p:nvPr/>
        </p:nvSpPr>
        <p:spPr>
          <a:xfrm>
            <a:off x="2677030" y="5704044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B30D7973-B0DB-D64C-5327-38F4924BB46C}"/>
              </a:ext>
            </a:extLst>
          </p:cNvPr>
          <p:cNvSpPr/>
          <p:nvPr/>
        </p:nvSpPr>
        <p:spPr>
          <a:xfrm>
            <a:off x="2451330" y="8580003"/>
            <a:ext cx="2728949" cy="2765337"/>
          </a:xfrm>
          <a:prstGeom prst="ellipse">
            <a:avLst/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7F660799-92CF-EE42-C901-E936E6C4FA16}"/>
              </a:ext>
            </a:extLst>
          </p:cNvPr>
          <p:cNvSpPr/>
          <p:nvPr/>
        </p:nvSpPr>
        <p:spPr>
          <a:xfrm>
            <a:off x="2677030" y="8808714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Freeform: Shape 52">
            <a:extLst>
              <a:ext uri="{FF2B5EF4-FFF2-40B4-BE49-F238E27FC236}">
                <a16:creationId xmlns:a16="http://schemas.microsoft.com/office/drawing/2014/main" id="{92F3C9FB-6DC8-7323-9DBB-52E29AF654B6}"/>
              </a:ext>
            </a:extLst>
          </p:cNvPr>
          <p:cNvSpPr/>
          <p:nvPr/>
        </p:nvSpPr>
        <p:spPr>
          <a:xfrm>
            <a:off x="9958080" y="2225649"/>
            <a:ext cx="2607407" cy="3110795"/>
          </a:xfrm>
          <a:custGeom>
            <a:avLst/>
            <a:gdLst>
              <a:gd name="connsiteX0" fmla="*/ 13067 w 2607407"/>
              <a:gd name="connsiteY0" fmla="*/ 3080796 h 3110795"/>
              <a:gd name="connsiteX1" fmla="*/ 1476307 w 2607407"/>
              <a:gd name="connsiteY1" fmla="*/ 3080796 h 3110795"/>
              <a:gd name="connsiteX2" fmla="*/ 1468832 w 2607407"/>
              <a:gd name="connsiteY2" fmla="*/ 3107118 h 3110795"/>
              <a:gd name="connsiteX3" fmla="*/ 1467984 w 2607407"/>
              <a:gd name="connsiteY3" fmla="*/ 3110795 h 3110795"/>
              <a:gd name="connsiteX4" fmla="*/ 1432154 w 2607407"/>
              <a:gd name="connsiteY4" fmla="*/ 0 h 3110795"/>
              <a:gd name="connsiteX5" fmla="*/ 2607407 w 2607407"/>
              <a:gd name="connsiteY5" fmla="*/ 830343 h 3110795"/>
              <a:gd name="connsiteX6" fmla="*/ 2489146 w 2607407"/>
              <a:gd name="connsiteY6" fmla="*/ 980832 h 3110795"/>
              <a:gd name="connsiteX7" fmla="*/ 1551074 w 2607407"/>
              <a:gd name="connsiteY7" fmla="*/ 2817509 h 3110795"/>
              <a:gd name="connsiteX8" fmla="*/ 1476578 w 2607407"/>
              <a:gd name="connsiteY8" fmla="*/ 3079848 h 3110795"/>
              <a:gd name="connsiteX9" fmla="*/ 0 w 2607407"/>
              <a:gd name="connsiteY9" fmla="*/ 3079848 h 3110795"/>
              <a:gd name="connsiteX10" fmla="*/ 76618 w 2607407"/>
              <a:gd name="connsiteY10" fmla="*/ 2747872 h 3110795"/>
              <a:gd name="connsiteX11" fmla="*/ 1337249 w 2607407"/>
              <a:gd name="connsiteY11" fmla="*/ 120769 h 3110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07407" h="3110795">
                <a:moveTo>
                  <a:pt x="13067" y="3080796"/>
                </a:moveTo>
                <a:lnTo>
                  <a:pt x="1476307" y="3080796"/>
                </a:lnTo>
                <a:lnTo>
                  <a:pt x="1468832" y="3107118"/>
                </a:lnTo>
                <a:lnTo>
                  <a:pt x="1467984" y="3110795"/>
                </a:lnTo>
                <a:close/>
                <a:moveTo>
                  <a:pt x="1432154" y="0"/>
                </a:moveTo>
                <a:lnTo>
                  <a:pt x="2607407" y="830343"/>
                </a:lnTo>
                <a:lnTo>
                  <a:pt x="2489146" y="980832"/>
                </a:lnTo>
                <a:cubicBezTo>
                  <a:pt x="2079110" y="1529116"/>
                  <a:pt x="1759111" y="2148648"/>
                  <a:pt x="1551074" y="2817509"/>
                </a:cubicBezTo>
                <a:lnTo>
                  <a:pt x="1476578" y="3079848"/>
                </a:lnTo>
                <a:lnTo>
                  <a:pt x="0" y="3079848"/>
                </a:lnTo>
                <a:lnTo>
                  <a:pt x="76618" y="2747872"/>
                </a:lnTo>
                <a:cubicBezTo>
                  <a:pt x="324575" y="1784145"/>
                  <a:pt x="758262" y="894968"/>
                  <a:pt x="1337249" y="120769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4" name="Freeform: Shape 53">
            <a:extLst>
              <a:ext uri="{FF2B5EF4-FFF2-40B4-BE49-F238E27FC236}">
                <a16:creationId xmlns:a16="http://schemas.microsoft.com/office/drawing/2014/main" id="{78FEAD1A-A690-685E-5714-831E816A25FC}"/>
              </a:ext>
            </a:extLst>
          </p:cNvPr>
          <p:cNvSpPr/>
          <p:nvPr/>
        </p:nvSpPr>
        <p:spPr>
          <a:xfrm>
            <a:off x="9958001" y="8379561"/>
            <a:ext cx="2607486" cy="3110793"/>
          </a:xfrm>
          <a:custGeom>
            <a:avLst/>
            <a:gdLst>
              <a:gd name="connsiteX0" fmla="*/ 0 w 2607486"/>
              <a:gd name="connsiteY0" fmla="*/ 30605 h 3110793"/>
              <a:gd name="connsiteX1" fmla="*/ 1476560 w 2607486"/>
              <a:gd name="connsiteY1" fmla="*/ 30605 h 3110793"/>
              <a:gd name="connsiteX2" fmla="*/ 1551153 w 2607486"/>
              <a:gd name="connsiteY2" fmla="*/ 293285 h 3110793"/>
              <a:gd name="connsiteX3" fmla="*/ 2489225 w 2607486"/>
              <a:gd name="connsiteY3" fmla="*/ 2129962 h 3110793"/>
              <a:gd name="connsiteX4" fmla="*/ 2607486 w 2607486"/>
              <a:gd name="connsiteY4" fmla="*/ 2280451 h 3110793"/>
              <a:gd name="connsiteX5" fmla="*/ 1432234 w 2607486"/>
              <a:gd name="connsiteY5" fmla="*/ 3110793 h 3110793"/>
              <a:gd name="connsiteX6" fmla="*/ 1337328 w 2607486"/>
              <a:gd name="connsiteY6" fmla="*/ 2990022 h 3110793"/>
              <a:gd name="connsiteX7" fmla="*/ 76697 w 2607486"/>
              <a:gd name="connsiteY7" fmla="*/ 362920 h 3110793"/>
              <a:gd name="connsiteX8" fmla="*/ 1468063 w 2607486"/>
              <a:gd name="connsiteY8" fmla="*/ 0 h 3110793"/>
              <a:gd name="connsiteX9" fmla="*/ 1468911 w 2607486"/>
              <a:gd name="connsiteY9" fmla="*/ 3676 h 3110793"/>
              <a:gd name="connsiteX10" fmla="*/ 1476386 w 2607486"/>
              <a:gd name="connsiteY10" fmla="*/ 29997 h 3110793"/>
              <a:gd name="connsiteX11" fmla="*/ 13146 w 2607486"/>
              <a:gd name="connsiteY11" fmla="*/ 29997 h 31107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07486" h="3110793">
                <a:moveTo>
                  <a:pt x="0" y="30605"/>
                </a:moveTo>
                <a:lnTo>
                  <a:pt x="1476560" y="30605"/>
                </a:lnTo>
                <a:lnTo>
                  <a:pt x="1551153" y="293285"/>
                </a:lnTo>
                <a:cubicBezTo>
                  <a:pt x="1759190" y="962146"/>
                  <a:pt x="2079189" y="1581678"/>
                  <a:pt x="2489225" y="2129962"/>
                </a:cubicBezTo>
                <a:lnTo>
                  <a:pt x="2607486" y="2280451"/>
                </a:lnTo>
                <a:lnTo>
                  <a:pt x="1432234" y="3110793"/>
                </a:lnTo>
                <a:lnTo>
                  <a:pt x="1337328" y="2990022"/>
                </a:lnTo>
                <a:cubicBezTo>
                  <a:pt x="758341" y="2215824"/>
                  <a:pt x="324654" y="1326647"/>
                  <a:pt x="76697" y="362920"/>
                </a:cubicBezTo>
                <a:close/>
                <a:moveTo>
                  <a:pt x="1468063" y="0"/>
                </a:moveTo>
                <a:lnTo>
                  <a:pt x="1468911" y="3676"/>
                </a:lnTo>
                <a:lnTo>
                  <a:pt x="1476386" y="29997"/>
                </a:lnTo>
                <a:lnTo>
                  <a:pt x="13146" y="29997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5" name="Rectangle 875">
            <a:extLst>
              <a:ext uri="{FF2B5EF4-FFF2-40B4-BE49-F238E27FC236}">
                <a16:creationId xmlns:a16="http://schemas.microsoft.com/office/drawing/2014/main" id="{FC20D120-D64A-A82F-5E8D-BC8CC4E02CA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9037207"/>
            <a:ext cx="3125856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schemeClr val="tx2"/>
                </a:solidFill>
                <a:latin typeface="+mj-lt"/>
              </a:rPr>
              <a:t>PERFORMANCE</a:t>
            </a:r>
            <a:endParaRPr lang="ru-RU" altLang="ru-RU" sz="1050" b="1" dirty="0">
              <a:solidFill>
                <a:schemeClr val="tx2"/>
              </a:solidFill>
              <a:latin typeface="+mj-lt"/>
            </a:endParaRP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9E69422B-762D-ECFE-D733-8074B2E68895}"/>
              </a:ext>
            </a:extLst>
          </p:cNvPr>
          <p:cNvSpPr txBox="1"/>
          <p:nvPr/>
        </p:nvSpPr>
        <p:spPr bwMode="auto">
          <a:xfrm>
            <a:off x="5535877" y="9713903"/>
            <a:ext cx="3767738" cy="117423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vi-VN" sz="2000" dirty="0">
                <a:solidFill>
                  <a:schemeClr val="tx2"/>
                </a:solidFill>
                <a:latin typeface="+mn-lt"/>
              </a:rPr>
              <a:t>Đặt mục tiêu rõ ràng, đo lường liên tục để cải thiện hiệu suất</a:t>
            </a:r>
            <a:r>
              <a:rPr lang="en-US" sz="2000" dirty="0">
                <a:solidFill>
                  <a:schemeClr val="tx2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schemeClr val="tx2"/>
                </a:solidFill>
                <a:latin typeface="+mn-lt"/>
              </a:rPr>
              <a:t>hoạt</a:t>
            </a:r>
            <a:r>
              <a:rPr lang="en-US" sz="2000" dirty="0">
                <a:solidFill>
                  <a:schemeClr val="tx2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schemeClr val="tx2"/>
                </a:solidFill>
                <a:latin typeface="+mn-lt"/>
              </a:rPr>
              <a:t>động</a:t>
            </a:r>
            <a:r>
              <a:rPr lang="en-US" sz="2000" dirty="0">
                <a:solidFill>
                  <a:schemeClr val="tx2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schemeClr val="tx2"/>
                </a:solidFill>
                <a:latin typeface="+mn-lt"/>
              </a:rPr>
              <a:t>và</a:t>
            </a:r>
            <a:r>
              <a:rPr lang="vi-VN" sz="2000" dirty="0">
                <a:solidFill>
                  <a:schemeClr val="tx2"/>
                </a:solidFill>
                <a:latin typeface="+mn-lt"/>
              </a:rPr>
              <a:t> kinh doanh.</a:t>
            </a:r>
            <a:endParaRPr lang="en-US" sz="2000" dirty="0">
              <a:solidFill>
                <a:schemeClr val="tx2"/>
              </a:solidFill>
              <a:latin typeface="+mn-lt"/>
            </a:endParaRPr>
          </a:p>
        </p:txBody>
      </p:sp>
      <p:sp>
        <p:nvSpPr>
          <p:cNvPr id="57" name="Rectangle 875">
            <a:extLst>
              <a:ext uri="{FF2B5EF4-FFF2-40B4-BE49-F238E27FC236}">
                <a16:creationId xmlns:a16="http://schemas.microsoft.com/office/drawing/2014/main" id="{66AFF654-A79D-037F-5439-696B97780C8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5933465"/>
            <a:ext cx="1907573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PROCESS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39692CED-A9A9-0D60-3118-D08C61363B1B}"/>
              </a:ext>
            </a:extLst>
          </p:cNvPr>
          <p:cNvSpPr txBox="1"/>
          <p:nvPr/>
        </p:nvSpPr>
        <p:spPr bwMode="auto">
          <a:xfrm>
            <a:off x="5535877" y="6610161"/>
            <a:ext cx="3767738" cy="117237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en-US" sz="2000" dirty="0" err="1">
                <a:solidFill>
                  <a:prstClr val="white"/>
                </a:solidFill>
                <a:latin typeface="+mn-lt"/>
              </a:rPr>
              <a:t>Chuẩn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hóa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quy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trình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làm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việc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,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loại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bỏ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lãng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phí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và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tăng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hiệu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quả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vận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hành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.</a:t>
            </a:r>
          </a:p>
        </p:txBody>
      </p:sp>
      <p:sp>
        <p:nvSpPr>
          <p:cNvPr id="59" name="Rectangle 875">
            <a:extLst>
              <a:ext uri="{FF2B5EF4-FFF2-40B4-BE49-F238E27FC236}">
                <a16:creationId xmlns:a16="http://schemas.microsoft.com/office/drawing/2014/main" id="{A22DF24A-8F39-13F1-2BF5-0CF650F98F1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2828714"/>
            <a:ext cx="1505220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PEOPLE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D3F9F4AC-7846-1A3F-1015-7A7AA6080258}"/>
              </a:ext>
            </a:extLst>
          </p:cNvPr>
          <p:cNvSpPr txBox="1"/>
          <p:nvPr/>
        </p:nvSpPr>
        <p:spPr bwMode="auto">
          <a:xfrm>
            <a:off x="5535877" y="3505410"/>
            <a:ext cx="3767738" cy="117237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vi-VN" sz="2000" dirty="0">
                <a:solidFill>
                  <a:prstClr val="white"/>
                </a:solidFill>
                <a:latin typeface="+mn-lt"/>
              </a:rPr>
              <a:t>Đầu tư vào đào tạo, kỹ năng và động lực để tạo giá trị bền vững.</a:t>
            </a:r>
            <a:endParaRPr lang="en-US" sz="2000" dirty="0">
              <a:solidFill>
                <a:prstClr val="white"/>
              </a:solidFill>
              <a:latin typeface="+mn-lt"/>
            </a:endParaRP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F11F6293-B5DF-AFBA-F011-84F798FE7E69}"/>
              </a:ext>
            </a:extLst>
          </p:cNvPr>
          <p:cNvSpPr/>
          <p:nvPr/>
        </p:nvSpPr>
        <p:spPr>
          <a:xfrm>
            <a:off x="9797305" y="-682467"/>
            <a:ext cx="15080936" cy="15080936"/>
          </a:xfrm>
          <a:prstGeom prst="ellipse">
            <a:avLst/>
          </a:prstGeom>
          <a:noFill/>
          <a:ln w="254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TextBox 48">
            <a:extLst>
              <a:ext uri="{FF2B5EF4-FFF2-40B4-BE49-F238E27FC236}">
                <a16:creationId xmlns:a16="http://schemas.microsoft.com/office/drawing/2014/main" id="{ABFAF758-63AC-8E89-8008-E720ADF63EA1}"/>
              </a:ext>
            </a:extLst>
          </p:cNvPr>
          <p:cNvSpPr txBox="1"/>
          <p:nvPr/>
        </p:nvSpPr>
        <p:spPr>
          <a:xfrm>
            <a:off x="14890629" y="4049540"/>
            <a:ext cx="4894289" cy="5616922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19900" b="1" dirty="0">
                <a:ln>
                  <a:solidFill>
                    <a:schemeClr val="accent6"/>
                  </a:solidFill>
                </a:ln>
                <a:solidFill>
                  <a:schemeClr val="bg2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03</a:t>
            </a:r>
            <a:endParaRPr lang="en-US" sz="8000" b="1" dirty="0">
              <a:ln>
                <a:solidFill>
                  <a:schemeClr val="accent6"/>
                </a:solidFill>
              </a:ln>
              <a:solidFill>
                <a:schemeClr val="bg2"/>
              </a:solidFill>
              <a:effectLst>
                <a:outerShdw blurRad="381000" dist="127000" dir="5400000" algn="t" rotWithShape="0">
                  <a:prstClr val="black">
                    <a:alpha val="15000"/>
                  </a:prstClr>
                </a:outerShdw>
              </a:effectLst>
              <a:latin typeface="+mj-lt"/>
            </a:endParaRPr>
          </a:p>
          <a:p>
            <a:pPr lvl="0" algn="ctr">
              <a:defRPr/>
            </a:pPr>
            <a:r>
              <a:rPr lang="en-US" sz="8000" b="1" dirty="0">
                <a:solidFill>
                  <a:schemeClr val="accent1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GROWTH</a:t>
            </a:r>
          </a:p>
          <a:p>
            <a:pPr lvl="0" algn="ctr">
              <a:defRPr/>
            </a:pPr>
            <a:r>
              <a:rPr lang="en-US" sz="8000" dirty="0">
                <a:solidFill>
                  <a:schemeClr val="accent5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DRIVERS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accent5"/>
              </a:solidFill>
              <a:effectLst>
                <a:outerShdw blurRad="381000" dist="127000" dir="5400000" algn="t" rotWithShape="0">
                  <a:prstClr val="black">
                    <a:alpha val="15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63" name="Freeform 16">
            <a:extLst>
              <a:ext uri="{FF2B5EF4-FFF2-40B4-BE49-F238E27FC236}">
                <a16:creationId xmlns:a16="http://schemas.microsoft.com/office/drawing/2014/main" id="{1183AA98-7422-AB1D-79B9-C0900F92F47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91258" y="3189917"/>
            <a:ext cx="849092" cy="1126831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128" name="Group 5">
            <a:extLst>
              <a:ext uri="{FF2B5EF4-FFF2-40B4-BE49-F238E27FC236}">
                <a16:creationId xmlns:a16="http://schemas.microsoft.com/office/drawing/2014/main" id="{3E209B59-4D4E-F45C-E8F6-7F47706A939E}"/>
              </a:ext>
            </a:extLst>
          </p:cNvPr>
          <p:cNvGrpSpPr>
            <a:grpSpLocks/>
          </p:cNvGrpSpPr>
          <p:nvPr/>
        </p:nvGrpSpPr>
        <p:grpSpPr bwMode="auto">
          <a:xfrm>
            <a:off x="3395226" y="6436101"/>
            <a:ext cx="841156" cy="843800"/>
            <a:chOff x="2317906" y="7278896"/>
            <a:chExt cx="505393" cy="506808"/>
          </a:xfrm>
          <a:solidFill>
            <a:schemeClr val="accent2"/>
          </a:solidFill>
        </p:grpSpPr>
        <p:sp>
          <p:nvSpPr>
            <p:cNvPr id="129" name="Freeform 55">
              <a:extLst>
                <a:ext uri="{FF2B5EF4-FFF2-40B4-BE49-F238E27FC236}">
                  <a16:creationId xmlns:a16="http://schemas.microsoft.com/office/drawing/2014/main" id="{BD2FBDFC-7CF2-4D0E-1669-D61CB083F93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906" y="7556366"/>
              <a:ext cx="505393" cy="229338"/>
            </a:xfrm>
            <a:custGeom>
              <a:avLst/>
              <a:gdLst>
                <a:gd name="T0" fmla="*/ 161856443 w 1574"/>
                <a:gd name="T1" fmla="*/ 0 h 713"/>
                <a:gd name="T2" fmla="*/ 161856443 w 1574"/>
                <a:gd name="T3" fmla="*/ 0 h 713"/>
                <a:gd name="T4" fmla="*/ 19885320 w 1574"/>
                <a:gd name="T5" fmla="*/ 0 h 713"/>
                <a:gd name="T6" fmla="*/ 0 w 1574"/>
                <a:gd name="T7" fmla="*/ 22623406 h 713"/>
                <a:gd name="T8" fmla="*/ 0 w 1574"/>
                <a:gd name="T9" fmla="*/ 62649802 h 713"/>
                <a:gd name="T10" fmla="*/ 19885320 w 1574"/>
                <a:gd name="T11" fmla="*/ 82604781 h 713"/>
                <a:gd name="T12" fmla="*/ 161856443 w 1574"/>
                <a:gd name="T13" fmla="*/ 82604781 h 713"/>
                <a:gd name="T14" fmla="*/ 181857355 w 1574"/>
                <a:gd name="T15" fmla="*/ 62649802 h 713"/>
                <a:gd name="T16" fmla="*/ 181857355 w 1574"/>
                <a:gd name="T17" fmla="*/ 22623406 h 713"/>
                <a:gd name="T18" fmla="*/ 161856443 w 1574"/>
                <a:gd name="T19" fmla="*/ 0 h 713"/>
                <a:gd name="T20" fmla="*/ 161856443 w 1574"/>
                <a:gd name="T21" fmla="*/ 62649802 h 713"/>
                <a:gd name="T22" fmla="*/ 161856443 w 1574"/>
                <a:gd name="T23" fmla="*/ 62649802 h 713"/>
                <a:gd name="T24" fmla="*/ 19885320 w 1574"/>
                <a:gd name="T25" fmla="*/ 62649802 h 713"/>
                <a:gd name="T26" fmla="*/ 19885320 w 1574"/>
                <a:gd name="T27" fmla="*/ 22623406 h 713"/>
                <a:gd name="T28" fmla="*/ 161856443 w 1574"/>
                <a:gd name="T29" fmla="*/ 22623406 h 713"/>
                <a:gd name="T30" fmla="*/ 161856443 w 1574"/>
                <a:gd name="T31" fmla="*/ 62649802 h 713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574" h="713">
                  <a:moveTo>
                    <a:pt x="1400" y="0"/>
                  </a:moveTo>
                  <a:lnTo>
                    <a:pt x="1400" y="0"/>
                  </a:lnTo>
                  <a:cubicBezTo>
                    <a:pt x="172" y="0"/>
                    <a:pt x="172" y="0"/>
                    <a:pt x="172" y="0"/>
                  </a:cubicBezTo>
                  <a:cubicBezTo>
                    <a:pt x="86" y="0"/>
                    <a:pt x="0" y="87"/>
                    <a:pt x="0" y="195"/>
                  </a:cubicBezTo>
                  <a:cubicBezTo>
                    <a:pt x="0" y="540"/>
                    <a:pt x="0" y="540"/>
                    <a:pt x="0" y="540"/>
                  </a:cubicBezTo>
                  <a:cubicBezTo>
                    <a:pt x="0" y="626"/>
                    <a:pt x="86" y="712"/>
                    <a:pt x="172" y="712"/>
                  </a:cubicBezTo>
                  <a:cubicBezTo>
                    <a:pt x="1400" y="712"/>
                    <a:pt x="1400" y="712"/>
                    <a:pt x="1400" y="712"/>
                  </a:cubicBezTo>
                  <a:cubicBezTo>
                    <a:pt x="1509" y="712"/>
                    <a:pt x="1573" y="626"/>
                    <a:pt x="1573" y="540"/>
                  </a:cubicBezTo>
                  <a:cubicBezTo>
                    <a:pt x="1573" y="195"/>
                    <a:pt x="1573" y="195"/>
                    <a:pt x="1573" y="195"/>
                  </a:cubicBezTo>
                  <a:cubicBezTo>
                    <a:pt x="1573" y="87"/>
                    <a:pt x="1509" y="0"/>
                    <a:pt x="1400" y="0"/>
                  </a:cubicBezTo>
                  <a:close/>
                  <a:moveTo>
                    <a:pt x="1400" y="540"/>
                  </a:moveTo>
                  <a:lnTo>
                    <a:pt x="1400" y="540"/>
                  </a:lnTo>
                  <a:cubicBezTo>
                    <a:pt x="172" y="540"/>
                    <a:pt x="172" y="540"/>
                    <a:pt x="172" y="540"/>
                  </a:cubicBezTo>
                  <a:cubicBezTo>
                    <a:pt x="172" y="195"/>
                    <a:pt x="172" y="195"/>
                    <a:pt x="172" y="195"/>
                  </a:cubicBezTo>
                  <a:cubicBezTo>
                    <a:pt x="1400" y="195"/>
                    <a:pt x="1400" y="195"/>
                    <a:pt x="1400" y="195"/>
                  </a:cubicBezTo>
                  <a:lnTo>
                    <a:pt x="1400" y="540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30" name="Freeform 56">
              <a:extLst>
                <a:ext uri="{FF2B5EF4-FFF2-40B4-BE49-F238E27FC236}">
                  <a16:creationId xmlns:a16="http://schemas.microsoft.com/office/drawing/2014/main" id="{E0BA6D40-5EBE-BCA9-E725-78CA709F619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906" y="7278896"/>
              <a:ext cx="505393" cy="220844"/>
            </a:xfrm>
            <a:custGeom>
              <a:avLst/>
              <a:gdLst>
                <a:gd name="T0" fmla="*/ 161856443 w 1574"/>
                <a:gd name="T1" fmla="*/ 0 h 690"/>
                <a:gd name="T2" fmla="*/ 161856443 w 1574"/>
                <a:gd name="T3" fmla="*/ 0 h 690"/>
                <a:gd name="T4" fmla="*/ 19885320 w 1574"/>
                <a:gd name="T5" fmla="*/ 0 h 690"/>
                <a:gd name="T6" fmla="*/ 0 w 1574"/>
                <a:gd name="T7" fmla="*/ 19758497 h 690"/>
                <a:gd name="T8" fmla="*/ 0 w 1574"/>
                <a:gd name="T9" fmla="*/ 59390393 h 690"/>
                <a:gd name="T10" fmla="*/ 19885320 w 1574"/>
                <a:gd name="T11" fmla="*/ 79148889 h 690"/>
                <a:gd name="T12" fmla="*/ 161856443 w 1574"/>
                <a:gd name="T13" fmla="*/ 79148889 h 690"/>
                <a:gd name="T14" fmla="*/ 181857355 w 1574"/>
                <a:gd name="T15" fmla="*/ 59390393 h 690"/>
                <a:gd name="T16" fmla="*/ 181857355 w 1574"/>
                <a:gd name="T17" fmla="*/ 19758497 h 690"/>
                <a:gd name="T18" fmla="*/ 161856443 w 1574"/>
                <a:gd name="T19" fmla="*/ 0 h 690"/>
                <a:gd name="T20" fmla="*/ 161856443 w 1574"/>
                <a:gd name="T21" fmla="*/ 59390393 h 690"/>
                <a:gd name="T22" fmla="*/ 161856443 w 1574"/>
                <a:gd name="T23" fmla="*/ 59390393 h 690"/>
                <a:gd name="T24" fmla="*/ 19885320 w 1574"/>
                <a:gd name="T25" fmla="*/ 59390393 h 690"/>
                <a:gd name="T26" fmla="*/ 19885320 w 1574"/>
                <a:gd name="T27" fmla="*/ 19758497 h 690"/>
                <a:gd name="T28" fmla="*/ 161856443 w 1574"/>
                <a:gd name="T29" fmla="*/ 19758497 h 690"/>
                <a:gd name="T30" fmla="*/ 161856443 w 1574"/>
                <a:gd name="T31" fmla="*/ 59390393 h 690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574" h="690">
                  <a:moveTo>
                    <a:pt x="1400" y="0"/>
                  </a:moveTo>
                  <a:lnTo>
                    <a:pt x="1400" y="0"/>
                  </a:lnTo>
                  <a:cubicBezTo>
                    <a:pt x="172" y="0"/>
                    <a:pt x="172" y="0"/>
                    <a:pt x="172" y="0"/>
                  </a:cubicBezTo>
                  <a:cubicBezTo>
                    <a:pt x="86" y="0"/>
                    <a:pt x="0" y="64"/>
                    <a:pt x="0" y="172"/>
                  </a:cubicBezTo>
                  <a:cubicBezTo>
                    <a:pt x="0" y="517"/>
                    <a:pt x="0" y="517"/>
                    <a:pt x="0" y="517"/>
                  </a:cubicBezTo>
                  <a:cubicBezTo>
                    <a:pt x="0" y="625"/>
                    <a:pt x="86" y="689"/>
                    <a:pt x="172" y="689"/>
                  </a:cubicBezTo>
                  <a:cubicBezTo>
                    <a:pt x="1400" y="689"/>
                    <a:pt x="1400" y="689"/>
                    <a:pt x="1400" y="689"/>
                  </a:cubicBezTo>
                  <a:cubicBezTo>
                    <a:pt x="1509" y="689"/>
                    <a:pt x="1573" y="625"/>
                    <a:pt x="1573" y="517"/>
                  </a:cubicBezTo>
                  <a:cubicBezTo>
                    <a:pt x="1573" y="172"/>
                    <a:pt x="1573" y="172"/>
                    <a:pt x="1573" y="172"/>
                  </a:cubicBezTo>
                  <a:cubicBezTo>
                    <a:pt x="1573" y="64"/>
                    <a:pt x="1509" y="0"/>
                    <a:pt x="1400" y="0"/>
                  </a:cubicBezTo>
                  <a:close/>
                  <a:moveTo>
                    <a:pt x="1400" y="517"/>
                  </a:moveTo>
                  <a:lnTo>
                    <a:pt x="1400" y="517"/>
                  </a:lnTo>
                  <a:cubicBezTo>
                    <a:pt x="172" y="517"/>
                    <a:pt x="172" y="517"/>
                    <a:pt x="172" y="517"/>
                  </a:cubicBezTo>
                  <a:cubicBezTo>
                    <a:pt x="172" y="172"/>
                    <a:pt x="172" y="172"/>
                    <a:pt x="172" y="172"/>
                  </a:cubicBezTo>
                  <a:cubicBezTo>
                    <a:pt x="1400" y="172"/>
                    <a:pt x="1400" y="172"/>
                    <a:pt x="1400" y="172"/>
                  </a:cubicBezTo>
                  <a:lnTo>
                    <a:pt x="1400" y="51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  <p:sp>
        <p:nvSpPr>
          <p:cNvPr id="131" name="Freeform 38">
            <a:extLst>
              <a:ext uri="{FF2B5EF4-FFF2-40B4-BE49-F238E27FC236}">
                <a16:creationId xmlns:a16="http://schemas.microsoft.com/office/drawing/2014/main" id="{93337F5B-3984-6C06-02AB-D6390B6EAB7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43646" y="9490513"/>
            <a:ext cx="944317" cy="944317"/>
          </a:xfrm>
          <a:custGeom>
            <a:avLst/>
            <a:gdLst>
              <a:gd name="T0" fmla="*/ 174340679 w 1768"/>
              <a:gd name="T1" fmla="*/ 29827708 h 1768"/>
              <a:gd name="T2" fmla="*/ 174340679 w 1768"/>
              <a:gd name="T3" fmla="*/ 29827708 h 1768"/>
              <a:gd name="T4" fmla="*/ 159426851 w 1768"/>
              <a:gd name="T5" fmla="*/ 44857153 h 1768"/>
              <a:gd name="T6" fmla="*/ 184283124 w 1768"/>
              <a:gd name="T7" fmla="*/ 102200099 h 1768"/>
              <a:gd name="T8" fmla="*/ 102199919 w 1768"/>
              <a:gd name="T9" fmla="*/ 181856030 h 1768"/>
              <a:gd name="T10" fmla="*/ 20000480 w 1768"/>
              <a:gd name="T11" fmla="*/ 102200099 h 1768"/>
              <a:gd name="T12" fmla="*/ 92141562 w 1768"/>
              <a:gd name="T13" fmla="*/ 19885245 h 1768"/>
              <a:gd name="T14" fmla="*/ 92141562 w 1768"/>
              <a:gd name="T15" fmla="*/ 42429092 h 1768"/>
              <a:gd name="T16" fmla="*/ 39885691 w 1768"/>
              <a:gd name="T17" fmla="*/ 102200099 h 1768"/>
              <a:gd name="T18" fmla="*/ 102199919 w 1768"/>
              <a:gd name="T19" fmla="*/ 161971105 h 1768"/>
              <a:gd name="T20" fmla="*/ 161970499 w 1768"/>
              <a:gd name="T21" fmla="*/ 102200099 h 1768"/>
              <a:gd name="T22" fmla="*/ 144513345 w 1768"/>
              <a:gd name="T23" fmla="*/ 57227355 h 1768"/>
              <a:gd name="T24" fmla="*/ 129599517 w 1768"/>
              <a:gd name="T25" fmla="*/ 72256800 h 1768"/>
              <a:gd name="T26" fmla="*/ 141969697 w 1768"/>
              <a:gd name="T27" fmla="*/ 102200099 h 1768"/>
              <a:gd name="T28" fmla="*/ 102199919 w 1768"/>
              <a:gd name="T29" fmla="*/ 141970269 h 1768"/>
              <a:gd name="T30" fmla="*/ 62314228 w 1768"/>
              <a:gd name="T31" fmla="*/ 102200099 h 1768"/>
              <a:gd name="T32" fmla="*/ 92141562 w 1768"/>
              <a:gd name="T33" fmla="*/ 62314338 h 1768"/>
              <a:gd name="T34" fmla="*/ 92141562 w 1768"/>
              <a:gd name="T35" fmla="*/ 84742914 h 1768"/>
              <a:gd name="T36" fmla="*/ 82199117 w 1768"/>
              <a:gd name="T37" fmla="*/ 102200099 h 1768"/>
              <a:gd name="T38" fmla="*/ 102199919 w 1768"/>
              <a:gd name="T39" fmla="*/ 122085344 h 1768"/>
              <a:gd name="T40" fmla="*/ 122084808 w 1768"/>
              <a:gd name="T41" fmla="*/ 102200099 h 1768"/>
              <a:gd name="T42" fmla="*/ 112142363 w 1768"/>
              <a:gd name="T43" fmla="*/ 84742914 h 1768"/>
              <a:gd name="T44" fmla="*/ 112142363 w 1768"/>
              <a:gd name="T45" fmla="*/ 0 h 1768"/>
              <a:gd name="T46" fmla="*/ 102199919 w 1768"/>
              <a:gd name="T47" fmla="*/ 0 h 1768"/>
              <a:gd name="T48" fmla="*/ 0 w 1768"/>
              <a:gd name="T49" fmla="*/ 102200099 h 1768"/>
              <a:gd name="T50" fmla="*/ 102199919 w 1768"/>
              <a:gd name="T51" fmla="*/ 204284606 h 1768"/>
              <a:gd name="T52" fmla="*/ 204283925 w 1768"/>
              <a:gd name="T53" fmla="*/ 102200099 h 1768"/>
              <a:gd name="T54" fmla="*/ 174340679 w 1768"/>
              <a:gd name="T55" fmla="*/ 29827708 h 1768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0" t="0" r="r" b="b"/>
            <a:pathLst>
              <a:path w="1768" h="1768">
                <a:moveTo>
                  <a:pt x="1508" y="258"/>
                </a:moveTo>
                <a:lnTo>
                  <a:pt x="1508" y="258"/>
                </a:lnTo>
                <a:cubicBezTo>
                  <a:pt x="1379" y="388"/>
                  <a:pt x="1379" y="388"/>
                  <a:pt x="1379" y="388"/>
                </a:cubicBezTo>
                <a:cubicBezTo>
                  <a:pt x="1508" y="517"/>
                  <a:pt x="1594" y="689"/>
                  <a:pt x="1594" y="884"/>
                </a:cubicBezTo>
                <a:cubicBezTo>
                  <a:pt x="1594" y="1271"/>
                  <a:pt x="1272" y="1573"/>
                  <a:pt x="884" y="1573"/>
                </a:cubicBezTo>
                <a:cubicBezTo>
                  <a:pt x="496" y="1573"/>
                  <a:pt x="173" y="1271"/>
                  <a:pt x="173" y="884"/>
                </a:cubicBezTo>
                <a:cubicBezTo>
                  <a:pt x="173" y="517"/>
                  <a:pt x="453" y="216"/>
                  <a:pt x="797" y="172"/>
                </a:cubicBezTo>
                <a:cubicBezTo>
                  <a:pt x="797" y="367"/>
                  <a:pt x="797" y="367"/>
                  <a:pt x="797" y="367"/>
                </a:cubicBezTo>
                <a:cubicBezTo>
                  <a:pt x="539" y="409"/>
                  <a:pt x="345" y="625"/>
                  <a:pt x="345" y="884"/>
                </a:cubicBezTo>
                <a:cubicBezTo>
                  <a:pt x="345" y="1164"/>
                  <a:pt x="582" y="1401"/>
                  <a:pt x="884" y="1401"/>
                </a:cubicBezTo>
                <a:cubicBezTo>
                  <a:pt x="1164" y="1401"/>
                  <a:pt x="1401" y="1164"/>
                  <a:pt x="1401" y="884"/>
                </a:cubicBezTo>
                <a:cubicBezTo>
                  <a:pt x="1401" y="733"/>
                  <a:pt x="1358" y="603"/>
                  <a:pt x="1250" y="495"/>
                </a:cubicBezTo>
                <a:cubicBezTo>
                  <a:pt x="1121" y="625"/>
                  <a:pt x="1121" y="625"/>
                  <a:pt x="1121" y="625"/>
                </a:cubicBezTo>
                <a:cubicBezTo>
                  <a:pt x="1186" y="689"/>
                  <a:pt x="1228" y="775"/>
                  <a:pt x="1228" y="884"/>
                </a:cubicBezTo>
                <a:cubicBezTo>
                  <a:pt x="1228" y="1077"/>
                  <a:pt x="1077" y="1228"/>
                  <a:pt x="884" y="1228"/>
                </a:cubicBezTo>
                <a:cubicBezTo>
                  <a:pt x="690" y="1228"/>
                  <a:pt x="539" y="1077"/>
                  <a:pt x="539" y="884"/>
                </a:cubicBezTo>
                <a:cubicBezTo>
                  <a:pt x="539" y="711"/>
                  <a:pt x="646" y="582"/>
                  <a:pt x="797" y="539"/>
                </a:cubicBezTo>
                <a:cubicBezTo>
                  <a:pt x="797" y="733"/>
                  <a:pt x="797" y="733"/>
                  <a:pt x="797" y="733"/>
                </a:cubicBezTo>
                <a:cubicBezTo>
                  <a:pt x="733" y="754"/>
                  <a:pt x="711" y="819"/>
                  <a:pt x="711" y="884"/>
                </a:cubicBezTo>
                <a:cubicBezTo>
                  <a:pt x="711" y="970"/>
                  <a:pt x="776" y="1056"/>
                  <a:pt x="884" y="1056"/>
                </a:cubicBezTo>
                <a:cubicBezTo>
                  <a:pt x="970" y="1056"/>
                  <a:pt x="1056" y="970"/>
                  <a:pt x="1056" y="884"/>
                </a:cubicBezTo>
                <a:cubicBezTo>
                  <a:pt x="1056" y="819"/>
                  <a:pt x="1013" y="754"/>
                  <a:pt x="970" y="733"/>
                </a:cubicBezTo>
                <a:cubicBezTo>
                  <a:pt x="970" y="0"/>
                  <a:pt x="970" y="0"/>
                  <a:pt x="970" y="0"/>
                </a:cubicBezTo>
                <a:cubicBezTo>
                  <a:pt x="884" y="0"/>
                  <a:pt x="884" y="0"/>
                  <a:pt x="884" y="0"/>
                </a:cubicBezTo>
                <a:cubicBezTo>
                  <a:pt x="388" y="0"/>
                  <a:pt x="0" y="388"/>
                  <a:pt x="0" y="884"/>
                </a:cubicBezTo>
                <a:cubicBezTo>
                  <a:pt x="0" y="1357"/>
                  <a:pt x="388" y="1767"/>
                  <a:pt x="884" y="1767"/>
                </a:cubicBezTo>
                <a:cubicBezTo>
                  <a:pt x="1358" y="1767"/>
                  <a:pt x="1767" y="1357"/>
                  <a:pt x="1767" y="884"/>
                </a:cubicBezTo>
                <a:cubicBezTo>
                  <a:pt x="1767" y="625"/>
                  <a:pt x="1659" y="409"/>
                  <a:pt x="1508" y="258"/>
                </a:cubicBezTo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</p:spTree>
    <p:extLst>
      <p:ext uri="{BB962C8B-B14F-4D97-AF65-F5344CB8AC3E}">
        <p14:creationId xmlns:p14="http://schemas.microsoft.com/office/powerpoint/2010/main" val="1063747054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 advClick="0" advTm="3000">
        <p159:morph option="byObject"/>
      </p:transition>
    </mc:Choice>
    <mc:Fallback xmlns="">
      <p:transition spd="slow" advClick="0" advTm="3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42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75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7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5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9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2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3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6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7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4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7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75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31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1" dur="50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7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0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5" dur="10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6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1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2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5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6" grpId="0"/>
          <p:bldP spid="37" grpId="0"/>
          <p:bldP spid="38" grpId="0" animBg="1"/>
          <p:bldP spid="39" grpId="0" animBg="1"/>
          <p:bldP spid="40" grpId="0" animBg="1"/>
          <p:bldP spid="41" grpId="0" animBg="1"/>
          <p:bldP spid="42" grpId="0" animBg="1"/>
          <p:bldP spid="43" grpId="0" animBg="1"/>
          <p:bldP spid="44" grpId="0" animBg="1"/>
          <p:bldP spid="46" grpId="0" animBg="1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3" grpId="0" animBg="1"/>
          <p:bldP spid="54" grpId="0" animBg="1"/>
          <p:bldP spid="55" grpId="0"/>
          <p:bldP spid="56" grpId="0"/>
          <p:bldP spid="57" grpId="0"/>
          <p:bldP spid="58" grpId="0"/>
          <p:bldP spid="59" grpId="0"/>
          <p:bldP spid="60" grpId="0"/>
          <p:bldP spid="61" grpId="0" animBg="1"/>
          <p:bldP spid="62" grpId="0"/>
          <p:bldP spid="63" grpId="0" animBg="1"/>
          <p:bldP spid="131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42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75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7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5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4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7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75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31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1" dur="50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7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0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5" dur="10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6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1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2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5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6" grpId="0"/>
          <p:bldP spid="37" grpId="0"/>
          <p:bldP spid="38" grpId="0" animBg="1"/>
          <p:bldP spid="39" grpId="0" animBg="1"/>
          <p:bldP spid="40" grpId="0" animBg="1"/>
          <p:bldP spid="41" grpId="0" animBg="1"/>
          <p:bldP spid="42" grpId="0" animBg="1"/>
          <p:bldP spid="43" grpId="0" animBg="1"/>
          <p:bldP spid="44" grpId="0" animBg="1"/>
          <p:bldP spid="46" grpId="0" animBg="1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3" grpId="0" animBg="1"/>
          <p:bldP spid="54" grpId="0" animBg="1"/>
          <p:bldP spid="55" grpId="0"/>
          <p:bldP spid="56" grpId="0"/>
          <p:bldP spid="57" grpId="0"/>
          <p:bldP spid="58" grpId="0"/>
          <p:bldP spid="59" grpId="0"/>
          <p:bldP spid="60" grpId="0"/>
          <p:bldP spid="61" grpId="0" animBg="1"/>
          <p:bldP spid="62" grpId="0"/>
          <p:bldP spid="63" grpId="0" animBg="1"/>
          <p:bldP spid="131" grpId="0" animBg="1"/>
        </p:bldLst>
      </p:timing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Freeform: Shape 34">
            <a:extLst>
              <a:ext uri="{FF2B5EF4-FFF2-40B4-BE49-F238E27FC236}">
                <a16:creationId xmlns:a16="http://schemas.microsoft.com/office/drawing/2014/main" id="{AF0B80EF-14D7-D33F-D150-5CCEFE78ADB9}"/>
              </a:ext>
            </a:extLst>
          </p:cNvPr>
          <p:cNvSpPr/>
          <p:nvPr/>
        </p:nvSpPr>
        <p:spPr>
          <a:xfrm>
            <a:off x="11203674" y="723902"/>
            <a:ext cx="12268196" cy="12268198"/>
          </a:xfrm>
          <a:custGeom>
            <a:avLst/>
            <a:gdLst>
              <a:gd name="connsiteX0" fmla="*/ 6134098 w 12268196"/>
              <a:gd name="connsiteY0" fmla="*/ 1501746 h 12268198"/>
              <a:gd name="connsiteX1" fmla="*/ 1501744 w 12268196"/>
              <a:gd name="connsiteY1" fmla="*/ 6134099 h 12268198"/>
              <a:gd name="connsiteX2" fmla="*/ 6134098 w 12268196"/>
              <a:gd name="connsiteY2" fmla="*/ 10766452 h 12268198"/>
              <a:gd name="connsiteX3" fmla="*/ 10766452 w 12268196"/>
              <a:gd name="connsiteY3" fmla="*/ 6134099 h 12268198"/>
              <a:gd name="connsiteX4" fmla="*/ 6134098 w 12268196"/>
              <a:gd name="connsiteY4" fmla="*/ 1501746 h 12268198"/>
              <a:gd name="connsiteX5" fmla="*/ 6134098 w 12268196"/>
              <a:gd name="connsiteY5" fmla="*/ 0 h 12268198"/>
              <a:gd name="connsiteX6" fmla="*/ 12268196 w 12268196"/>
              <a:gd name="connsiteY6" fmla="*/ 6134099 h 12268198"/>
              <a:gd name="connsiteX7" fmla="*/ 6134098 w 12268196"/>
              <a:gd name="connsiteY7" fmla="*/ 12268198 h 12268198"/>
              <a:gd name="connsiteX8" fmla="*/ 0 w 12268196"/>
              <a:gd name="connsiteY8" fmla="*/ 6134099 h 12268198"/>
              <a:gd name="connsiteX9" fmla="*/ 6134098 w 12268196"/>
              <a:gd name="connsiteY9" fmla="*/ 0 h 122681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2268196" h="12268198">
                <a:moveTo>
                  <a:pt x="6134098" y="1501746"/>
                </a:moveTo>
                <a:cubicBezTo>
                  <a:pt x="3575720" y="1501746"/>
                  <a:pt x="1501744" y="3575721"/>
                  <a:pt x="1501744" y="6134099"/>
                </a:cubicBezTo>
                <a:cubicBezTo>
                  <a:pt x="1501744" y="8692477"/>
                  <a:pt x="3575720" y="10766452"/>
                  <a:pt x="6134098" y="10766452"/>
                </a:cubicBezTo>
                <a:cubicBezTo>
                  <a:pt x="8692476" y="10766452"/>
                  <a:pt x="10766452" y="8692477"/>
                  <a:pt x="10766452" y="6134099"/>
                </a:cubicBezTo>
                <a:cubicBezTo>
                  <a:pt x="10766452" y="3575721"/>
                  <a:pt x="8692476" y="1501746"/>
                  <a:pt x="6134098" y="1501746"/>
                </a:cubicBezTo>
                <a:close/>
                <a:moveTo>
                  <a:pt x="6134098" y="0"/>
                </a:moveTo>
                <a:cubicBezTo>
                  <a:pt x="9521868" y="0"/>
                  <a:pt x="12268196" y="2746330"/>
                  <a:pt x="12268196" y="6134099"/>
                </a:cubicBezTo>
                <a:cubicBezTo>
                  <a:pt x="12268196" y="9521868"/>
                  <a:pt x="9521868" y="12268198"/>
                  <a:pt x="6134098" y="12268198"/>
                </a:cubicBezTo>
                <a:cubicBezTo>
                  <a:pt x="2746328" y="12268198"/>
                  <a:pt x="0" y="9521868"/>
                  <a:pt x="0" y="6134099"/>
                </a:cubicBezTo>
                <a:cubicBezTo>
                  <a:pt x="0" y="2746330"/>
                  <a:pt x="2746328" y="0"/>
                  <a:pt x="6134098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25400">
            <a:solidFill>
              <a:schemeClr val="bg1">
                <a:lumMod val="85000"/>
                <a:alpha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6" name="!!SubTitle">
            <a:extLst>
              <a:ext uri="{FF2B5EF4-FFF2-40B4-BE49-F238E27FC236}">
                <a16:creationId xmlns:a16="http://schemas.microsoft.com/office/drawing/2014/main" id="{BA5454A5-B3D2-B4E4-4CE5-B1506BC8165E}"/>
              </a:ext>
            </a:extLst>
          </p:cNvPr>
          <p:cNvSpPr txBox="1"/>
          <p:nvPr/>
        </p:nvSpPr>
        <p:spPr>
          <a:xfrm>
            <a:off x="10372778" y="1137329"/>
            <a:ext cx="13939568" cy="16590232"/>
          </a:xfrm>
          <a:prstGeom prst="rect">
            <a:avLst/>
          </a:prstGeom>
          <a:noFill/>
        </p:spPr>
        <p:txBody>
          <a:bodyPr spcFirstLastPara="1" wrap="none" numCol="1" rtlCol="0">
            <a:prstTxWarp prst="textArchUp">
              <a:avLst/>
            </a:prstTxWarp>
            <a:spAutoFit/>
          </a:bodyPr>
          <a:lstStyle>
            <a:defPPr>
              <a:defRPr lang="en-US"/>
            </a:defPPr>
            <a:lvl1pPr algn="ctr">
              <a:defRPr sz="5400" b="1" u="none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3200" b="0" dirty="0"/>
              <a:t>     we sell CONFIDENCE not templates</a:t>
            </a:r>
          </a:p>
        </p:txBody>
      </p:sp>
      <p:sp>
        <p:nvSpPr>
          <p:cNvPr id="37" name="TextBox 25">
            <a:extLst>
              <a:ext uri="{FF2B5EF4-FFF2-40B4-BE49-F238E27FC236}">
                <a16:creationId xmlns:a16="http://schemas.microsoft.com/office/drawing/2014/main" id="{099C3044-D350-EAC7-EA71-44A77D033C4C}"/>
              </a:ext>
            </a:extLst>
          </p:cNvPr>
          <p:cNvSpPr txBox="1"/>
          <p:nvPr/>
        </p:nvSpPr>
        <p:spPr>
          <a:xfrm>
            <a:off x="12956536" y="6392534"/>
            <a:ext cx="8762474" cy="6186137"/>
          </a:xfrm>
          <a:prstGeom prst="rect">
            <a:avLst/>
          </a:prstGeom>
          <a:noFill/>
        </p:spPr>
        <p:txBody>
          <a:bodyPr wrap="none" rtlCol="0">
            <a:prstTxWarp prst="textArchDown">
              <a:avLst/>
            </a:prstTxWarp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44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rPr>
              <a:t> slideocean</a:t>
            </a:r>
            <a:r>
              <a:rPr lang="en-US" sz="4400" b="1" u="none" dirty="0">
                <a:solidFill>
                  <a:schemeClr val="tx2">
                    <a:lumMod val="75000"/>
                    <a:lumOff val="25000"/>
                  </a:schemeClr>
                </a:solidFill>
              </a:rPr>
              <a:t>.net</a:t>
            </a:r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D54DC1B7-8BAF-E872-0EBA-26DC5D80B425}"/>
              </a:ext>
            </a:extLst>
          </p:cNvPr>
          <p:cNvSpPr/>
          <p:nvPr/>
        </p:nvSpPr>
        <p:spPr>
          <a:xfrm>
            <a:off x="11234776" y="5306445"/>
            <a:ext cx="1422148" cy="3103109"/>
          </a:xfrm>
          <a:custGeom>
            <a:avLst/>
            <a:gdLst>
              <a:gd name="connsiteX0" fmla="*/ 172095 w 1187358"/>
              <a:gd name="connsiteY0" fmla="*/ 0 h 2590800"/>
              <a:gd name="connsiteX1" fmla="*/ 189592 w 1187358"/>
              <a:gd name="connsiteY1" fmla="*/ 0 h 2590800"/>
              <a:gd name="connsiteX2" fmla="*/ 1180192 w 1187358"/>
              <a:gd name="connsiteY2" fmla="*/ 215900 h 2590800"/>
              <a:gd name="connsiteX3" fmla="*/ 1184660 w 1187358"/>
              <a:gd name="connsiteY3" fmla="*/ 207258 h 2590800"/>
              <a:gd name="connsiteX4" fmla="*/ 1184660 w 1187358"/>
              <a:gd name="connsiteY4" fmla="*/ 207258 h 2590800"/>
              <a:gd name="connsiteX5" fmla="*/ 1184660 w 1187358"/>
              <a:gd name="connsiteY5" fmla="*/ 207257 h 2590800"/>
              <a:gd name="connsiteX6" fmla="*/ 1187284 w 1187358"/>
              <a:gd name="connsiteY6" fmla="*/ 208851 h 2590800"/>
              <a:gd name="connsiteX7" fmla="*/ 1166621 w 1187358"/>
              <a:gd name="connsiteY7" fmla="*/ 281616 h 2590800"/>
              <a:gd name="connsiteX8" fmla="*/ 1038911 w 1187358"/>
              <a:gd name="connsiteY8" fmla="*/ 1295401 h 2590800"/>
              <a:gd name="connsiteX9" fmla="*/ 1166621 w 1187358"/>
              <a:gd name="connsiteY9" fmla="*/ 2309186 h 2590800"/>
              <a:gd name="connsiteX10" fmla="*/ 1187358 w 1187358"/>
              <a:gd name="connsiteY10" fmla="*/ 2382211 h 2590800"/>
              <a:gd name="connsiteX11" fmla="*/ 1184869 w 1187358"/>
              <a:gd name="connsiteY11" fmla="*/ 2383947 h 2590800"/>
              <a:gd name="connsiteX12" fmla="*/ 1180192 w 1187358"/>
              <a:gd name="connsiteY12" fmla="*/ 2374900 h 2590800"/>
              <a:gd name="connsiteX13" fmla="*/ 189592 w 1187358"/>
              <a:gd name="connsiteY13" fmla="*/ 2590800 h 2590800"/>
              <a:gd name="connsiteX14" fmla="*/ 172095 w 1187358"/>
              <a:gd name="connsiteY14" fmla="*/ 2590800 h 2590800"/>
              <a:gd name="connsiteX15" fmla="*/ 176892 w 1187358"/>
              <a:gd name="connsiteY15" fmla="*/ 2565401 h 2590800"/>
              <a:gd name="connsiteX16" fmla="*/ 159709 w 1187358"/>
              <a:gd name="connsiteY16" fmla="*/ 2565756 h 2590800"/>
              <a:gd name="connsiteX17" fmla="*/ 103521 w 1187358"/>
              <a:gd name="connsiteY17" fmla="*/ 2322305 h 2590800"/>
              <a:gd name="connsiteX18" fmla="*/ 0 w 1187358"/>
              <a:gd name="connsiteY18" fmla="*/ 1295400 h 2590800"/>
              <a:gd name="connsiteX19" fmla="*/ 103521 w 1187358"/>
              <a:gd name="connsiteY19" fmla="*/ 268495 h 2590800"/>
              <a:gd name="connsiteX20" fmla="*/ 159709 w 1187358"/>
              <a:gd name="connsiteY20" fmla="*/ 25045 h 2590800"/>
              <a:gd name="connsiteX21" fmla="*/ 176892 w 1187358"/>
              <a:gd name="connsiteY21" fmla="*/ 25399 h 2590800"/>
              <a:gd name="connsiteX22" fmla="*/ 172095 w 1187358"/>
              <a:gd name="connsiteY22" fmla="*/ 0 h 2590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1187358" h="2590800">
                <a:moveTo>
                  <a:pt x="172095" y="0"/>
                </a:moveTo>
                <a:lnTo>
                  <a:pt x="189592" y="0"/>
                </a:lnTo>
                <a:lnTo>
                  <a:pt x="1180192" y="215900"/>
                </a:lnTo>
                <a:lnTo>
                  <a:pt x="1184660" y="207258"/>
                </a:lnTo>
                <a:lnTo>
                  <a:pt x="1184660" y="207258"/>
                </a:lnTo>
                <a:lnTo>
                  <a:pt x="1184660" y="207257"/>
                </a:lnTo>
                <a:lnTo>
                  <a:pt x="1187284" y="208851"/>
                </a:lnTo>
                <a:lnTo>
                  <a:pt x="1166621" y="281616"/>
                </a:lnTo>
                <a:cubicBezTo>
                  <a:pt x="1083251" y="605649"/>
                  <a:pt x="1038911" y="945347"/>
                  <a:pt x="1038911" y="1295401"/>
                </a:cubicBezTo>
                <a:cubicBezTo>
                  <a:pt x="1038911" y="1645456"/>
                  <a:pt x="1083251" y="1985154"/>
                  <a:pt x="1166621" y="2309186"/>
                </a:cubicBezTo>
                <a:lnTo>
                  <a:pt x="1187358" y="2382211"/>
                </a:lnTo>
                <a:lnTo>
                  <a:pt x="1184869" y="2383947"/>
                </a:lnTo>
                <a:lnTo>
                  <a:pt x="1180192" y="2374900"/>
                </a:lnTo>
                <a:lnTo>
                  <a:pt x="189592" y="2590800"/>
                </a:lnTo>
                <a:lnTo>
                  <a:pt x="172095" y="2590800"/>
                </a:lnTo>
                <a:lnTo>
                  <a:pt x="176892" y="2565401"/>
                </a:lnTo>
                <a:lnTo>
                  <a:pt x="159709" y="2565756"/>
                </a:lnTo>
                <a:lnTo>
                  <a:pt x="103521" y="2322305"/>
                </a:lnTo>
                <a:cubicBezTo>
                  <a:pt x="35645" y="1990606"/>
                  <a:pt x="0" y="1647166"/>
                  <a:pt x="0" y="1295400"/>
                </a:cubicBezTo>
                <a:cubicBezTo>
                  <a:pt x="0" y="943635"/>
                  <a:pt x="35645" y="600195"/>
                  <a:pt x="103521" y="268495"/>
                </a:cubicBezTo>
                <a:lnTo>
                  <a:pt x="159709" y="25045"/>
                </a:lnTo>
                <a:lnTo>
                  <a:pt x="176892" y="25399"/>
                </a:lnTo>
                <a:lnTo>
                  <a:pt x="172095" y="0"/>
                </a:ln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38" name="Freeform: Shape 137">
            <a:extLst>
              <a:ext uri="{FF2B5EF4-FFF2-40B4-BE49-F238E27FC236}">
                <a16:creationId xmlns:a16="http://schemas.microsoft.com/office/drawing/2014/main" id="{F8DF3A7B-F68A-2F47-2489-DBD43DAB0955}"/>
              </a:ext>
            </a:extLst>
          </p:cNvPr>
          <p:cNvSpPr/>
          <p:nvPr/>
        </p:nvSpPr>
        <p:spPr>
          <a:xfrm>
            <a:off x="9797305" y="5305838"/>
            <a:ext cx="1637254" cy="3104326"/>
          </a:xfrm>
          <a:custGeom>
            <a:avLst/>
            <a:gdLst>
              <a:gd name="connsiteX0" fmla="*/ 134166 w 1366951"/>
              <a:gd name="connsiteY0" fmla="*/ 0 h 2591816"/>
              <a:gd name="connsiteX1" fmla="*/ 1366951 w 1366951"/>
              <a:gd name="connsiteY1" fmla="*/ 0 h 2591816"/>
              <a:gd name="connsiteX2" fmla="*/ 1366808 w 1366951"/>
              <a:gd name="connsiteY2" fmla="*/ 507 h 2591816"/>
              <a:gd name="connsiteX3" fmla="*/ 145142 w 1366951"/>
              <a:gd name="connsiteY3" fmla="*/ 507 h 2591816"/>
              <a:gd name="connsiteX4" fmla="*/ 1359859 w 1366951"/>
              <a:gd name="connsiteY4" fmla="*/ 25553 h 2591816"/>
              <a:gd name="connsiteX5" fmla="*/ 1303671 w 1366951"/>
              <a:gd name="connsiteY5" fmla="*/ 269003 h 2591816"/>
              <a:gd name="connsiteX6" fmla="*/ 1200150 w 1366951"/>
              <a:gd name="connsiteY6" fmla="*/ 1295908 h 2591816"/>
              <a:gd name="connsiteX7" fmla="*/ 1303671 w 1366951"/>
              <a:gd name="connsiteY7" fmla="*/ 2322813 h 2591816"/>
              <a:gd name="connsiteX8" fmla="*/ 1359859 w 1366951"/>
              <a:gd name="connsiteY8" fmla="*/ 2566264 h 2591816"/>
              <a:gd name="connsiteX9" fmla="*/ 145142 w 1366951"/>
              <a:gd name="connsiteY9" fmla="*/ 2591309 h 2591816"/>
              <a:gd name="connsiteX10" fmla="*/ 1366808 w 1366951"/>
              <a:gd name="connsiteY10" fmla="*/ 2591309 h 2591816"/>
              <a:gd name="connsiteX11" fmla="*/ 1366951 w 1366951"/>
              <a:gd name="connsiteY11" fmla="*/ 2591816 h 2591816"/>
              <a:gd name="connsiteX12" fmla="*/ 134166 w 1366951"/>
              <a:gd name="connsiteY12" fmla="*/ 2591816 h 2591816"/>
              <a:gd name="connsiteX13" fmla="*/ 127904 w 1366951"/>
              <a:gd name="connsiteY13" fmla="*/ 2564685 h 2591816"/>
              <a:gd name="connsiteX14" fmla="*/ 0 w 1366951"/>
              <a:gd name="connsiteY14" fmla="*/ 1295908 h 2591816"/>
              <a:gd name="connsiteX15" fmla="*/ 127904 w 1366951"/>
              <a:gd name="connsiteY15" fmla="*/ 27131 h 2591816"/>
              <a:gd name="connsiteX16" fmla="*/ 134166 w 1366951"/>
              <a:gd name="connsiteY16" fmla="*/ 0 h 2591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366951" h="2591816">
                <a:moveTo>
                  <a:pt x="134166" y="0"/>
                </a:moveTo>
                <a:lnTo>
                  <a:pt x="1366951" y="0"/>
                </a:lnTo>
                <a:lnTo>
                  <a:pt x="1366808" y="507"/>
                </a:lnTo>
                <a:lnTo>
                  <a:pt x="145142" y="507"/>
                </a:lnTo>
                <a:lnTo>
                  <a:pt x="1359859" y="25553"/>
                </a:lnTo>
                <a:lnTo>
                  <a:pt x="1303671" y="269003"/>
                </a:lnTo>
                <a:cubicBezTo>
                  <a:pt x="1235795" y="600703"/>
                  <a:pt x="1200150" y="944143"/>
                  <a:pt x="1200150" y="1295908"/>
                </a:cubicBezTo>
                <a:cubicBezTo>
                  <a:pt x="1200150" y="1647674"/>
                  <a:pt x="1235795" y="1991114"/>
                  <a:pt x="1303671" y="2322813"/>
                </a:cubicBezTo>
                <a:lnTo>
                  <a:pt x="1359859" y="2566264"/>
                </a:lnTo>
                <a:lnTo>
                  <a:pt x="145142" y="2591309"/>
                </a:lnTo>
                <a:lnTo>
                  <a:pt x="1366808" y="2591309"/>
                </a:lnTo>
                <a:lnTo>
                  <a:pt x="1366951" y="2591816"/>
                </a:lnTo>
                <a:lnTo>
                  <a:pt x="134166" y="2591816"/>
                </a:lnTo>
                <a:lnTo>
                  <a:pt x="127904" y="2564685"/>
                </a:lnTo>
                <a:cubicBezTo>
                  <a:pt x="44041" y="2154859"/>
                  <a:pt x="0" y="1730527"/>
                  <a:pt x="0" y="1295908"/>
                </a:cubicBezTo>
                <a:cubicBezTo>
                  <a:pt x="0" y="861290"/>
                  <a:pt x="44041" y="436958"/>
                  <a:pt x="127904" y="27131"/>
                </a:cubicBezTo>
                <a:lnTo>
                  <a:pt x="134166" y="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39" name="Freeform: Shape 138">
            <a:extLst>
              <a:ext uri="{FF2B5EF4-FFF2-40B4-BE49-F238E27FC236}">
                <a16:creationId xmlns:a16="http://schemas.microsoft.com/office/drawing/2014/main" id="{802F342F-3FA8-CAD4-AB1F-FD760F8EE222}"/>
              </a:ext>
            </a:extLst>
          </p:cNvPr>
          <p:cNvSpPr/>
          <p:nvPr/>
        </p:nvSpPr>
        <p:spPr>
          <a:xfrm>
            <a:off x="2283728" y="2200828"/>
            <a:ext cx="9106506" cy="3104840"/>
          </a:xfrm>
          <a:custGeom>
            <a:avLst/>
            <a:gdLst>
              <a:gd name="connsiteX0" fmla="*/ 1296194 w 7603063"/>
              <a:gd name="connsiteY0" fmla="*/ 0 h 2592245"/>
              <a:gd name="connsiteX1" fmla="*/ 7155720 w 7603063"/>
              <a:gd name="connsiteY1" fmla="*/ 0 h 2592245"/>
              <a:gd name="connsiteX2" fmla="*/ 7573732 w 7603063"/>
              <a:gd name="connsiteY2" fmla="*/ 0 h 2592245"/>
              <a:gd name="connsiteX3" fmla="*/ 7603063 w 7603063"/>
              <a:gd name="connsiteY3" fmla="*/ 20723 h 2592245"/>
              <a:gd name="connsiteX4" fmla="*/ 7523826 w 7603063"/>
              <a:gd name="connsiteY4" fmla="*/ 121554 h 2592245"/>
              <a:gd name="connsiteX5" fmla="*/ 6471320 w 7603063"/>
              <a:gd name="connsiteY5" fmla="*/ 2314934 h 2592245"/>
              <a:gd name="connsiteX6" fmla="*/ 6407351 w 7603063"/>
              <a:gd name="connsiteY6" fmla="*/ 2592102 h 2592245"/>
              <a:gd name="connsiteX7" fmla="*/ 1296193 w 7603063"/>
              <a:gd name="connsiteY7" fmla="*/ 2592102 h 2592245"/>
              <a:gd name="connsiteX8" fmla="*/ 1293194 w 7603063"/>
              <a:gd name="connsiteY8" fmla="*/ 2592245 h 2592245"/>
              <a:gd name="connsiteX9" fmla="*/ 1293183 w 7603063"/>
              <a:gd name="connsiteY9" fmla="*/ 2592244 h 2592245"/>
              <a:gd name="connsiteX10" fmla="*/ 1293173 w 7603063"/>
              <a:gd name="connsiteY10" fmla="*/ 2592245 h 2592245"/>
              <a:gd name="connsiteX11" fmla="*/ 1171843 w 7603063"/>
              <a:gd name="connsiteY11" fmla="*/ 2586499 h 2592245"/>
              <a:gd name="connsiteX12" fmla="*/ 6692 w 7603063"/>
              <a:gd name="connsiteY12" fmla="*/ 1428721 h 2592245"/>
              <a:gd name="connsiteX13" fmla="*/ 0 w 7603063"/>
              <a:gd name="connsiteY13" fmla="*/ 1296194 h 2592245"/>
              <a:gd name="connsiteX14" fmla="*/ 6692 w 7603063"/>
              <a:gd name="connsiteY14" fmla="*/ 1163666 h 2592245"/>
              <a:gd name="connsiteX15" fmla="*/ 1296194 w 7603063"/>
              <a:gd name="connsiteY15" fmla="*/ 0 h 25922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7603063" h="2592245">
                <a:moveTo>
                  <a:pt x="1296194" y="0"/>
                </a:moveTo>
                <a:lnTo>
                  <a:pt x="7155720" y="0"/>
                </a:lnTo>
                <a:lnTo>
                  <a:pt x="7573732" y="0"/>
                </a:lnTo>
                <a:lnTo>
                  <a:pt x="7603063" y="20723"/>
                </a:lnTo>
                <a:lnTo>
                  <a:pt x="7523826" y="121554"/>
                </a:lnTo>
                <a:cubicBezTo>
                  <a:pt x="7040427" y="767936"/>
                  <a:pt x="6678340" y="1510314"/>
                  <a:pt x="6471320" y="2314934"/>
                </a:cubicBezTo>
                <a:lnTo>
                  <a:pt x="6407351" y="2592102"/>
                </a:lnTo>
                <a:lnTo>
                  <a:pt x="1296193" y="2592102"/>
                </a:lnTo>
                <a:lnTo>
                  <a:pt x="1293194" y="2592245"/>
                </a:lnTo>
                <a:lnTo>
                  <a:pt x="1293183" y="2592244"/>
                </a:lnTo>
                <a:lnTo>
                  <a:pt x="1293173" y="2592245"/>
                </a:lnTo>
                <a:lnTo>
                  <a:pt x="1171843" y="2586499"/>
                </a:lnTo>
                <a:cubicBezTo>
                  <a:pt x="557965" y="2528070"/>
                  <a:pt x="68922" y="2041484"/>
                  <a:pt x="6692" y="1428721"/>
                </a:cubicBezTo>
                <a:lnTo>
                  <a:pt x="0" y="1296194"/>
                </a:lnTo>
                <a:lnTo>
                  <a:pt x="6692" y="1163666"/>
                </a:lnTo>
                <a:cubicBezTo>
                  <a:pt x="73070" y="510052"/>
                  <a:pt x="625068" y="0"/>
                  <a:pt x="1296194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0" name="Freeform: Shape 139">
            <a:extLst>
              <a:ext uri="{FF2B5EF4-FFF2-40B4-BE49-F238E27FC236}">
                <a16:creationId xmlns:a16="http://schemas.microsoft.com/office/drawing/2014/main" id="{C7E72B1F-8FD5-42BD-90EA-B9E9C018B7F3}"/>
              </a:ext>
            </a:extLst>
          </p:cNvPr>
          <p:cNvSpPr/>
          <p:nvPr/>
        </p:nvSpPr>
        <p:spPr>
          <a:xfrm>
            <a:off x="2283726" y="5305668"/>
            <a:ext cx="7674275" cy="3104663"/>
          </a:xfrm>
          <a:custGeom>
            <a:avLst/>
            <a:gdLst>
              <a:gd name="connsiteX0" fmla="*/ 1293175 w 6407287"/>
              <a:gd name="connsiteY0" fmla="*/ 0 h 2592097"/>
              <a:gd name="connsiteX1" fmla="*/ 1293186 w 6407287"/>
              <a:gd name="connsiteY1" fmla="*/ 0 h 2592097"/>
              <a:gd name="connsiteX2" fmla="*/ 1293196 w 6407287"/>
              <a:gd name="connsiteY2" fmla="*/ 0 h 2592097"/>
              <a:gd name="connsiteX3" fmla="*/ 1296195 w 6407287"/>
              <a:gd name="connsiteY3" fmla="*/ 141 h 2592097"/>
              <a:gd name="connsiteX4" fmla="*/ 6407287 w 6407287"/>
              <a:gd name="connsiteY4" fmla="*/ 142 h 2592097"/>
              <a:gd name="connsiteX5" fmla="*/ 6401025 w 6407287"/>
              <a:gd name="connsiteY5" fmla="*/ 27273 h 2592097"/>
              <a:gd name="connsiteX6" fmla="*/ 6273121 w 6407287"/>
              <a:gd name="connsiteY6" fmla="*/ 1296050 h 2592097"/>
              <a:gd name="connsiteX7" fmla="*/ 6401025 w 6407287"/>
              <a:gd name="connsiteY7" fmla="*/ 2564827 h 2592097"/>
              <a:gd name="connsiteX8" fmla="*/ 6407287 w 6407287"/>
              <a:gd name="connsiteY8" fmla="*/ 2591958 h 2592097"/>
              <a:gd name="connsiteX9" fmla="*/ 1296195 w 6407287"/>
              <a:gd name="connsiteY9" fmla="*/ 2591959 h 2592097"/>
              <a:gd name="connsiteX10" fmla="*/ 1296194 w 6407287"/>
              <a:gd name="connsiteY10" fmla="*/ 2591959 h 2592097"/>
              <a:gd name="connsiteX11" fmla="*/ 1296179 w 6407287"/>
              <a:gd name="connsiteY11" fmla="*/ 2591960 h 2592097"/>
              <a:gd name="connsiteX12" fmla="*/ 1293293 w 6407287"/>
              <a:gd name="connsiteY12" fmla="*/ 2592097 h 2592097"/>
              <a:gd name="connsiteX13" fmla="*/ 1163666 w 6407287"/>
              <a:gd name="connsiteY13" fmla="*/ 2585551 h 2592097"/>
              <a:gd name="connsiteX14" fmla="*/ 6692 w 6407287"/>
              <a:gd name="connsiteY14" fmla="*/ 1428578 h 2592097"/>
              <a:gd name="connsiteX15" fmla="*/ 0 w 6407287"/>
              <a:gd name="connsiteY15" fmla="*/ 1296050 h 2592097"/>
              <a:gd name="connsiteX16" fmla="*/ 6692 w 6407287"/>
              <a:gd name="connsiteY16" fmla="*/ 1163522 h 2592097"/>
              <a:gd name="connsiteX17" fmla="*/ 1171843 w 6407287"/>
              <a:gd name="connsiteY17" fmla="*/ 5744 h 2592097"/>
              <a:gd name="connsiteX18" fmla="*/ 1293175 w 6407287"/>
              <a:gd name="connsiteY18" fmla="*/ 0 h 25920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6407287" h="2592097">
                <a:moveTo>
                  <a:pt x="1293175" y="0"/>
                </a:moveTo>
                <a:lnTo>
                  <a:pt x="1293186" y="0"/>
                </a:lnTo>
                <a:lnTo>
                  <a:pt x="1293196" y="0"/>
                </a:lnTo>
                <a:lnTo>
                  <a:pt x="1296195" y="141"/>
                </a:lnTo>
                <a:lnTo>
                  <a:pt x="6407287" y="142"/>
                </a:lnTo>
                <a:lnTo>
                  <a:pt x="6401025" y="27273"/>
                </a:lnTo>
                <a:cubicBezTo>
                  <a:pt x="6317162" y="437100"/>
                  <a:pt x="6273121" y="861432"/>
                  <a:pt x="6273121" y="1296050"/>
                </a:cubicBezTo>
                <a:cubicBezTo>
                  <a:pt x="6273121" y="1730669"/>
                  <a:pt x="6317162" y="2155001"/>
                  <a:pt x="6401025" y="2564827"/>
                </a:cubicBezTo>
                <a:lnTo>
                  <a:pt x="6407287" y="2591958"/>
                </a:lnTo>
                <a:lnTo>
                  <a:pt x="1296195" y="2591959"/>
                </a:lnTo>
                <a:lnTo>
                  <a:pt x="1296194" y="2591959"/>
                </a:lnTo>
                <a:lnTo>
                  <a:pt x="1296179" y="2591960"/>
                </a:lnTo>
                <a:lnTo>
                  <a:pt x="1293293" y="2592097"/>
                </a:lnTo>
                <a:lnTo>
                  <a:pt x="1163666" y="2585551"/>
                </a:lnTo>
                <a:cubicBezTo>
                  <a:pt x="553627" y="2523598"/>
                  <a:pt x="68645" y="2038617"/>
                  <a:pt x="6692" y="1428578"/>
                </a:cubicBezTo>
                <a:lnTo>
                  <a:pt x="0" y="1296050"/>
                </a:lnTo>
                <a:lnTo>
                  <a:pt x="6692" y="1163522"/>
                </a:lnTo>
                <a:cubicBezTo>
                  <a:pt x="68922" y="550759"/>
                  <a:pt x="557965" y="64174"/>
                  <a:pt x="1171843" y="5744"/>
                </a:cubicBezTo>
                <a:lnTo>
                  <a:pt x="1293175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1" name="Freeform: Shape 140">
            <a:extLst>
              <a:ext uri="{FF2B5EF4-FFF2-40B4-BE49-F238E27FC236}">
                <a16:creationId xmlns:a16="http://schemas.microsoft.com/office/drawing/2014/main" id="{FD206D39-68D7-7006-2A59-E7B43204A1A7}"/>
              </a:ext>
            </a:extLst>
          </p:cNvPr>
          <p:cNvSpPr/>
          <p:nvPr/>
        </p:nvSpPr>
        <p:spPr>
          <a:xfrm>
            <a:off x="2283728" y="8410166"/>
            <a:ext cx="9106507" cy="3105010"/>
          </a:xfrm>
          <a:custGeom>
            <a:avLst/>
            <a:gdLst>
              <a:gd name="connsiteX0" fmla="*/ 1296194 w 7603064"/>
              <a:gd name="connsiteY0" fmla="*/ 0 h 2592387"/>
              <a:gd name="connsiteX1" fmla="*/ 6407285 w 7603064"/>
              <a:gd name="connsiteY1" fmla="*/ 0 h 2592387"/>
              <a:gd name="connsiteX2" fmla="*/ 6471320 w 7603064"/>
              <a:gd name="connsiteY2" fmla="*/ 277451 h 2592387"/>
              <a:gd name="connsiteX3" fmla="*/ 7523826 w 7603064"/>
              <a:gd name="connsiteY3" fmla="*/ 2470831 h 2592387"/>
              <a:gd name="connsiteX4" fmla="*/ 7603064 w 7603064"/>
              <a:gd name="connsiteY4" fmla="*/ 2571663 h 2592387"/>
              <a:gd name="connsiteX5" fmla="*/ 7573732 w 7603064"/>
              <a:gd name="connsiteY5" fmla="*/ 2592387 h 2592387"/>
              <a:gd name="connsiteX6" fmla="*/ 7155720 w 7603064"/>
              <a:gd name="connsiteY6" fmla="*/ 2592387 h 2592387"/>
              <a:gd name="connsiteX7" fmla="*/ 1296194 w 7603064"/>
              <a:gd name="connsiteY7" fmla="*/ 2592387 h 2592387"/>
              <a:gd name="connsiteX8" fmla="*/ 6692 w 7603064"/>
              <a:gd name="connsiteY8" fmla="*/ 1428721 h 2592387"/>
              <a:gd name="connsiteX9" fmla="*/ 0 w 7603064"/>
              <a:gd name="connsiteY9" fmla="*/ 1296193 h 2592387"/>
              <a:gd name="connsiteX10" fmla="*/ 6692 w 7603064"/>
              <a:gd name="connsiteY10" fmla="*/ 1163666 h 2592387"/>
              <a:gd name="connsiteX11" fmla="*/ 1171843 w 7603064"/>
              <a:gd name="connsiteY11" fmla="*/ 5888 h 2592387"/>
              <a:gd name="connsiteX12" fmla="*/ 1293292 w 7603064"/>
              <a:gd name="connsiteY12" fmla="*/ 138 h 2592387"/>
              <a:gd name="connsiteX13" fmla="*/ 1293382 w 7603064"/>
              <a:gd name="connsiteY13" fmla="*/ 142 h 2592387"/>
              <a:gd name="connsiteX14" fmla="*/ 1296178 w 7603064"/>
              <a:gd name="connsiteY14" fmla="*/ 1 h 2592387"/>
              <a:gd name="connsiteX15" fmla="*/ 1296194 w 7603064"/>
              <a:gd name="connsiteY15" fmla="*/ 0 h 259238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7603064" h="2592387">
                <a:moveTo>
                  <a:pt x="1296194" y="0"/>
                </a:moveTo>
                <a:lnTo>
                  <a:pt x="6407285" y="0"/>
                </a:lnTo>
                <a:lnTo>
                  <a:pt x="6471320" y="277451"/>
                </a:lnTo>
                <a:cubicBezTo>
                  <a:pt x="6678340" y="1082071"/>
                  <a:pt x="7040427" y="1824449"/>
                  <a:pt x="7523826" y="2470831"/>
                </a:cubicBezTo>
                <a:lnTo>
                  <a:pt x="7603064" y="2571663"/>
                </a:lnTo>
                <a:lnTo>
                  <a:pt x="7573732" y="2592387"/>
                </a:lnTo>
                <a:lnTo>
                  <a:pt x="7155720" y="2592387"/>
                </a:lnTo>
                <a:lnTo>
                  <a:pt x="1296194" y="2592387"/>
                </a:lnTo>
                <a:cubicBezTo>
                  <a:pt x="625068" y="2592387"/>
                  <a:pt x="73070" y="2082335"/>
                  <a:pt x="6692" y="1428721"/>
                </a:cubicBezTo>
                <a:lnTo>
                  <a:pt x="0" y="1296193"/>
                </a:lnTo>
                <a:lnTo>
                  <a:pt x="6692" y="1163666"/>
                </a:lnTo>
                <a:cubicBezTo>
                  <a:pt x="68922" y="550903"/>
                  <a:pt x="557965" y="64318"/>
                  <a:pt x="1171843" y="5888"/>
                </a:cubicBezTo>
                <a:lnTo>
                  <a:pt x="1293292" y="138"/>
                </a:lnTo>
                <a:lnTo>
                  <a:pt x="1293382" y="142"/>
                </a:lnTo>
                <a:lnTo>
                  <a:pt x="1296178" y="1"/>
                </a:lnTo>
                <a:lnTo>
                  <a:pt x="1296194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2" name="Freeform: Shape 141">
            <a:extLst>
              <a:ext uri="{FF2B5EF4-FFF2-40B4-BE49-F238E27FC236}">
                <a16:creationId xmlns:a16="http://schemas.microsoft.com/office/drawing/2014/main" id="{42B23DAB-6CA1-2D24-A38E-07901E75810C}"/>
              </a:ext>
            </a:extLst>
          </p:cNvPr>
          <p:cNvSpPr/>
          <p:nvPr/>
        </p:nvSpPr>
        <p:spPr>
          <a:xfrm>
            <a:off x="11426066" y="3055991"/>
            <a:ext cx="2150166" cy="2509047"/>
          </a:xfrm>
          <a:custGeom>
            <a:avLst/>
            <a:gdLst>
              <a:gd name="connsiteX0" fmla="*/ 324984 w 1795183"/>
              <a:gd name="connsiteY0" fmla="*/ 1878264 h 2094815"/>
              <a:gd name="connsiteX1" fmla="*/ 322161 w 1795183"/>
              <a:gd name="connsiteY1" fmla="*/ 1878407 h 2094815"/>
              <a:gd name="connsiteX2" fmla="*/ 322162 w 1795183"/>
              <a:gd name="connsiteY2" fmla="*/ 1878407 h 2094815"/>
              <a:gd name="connsiteX3" fmla="*/ 324984 w 1795183"/>
              <a:gd name="connsiteY3" fmla="*/ 1878264 h 2094815"/>
              <a:gd name="connsiteX4" fmla="*/ 454719 w 1795183"/>
              <a:gd name="connsiteY4" fmla="*/ 1871711 h 2094815"/>
              <a:gd name="connsiteX5" fmla="*/ 454690 w 1795183"/>
              <a:gd name="connsiteY5" fmla="*/ 1871716 h 2094815"/>
              <a:gd name="connsiteX6" fmla="*/ 325004 w 1795183"/>
              <a:gd name="connsiteY6" fmla="*/ 1878265 h 2094815"/>
              <a:gd name="connsiteX7" fmla="*/ 325014 w 1795183"/>
              <a:gd name="connsiteY7" fmla="*/ 1878266 h 2094815"/>
              <a:gd name="connsiteX8" fmla="*/ 454690 w 1795183"/>
              <a:gd name="connsiteY8" fmla="*/ 1871717 h 2094815"/>
              <a:gd name="connsiteX9" fmla="*/ 645933 w 1795183"/>
              <a:gd name="connsiteY9" fmla="*/ 1836250 h 2094815"/>
              <a:gd name="connsiteX10" fmla="*/ 454718 w 1795183"/>
              <a:gd name="connsiteY10" fmla="*/ 1871711 h 2094815"/>
              <a:gd name="connsiteX11" fmla="*/ 454746 w 1795183"/>
              <a:gd name="connsiteY11" fmla="*/ 1871706 h 2094815"/>
              <a:gd name="connsiteX12" fmla="*/ 645917 w 1795183"/>
              <a:gd name="connsiteY12" fmla="*/ 1836254 h 2094815"/>
              <a:gd name="connsiteX13" fmla="*/ 673037 w 1795183"/>
              <a:gd name="connsiteY13" fmla="*/ 1829550 h 2094815"/>
              <a:gd name="connsiteX14" fmla="*/ 673029 w 1795183"/>
              <a:gd name="connsiteY14" fmla="*/ 1829553 h 2094815"/>
              <a:gd name="connsiteX15" fmla="*/ 663525 w 1795183"/>
              <a:gd name="connsiteY15" fmla="*/ 1832987 h 2094815"/>
              <a:gd name="connsiteX16" fmla="*/ 645949 w 1795183"/>
              <a:gd name="connsiteY16" fmla="*/ 1836247 h 2094815"/>
              <a:gd name="connsiteX17" fmla="*/ 645933 w 1795183"/>
              <a:gd name="connsiteY17" fmla="*/ 1836251 h 2094815"/>
              <a:gd name="connsiteX18" fmla="*/ 663525 w 1795183"/>
              <a:gd name="connsiteY18" fmla="*/ 1832988 h 2094815"/>
              <a:gd name="connsiteX19" fmla="*/ 843401 w 1795183"/>
              <a:gd name="connsiteY19" fmla="*/ 1767981 h 2094815"/>
              <a:gd name="connsiteX20" fmla="*/ 673037 w 1795183"/>
              <a:gd name="connsiteY20" fmla="*/ 1829549 h 2094815"/>
              <a:gd name="connsiteX21" fmla="*/ 673046 w 1795183"/>
              <a:gd name="connsiteY21" fmla="*/ 1829547 h 2094815"/>
              <a:gd name="connsiteX22" fmla="*/ 843390 w 1795183"/>
              <a:gd name="connsiteY22" fmla="*/ 1767986 h 2094815"/>
              <a:gd name="connsiteX23" fmla="*/ 874049 w 1795183"/>
              <a:gd name="connsiteY23" fmla="*/ 1754016 h 2094815"/>
              <a:gd name="connsiteX24" fmla="*/ 874039 w 1795183"/>
              <a:gd name="connsiteY24" fmla="*/ 1754020 h 2094815"/>
              <a:gd name="connsiteX25" fmla="*/ 859179 w 1795183"/>
              <a:gd name="connsiteY25" fmla="*/ 1762279 h 2094815"/>
              <a:gd name="connsiteX26" fmla="*/ 843411 w 1795183"/>
              <a:gd name="connsiteY26" fmla="*/ 1767977 h 2094815"/>
              <a:gd name="connsiteX27" fmla="*/ 843401 w 1795183"/>
              <a:gd name="connsiteY27" fmla="*/ 1767982 h 2094815"/>
              <a:gd name="connsiteX28" fmla="*/ 859179 w 1795183"/>
              <a:gd name="connsiteY28" fmla="*/ 1762280 h 2094815"/>
              <a:gd name="connsiteX29" fmla="*/ 1030272 w 1795183"/>
              <a:gd name="connsiteY29" fmla="*/ 1667193 h 2094815"/>
              <a:gd name="connsiteX30" fmla="*/ 874049 w 1795183"/>
              <a:gd name="connsiteY30" fmla="*/ 1754015 h 2094815"/>
              <a:gd name="connsiteX31" fmla="*/ 874059 w 1795183"/>
              <a:gd name="connsiteY31" fmla="*/ 1754010 h 2094815"/>
              <a:gd name="connsiteX32" fmla="*/ 1030265 w 1795183"/>
              <a:gd name="connsiteY32" fmla="*/ 1667198 h 2094815"/>
              <a:gd name="connsiteX33" fmla="*/ 1052652 w 1795183"/>
              <a:gd name="connsiteY33" fmla="*/ 1651582 h 2094815"/>
              <a:gd name="connsiteX34" fmla="*/ 1052641 w 1795183"/>
              <a:gd name="connsiteY34" fmla="*/ 1651590 h 2094815"/>
              <a:gd name="connsiteX35" fmla="*/ 1038774 w 1795183"/>
              <a:gd name="connsiteY35" fmla="*/ 1662468 h 2094815"/>
              <a:gd name="connsiteX36" fmla="*/ 1030279 w 1795183"/>
              <a:gd name="connsiteY36" fmla="*/ 1667189 h 2094815"/>
              <a:gd name="connsiteX37" fmla="*/ 1030272 w 1795183"/>
              <a:gd name="connsiteY37" fmla="*/ 1667194 h 2094815"/>
              <a:gd name="connsiteX38" fmla="*/ 1038774 w 1795183"/>
              <a:gd name="connsiteY38" fmla="*/ 1662469 h 2094815"/>
              <a:gd name="connsiteX39" fmla="*/ 1199419 w 1795183"/>
              <a:gd name="connsiteY39" fmla="*/ 1536443 h 2094815"/>
              <a:gd name="connsiteX40" fmla="*/ 1052652 w 1795183"/>
              <a:gd name="connsiteY40" fmla="*/ 1651581 h 2094815"/>
              <a:gd name="connsiteX41" fmla="*/ 1052664 w 1795183"/>
              <a:gd name="connsiteY41" fmla="*/ 1651573 h 2094815"/>
              <a:gd name="connsiteX42" fmla="*/ 1199401 w 1795183"/>
              <a:gd name="connsiteY42" fmla="*/ 1536458 h 2094815"/>
              <a:gd name="connsiteX43" fmla="*/ 1318363 w 1795183"/>
              <a:gd name="connsiteY43" fmla="*/ 1408476 h 2094815"/>
              <a:gd name="connsiteX44" fmla="*/ 1281628 w 1795183"/>
              <a:gd name="connsiteY44" fmla="*/ 1453744 h 2094815"/>
              <a:gd name="connsiteX45" fmla="*/ 1245621 w 1795183"/>
              <a:gd name="connsiteY45" fmla="*/ 1489967 h 2094815"/>
              <a:gd name="connsiteX46" fmla="*/ 1248463 w 1795183"/>
              <a:gd name="connsiteY46" fmla="*/ 1483680 h 2094815"/>
              <a:gd name="connsiteX47" fmla="*/ 1350464 w 1795183"/>
              <a:gd name="connsiteY47" fmla="*/ 1368917 h 2094815"/>
              <a:gd name="connsiteX48" fmla="*/ 1338278 w 1795183"/>
              <a:gd name="connsiteY48" fmla="*/ 1387050 h 2094815"/>
              <a:gd name="connsiteX49" fmla="*/ 1318363 w 1795183"/>
              <a:gd name="connsiteY49" fmla="*/ 1408476 h 2094815"/>
              <a:gd name="connsiteX50" fmla="*/ 1452424 w 1795183"/>
              <a:gd name="connsiteY50" fmla="*/ 1217208 h 2094815"/>
              <a:gd name="connsiteX51" fmla="*/ 1373539 w 1795183"/>
              <a:gd name="connsiteY51" fmla="*/ 1340482 h 2094815"/>
              <a:gd name="connsiteX52" fmla="*/ 1350464 w 1795183"/>
              <a:gd name="connsiteY52" fmla="*/ 1368917 h 2094815"/>
              <a:gd name="connsiteX53" fmla="*/ 1510120 w 1795183"/>
              <a:gd name="connsiteY53" fmla="*/ 1099503 h 2094815"/>
              <a:gd name="connsiteX54" fmla="*/ 1499352 w 1795183"/>
              <a:gd name="connsiteY54" fmla="*/ 1125492 h 2094815"/>
              <a:gd name="connsiteX55" fmla="*/ 1452433 w 1795183"/>
              <a:gd name="connsiteY55" fmla="*/ 1217196 h 2094815"/>
              <a:gd name="connsiteX56" fmla="*/ 1452424 w 1795183"/>
              <a:gd name="connsiteY56" fmla="*/ 1217208 h 2094815"/>
              <a:gd name="connsiteX57" fmla="*/ 1452433 w 1795183"/>
              <a:gd name="connsiteY57" fmla="*/ 1217195 h 2094815"/>
              <a:gd name="connsiteX58" fmla="*/ 1523826 w 1795183"/>
              <a:gd name="connsiteY58" fmla="*/ 1066422 h 2094815"/>
              <a:gd name="connsiteX59" fmla="*/ 1517262 w 1795183"/>
              <a:gd name="connsiteY59" fmla="*/ 1084932 h 2094815"/>
              <a:gd name="connsiteX60" fmla="*/ 1510120 w 1795183"/>
              <a:gd name="connsiteY60" fmla="*/ 1099503 h 2094815"/>
              <a:gd name="connsiteX61" fmla="*/ 1560945 w 1795183"/>
              <a:gd name="connsiteY61" fmla="*/ 961750 h 2094815"/>
              <a:gd name="connsiteX62" fmla="*/ 1539020 w 1795183"/>
              <a:gd name="connsiteY62" fmla="*/ 1029749 h 2094815"/>
              <a:gd name="connsiteX63" fmla="*/ 1523826 w 1795183"/>
              <a:gd name="connsiteY63" fmla="*/ 1066422 h 2094815"/>
              <a:gd name="connsiteX64" fmla="*/ 1568586 w 1795183"/>
              <a:gd name="connsiteY64" fmla="*/ 938052 h 2094815"/>
              <a:gd name="connsiteX65" fmla="*/ 1566977 w 1795183"/>
              <a:gd name="connsiteY65" fmla="*/ 944741 h 2094815"/>
              <a:gd name="connsiteX66" fmla="*/ 1560945 w 1795183"/>
              <a:gd name="connsiteY66" fmla="*/ 961750 h 2094815"/>
              <a:gd name="connsiteX67" fmla="*/ 1616869 w 1795183"/>
              <a:gd name="connsiteY67" fmla="*/ 613621 h 2094815"/>
              <a:gd name="connsiteX68" fmla="*/ 1612468 w 1795183"/>
              <a:gd name="connsiteY68" fmla="*/ 706564 h 2094815"/>
              <a:gd name="connsiteX69" fmla="*/ 1615382 w 1795183"/>
              <a:gd name="connsiteY69" fmla="*/ 645030 h 2094815"/>
              <a:gd name="connsiteX70" fmla="*/ 1618356 w 1795183"/>
              <a:gd name="connsiteY70" fmla="*/ 582214 h 2094815"/>
              <a:gd name="connsiteX71" fmla="*/ 1616869 w 1795183"/>
              <a:gd name="connsiteY71" fmla="*/ 613622 h 2094815"/>
              <a:gd name="connsiteX72" fmla="*/ 1618356 w 1795183"/>
              <a:gd name="connsiteY72" fmla="*/ 582215 h 2094815"/>
              <a:gd name="connsiteX73" fmla="*/ 1618357 w 1795183"/>
              <a:gd name="connsiteY73" fmla="*/ 582215 h 2094815"/>
              <a:gd name="connsiteX74" fmla="*/ 1618357 w 1795183"/>
              <a:gd name="connsiteY74" fmla="*/ 582214 h 2094815"/>
              <a:gd name="connsiteX75" fmla="*/ 951308 w 1795183"/>
              <a:gd name="connsiteY75" fmla="*/ 0 h 2094815"/>
              <a:gd name="connsiteX76" fmla="*/ 1612548 w 1795183"/>
              <a:gd name="connsiteY76" fmla="*/ 467180 h 2094815"/>
              <a:gd name="connsiteX77" fmla="*/ 1612548 w 1795183"/>
              <a:gd name="connsiteY77" fmla="*/ 467181 h 2094815"/>
              <a:gd name="connsiteX78" fmla="*/ 1795183 w 1795183"/>
              <a:gd name="connsiteY78" fmla="*/ 596216 h 2094815"/>
              <a:gd name="connsiteX79" fmla="*/ 1778675 w 1795183"/>
              <a:gd name="connsiteY79" fmla="*/ 628149 h 2094815"/>
              <a:gd name="connsiteX80" fmla="*/ 1685087 w 1795183"/>
              <a:gd name="connsiteY80" fmla="*/ 747242 h 2094815"/>
              <a:gd name="connsiteX81" fmla="*/ 1579037 w 1795183"/>
              <a:gd name="connsiteY81" fmla="*/ 896373 h 2094815"/>
              <a:gd name="connsiteX82" fmla="*/ 1595158 w 1795183"/>
              <a:gd name="connsiteY82" fmla="*/ 827607 h 2094815"/>
              <a:gd name="connsiteX83" fmla="*/ 1595163 w 1795183"/>
              <a:gd name="connsiteY83" fmla="*/ 827587 h 2094815"/>
              <a:gd name="connsiteX84" fmla="*/ 1600143 w 1795183"/>
              <a:gd name="connsiteY84" fmla="*/ 792761 h 2094815"/>
              <a:gd name="connsiteX85" fmla="*/ 1599196 w 1795183"/>
              <a:gd name="connsiteY85" fmla="*/ 799382 h 2094815"/>
              <a:gd name="connsiteX86" fmla="*/ 1595163 w 1795183"/>
              <a:gd name="connsiteY86" fmla="*/ 827586 h 2094815"/>
              <a:gd name="connsiteX87" fmla="*/ 1595158 w 1795183"/>
              <a:gd name="connsiteY87" fmla="*/ 827607 h 2094815"/>
              <a:gd name="connsiteX88" fmla="*/ 1578398 w 1795183"/>
              <a:gd name="connsiteY88" fmla="*/ 897272 h 2094815"/>
              <a:gd name="connsiteX89" fmla="*/ 1579037 w 1795183"/>
              <a:gd name="connsiteY89" fmla="*/ 896373 h 2094815"/>
              <a:gd name="connsiteX90" fmla="*/ 1571077 w 1795183"/>
              <a:gd name="connsiteY90" fmla="*/ 930327 h 2094815"/>
              <a:gd name="connsiteX91" fmla="*/ 1568586 w 1795183"/>
              <a:gd name="connsiteY91" fmla="*/ 938052 h 2094815"/>
              <a:gd name="connsiteX92" fmla="*/ 1592357 w 1795183"/>
              <a:gd name="connsiteY92" fmla="*/ 839248 h 2094815"/>
              <a:gd name="connsiteX93" fmla="*/ 1578397 w 1795183"/>
              <a:gd name="connsiteY93" fmla="*/ 897273 h 2094815"/>
              <a:gd name="connsiteX94" fmla="*/ 1571990 w 1795183"/>
              <a:gd name="connsiteY94" fmla="*/ 906283 h 2094815"/>
              <a:gd name="connsiteX95" fmla="*/ 1279218 w 1795183"/>
              <a:gd name="connsiteY95" fmla="*/ 1415652 h 2094815"/>
              <a:gd name="connsiteX96" fmla="*/ 1248463 w 1795183"/>
              <a:gd name="connsiteY96" fmla="*/ 1483680 h 2094815"/>
              <a:gd name="connsiteX97" fmla="*/ 1199432 w 1795183"/>
              <a:gd name="connsiteY97" fmla="*/ 1536433 h 2094815"/>
              <a:gd name="connsiteX98" fmla="*/ 1199419 w 1795183"/>
              <a:gd name="connsiteY98" fmla="*/ 1536444 h 2094815"/>
              <a:gd name="connsiteX99" fmla="*/ 1199432 w 1795183"/>
              <a:gd name="connsiteY99" fmla="*/ 1536434 h 2094815"/>
              <a:gd name="connsiteX100" fmla="*/ 1245619 w 1795183"/>
              <a:gd name="connsiteY100" fmla="*/ 1489971 h 2094815"/>
              <a:gd name="connsiteX101" fmla="*/ 1197983 w 1795183"/>
              <a:gd name="connsiteY101" fmla="*/ 1595340 h 2094815"/>
              <a:gd name="connsiteX102" fmla="*/ 1061575 w 1795183"/>
              <a:gd name="connsiteY102" fmla="*/ 1968034 h 2094815"/>
              <a:gd name="connsiteX103" fmla="*/ 1031777 w 1795183"/>
              <a:gd name="connsiteY103" fmla="*/ 2072969 h 2094815"/>
              <a:gd name="connsiteX104" fmla="*/ 1024951 w 1795183"/>
              <a:gd name="connsiteY104" fmla="*/ 2086172 h 2094815"/>
              <a:gd name="connsiteX105" fmla="*/ 1024951 w 1795183"/>
              <a:gd name="connsiteY105" fmla="*/ 2086173 h 2094815"/>
              <a:gd name="connsiteX106" fmla="*/ 1020483 w 1795183"/>
              <a:gd name="connsiteY106" fmla="*/ 2094815 h 2094815"/>
              <a:gd name="connsiteX107" fmla="*/ 29883 w 1795183"/>
              <a:gd name="connsiteY107" fmla="*/ 1878915 h 2094815"/>
              <a:gd name="connsiteX108" fmla="*/ 12386 w 1795183"/>
              <a:gd name="connsiteY108" fmla="*/ 1878915 h 2094815"/>
              <a:gd name="connsiteX109" fmla="*/ 17183 w 1795183"/>
              <a:gd name="connsiteY109" fmla="*/ 1904314 h 2094815"/>
              <a:gd name="connsiteX110" fmla="*/ 0 w 1795183"/>
              <a:gd name="connsiteY110" fmla="*/ 1903960 h 2094815"/>
              <a:gd name="connsiteX111" fmla="*/ 708 w 1795183"/>
              <a:gd name="connsiteY111" fmla="*/ 1900890 h 2094815"/>
              <a:gd name="connsiteX112" fmla="*/ 6949 w 1795183"/>
              <a:gd name="connsiteY112" fmla="*/ 1878914 h 2094815"/>
              <a:gd name="connsiteX113" fmla="*/ 7092 w 1795183"/>
              <a:gd name="connsiteY113" fmla="*/ 1878407 h 2094815"/>
              <a:gd name="connsiteX114" fmla="*/ 7091 w 1795183"/>
              <a:gd name="connsiteY114" fmla="*/ 1878407 h 2094815"/>
              <a:gd name="connsiteX115" fmla="*/ 7173 w 1795183"/>
              <a:gd name="connsiteY115" fmla="*/ 1878121 h 2094815"/>
              <a:gd name="connsiteX116" fmla="*/ 7174 w 1795183"/>
              <a:gd name="connsiteY116" fmla="*/ 1878121 h 2094815"/>
              <a:gd name="connsiteX117" fmla="*/ 69371 w 1795183"/>
              <a:gd name="connsiteY117" fmla="*/ 1659094 h 2094815"/>
              <a:gd name="connsiteX118" fmla="*/ 852571 w 1795183"/>
              <a:gd name="connsiteY118" fmla="*/ 125644 h 20948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</a:cxnLst>
            <a:rect l="l" t="t" r="r" b="b"/>
            <a:pathLst>
              <a:path w="1795183" h="2094815">
                <a:moveTo>
                  <a:pt x="324984" y="1878264"/>
                </a:moveTo>
                <a:lnTo>
                  <a:pt x="322161" y="1878407"/>
                </a:lnTo>
                <a:lnTo>
                  <a:pt x="322162" y="1878407"/>
                </a:lnTo>
                <a:lnTo>
                  <a:pt x="324984" y="1878264"/>
                </a:lnTo>
                <a:close/>
                <a:moveTo>
                  <a:pt x="454719" y="1871711"/>
                </a:moveTo>
                <a:lnTo>
                  <a:pt x="454690" y="1871716"/>
                </a:lnTo>
                <a:lnTo>
                  <a:pt x="325004" y="1878265"/>
                </a:lnTo>
                <a:lnTo>
                  <a:pt x="325014" y="1878266"/>
                </a:lnTo>
                <a:lnTo>
                  <a:pt x="454690" y="1871717"/>
                </a:lnTo>
                <a:close/>
                <a:moveTo>
                  <a:pt x="645933" y="1836250"/>
                </a:moveTo>
                <a:lnTo>
                  <a:pt x="454718" y="1871711"/>
                </a:lnTo>
                <a:lnTo>
                  <a:pt x="454746" y="1871706"/>
                </a:lnTo>
                <a:lnTo>
                  <a:pt x="645917" y="1836254"/>
                </a:lnTo>
                <a:close/>
                <a:moveTo>
                  <a:pt x="673037" y="1829550"/>
                </a:moveTo>
                <a:lnTo>
                  <a:pt x="673029" y="1829553"/>
                </a:lnTo>
                <a:lnTo>
                  <a:pt x="663525" y="1832987"/>
                </a:lnTo>
                <a:lnTo>
                  <a:pt x="645949" y="1836247"/>
                </a:lnTo>
                <a:lnTo>
                  <a:pt x="645933" y="1836251"/>
                </a:lnTo>
                <a:lnTo>
                  <a:pt x="663525" y="1832988"/>
                </a:lnTo>
                <a:close/>
                <a:moveTo>
                  <a:pt x="843401" y="1767981"/>
                </a:moveTo>
                <a:lnTo>
                  <a:pt x="673037" y="1829549"/>
                </a:lnTo>
                <a:lnTo>
                  <a:pt x="673046" y="1829547"/>
                </a:lnTo>
                <a:lnTo>
                  <a:pt x="843390" y="1767986"/>
                </a:lnTo>
                <a:close/>
                <a:moveTo>
                  <a:pt x="874049" y="1754016"/>
                </a:moveTo>
                <a:lnTo>
                  <a:pt x="874039" y="1754020"/>
                </a:lnTo>
                <a:lnTo>
                  <a:pt x="859179" y="1762279"/>
                </a:lnTo>
                <a:lnTo>
                  <a:pt x="843411" y="1767977"/>
                </a:lnTo>
                <a:lnTo>
                  <a:pt x="843401" y="1767982"/>
                </a:lnTo>
                <a:lnTo>
                  <a:pt x="859179" y="1762280"/>
                </a:lnTo>
                <a:close/>
                <a:moveTo>
                  <a:pt x="1030272" y="1667193"/>
                </a:moveTo>
                <a:lnTo>
                  <a:pt x="874049" y="1754015"/>
                </a:lnTo>
                <a:lnTo>
                  <a:pt x="874059" y="1754010"/>
                </a:lnTo>
                <a:lnTo>
                  <a:pt x="1030265" y="1667198"/>
                </a:lnTo>
                <a:close/>
                <a:moveTo>
                  <a:pt x="1052652" y="1651582"/>
                </a:moveTo>
                <a:lnTo>
                  <a:pt x="1052641" y="1651590"/>
                </a:lnTo>
                <a:lnTo>
                  <a:pt x="1038774" y="1662468"/>
                </a:lnTo>
                <a:lnTo>
                  <a:pt x="1030279" y="1667189"/>
                </a:lnTo>
                <a:lnTo>
                  <a:pt x="1030272" y="1667194"/>
                </a:lnTo>
                <a:lnTo>
                  <a:pt x="1038774" y="1662469"/>
                </a:lnTo>
                <a:close/>
                <a:moveTo>
                  <a:pt x="1199419" y="1536443"/>
                </a:moveTo>
                <a:lnTo>
                  <a:pt x="1052652" y="1651581"/>
                </a:lnTo>
                <a:lnTo>
                  <a:pt x="1052664" y="1651573"/>
                </a:lnTo>
                <a:lnTo>
                  <a:pt x="1199401" y="1536458"/>
                </a:lnTo>
                <a:close/>
                <a:moveTo>
                  <a:pt x="1318363" y="1408476"/>
                </a:moveTo>
                <a:lnTo>
                  <a:pt x="1281628" y="1453744"/>
                </a:lnTo>
                <a:lnTo>
                  <a:pt x="1245621" y="1489967"/>
                </a:lnTo>
                <a:lnTo>
                  <a:pt x="1248463" y="1483680"/>
                </a:lnTo>
                <a:close/>
                <a:moveTo>
                  <a:pt x="1350464" y="1368917"/>
                </a:moveTo>
                <a:lnTo>
                  <a:pt x="1338278" y="1387050"/>
                </a:lnTo>
                <a:lnTo>
                  <a:pt x="1318363" y="1408476"/>
                </a:lnTo>
                <a:close/>
                <a:moveTo>
                  <a:pt x="1452424" y="1217208"/>
                </a:moveTo>
                <a:lnTo>
                  <a:pt x="1373539" y="1340482"/>
                </a:lnTo>
                <a:lnTo>
                  <a:pt x="1350464" y="1368917"/>
                </a:lnTo>
                <a:close/>
                <a:moveTo>
                  <a:pt x="1510120" y="1099503"/>
                </a:moveTo>
                <a:lnTo>
                  <a:pt x="1499352" y="1125492"/>
                </a:lnTo>
                <a:cubicBezTo>
                  <a:pt x="1484901" y="1156753"/>
                  <a:pt x="1469241" y="1187341"/>
                  <a:pt x="1452433" y="1217196"/>
                </a:cubicBezTo>
                <a:lnTo>
                  <a:pt x="1452424" y="1217208"/>
                </a:lnTo>
                <a:lnTo>
                  <a:pt x="1452433" y="1217195"/>
                </a:lnTo>
                <a:close/>
                <a:moveTo>
                  <a:pt x="1523826" y="1066422"/>
                </a:moveTo>
                <a:lnTo>
                  <a:pt x="1517262" y="1084932"/>
                </a:lnTo>
                <a:lnTo>
                  <a:pt x="1510120" y="1099503"/>
                </a:lnTo>
                <a:close/>
                <a:moveTo>
                  <a:pt x="1560945" y="961750"/>
                </a:moveTo>
                <a:lnTo>
                  <a:pt x="1539020" y="1029749"/>
                </a:lnTo>
                <a:lnTo>
                  <a:pt x="1523826" y="1066422"/>
                </a:lnTo>
                <a:close/>
                <a:moveTo>
                  <a:pt x="1568586" y="938052"/>
                </a:moveTo>
                <a:lnTo>
                  <a:pt x="1566977" y="944741"/>
                </a:lnTo>
                <a:lnTo>
                  <a:pt x="1560945" y="961750"/>
                </a:lnTo>
                <a:close/>
                <a:moveTo>
                  <a:pt x="1616869" y="613621"/>
                </a:moveTo>
                <a:lnTo>
                  <a:pt x="1612468" y="706564"/>
                </a:lnTo>
                <a:lnTo>
                  <a:pt x="1615382" y="645030"/>
                </a:lnTo>
                <a:close/>
                <a:moveTo>
                  <a:pt x="1618356" y="582214"/>
                </a:moveTo>
                <a:lnTo>
                  <a:pt x="1616869" y="613622"/>
                </a:lnTo>
                <a:lnTo>
                  <a:pt x="1618356" y="582215"/>
                </a:lnTo>
                <a:lnTo>
                  <a:pt x="1618357" y="582215"/>
                </a:lnTo>
                <a:lnTo>
                  <a:pt x="1618357" y="582214"/>
                </a:lnTo>
                <a:close/>
                <a:moveTo>
                  <a:pt x="951308" y="0"/>
                </a:moveTo>
                <a:lnTo>
                  <a:pt x="1612548" y="467180"/>
                </a:lnTo>
                <a:lnTo>
                  <a:pt x="1612548" y="467181"/>
                </a:lnTo>
                <a:lnTo>
                  <a:pt x="1795183" y="596216"/>
                </a:lnTo>
                <a:lnTo>
                  <a:pt x="1778675" y="628149"/>
                </a:lnTo>
                <a:lnTo>
                  <a:pt x="1685087" y="747242"/>
                </a:lnTo>
                <a:lnTo>
                  <a:pt x="1579037" y="896373"/>
                </a:lnTo>
                <a:lnTo>
                  <a:pt x="1595158" y="827607"/>
                </a:lnTo>
                <a:lnTo>
                  <a:pt x="1595163" y="827587"/>
                </a:lnTo>
                <a:lnTo>
                  <a:pt x="1600143" y="792761"/>
                </a:lnTo>
                <a:lnTo>
                  <a:pt x="1599196" y="799382"/>
                </a:lnTo>
                <a:lnTo>
                  <a:pt x="1595163" y="827586"/>
                </a:lnTo>
                <a:lnTo>
                  <a:pt x="1595158" y="827607"/>
                </a:lnTo>
                <a:lnTo>
                  <a:pt x="1578398" y="897272"/>
                </a:lnTo>
                <a:lnTo>
                  <a:pt x="1579037" y="896373"/>
                </a:lnTo>
                <a:lnTo>
                  <a:pt x="1571077" y="930327"/>
                </a:lnTo>
                <a:lnTo>
                  <a:pt x="1568586" y="938052"/>
                </a:lnTo>
                <a:lnTo>
                  <a:pt x="1592357" y="839248"/>
                </a:lnTo>
                <a:lnTo>
                  <a:pt x="1578397" y="897273"/>
                </a:lnTo>
                <a:lnTo>
                  <a:pt x="1571990" y="906283"/>
                </a:lnTo>
                <a:cubicBezTo>
                  <a:pt x="1462642" y="1068139"/>
                  <a:pt x="1364669" y="1238311"/>
                  <a:pt x="1279218" y="1415652"/>
                </a:cubicBezTo>
                <a:lnTo>
                  <a:pt x="1248463" y="1483680"/>
                </a:lnTo>
                <a:lnTo>
                  <a:pt x="1199432" y="1536433"/>
                </a:lnTo>
                <a:lnTo>
                  <a:pt x="1199419" y="1536444"/>
                </a:lnTo>
                <a:lnTo>
                  <a:pt x="1199432" y="1536434"/>
                </a:lnTo>
                <a:lnTo>
                  <a:pt x="1245619" y="1489971"/>
                </a:lnTo>
                <a:lnTo>
                  <a:pt x="1197983" y="1595340"/>
                </a:lnTo>
                <a:cubicBezTo>
                  <a:pt x="1146665" y="1716668"/>
                  <a:pt x="1101082" y="1841013"/>
                  <a:pt x="1061575" y="1968034"/>
                </a:cubicBezTo>
                <a:lnTo>
                  <a:pt x="1031777" y="2072969"/>
                </a:lnTo>
                <a:lnTo>
                  <a:pt x="1024951" y="2086172"/>
                </a:lnTo>
                <a:lnTo>
                  <a:pt x="1024951" y="2086173"/>
                </a:lnTo>
                <a:lnTo>
                  <a:pt x="1020483" y="2094815"/>
                </a:lnTo>
                <a:lnTo>
                  <a:pt x="29883" y="1878915"/>
                </a:lnTo>
                <a:lnTo>
                  <a:pt x="12386" y="1878915"/>
                </a:lnTo>
                <a:lnTo>
                  <a:pt x="17183" y="1904314"/>
                </a:lnTo>
                <a:lnTo>
                  <a:pt x="0" y="1903960"/>
                </a:lnTo>
                <a:lnTo>
                  <a:pt x="708" y="1900890"/>
                </a:lnTo>
                <a:lnTo>
                  <a:pt x="6949" y="1878914"/>
                </a:lnTo>
                <a:lnTo>
                  <a:pt x="7092" y="1878407"/>
                </a:lnTo>
                <a:lnTo>
                  <a:pt x="7091" y="1878407"/>
                </a:lnTo>
                <a:lnTo>
                  <a:pt x="7173" y="1878121"/>
                </a:lnTo>
                <a:lnTo>
                  <a:pt x="7174" y="1878121"/>
                </a:lnTo>
                <a:lnTo>
                  <a:pt x="69371" y="1659094"/>
                </a:lnTo>
                <a:cubicBezTo>
                  <a:pt x="243062" y="1100659"/>
                  <a:pt x="510230" y="583409"/>
                  <a:pt x="852571" y="125644"/>
                </a:cubicBez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3" name="Freeform: Shape 142">
            <a:extLst>
              <a:ext uri="{FF2B5EF4-FFF2-40B4-BE49-F238E27FC236}">
                <a16:creationId xmlns:a16="http://schemas.microsoft.com/office/drawing/2014/main" id="{F9286CA9-770F-DD83-E58E-739A579A0CE7}"/>
              </a:ext>
            </a:extLst>
          </p:cNvPr>
          <p:cNvSpPr/>
          <p:nvPr/>
        </p:nvSpPr>
        <p:spPr>
          <a:xfrm>
            <a:off x="11426064" y="8150963"/>
            <a:ext cx="2150164" cy="2509049"/>
          </a:xfrm>
          <a:custGeom>
            <a:avLst/>
            <a:gdLst>
              <a:gd name="connsiteX0" fmla="*/ 1586779 w 1795182"/>
              <a:gd name="connsiteY0" fmla="*/ 1232385 h 2094816"/>
              <a:gd name="connsiteX1" fmla="*/ 1595162 w 1795182"/>
              <a:gd name="connsiteY1" fmla="*/ 1267230 h 2094816"/>
              <a:gd name="connsiteX2" fmla="*/ 1618355 w 1795182"/>
              <a:gd name="connsiteY2" fmla="*/ 1512602 h 2094816"/>
              <a:gd name="connsiteX3" fmla="*/ 1618356 w 1795182"/>
              <a:gd name="connsiteY3" fmla="*/ 1512602 h 2094816"/>
              <a:gd name="connsiteX4" fmla="*/ 1618356 w 1795182"/>
              <a:gd name="connsiteY4" fmla="*/ 1512601 h 2094816"/>
              <a:gd name="connsiteX5" fmla="*/ 1618355 w 1795182"/>
              <a:gd name="connsiteY5" fmla="*/ 1512601 h 2094816"/>
              <a:gd name="connsiteX6" fmla="*/ 1595162 w 1795182"/>
              <a:gd name="connsiteY6" fmla="*/ 1267229 h 2094816"/>
              <a:gd name="connsiteX7" fmla="*/ 1030288 w 1795182"/>
              <a:gd name="connsiteY7" fmla="*/ 427631 h 2094816"/>
              <a:gd name="connsiteX8" fmla="*/ 1030300 w 1795182"/>
              <a:gd name="connsiteY8" fmla="*/ 427639 h 2094816"/>
              <a:gd name="connsiteX9" fmla="*/ 1038773 w 1795182"/>
              <a:gd name="connsiteY9" fmla="*/ 432348 h 2094816"/>
              <a:gd name="connsiteX10" fmla="*/ 1052602 w 1795182"/>
              <a:gd name="connsiteY10" fmla="*/ 443198 h 2094816"/>
              <a:gd name="connsiteX11" fmla="*/ 1052627 w 1795182"/>
              <a:gd name="connsiteY11" fmla="*/ 443215 h 2094816"/>
              <a:gd name="connsiteX12" fmla="*/ 1038774 w 1795182"/>
              <a:gd name="connsiteY12" fmla="*/ 432347 h 2094816"/>
              <a:gd name="connsiteX13" fmla="*/ 874020 w 1795182"/>
              <a:gd name="connsiteY13" fmla="*/ 340787 h 2094816"/>
              <a:gd name="connsiteX14" fmla="*/ 1030290 w 1795182"/>
              <a:gd name="connsiteY14" fmla="*/ 427634 h 2094816"/>
              <a:gd name="connsiteX15" fmla="*/ 1030281 w 1795182"/>
              <a:gd name="connsiteY15" fmla="*/ 427628 h 2094816"/>
              <a:gd name="connsiteX16" fmla="*/ 874037 w 1795182"/>
              <a:gd name="connsiteY16" fmla="*/ 340794 h 2094816"/>
              <a:gd name="connsiteX17" fmla="*/ 843424 w 1795182"/>
              <a:gd name="connsiteY17" fmla="*/ 326843 h 2094816"/>
              <a:gd name="connsiteX18" fmla="*/ 843438 w 1795182"/>
              <a:gd name="connsiteY18" fmla="*/ 326850 h 2094816"/>
              <a:gd name="connsiteX19" fmla="*/ 859178 w 1795182"/>
              <a:gd name="connsiteY19" fmla="*/ 332538 h 2094816"/>
              <a:gd name="connsiteX20" fmla="*/ 874011 w 1795182"/>
              <a:gd name="connsiteY20" fmla="*/ 340781 h 2094816"/>
              <a:gd name="connsiteX21" fmla="*/ 874027 w 1795182"/>
              <a:gd name="connsiteY21" fmla="*/ 340789 h 2094816"/>
              <a:gd name="connsiteX22" fmla="*/ 859179 w 1795182"/>
              <a:gd name="connsiteY22" fmla="*/ 332537 h 2094816"/>
              <a:gd name="connsiteX23" fmla="*/ 673020 w 1795182"/>
              <a:gd name="connsiteY23" fmla="*/ 265261 h 2094816"/>
              <a:gd name="connsiteX24" fmla="*/ 843427 w 1795182"/>
              <a:gd name="connsiteY24" fmla="*/ 326846 h 2094816"/>
              <a:gd name="connsiteX25" fmla="*/ 843413 w 1795182"/>
              <a:gd name="connsiteY25" fmla="*/ 326839 h 2094816"/>
              <a:gd name="connsiteX26" fmla="*/ 673030 w 1795182"/>
              <a:gd name="connsiteY26" fmla="*/ 265264 h 2094816"/>
              <a:gd name="connsiteX27" fmla="*/ 645962 w 1795182"/>
              <a:gd name="connsiteY27" fmla="*/ 258571 h 2094816"/>
              <a:gd name="connsiteX28" fmla="*/ 645984 w 1795182"/>
              <a:gd name="connsiteY28" fmla="*/ 258577 h 2094816"/>
              <a:gd name="connsiteX29" fmla="*/ 663524 w 1795182"/>
              <a:gd name="connsiteY29" fmla="*/ 261830 h 2094816"/>
              <a:gd name="connsiteX30" fmla="*/ 673009 w 1795182"/>
              <a:gd name="connsiteY30" fmla="*/ 265257 h 2094816"/>
              <a:gd name="connsiteX31" fmla="*/ 673021 w 1795182"/>
              <a:gd name="connsiteY31" fmla="*/ 265260 h 2094816"/>
              <a:gd name="connsiteX32" fmla="*/ 663525 w 1795182"/>
              <a:gd name="connsiteY32" fmla="*/ 261829 h 2094816"/>
              <a:gd name="connsiteX33" fmla="*/ 1020483 w 1795182"/>
              <a:gd name="connsiteY33" fmla="*/ 0 h 2094816"/>
              <a:gd name="connsiteX34" fmla="*/ 1025160 w 1795182"/>
              <a:gd name="connsiteY34" fmla="*/ 9047 h 2094816"/>
              <a:gd name="connsiteX35" fmla="*/ 1031779 w 1795182"/>
              <a:gd name="connsiteY35" fmla="*/ 21851 h 2094816"/>
              <a:gd name="connsiteX36" fmla="*/ 1061576 w 1795182"/>
              <a:gd name="connsiteY36" fmla="*/ 126782 h 2094816"/>
              <a:gd name="connsiteX37" fmla="*/ 1197984 w 1795182"/>
              <a:gd name="connsiteY37" fmla="*/ 499476 h 2094816"/>
              <a:gd name="connsiteX38" fmla="*/ 1245621 w 1795182"/>
              <a:gd name="connsiteY38" fmla="*/ 604846 h 2094816"/>
              <a:gd name="connsiteX39" fmla="*/ 1281629 w 1795182"/>
              <a:gd name="connsiteY39" fmla="*/ 641070 h 2094816"/>
              <a:gd name="connsiteX40" fmla="*/ 1566978 w 1795182"/>
              <a:gd name="connsiteY40" fmla="*/ 1150073 h 2094816"/>
              <a:gd name="connsiteX41" fmla="*/ 1572777 w 1795182"/>
              <a:gd name="connsiteY41" fmla="*/ 1174176 h 2094816"/>
              <a:gd name="connsiteX42" fmla="*/ 1566978 w 1795182"/>
              <a:gd name="connsiteY42" fmla="*/ 1150074 h 2094816"/>
              <a:gd name="connsiteX43" fmla="*/ 1281629 w 1795182"/>
              <a:gd name="connsiteY43" fmla="*/ 641071 h 2094816"/>
              <a:gd name="connsiteX44" fmla="*/ 1245622 w 1795182"/>
              <a:gd name="connsiteY44" fmla="*/ 604848 h 2094816"/>
              <a:gd name="connsiteX45" fmla="*/ 1199432 w 1795182"/>
              <a:gd name="connsiteY45" fmla="*/ 558382 h 2094816"/>
              <a:gd name="connsiteX46" fmla="*/ 1052638 w 1795182"/>
              <a:gd name="connsiteY46" fmla="*/ 443224 h 2094816"/>
              <a:gd name="connsiteX47" fmla="*/ 1052618 w 1795182"/>
              <a:gd name="connsiteY47" fmla="*/ 443210 h 2094816"/>
              <a:gd name="connsiteX48" fmla="*/ 1199431 w 1795182"/>
              <a:gd name="connsiteY48" fmla="*/ 558383 h 2094816"/>
              <a:gd name="connsiteX49" fmla="*/ 1245621 w 1795182"/>
              <a:gd name="connsiteY49" fmla="*/ 604850 h 2094816"/>
              <a:gd name="connsiteX50" fmla="*/ 1279218 w 1795182"/>
              <a:gd name="connsiteY50" fmla="*/ 679164 h 2094816"/>
              <a:gd name="connsiteX51" fmla="*/ 1571990 w 1795182"/>
              <a:gd name="connsiteY51" fmla="*/ 1188533 h 2094816"/>
              <a:gd name="connsiteX52" fmla="*/ 1578396 w 1795182"/>
              <a:gd name="connsiteY52" fmla="*/ 1197541 h 2094816"/>
              <a:gd name="connsiteX53" fmla="*/ 1578396 w 1795182"/>
              <a:gd name="connsiteY53" fmla="*/ 1197542 h 2094816"/>
              <a:gd name="connsiteX54" fmla="*/ 1578396 w 1795182"/>
              <a:gd name="connsiteY54" fmla="*/ 1197543 h 2094816"/>
              <a:gd name="connsiteX55" fmla="*/ 1578400 w 1795182"/>
              <a:gd name="connsiteY55" fmla="*/ 1197547 h 2094816"/>
              <a:gd name="connsiteX56" fmla="*/ 1578400 w 1795182"/>
              <a:gd name="connsiteY56" fmla="*/ 1197548 h 2094816"/>
              <a:gd name="connsiteX57" fmla="*/ 1685087 w 1795182"/>
              <a:gd name="connsiteY57" fmla="*/ 1347574 h 2094816"/>
              <a:gd name="connsiteX58" fmla="*/ 1778672 w 1795182"/>
              <a:gd name="connsiteY58" fmla="*/ 1466663 h 2094816"/>
              <a:gd name="connsiteX59" fmla="*/ 1795182 w 1795182"/>
              <a:gd name="connsiteY59" fmla="*/ 1498600 h 2094816"/>
              <a:gd name="connsiteX60" fmla="*/ 1612547 w 1795182"/>
              <a:gd name="connsiteY60" fmla="*/ 1627635 h 2094816"/>
              <a:gd name="connsiteX61" fmla="*/ 1612547 w 1795182"/>
              <a:gd name="connsiteY61" fmla="*/ 1627636 h 2094816"/>
              <a:gd name="connsiteX62" fmla="*/ 951307 w 1795182"/>
              <a:gd name="connsiteY62" fmla="*/ 2094816 h 2094816"/>
              <a:gd name="connsiteX63" fmla="*/ 852570 w 1795182"/>
              <a:gd name="connsiteY63" fmla="*/ 1969172 h 2094816"/>
              <a:gd name="connsiteX64" fmla="*/ 69370 w 1795182"/>
              <a:gd name="connsiteY64" fmla="*/ 435722 h 2094816"/>
              <a:gd name="connsiteX65" fmla="*/ 7092 w 1795182"/>
              <a:gd name="connsiteY65" fmla="*/ 216409 h 2094816"/>
              <a:gd name="connsiteX66" fmla="*/ 322161 w 1795182"/>
              <a:gd name="connsiteY66" fmla="*/ 216409 h 2094816"/>
              <a:gd name="connsiteX67" fmla="*/ 324982 w 1795182"/>
              <a:gd name="connsiteY67" fmla="*/ 216552 h 2094816"/>
              <a:gd name="connsiteX68" fmla="*/ 324997 w 1795182"/>
              <a:gd name="connsiteY68" fmla="*/ 216551 h 2094816"/>
              <a:gd name="connsiteX69" fmla="*/ 454689 w 1795182"/>
              <a:gd name="connsiteY69" fmla="*/ 223100 h 2094816"/>
              <a:gd name="connsiteX70" fmla="*/ 645964 w 1795182"/>
              <a:gd name="connsiteY70" fmla="*/ 258573 h 2094816"/>
              <a:gd name="connsiteX71" fmla="*/ 645945 w 1795182"/>
              <a:gd name="connsiteY71" fmla="*/ 258568 h 2094816"/>
              <a:gd name="connsiteX72" fmla="*/ 454714 w 1795182"/>
              <a:gd name="connsiteY72" fmla="*/ 223104 h 2094816"/>
              <a:gd name="connsiteX73" fmla="*/ 454691 w 1795182"/>
              <a:gd name="connsiteY73" fmla="*/ 223100 h 2094816"/>
              <a:gd name="connsiteX74" fmla="*/ 324999 w 1795182"/>
              <a:gd name="connsiteY74" fmla="*/ 216551 h 2094816"/>
              <a:gd name="connsiteX75" fmla="*/ 325008 w 1795182"/>
              <a:gd name="connsiteY75" fmla="*/ 216551 h 2094816"/>
              <a:gd name="connsiteX76" fmla="*/ 324994 w 1795182"/>
              <a:gd name="connsiteY76" fmla="*/ 216550 h 2094816"/>
              <a:gd name="connsiteX77" fmla="*/ 324983 w 1795182"/>
              <a:gd name="connsiteY77" fmla="*/ 216551 h 2094816"/>
              <a:gd name="connsiteX78" fmla="*/ 322162 w 1795182"/>
              <a:gd name="connsiteY78" fmla="*/ 216408 h 2094816"/>
              <a:gd name="connsiteX79" fmla="*/ 7093 w 1795182"/>
              <a:gd name="connsiteY79" fmla="*/ 216408 h 2094816"/>
              <a:gd name="connsiteX80" fmla="*/ 7092 w 1795182"/>
              <a:gd name="connsiteY80" fmla="*/ 216407 h 2094816"/>
              <a:gd name="connsiteX81" fmla="*/ 7093 w 1795182"/>
              <a:gd name="connsiteY81" fmla="*/ 216407 h 2094816"/>
              <a:gd name="connsiteX82" fmla="*/ 6950 w 1795182"/>
              <a:gd name="connsiteY82" fmla="*/ 215901 h 2094816"/>
              <a:gd name="connsiteX83" fmla="*/ 6949 w 1795182"/>
              <a:gd name="connsiteY83" fmla="*/ 215901 h 2094816"/>
              <a:gd name="connsiteX84" fmla="*/ 708 w 1795182"/>
              <a:gd name="connsiteY84" fmla="*/ 193925 h 2094816"/>
              <a:gd name="connsiteX85" fmla="*/ 0 w 1795182"/>
              <a:gd name="connsiteY85" fmla="*/ 190856 h 2094816"/>
              <a:gd name="connsiteX86" fmla="*/ 17183 w 1795182"/>
              <a:gd name="connsiteY86" fmla="*/ 190501 h 2094816"/>
              <a:gd name="connsiteX87" fmla="*/ 12386 w 1795182"/>
              <a:gd name="connsiteY87" fmla="*/ 215900 h 2094816"/>
              <a:gd name="connsiteX88" fmla="*/ 12387 w 1795182"/>
              <a:gd name="connsiteY88" fmla="*/ 215900 h 2094816"/>
              <a:gd name="connsiteX89" fmla="*/ 29883 w 1795182"/>
              <a:gd name="connsiteY89" fmla="*/ 215900 h 2094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</a:cxnLst>
            <a:rect l="l" t="t" r="r" b="b"/>
            <a:pathLst>
              <a:path w="1795182" h="2094816">
                <a:moveTo>
                  <a:pt x="1586779" y="1232385"/>
                </a:moveTo>
                <a:lnTo>
                  <a:pt x="1595162" y="1267230"/>
                </a:lnTo>
                <a:cubicBezTo>
                  <a:pt x="1610385" y="1346682"/>
                  <a:pt x="1618355" y="1428711"/>
                  <a:pt x="1618355" y="1512602"/>
                </a:cubicBezTo>
                <a:lnTo>
                  <a:pt x="1618356" y="1512602"/>
                </a:lnTo>
                <a:lnTo>
                  <a:pt x="1618356" y="1512601"/>
                </a:lnTo>
                <a:lnTo>
                  <a:pt x="1618355" y="1512601"/>
                </a:lnTo>
                <a:cubicBezTo>
                  <a:pt x="1618355" y="1428710"/>
                  <a:pt x="1610385" y="1346681"/>
                  <a:pt x="1595162" y="1267229"/>
                </a:cubicBezTo>
                <a:close/>
                <a:moveTo>
                  <a:pt x="1030288" y="427631"/>
                </a:moveTo>
                <a:lnTo>
                  <a:pt x="1030300" y="427639"/>
                </a:lnTo>
                <a:lnTo>
                  <a:pt x="1038773" y="432348"/>
                </a:lnTo>
                <a:lnTo>
                  <a:pt x="1052602" y="443198"/>
                </a:lnTo>
                <a:lnTo>
                  <a:pt x="1052627" y="443215"/>
                </a:lnTo>
                <a:lnTo>
                  <a:pt x="1038774" y="432347"/>
                </a:lnTo>
                <a:close/>
                <a:moveTo>
                  <a:pt x="874020" y="340787"/>
                </a:moveTo>
                <a:lnTo>
                  <a:pt x="1030290" y="427634"/>
                </a:lnTo>
                <a:lnTo>
                  <a:pt x="1030281" y="427628"/>
                </a:lnTo>
                <a:lnTo>
                  <a:pt x="874037" y="340794"/>
                </a:lnTo>
                <a:close/>
                <a:moveTo>
                  <a:pt x="843424" y="326843"/>
                </a:moveTo>
                <a:lnTo>
                  <a:pt x="843438" y="326850"/>
                </a:lnTo>
                <a:lnTo>
                  <a:pt x="859178" y="332538"/>
                </a:lnTo>
                <a:lnTo>
                  <a:pt x="874011" y="340781"/>
                </a:lnTo>
                <a:lnTo>
                  <a:pt x="874027" y="340789"/>
                </a:lnTo>
                <a:lnTo>
                  <a:pt x="859179" y="332537"/>
                </a:lnTo>
                <a:close/>
                <a:moveTo>
                  <a:pt x="673020" y="265261"/>
                </a:moveTo>
                <a:lnTo>
                  <a:pt x="843427" y="326846"/>
                </a:lnTo>
                <a:lnTo>
                  <a:pt x="843413" y="326839"/>
                </a:lnTo>
                <a:lnTo>
                  <a:pt x="673030" y="265264"/>
                </a:lnTo>
                <a:close/>
                <a:moveTo>
                  <a:pt x="645962" y="258571"/>
                </a:moveTo>
                <a:lnTo>
                  <a:pt x="645984" y="258577"/>
                </a:lnTo>
                <a:lnTo>
                  <a:pt x="663524" y="261830"/>
                </a:lnTo>
                <a:lnTo>
                  <a:pt x="673009" y="265257"/>
                </a:lnTo>
                <a:lnTo>
                  <a:pt x="673021" y="265260"/>
                </a:lnTo>
                <a:lnTo>
                  <a:pt x="663525" y="261829"/>
                </a:lnTo>
                <a:close/>
                <a:moveTo>
                  <a:pt x="1020483" y="0"/>
                </a:moveTo>
                <a:lnTo>
                  <a:pt x="1025160" y="9047"/>
                </a:lnTo>
                <a:lnTo>
                  <a:pt x="1031779" y="21851"/>
                </a:lnTo>
                <a:lnTo>
                  <a:pt x="1061576" y="126782"/>
                </a:lnTo>
                <a:cubicBezTo>
                  <a:pt x="1101083" y="253803"/>
                  <a:pt x="1146666" y="378148"/>
                  <a:pt x="1197984" y="499476"/>
                </a:cubicBezTo>
                <a:lnTo>
                  <a:pt x="1245621" y="604846"/>
                </a:lnTo>
                <a:lnTo>
                  <a:pt x="1281629" y="641070"/>
                </a:lnTo>
                <a:cubicBezTo>
                  <a:pt x="1412388" y="784937"/>
                  <a:pt x="1511233" y="958333"/>
                  <a:pt x="1566978" y="1150073"/>
                </a:cubicBezTo>
                <a:lnTo>
                  <a:pt x="1572777" y="1174176"/>
                </a:lnTo>
                <a:lnTo>
                  <a:pt x="1566978" y="1150074"/>
                </a:lnTo>
                <a:cubicBezTo>
                  <a:pt x="1511233" y="958334"/>
                  <a:pt x="1412388" y="784938"/>
                  <a:pt x="1281629" y="641071"/>
                </a:cubicBezTo>
                <a:lnTo>
                  <a:pt x="1245622" y="604848"/>
                </a:lnTo>
                <a:lnTo>
                  <a:pt x="1199432" y="558382"/>
                </a:lnTo>
                <a:lnTo>
                  <a:pt x="1052638" y="443224"/>
                </a:lnTo>
                <a:lnTo>
                  <a:pt x="1052618" y="443210"/>
                </a:lnTo>
                <a:lnTo>
                  <a:pt x="1199431" y="558383"/>
                </a:lnTo>
                <a:lnTo>
                  <a:pt x="1245621" y="604850"/>
                </a:lnTo>
                <a:lnTo>
                  <a:pt x="1279218" y="679164"/>
                </a:lnTo>
                <a:cubicBezTo>
                  <a:pt x="1364669" y="856505"/>
                  <a:pt x="1462642" y="1026677"/>
                  <a:pt x="1571990" y="1188533"/>
                </a:cubicBezTo>
                <a:lnTo>
                  <a:pt x="1578396" y="1197541"/>
                </a:lnTo>
                <a:lnTo>
                  <a:pt x="1578396" y="1197542"/>
                </a:lnTo>
                <a:lnTo>
                  <a:pt x="1578396" y="1197543"/>
                </a:lnTo>
                <a:lnTo>
                  <a:pt x="1578400" y="1197547"/>
                </a:lnTo>
                <a:lnTo>
                  <a:pt x="1578400" y="1197548"/>
                </a:lnTo>
                <a:lnTo>
                  <a:pt x="1685087" y="1347574"/>
                </a:lnTo>
                <a:lnTo>
                  <a:pt x="1778672" y="1466663"/>
                </a:lnTo>
                <a:lnTo>
                  <a:pt x="1795182" y="1498600"/>
                </a:lnTo>
                <a:lnTo>
                  <a:pt x="1612547" y="1627635"/>
                </a:lnTo>
                <a:lnTo>
                  <a:pt x="1612547" y="1627636"/>
                </a:lnTo>
                <a:lnTo>
                  <a:pt x="951307" y="2094816"/>
                </a:lnTo>
                <a:lnTo>
                  <a:pt x="852570" y="1969172"/>
                </a:lnTo>
                <a:cubicBezTo>
                  <a:pt x="510229" y="1511407"/>
                  <a:pt x="243061" y="994157"/>
                  <a:pt x="69370" y="435722"/>
                </a:cubicBezTo>
                <a:lnTo>
                  <a:pt x="7092" y="216409"/>
                </a:lnTo>
                <a:lnTo>
                  <a:pt x="322161" y="216409"/>
                </a:lnTo>
                <a:lnTo>
                  <a:pt x="324982" y="216552"/>
                </a:lnTo>
                <a:lnTo>
                  <a:pt x="324997" y="216551"/>
                </a:lnTo>
                <a:lnTo>
                  <a:pt x="454689" y="223100"/>
                </a:lnTo>
                <a:lnTo>
                  <a:pt x="645964" y="258573"/>
                </a:lnTo>
                <a:lnTo>
                  <a:pt x="645945" y="258568"/>
                </a:lnTo>
                <a:lnTo>
                  <a:pt x="454714" y="223104"/>
                </a:lnTo>
                <a:lnTo>
                  <a:pt x="454691" y="223100"/>
                </a:lnTo>
                <a:lnTo>
                  <a:pt x="324999" y="216551"/>
                </a:lnTo>
                <a:lnTo>
                  <a:pt x="325008" y="216551"/>
                </a:lnTo>
                <a:lnTo>
                  <a:pt x="324994" y="216550"/>
                </a:lnTo>
                <a:lnTo>
                  <a:pt x="324983" y="216551"/>
                </a:lnTo>
                <a:lnTo>
                  <a:pt x="322162" y="216408"/>
                </a:lnTo>
                <a:lnTo>
                  <a:pt x="7093" y="216408"/>
                </a:lnTo>
                <a:lnTo>
                  <a:pt x="7092" y="216407"/>
                </a:lnTo>
                <a:lnTo>
                  <a:pt x="7093" y="216407"/>
                </a:lnTo>
                <a:lnTo>
                  <a:pt x="6950" y="215901"/>
                </a:lnTo>
                <a:lnTo>
                  <a:pt x="6949" y="215901"/>
                </a:lnTo>
                <a:lnTo>
                  <a:pt x="708" y="193925"/>
                </a:lnTo>
                <a:lnTo>
                  <a:pt x="0" y="190856"/>
                </a:lnTo>
                <a:lnTo>
                  <a:pt x="17183" y="190501"/>
                </a:lnTo>
                <a:lnTo>
                  <a:pt x="12386" y="215900"/>
                </a:lnTo>
                <a:lnTo>
                  <a:pt x="12387" y="215900"/>
                </a:lnTo>
                <a:lnTo>
                  <a:pt x="29883" y="215900"/>
                </a:lnTo>
                <a:close/>
              </a:path>
            </a:pathLst>
          </a:cu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4" name="Oval 143">
            <a:extLst>
              <a:ext uri="{FF2B5EF4-FFF2-40B4-BE49-F238E27FC236}">
                <a16:creationId xmlns:a16="http://schemas.microsoft.com/office/drawing/2014/main" id="{9CB19E4B-F7FE-B81A-4BC8-1FCEDB0F463A}"/>
              </a:ext>
            </a:extLst>
          </p:cNvPr>
          <p:cNvSpPr/>
          <p:nvPr/>
        </p:nvSpPr>
        <p:spPr>
          <a:xfrm>
            <a:off x="12705420" y="2225648"/>
            <a:ext cx="9264706" cy="9264706"/>
          </a:xfrm>
          <a:prstGeom prst="ellipse">
            <a:avLst/>
          </a:prstGeom>
          <a:noFill/>
          <a:ln w="254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5" name="Oval 144">
            <a:extLst>
              <a:ext uri="{FF2B5EF4-FFF2-40B4-BE49-F238E27FC236}">
                <a16:creationId xmlns:a16="http://schemas.microsoft.com/office/drawing/2014/main" id="{D5AE85F7-8971-8983-0254-C4E3F58B68E1}"/>
              </a:ext>
            </a:extLst>
          </p:cNvPr>
          <p:cNvSpPr/>
          <p:nvPr/>
        </p:nvSpPr>
        <p:spPr>
          <a:xfrm>
            <a:off x="13037316" y="2557544"/>
            <a:ext cx="8600914" cy="8600914"/>
          </a:xfrm>
          <a:prstGeom prst="ellipse">
            <a:avLst/>
          </a:prstGeom>
          <a:solidFill>
            <a:schemeClr val="bg1"/>
          </a:solidFill>
          <a:ln>
            <a:solidFill>
              <a:schemeClr val="bg1">
                <a:lumMod val="85000"/>
              </a:schemeClr>
            </a:solidFill>
          </a:ln>
          <a:effectLst>
            <a:outerShdw blurRad="762000" dist="4445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6" name="Oval 145">
            <a:extLst>
              <a:ext uri="{FF2B5EF4-FFF2-40B4-BE49-F238E27FC236}">
                <a16:creationId xmlns:a16="http://schemas.microsoft.com/office/drawing/2014/main" id="{3649CB8A-966E-0819-FEA3-42794D6ECC09}"/>
              </a:ext>
            </a:extLst>
          </p:cNvPr>
          <p:cNvSpPr/>
          <p:nvPr/>
        </p:nvSpPr>
        <p:spPr>
          <a:xfrm>
            <a:off x="2451330" y="2370664"/>
            <a:ext cx="2728949" cy="2765337"/>
          </a:xfrm>
          <a:prstGeom prst="ellipse">
            <a:avLst/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7" name="Oval 146">
            <a:extLst>
              <a:ext uri="{FF2B5EF4-FFF2-40B4-BE49-F238E27FC236}">
                <a16:creationId xmlns:a16="http://schemas.microsoft.com/office/drawing/2014/main" id="{2699F02B-917D-ABB1-CE68-58BBED85E46F}"/>
              </a:ext>
            </a:extLst>
          </p:cNvPr>
          <p:cNvSpPr/>
          <p:nvPr/>
        </p:nvSpPr>
        <p:spPr>
          <a:xfrm>
            <a:off x="2677030" y="2599375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8" name="Oval 147">
            <a:extLst>
              <a:ext uri="{FF2B5EF4-FFF2-40B4-BE49-F238E27FC236}">
                <a16:creationId xmlns:a16="http://schemas.microsoft.com/office/drawing/2014/main" id="{6EC6E5E1-9443-8CD4-24D7-864413DF4503}"/>
              </a:ext>
            </a:extLst>
          </p:cNvPr>
          <p:cNvSpPr/>
          <p:nvPr/>
        </p:nvSpPr>
        <p:spPr>
          <a:xfrm>
            <a:off x="2451330" y="5475333"/>
            <a:ext cx="2728949" cy="2765337"/>
          </a:xfrm>
          <a:prstGeom prst="ellipse">
            <a:avLst/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9" name="Oval 148">
            <a:extLst>
              <a:ext uri="{FF2B5EF4-FFF2-40B4-BE49-F238E27FC236}">
                <a16:creationId xmlns:a16="http://schemas.microsoft.com/office/drawing/2014/main" id="{D1431CBC-2E33-3E70-72EC-8B3BF223C099}"/>
              </a:ext>
            </a:extLst>
          </p:cNvPr>
          <p:cNvSpPr/>
          <p:nvPr/>
        </p:nvSpPr>
        <p:spPr>
          <a:xfrm>
            <a:off x="2677030" y="5704044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0" name="Oval 149">
            <a:extLst>
              <a:ext uri="{FF2B5EF4-FFF2-40B4-BE49-F238E27FC236}">
                <a16:creationId xmlns:a16="http://schemas.microsoft.com/office/drawing/2014/main" id="{C2AC6799-66AB-858F-9E03-99093889B719}"/>
              </a:ext>
            </a:extLst>
          </p:cNvPr>
          <p:cNvSpPr/>
          <p:nvPr/>
        </p:nvSpPr>
        <p:spPr>
          <a:xfrm>
            <a:off x="2451330" y="8580003"/>
            <a:ext cx="2728949" cy="2765337"/>
          </a:xfrm>
          <a:prstGeom prst="ellipse">
            <a:avLst/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1" name="Oval 150">
            <a:extLst>
              <a:ext uri="{FF2B5EF4-FFF2-40B4-BE49-F238E27FC236}">
                <a16:creationId xmlns:a16="http://schemas.microsoft.com/office/drawing/2014/main" id="{3A3076DB-319C-4D88-F232-61E15921FDAD}"/>
              </a:ext>
            </a:extLst>
          </p:cNvPr>
          <p:cNvSpPr/>
          <p:nvPr/>
        </p:nvSpPr>
        <p:spPr>
          <a:xfrm>
            <a:off x="2677030" y="8808714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2" name="Freeform: Shape 151">
            <a:extLst>
              <a:ext uri="{FF2B5EF4-FFF2-40B4-BE49-F238E27FC236}">
                <a16:creationId xmlns:a16="http://schemas.microsoft.com/office/drawing/2014/main" id="{AC48EA9B-7275-E242-45F2-2ADE53692E8F}"/>
              </a:ext>
            </a:extLst>
          </p:cNvPr>
          <p:cNvSpPr/>
          <p:nvPr/>
        </p:nvSpPr>
        <p:spPr>
          <a:xfrm>
            <a:off x="9958080" y="2225649"/>
            <a:ext cx="2607407" cy="3110795"/>
          </a:xfrm>
          <a:custGeom>
            <a:avLst/>
            <a:gdLst>
              <a:gd name="connsiteX0" fmla="*/ 13067 w 2607407"/>
              <a:gd name="connsiteY0" fmla="*/ 3080796 h 3110795"/>
              <a:gd name="connsiteX1" fmla="*/ 1476307 w 2607407"/>
              <a:gd name="connsiteY1" fmla="*/ 3080796 h 3110795"/>
              <a:gd name="connsiteX2" fmla="*/ 1468832 w 2607407"/>
              <a:gd name="connsiteY2" fmla="*/ 3107118 h 3110795"/>
              <a:gd name="connsiteX3" fmla="*/ 1467984 w 2607407"/>
              <a:gd name="connsiteY3" fmla="*/ 3110795 h 3110795"/>
              <a:gd name="connsiteX4" fmla="*/ 1432154 w 2607407"/>
              <a:gd name="connsiteY4" fmla="*/ 0 h 3110795"/>
              <a:gd name="connsiteX5" fmla="*/ 2607407 w 2607407"/>
              <a:gd name="connsiteY5" fmla="*/ 830343 h 3110795"/>
              <a:gd name="connsiteX6" fmla="*/ 2489146 w 2607407"/>
              <a:gd name="connsiteY6" fmla="*/ 980832 h 3110795"/>
              <a:gd name="connsiteX7" fmla="*/ 1551074 w 2607407"/>
              <a:gd name="connsiteY7" fmla="*/ 2817509 h 3110795"/>
              <a:gd name="connsiteX8" fmla="*/ 1476578 w 2607407"/>
              <a:gd name="connsiteY8" fmla="*/ 3079848 h 3110795"/>
              <a:gd name="connsiteX9" fmla="*/ 0 w 2607407"/>
              <a:gd name="connsiteY9" fmla="*/ 3079848 h 3110795"/>
              <a:gd name="connsiteX10" fmla="*/ 76618 w 2607407"/>
              <a:gd name="connsiteY10" fmla="*/ 2747872 h 3110795"/>
              <a:gd name="connsiteX11" fmla="*/ 1337249 w 2607407"/>
              <a:gd name="connsiteY11" fmla="*/ 120769 h 3110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07407" h="3110795">
                <a:moveTo>
                  <a:pt x="13067" y="3080796"/>
                </a:moveTo>
                <a:lnTo>
                  <a:pt x="1476307" y="3080796"/>
                </a:lnTo>
                <a:lnTo>
                  <a:pt x="1468832" y="3107118"/>
                </a:lnTo>
                <a:lnTo>
                  <a:pt x="1467984" y="3110795"/>
                </a:lnTo>
                <a:close/>
                <a:moveTo>
                  <a:pt x="1432154" y="0"/>
                </a:moveTo>
                <a:lnTo>
                  <a:pt x="2607407" y="830343"/>
                </a:lnTo>
                <a:lnTo>
                  <a:pt x="2489146" y="980832"/>
                </a:lnTo>
                <a:cubicBezTo>
                  <a:pt x="2079110" y="1529116"/>
                  <a:pt x="1759111" y="2148648"/>
                  <a:pt x="1551074" y="2817509"/>
                </a:cubicBezTo>
                <a:lnTo>
                  <a:pt x="1476578" y="3079848"/>
                </a:lnTo>
                <a:lnTo>
                  <a:pt x="0" y="3079848"/>
                </a:lnTo>
                <a:lnTo>
                  <a:pt x="76618" y="2747872"/>
                </a:lnTo>
                <a:cubicBezTo>
                  <a:pt x="324575" y="1784145"/>
                  <a:pt x="758262" y="894968"/>
                  <a:pt x="1337249" y="120769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3" name="Freeform: Shape 152">
            <a:extLst>
              <a:ext uri="{FF2B5EF4-FFF2-40B4-BE49-F238E27FC236}">
                <a16:creationId xmlns:a16="http://schemas.microsoft.com/office/drawing/2014/main" id="{FF1E1E00-7EB4-F9DB-7F58-BAECF71C7A0E}"/>
              </a:ext>
            </a:extLst>
          </p:cNvPr>
          <p:cNvSpPr/>
          <p:nvPr/>
        </p:nvSpPr>
        <p:spPr>
          <a:xfrm>
            <a:off x="9958001" y="8379561"/>
            <a:ext cx="2607486" cy="3110793"/>
          </a:xfrm>
          <a:custGeom>
            <a:avLst/>
            <a:gdLst>
              <a:gd name="connsiteX0" fmla="*/ 0 w 2607486"/>
              <a:gd name="connsiteY0" fmla="*/ 30605 h 3110793"/>
              <a:gd name="connsiteX1" fmla="*/ 1476560 w 2607486"/>
              <a:gd name="connsiteY1" fmla="*/ 30605 h 3110793"/>
              <a:gd name="connsiteX2" fmla="*/ 1551153 w 2607486"/>
              <a:gd name="connsiteY2" fmla="*/ 293285 h 3110793"/>
              <a:gd name="connsiteX3" fmla="*/ 2489225 w 2607486"/>
              <a:gd name="connsiteY3" fmla="*/ 2129962 h 3110793"/>
              <a:gd name="connsiteX4" fmla="*/ 2607486 w 2607486"/>
              <a:gd name="connsiteY4" fmla="*/ 2280451 h 3110793"/>
              <a:gd name="connsiteX5" fmla="*/ 1432234 w 2607486"/>
              <a:gd name="connsiteY5" fmla="*/ 3110793 h 3110793"/>
              <a:gd name="connsiteX6" fmla="*/ 1337328 w 2607486"/>
              <a:gd name="connsiteY6" fmla="*/ 2990022 h 3110793"/>
              <a:gd name="connsiteX7" fmla="*/ 76697 w 2607486"/>
              <a:gd name="connsiteY7" fmla="*/ 362920 h 3110793"/>
              <a:gd name="connsiteX8" fmla="*/ 1468063 w 2607486"/>
              <a:gd name="connsiteY8" fmla="*/ 0 h 3110793"/>
              <a:gd name="connsiteX9" fmla="*/ 1468911 w 2607486"/>
              <a:gd name="connsiteY9" fmla="*/ 3676 h 3110793"/>
              <a:gd name="connsiteX10" fmla="*/ 1476386 w 2607486"/>
              <a:gd name="connsiteY10" fmla="*/ 29997 h 3110793"/>
              <a:gd name="connsiteX11" fmla="*/ 13146 w 2607486"/>
              <a:gd name="connsiteY11" fmla="*/ 29997 h 31107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07486" h="3110793">
                <a:moveTo>
                  <a:pt x="0" y="30605"/>
                </a:moveTo>
                <a:lnTo>
                  <a:pt x="1476560" y="30605"/>
                </a:lnTo>
                <a:lnTo>
                  <a:pt x="1551153" y="293285"/>
                </a:lnTo>
                <a:cubicBezTo>
                  <a:pt x="1759190" y="962146"/>
                  <a:pt x="2079189" y="1581678"/>
                  <a:pt x="2489225" y="2129962"/>
                </a:cubicBezTo>
                <a:lnTo>
                  <a:pt x="2607486" y="2280451"/>
                </a:lnTo>
                <a:lnTo>
                  <a:pt x="1432234" y="3110793"/>
                </a:lnTo>
                <a:lnTo>
                  <a:pt x="1337328" y="2990022"/>
                </a:lnTo>
                <a:cubicBezTo>
                  <a:pt x="758341" y="2215824"/>
                  <a:pt x="324654" y="1326647"/>
                  <a:pt x="76697" y="362920"/>
                </a:cubicBezTo>
                <a:close/>
                <a:moveTo>
                  <a:pt x="1468063" y="0"/>
                </a:moveTo>
                <a:lnTo>
                  <a:pt x="1468911" y="3676"/>
                </a:lnTo>
                <a:lnTo>
                  <a:pt x="1476386" y="29997"/>
                </a:lnTo>
                <a:lnTo>
                  <a:pt x="13146" y="29997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4" name="Rectangle 875">
            <a:extLst>
              <a:ext uri="{FF2B5EF4-FFF2-40B4-BE49-F238E27FC236}">
                <a16:creationId xmlns:a16="http://schemas.microsoft.com/office/drawing/2014/main" id="{5E375E0B-7880-E181-4C92-5006A01A961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9037207"/>
            <a:ext cx="3125856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PERFORMANCE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155" name="TextBox 154">
            <a:extLst>
              <a:ext uri="{FF2B5EF4-FFF2-40B4-BE49-F238E27FC236}">
                <a16:creationId xmlns:a16="http://schemas.microsoft.com/office/drawing/2014/main" id="{78C2168E-8803-BEE4-F306-D1D8927854CD}"/>
              </a:ext>
            </a:extLst>
          </p:cNvPr>
          <p:cNvSpPr txBox="1"/>
          <p:nvPr/>
        </p:nvSpPr>
        <p:spPr bwMode="auto">
          <a:xfrm>
            <a:off x="5535877" y="9713903"/>
            <a:ext cx="3767738" cy="117423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vi-VN" sz="2000" dirty="0">
                <a:solidFill>
                  <a:prstClr val="white"/>
                </a:solidFill>
                <a:latin typeface="+mn-lt"/>
              </a:rPr>
              <a:t>Đặt mục tiêu rõ ràng, đo lường liên tục để cải thiện hiệu suất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hoạt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động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và</a:t>
            </a:r>
            <a:r>
              <a:rPr lang="vi-VN" sz="2000" dirty="0">
                <a:solidFill>
                  <a:prstClr val="white"/>
                </a:solidFill>
                <a:latin typeface="+mn-lt"/>
              </a:rPr>
              <a:t> kinh doanh.</a:t>
            </a:r>
            <a:endParaRPr lang="en-US" sz="2000" dirty="0">
              <a:solidFill>
                <a:prstClr val="white"/>
              </a:solidFill>
              <a:latin typeface="+mn-lt"/>
            </a:endParaRPr>
          </a:p>
        </p:txBody>
      </p:sp>
      <p:sp>
        <p:nvSpPr>
          <p:cNvPr id="156" name="Rectangle 875">
            <a:extLst>
              <a:ext uri="{FF2B5EF4-FFF2-40B4-BE49-F238E27FC236}">
                <a16:creationId xmlns:a16="http://schemas.microsoft.com/office/drawing/2014/main" id="{66F9C0B4-B094-57FD-ADD0-838129BEE46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5933465"/>
            <a:ext cx="1907573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PROCESS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157" name="TextBox 156">
            <a:extLst>
              <a:ext uri="{FF2B5EF4-FFF2-40B4-BE49-F238E27FC236}">
                <a16:creationId xmlns:a16="http://schemas.microsoft.com/office/drawing/2014/main" id="{6201A602-4353-FBBF-20D7-947E75353A2D}"/>
              </a:ext>
            </a:extLst>
          </p:cNvPr>
          <p:cNvSpPr txBox="1"/>
          <p:nvPr/>
        </p:nvSpPr>
        <p:spPr bwMode="auto">
          <a:xfrm>
            <a:off x="5535877" y="6610161"/>
            <a:ext cx="3767738" cy="117237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en-US" sz="2000" dirty="0" err="1">
                <a:solidFill>
                  <a:prstClr val="white"/>
                </a:solidFill>
                <a:latin typeface="+mn-lt"/>
              </a:rPr>
              <a:t>Chuẩn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hóa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quy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trình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làm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việc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,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loại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bỏ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lãng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phí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và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tăng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hiệu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quả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vận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hành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.</a:t>
            </a:r>
          </a:p>
        </p:txBody>
      </p:sp>
      <p:sp>
        <p:nvSpPr>
          <p:cNvPr id="158" name="Rectangle 875">
            <a:extLst>
              <a:ext uri="{FF2B5EF4-FFF2-40B4-BE49-F238E27FC236}">
                <a16:creationId xmlns:a16="http://schemas.microsoft.com/office/drawing/2014/main" id="{2510987F-6BE2-FB56-6CC1-062EDF811FA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2828714"/>
            <a:ext cx="1505220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PEOPLE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159" name="TextBox 158">
            <a:extLst>
              <a:ext uri="{FF2B5EF4-FFF2-40B4-BE49-F238E27FC236}">
                <a16:creationId xmlns:a16="http://schemas.microsoft.com/office/drawing/2014/main" id="{F80512C4-1F20-39DC-FFB9-E2A6ECAF5987}"/>
              </a:ext>
            </a:extLst>
          </p:cNvPr>
          <p:cNvSpPr txBox="1"/>
          <p:nvPr/>
        </p:nvSpPr>
        <p:spPr bwMode="auto">
          <a:xfrm>
            <a:off x="5535877" y="3505410"/>
            <a:ext cx="3767738" cy="117237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vi-VN" sz="2000" dirty="0">
                <a:solidFill>
                  <a:prstClr val="white"/>
                </a:solidFill>
                <a:latin typeface="+mn-lt"/>
              </a:rPr>
              <a:t>Đầu tư vào đào tạo, kỹ năng và động lực để tạo giá trị bền vững.</a:t>
            </a:r>
            <a:endParaRPr lang="en-US" sz="2000" dirty="0">
              <a:solidFill>
                <a:prstClr val="white"/>
              </a:solidFill>
              <a:latin typeface="+mn-lt"/>
            </a:endParaRPr>
          </a:p>
        </p:txBody>
      </p:sp>
      <p:sp>
        <p:nvSpPr>
          <p:cNvPr id="160" name="Oval 159">
            <a:extLst>
              <a:ext uri="{FF2B5EF4-FFF2-40B4-BE49-F238E27FC236}">
                <a16:creationId xmlns:a16="http://schemas.microsoft.com/office/drawing/2014/main" id="{7C5963BC-7D65-96B2-4FF5-83F54A49E4F1}"/>
              </a:ext>
            </a:extLst>
          </p:cNvPr>
          <p:cNvSpPr/>
          <p:nvPr/>
        </p:nvSpPr>
        <p:spPr>
          <a:xfrm>
            <a:off x="9797305" y="-682467"/>
            <a:ext cx="15080936" cy="15080936"/>
          </a:xfrm>
          <a:prstGeom prst="ellipse">
            <a:avLst/>
          </a:prstGeom>
          <a:noFill/>
          <a:ln w="254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1" name="TextBox 48">
            <a:extLst>
              <a:ext uri="{FF2B5EF4-FFF2-40B4-BE49-F238E27FC236}">
                <a16:creationId xmlns:a16="http://schemas.microsoft.com/office/drawing/2014/main" id="{7AC225FD-A843-168B-61CE-D11ACF2918A8}"/>
              </a:ext>
            </a:extLst>
          </p:cNvPr>
          <p:cNvSpPr txBox="1"/>
          <p:nvPr/>
        </p:nvSpPr>
        <p:spPr>
          <a:xfrm>
            <a:off x="14890629" y="4049540"/>
            <a:ext cx="4894289" cy="5616922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19900" b="1" dirty="0">
                <a:ln>
                  <a:solidFill>
                    <a:schemeClr val="accent6"/>
                  </a:solidFill>
                </a:ln>
                <a:solidFill>
                  <a:schemeClr val="accent2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03</a:t>
            </a:r>
            <a:endParaRPr lang="en-US" sz="8000" b="1" dirty="0">
              <a:ln>
                <a:solidFill>
                  <a:schemeClr val="accent6"/>
                </a:solidFill>
              </a:ln>
              <a:solidFill>
                <a:schemeClr val="accent2"/>
              </a:solidFill>
              <a:effectLst>
                <a:outerShdw blurRad="381000" dist="127000" dir="5400000" algn="t" rotWithShape="0">
                  <a:prstClr val="black">
                    <a:alpha val="15000"/>
                  </a:prstClr>
                </a:outerShdw>
              </a:effectLst>
              <a:latin typeface="+mj-lt"/>
            </a:endParaRPr>
          </a:p>
          <a:p>
            <a:pPr lvl="0" algn="ctr">
              <a:defRPr/>
            </a:pPr>
            <a:r>
              <a:rPr lang="en-US" sz="8000" b="1" dirty="0">
                <a:solidFill>
                  <a:schemeClr val="accent1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GROWTH</a:t>
            </a:r>
          </a:p>
          <a:p>
            <a:pPr lvl="0" algn="ctr">
              <a:defRPr/>
            </a:pPr>
            <a:r>
              <a:rPr lang="en-US" sz="8000" dirty="0">
                <a:solidFill>
                  <a:schemeClr val="accent3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DRIVERS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accent3"/>
              </a:solidFill>
              <a:effectLst>
                <a:outerShdw blurRad="381000" dist="127000" dir="5400000" algn="t" rotWithShape="0">
                  <a:prstClr val="black">
                    <a:alpha val="15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62" name="Freeform 16">
            <a:extLst>
              <a:ext uri="{FF2B5EF4-FFF2-40B4-BE49-F238E27FC236}">
                <a16:creationId xmlns:a16="http://schemas.microsoft.com/office/drawing/2014/main" id="{CF52A04E-2A2F-CE2E-2849-0B88D975A5E0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91258" y="3189917"/>
            <a:ext cx="849092" cy="1126831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163" name="Group 5">
            <a:extLst>
              <a:ext uri="{FF2B5EF4-FFF2-40B4-BE49-F238E27FC236}">
                <a16:creationId xmlns:a16="http://schemas.microsoft.com/office/drawing/2014/main" id="{CE1062D8-D4AB-0568-AE21-9F15FF8E8354}"/>
              </a:ext>
            </a:extLst>
          </p:cNvPr>
          <p:cNvGrpSpPr>
            <a:grpSpLocks/>
          </p:cNvGrpSpPr>
          <p:nvPr/>
        </p:nvGrpSpPr>
        <p:grpSpPr bwMode="auto">
          <a:xfrm>
            <a:off x="3395226" y="6436101"/>
            <a:ext cx="841156" cy="843800"/>
            <a:chOff x="2317906" y="7278896"/>
            <a:chExt cx="505393" cy="506808"/>
          </a:xfrm>
          <a:solidFill>
            <a:schemeClr val="accent2"/>
          </a:solidFill>
        </p:grpSpPr>
        <p:sp>
          <p:nvSpPr>
            <p:cNvPr id="164" name="Freeform 55">
              <a:extLst>
                <a:ext uri="{FF2B5EF4-FFF2-40B4-BE49-F238E27FC236}">
                  <a16:creationId xmlns:a16="http://schemas.microsoft.com/office/drawing/2014/main" id="{4AD5431B-07D9-A6C8-8A9B-7EB51FBAD2E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906" y="7556366"/>
              <a:ext cx="505393" cy="229338"/>
            </a:xfrm>
            <a:custGeom>
              <a:avLst/>
              <a:gdLst>
                <a:gd name="T0" fmla="*/ 161856443 w 1574"/>
                <a:gd name="T1" fmla="*/ 0 h 713"/>
                <a:gd name="T2" fmla="*/ 161856443 w 1574"/>
                <a:gd name="T3" fmla="*/ 0 h 713"/>
                <a:gd name="T4" fmla="*/ 19885320 w 1574"/>
                <a:gd name="T5" fmla="*/ 0 h 713"/>
                <a:gd name="T6" fmla="*/ 0 w 1574"/>
                <a:gd name="T7" fmla="*/ 22623406 h 713"/>
                <a:gd name="T8" fmla="*/ 0 w 1574"/>
                <a:gd name="T9" fmla="*/ 62649802 h 713"/>
                <a:gd name="T10" fmla="*/ 19885320 w 1574"/>
                <a:gd name="T11" fmla="*/ 82604781 h 713"/>
                <a:gd name="T12" fmla="*/ 161856443 w 1574"/>
                <a:gd name="T13" fmla="*/ 82604781 h 713"/>
                <a:gd name="T14" fmla="*/ 181857355 w 1574"/>
                <a:gd name="T15" fmla="*/ 62649802 h 713"/>
                <a:gd name="T16" fmla="*/ 181857355 w 1574"/>
                <a:gd name="T17" fmla="*/ 22623406 h 713"/>
                <a:gd name="T18" fmla="*/ 161856443 w 1574"/>
                <a:gd name="T19" fmla="*/ 0 h 713"/>
                <a:gd name="T20" fmla="*/ 161856443 w 1574"/>
                <a:gd name="T21" fmla="*/ 62649802 h 713"/>
                <a:gd name="T22" fmla="*/ 161856443 w 1574"/>
                <a:gd name="T23" fmla="*/ 62649802 h 713"/>
                <a:gd name="T24" fmla="*/ 19885320 w 1574"/>
                <a:gd name="T25" fmla="*/ 62649802 h 713"/>
                <a:gd name="T26" fmla="*/ 19885320 w 1574"/>
                <a:gd name="T27" fmla="*/ 22623406 h 713"/>
                <a:gd name="T28" fmla="*/ 161856443 w 1574"/>
                <a:gd name="T29" fmla="*/ 22623406 h 713"/>
                <a:gd name="T30" fmla="*/ 161856443 w 1574"/>
                <a:gd name="T31" fmla="*/ 62649802 h 713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574" h="713">
                  <a:moveTo>
                    <a:pt x="1400" y="0"/>
                  </a:moveTo>
                  <a:lnTo>
                    <a:pt x="1400" y="0"/>
                  </a:lnTo>
                  <a:cubicBezTo>
                    <a:pt x="172" y="0"/>
                    <a:pt x="172" y="0"/>
                    <a:pt x="172" y="0"/>
                  </a:cubicBezTo>
                  <a:cubicBezTo>
                    <a:pt x="86" y="0"/>
                    <a:pt x="0" y="87"/>
                    <a:pt x="0" y="195"/>
                  </a:cubicBezTo>
                  <a:cubicBezTo>
                    <a:pt x="0" y="540"/>
                    <a:pt x="0" y="540"/>
                    <a:pt x="0" y="540"/>
                  </a:cubicBezTo>
                  <a:cubicBezTo>
                    <a:pt x="0" y="626"/>
                    <a:pt x="86" y="712"/>
                    <a:pt x="172" y="712"/>
                  </a:cubicBezTo>
                  <a:cubicBezTo>
                    <a:pt x="1400" y="712"/>
                    <a:pt x="1400" y="712"/>
                    <a:pt x="1400" y="712"/>
                  </a:cubicBezTo>
                  <a:cubicBezTo>
                    <a:pt x="1509" y="712"/>
                    <a:pt x="1573" y="626"/>
                    <a:pt x="1573" y="540"/>
                  </a:cubicBezTo>
                  <a:cubicBezTo>
                    <a:pt x="1573" y="195"/>
                    <a:pt x="1573" y="195"/>
                    <a:pt x="1573" y="195"/>
                  </a:cubicBezTo>
                  <a:cubicBezTo>
                    <a:pt x="1573" y="87"/>
                    <a:pt x="1509" y="0"/>
                    <a:pt x="1400" y="0"/>
                  </a:cubicBezTo>
                  <a:close/>
                  <a:moveTo>
                    <a:pt x="1400" y="540"/>
                  </a:moveTo>
                  <a:lnTo>
                    <a:pt x="1400" y="540"/>
                  </a:lnTo>
                  <a:cubicBezTo>
                    <a:pt x="172" y="540"/>
                    <a:pt x="172" y="540"/>
                    <a:pt x="172" y="540"/>
                  </a:cubicBezTo>
                  <a:cubicBezTo>
                    <a:pt x="172" y="195"/>
                    <a:pt x="172" y="195"/>
                    <a:pt x="172" y="195"/>
                  </a:cubicBezTo>
                  <a:cubicBezTo>
                    <a:pt x="1400" y="195"/>
                    <a:pt x="1400" y="195"/>
                    <a:pt x="1400" y="195"/>
                  </a:cubicBezTo>
                  <a:lnTo>
                    <a:pt x="1400" y="540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65" name="Freeform 56">
              <a:extLst>
                <a:ext uri="{FF2B5EF4-FFF2-40B4-BE49-F238E27FC236}">
                  <a16:creationId xmlns:a16="http://schemas.microsoft.com/office/drawing/2014/main" id="{55F6482A-30FC-7E51-8607-40A703C1F90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906" y="7278896"/>
              <a:ext cx="505393" cy="220844"/>
            </a:xfrm>
            <a:custGeom>
              <a:avLst/>
              <a:gdLst>
                <a:gd name="T0" fmla="*/ 161856443 w 1574"/>
                <a:gd name="T1" fmla="*/ 0 h 690"/>
                <a:gd name="T2" fmla="*/ 161856443 w 1574"/>
                <a:gd name="T3" fmla="*/ 0 h 690"/>
                <a:gd name="T4" fmla="*/ 19885320 w 1574"/>
                <a:gd name="T5" fmla="*/ 0 h 690"/>
                <a:gd name="T6" fmla="*/ 0 w 1574"/>
                <a:gd name="T7" fmla="*/ 19758497 h 690"/>
                <a:gd name="T8" fmla="*/ 0 w 1574"/>
                <a:gd name="T9" fmla="*/ 59390393 h 690"/>
                <a:gd name="T10" fmla="*/ 19885320 w 1574"/>
                <a:gd name="T11" fmla="*/ 79148889 h 690"/>
                <a:gd name="T12" fmla="*/ 161856443 w 1574"/>
                <a:gd name="T13" fmla="*/ 79148889 h 690"/>
                <a:gd name="T14" fmla="*/ 181857355 w 1574"/>
                <a:gd name="T15" fmla="*/ 59390393 h 690"/>
                <a:gd name="T16" fmla="*/ 181857355 w 1574"/>
                <a:gd name="T17" fmla="*/ 19758497 h 690"/>
                <a:gd name="T18" fmla="*/ 161856443 w 1574"/>
                <a:gd name="T19" fmla="*/ 0 h 690"/>
                <a:gd name="T20" fmla="*/ 161856443 w 1574"/>
                <a:gd name="T21" fmla="*/ 59390393 h 690"/>
                <a:gd name="T22" fmla="*/ 161856443 w 1574"/>
                <a:gd name="T23" fmla="*/ 59390393 h 690"/>
                <a:gd name="T24" fmla="*/ 19885320 w 1574"/>
                <a:gd name="T25" fmla="*/ 59390393 h 690"/>
                <a:gd name="T26" fmla="*/ 19885320 w 1574"/>
                <a:gd name="T27" fmla="*/ 19758497 h 690"/>
                <a:gd name="T28" fmla="*/ 161856443 w 1574"/>
                <a:gd name="T29" fmla="*/ 19758497 h 690"/>
                <a:gd name="T30" fmla="*/ 161856443 w 1574"/>
                <a:gd name="T31" fmla="*/ 59390393 h 690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574" h="690">
                  <a:moveTo>
                    <a:pt x="1400" y="0"/>
                  </a:moveTo>
                  <a:lnTo>
                    <a:pt x="1400" y="0"/>
                  </a:lnTo>
                  <a:cubicBezTo>
                    <a:pt x="172" y="0"/>
                    <a:pt x="172" y="0"/>
                    <a:pt x="172" y="0"/>
                  </a:cubicBezTo>
                  <a:cubicBezTo>
                    <a:pt x="86" y="0"/>
                    <a:pt x="0" y="64"/>
                    <a:pt x="0" y="172"/>
                  </a:cubicBezTo>
                  <a:cubicBezTo>
                    <a:pt x="0" y="517"/>
                    <a:pt x="0" y="517"/>
                    <a:pt x="0" y="517"/>
                  </a:cubicBezTo>
                  <a:cubicBezTo>
                    <a:pt x="0" y="625"/>
                    <a:pt x="86" y="689"/>
                    <a:pt x="172" y="689"/>
                  </a:cubicBezTo>
                  <a:cubicBezTo>
                    <a:pt x="1400" y="689"/>
                    <a:pt x="1400" y="689"/>
                    <a:pt x="1400" y="689"/>
                  </a:cubicBezTo>
                  <a:cubicBezTo>
                    <a:pt x="1509" y="689"/>
                    <a:pt x="1573" y="625"/>
                    <a:pt x="1573" y="517"/>
                  </a:cubicBezTo>
                  <a:cubicBezTo>
                    <a:pt x="1573" y="172"/>
                    <a:pt x="1573" y="172"/>
                    <a:pt x="1573" y="172"/>
                  </a:cubicBezTo>
                  <a:cubicBezTo>
                    <a:pt x="1573" y="64"/>
                    <a:pt x="1509" y="0"/>
                    <a:pt x="1400" y="0"/>
                  </a:cubicBezTo>
                  <a:close/>
                  <a:moveTo>
                    <a:pt x="1400" y="517"/>
                  </a:moveTo>
                  <a:lnTo>
                    <a:pt x="1400" y="517"/>
                  </a:lnTo>
                  <a:cubicBezTo>
                    <a:pt x="172" y="517"/>
                    <a:pt x="172" y="517"/>
                    <a:pt x="172" y="517"/>
                  </a:cubicBezTo>
                  <a:cubicBezTo>
                    <a:pt x="172" y="172"/>
                    <a:pt x="172" y="172"/>
                    <a:pt x="172" y="172"/>
                  </a:cubicBezTo>
                  <a:cubicBezTo>
                    <a:pt x="1400" y="172"/>
                    <a:pt x="1400" y="172"/>
                    <a:pt x="1400" y="172"/>
                  </a:cubicBezTo>
                  <a:lnTo>
                    <a:pt x="1400" y="51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  <p:sp>
        <p:nvSpPr>
          <p:cNvPr id="166" name="Freeform 38">
            <a:extLst>
              <a:ext uri="{FF2B5EF4-FFF2-40B4-BE49-F238E27FC236}">
                <a16:creationId xmlns:a16="http://schemas.microsoft.com/office/drawing/2014/main" id="{FD52BF5D-3183-BD83-79F0-FD254F8FBDFD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43646" y="9490513"/>
            <a:ext cx="944317" cy="944317"/>
          </a:xfrm>
          <a:custGeom>
            <a:avLst/>
            <a:gdLst>
              <a:gd name="T0" fmla="*/ 174340679 w 1768"/>
              <a:gd name="T1" fmla="*/ 29827708 h 1768"/>
              <a:gd name="T2" fmla="*/ 174340679 w 1768"/>
              <a:gd name="T3" fmla="*/ 29827708 h 1768"/>
              <a:gd name="T4" fmla="*/ 159426851 w 1768"/>
              <a:gd name="T5" fmla="*/ 44857153 h 1768"/>
              <a:gd name="T6" fmla="*/ 184283124 w 1768"/>
              <a:gd name="T7" fmla="*/ 102200099 h 1768"/>
              <a:gd name="T8" fmla="*/ 102199919 w 1768"/>
              <a:gd name="T9" fmla="*/ 181856030 h 1768"/>
              <a:gd name="T10" fmla="*/ 20000480 w 1768"/>
              <a:gd name="T11" fmla="*/ 102200099 h 1768"/>
              <a:gd name="T12" fmla="*/ 92141562 w 1768"/>
              <a:gd name="T13" fmla="*/ 19885245 h 1768"/>
              <a:gd name="T14" fmla="*/ 92141562 w 1768"/>
              <a:gd name="T15" fmla="*/ 42429092 h 1768"/>
              <a:gd name="T16" fmla="*/ 39885691 w 1768"/>
              <a:gd name="T17" fmla="*/ 102200099 h 1768"/>
              <a:gd name="T18" fmla="*/ 102199919 w 1768"/>
              <a:gd name="T19" fmla="*/ 161971105 h 1768"/>
              <a:gd name="T20" fmla="*/ 161970499 w 1768"/>
              <a:gd name="T21" fmla="*/ 102200099 h 1768"/>
              <a:gd name="T22" fmla="*/ 144513345 w 1768"/>
              <a:gd name="T23" fmla="*/ 57227355 h 1768"/>
              <a:gd name="T24" fmla="*/ 129599517 w 1768"/>
              <a:gd name="T25" fmla="*/ 72256800 h 1768"/>
              <a:gd name="T26" fmla="*/ 141969697 w 1768"/>
              <a:gd name="T27" fmla="*/ 102200099 h 1768"/>
              <a:gd name="T28" fmla="*/ 102199919 w 1768"/>
              <a:gd name="T29" fmla="*/ 141970269 h 1768"/>
              <a:gd name="T30" fmla="*/ 62314228 w 1768"/>
              <a:gd name="T31" fmla="*/ 102200099 h 1768"/>
              <a:gd name="T32" fmla="*/ 92141562 w 1768"/>
              <a:gd name="T33" fmla="*/ 62314338 h 1768"/>
              <a:gd name="T34" fmla="*/ 92141562 w 1768"/>
              <a:gd name="T35" fmla="*/ 84742914 h 1768"/>
              <a:gd name="T36" fmla="*/ 82199117 w 1768"/>
              <a:gd name="T37" fmla="*/ 102200099 h 1768"/>
              <a:gd name="T38" fmla="*/ 102199919 w 1768"/>
              <a:gd name="T39" fmla="*/ 122085344 h 1768"/>
              <a:gd name="T40" fmla="*/ 122084808 w 1768"/>
              <a:gd name="T41" fmla="*/ 102200099 h 1768"/>
              <a:gd name="T42" fmla="*/ 112142363 w 1768"/>
              <a:gd name="T43" fmla="*/ 84742914 h 1768"/>
              <a:gd name="T44" fmla="*/ 112142363 w 1768"/>
              <a:gd name="T45" fmla="*/ 0 h 1768"/>
              <a:gd name="T46" fmla="*/ 102199919 w 1768"/>
              <a:gd name="T47" fmla="*/ 0 h 1768"/>
              <a:gd name="T48" fmla="*/ 0 w 1768"/>
              <a:gd name="T49" fmla="*/ 102200099 h 1768"/>
              <a:gd name="T50" fmla="*/ 102199919 w 1768"/>
              <a:gd name="T51" fmla="*/ 204284606 h 1768"/>
              <a:gd name="T52" fmla="*/ 204283925 w 1768"/>
              <a:gd name="T53" fmla="*/ 102200099 h 1768"/>
              <a:gd name="T54" fmla="*/ 174340679 w 1768"/>
              <a:gd name="T55" fmla="*/ 29827708 h 1768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0" t="0" r="r" b="b"/>
            <a:pathLst>
              <a:path w="1768" h="1768">
                <a:moveTo>
                  <a:pt x="1508" y="258"/>
                </a:moveTo>
                <a:lnTo>
                  <a:pt x="1508" y="258"/>
                </a:lnTo>
                <a:cubicBezTo>
                  <a:pt x="1379" y="388"/>
                  <a:pt x="1379" y="388"/>
                  <a:pt x="1379" y="388"/>
                </a:cubicBezTo>
                <a:cubicBezTo>
                  <a:pt x="1508" y="517"/>
                  <a:pt x="1594" y="689"/>
                  <a:pt x="1594" y="884"/>
                </a:cubicBezTo>
                <a:cubicBezTo>
                  <a:pt x="1594" y="1271"/>
                  <a:pt x="1272" y="1573"/>
                  <a:pt x="884" y="1573"/>
                </a:cubicBezTo>
                <a:cubicBezTo>
                  <a:pt x="496" y="1573"/>
                  <a:pt x="173" y="1271"/>
                  <a:pt x="173" y="884"/>
                </a:cubicBezTo>
                <a:cubicBezTo>
                  <a:pt x="173" y="517"/>
                  <a:pt x="453" y="216"/>
                  <a:pt x="797" y="172"/>
                </a:cubicBezTo>
                <a:cubicBezTo>
                  <a:pt x="797" y="367"/>
                  <a:pt x="797" y="367"/>
                  <a:pt x="797" y="367"/>
                </a:cubicBezTo>
                <a:cubicBezTo>
                  <a:pt x="539" y="409"/>
                  <a:pt x="345" y="625"/>
                  <a:pt x="345" y="884"/>
                </a:cubicBezTo>
                <a:cubicBezTo>
                  <a:pt x="345" y="1164"/>
                  <a:pt x="582" y="1401"/>
                  <a:pt x="884" y="1401"/>
                </a:cubicBezTo>
                <a:cubicBezTo>
                  <a:pt x="1164" y="1401"/>
                  <a:pt x="1401" y="1164"/>
                  <a:pt x="1401" y="884"/>
                </a:cubicBezTo>
                <a:cubicBezTo>
                  <a:pt x="1401" y="733"/>
                  <a:pt x="1358" y="603"/>
                  <a:pt x="1250" y="495"/>
                </a:cubicBezTo>
                <a:cubicBezTo>
                  <a:pt x="1121" y="625"/>
                  <a:pt x="1121" y="625"/>
                  <a:pt x="1121" y="625"/>
                </a:cubicBezTo>
                <a:cubicBezTo>
                  <a:pt x="1186" y="689"/>
                  <a:pt x="1228" y="775"/>
                  <a:pt x="1228" y="884"/>
                </a:cubicBezTo>
                <a:cubicBezTo>
                  <a:pt x="1228" y="1077"/>
                  <a:pt x="1077" y="1228"/>
                  <a:pt x="884" y="1228"/>
                </a:cubicBezTo>
                <a:cubicBezTo>
                  <a:pt x="690" y="1228"/>
                  <a:pt x="539" y="1077"/>
                  <a:pt x="539" y="884"/>
                </a:cubicBezTo>
                <a:cubicBezTo>
                  <a:pt x="539" y="711"/>
                  <a:pt x="646" y="582"/>
                  <a:pt x="797" y="539"/>
                </a:cubicBezTo>
                <a:cubicBezTo>
                  <a:pt x="797" y="733"/>
                  <a:pt x="797" y="733"/>
                  <a:pt x="797" y="733"/>
                </a:cubicBezTo>
                <a:cubicBezTo>
                  <a:pt x="733" y="754"/>
                  <a:pt x="711" y="819"/>
                  <a:pt x="711" y="884"/>
                </a:cubicBezTo>
                <a:cubicBezTo>
                  <a:pt x="711" y="970"/>
                  <a:pt x="776" y="1056"/>
                  <a:pt x="884" y="1056"/>
                </a:cubicBezTo>
                <a:cubicBezTo>
                  <a:pt x="970" y="1056"/>
                  <a:pt x="1056" y="970"/>
                  <a:pt x="1056" y="884"/>
                </a:cubicBezTo>
                <a:cubicBezTo>
                  <a:pt x="1056" y="819"/>
                  <a:pt x="1013" y="754"/>
                  <a:pt x="970" y="733"/>
                </a:cubicBezTo>
                <a:cubicBezTo>
                  <a:pt x="970" y="0"/>
                  <a:pt x="970" y="0"/>
                  <a:pt x="970" y="0"/>
                </a:cubicBezTo>
                <a:cubicBezTo>
                  <a:pt x="884" y="0"/>
                  <a:pt x="884" y="0"/>
                  <a:pt x="884" y="0"/>
                </a:cubicBezTo>
                <a:cubicBezTo>
                  <a:pt x="388" y="0"/>
                  <a:pt x="0" y="388"/>
                  <a:pt x="0" y="884"/>
                </a:cubicBezTo>
                <a:cubicBezTo>
                  <a:pt x="0" y="1357"/>
                  <a:pt x="388" y="1767"/>
                  <a:pt x="884" y="1767"/>
                </a:cubicBezTo>
                <a:cubicBezTo>
                  <a:pt x="1358" y="1767"/>
                  <a:pt x="1767" y="1357"/>
                  <a:pt x="1767" y="884"/>
                </a:cubicBezTo>
                <a:cubicBezTo>
                  <a:pt x="1767" y="625"/>
                  <a:pt x="1659" y="409"/>
                  <a:pt x="1508" y="258"/>
                </a:cubicBezTo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</p:spTree>
    <p:extLst>
      <p:ext uri="{BB962C8B-B14F-4D97-AF65-F5344CB8AC3E}">
        <p14:creationId xmlns:p14="http://schemas.microsoft.com/office/powerpoint/2010/main" val="37739552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3000"/>
    </mc:Choice>
    <mc:Fallback xmlns="">
      <p:transition spd="slow" advClick="0" advTm="30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42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750"/>
                                            <p:tgtEl>
                                              <p:spTgt spid="1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1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7" dur="10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0" dur="100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1" dur="100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4" dur="1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5" dur="1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9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2" dur="100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3" dur="100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6" dur="100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7" dur="100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0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4" dur="10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8" dur="10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9" dur="10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1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7" dur="50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50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500"/>
                                            <p:tgtEl>
                                              <p:spTgt spid="1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50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50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50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500"/>
                                            <p:tgtEl>
                                              <p:spTgt spid="1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750"/>
                                            <p:tgtEl>
                                              <p:spTgt spid="1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1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31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5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1" dur="500"/>
                                            <p:tgtEl>
                                              <p:spTgt spid="1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750"/>
                                            <p:tgtEl>
                                              <p:spTgt spid="1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500"/>
                                            <p:tgtEl>
                                              <p:spTgt spid="1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500" fill="hold"/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1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0" dur="1000"/>
                                            <p:tgtEl>
                                              <p:spTgt spid="1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5" dur="10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6" dur="10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15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1" dur="1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2" dur="1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1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75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75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5" dur="750"/>
                                            <p:tgtEl>
                                              <p:spTgt spid="1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75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6" grpId="0"/>
          <p:bldP spid="37" grpId="0"/>
          <p:bldP spid="38" grpId="0" animBg="1"/>
          <p:bldP spid="138" grpId="0" animBg="1"/>
          <p:bldP spid="139" grpId="0" animBg="1"/>
          <p:bldP spid="140" grpId="0" animBg="1"/>
          <p:bldP spid="141" grpId="0" animBg="1"/>
          <p:bldP spid="142" grpId="0" animBg="1"/>
          <p:bldP spid="143" grpId="0" animBg="1"/>
          <p:bldP spid="145" grpId="0" animBg="1"/>
          <p:bldP spid="146" grpId="0" animBg="1"/>
          <p:bldP spid="147" grpId="0" animBg="1"/>
          <p:bldP spid="148" grpId="0" animBg="1"/>
          <p:bldP spid="149" grpId="0" animBg="1"/>
          <p:bldP spid="150" grpId="0" animBg="1"/>
          <p:bldP spid="151" grpId="0" animBg="1"/>
          <p:bldP spid="152" grpId="0" animBg="1"/>
          <p:bldP spid="153" grpId="0" animBg="1"/>
          <p:bldP spid="154" grpId="0"/>
          <p:bldP spid="155" grpId="0"/>
          <p:bldP spid="156" grpId="0"/>
          <p:bldP spid="157" grpId="0"/>
          <p:bldP spid="158" grpId="0"/>
          <p:bldP spid="159" grpId="0"/>
          <p:bldP spid="160" grpId="0" animBg="1"/>
          <p:bldP spid="161" grpId="0"/>
          <p:bldP spid="162" grpId="0" animBg="1"/>
          <p:bldP spid="166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42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750"/>
                                            <p:tgtEl>
                                              <p:spTgt spid="1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1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7" dur="10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00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00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4" dur="1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5" dur="1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4" dur="10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0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0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1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7" dur="50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50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500"/>
                                            <p:tgtEl>
                                              <p:spTgt spid="1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50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50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50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500"/>
                                            <p:tgtEl>
                                              <p:spTgt spid="1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750"/>
                                            <p:tgtEl>
                                              <p:spTgt spid="1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1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31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5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1" dur="500"/>
                                            <p:tgtEl>
                                              <p:spTgt spid="1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750"/>
                                            <p:tgtEl>
                                              <p:spTgt spid="1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500"/>
                                            <p:tgtEl>
                                              <p:spTgt spid="1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500" fill="hold"/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1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0" dur="1000"/>
                                            <p:tgtEl>
                                              <p:spTgt spid="1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5" dur="10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6" dur="10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15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1" dur="1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2" dur="1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1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75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75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5" dur="750"/>
                                            <p:tgtEl>
                                              <p:spTgt spid="1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75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6" grpId="0"/>
          <p:bldP spid="37" grpId="0"/>
          <p:bldP spid="38" grpId="0" animBg="1"/>
          <p:bldP spid="138" grpId="0" animBg="1"/>
          <p:bldP spid="139" grpId="0" animBg="1"/>
          <p:bldP spid="140" grpId="0" animBg="1"/>
          <p:bldP spid="141" grpId="0" animBg="1"/>
          <p:bldP spid="142" grpId="0" animBg="1"/>
          <p:bldP spid="143" grpId="0" animBg="1"/>
          <p:bldP spid="145" grpId="0" animBg="1"/>
          <p:bldP spid="146" grpId="0" animBg="1"/>
          <p:bldP spid="147" grpId="0" animBg="1"/>
          <p:bldP spid="148" grpId="0" animBg="1"/>
          <p:bldP spid="149" grpId="0" animBg="1"/>
          <p:bldP spid="150" grpId="0" animBg="1"/>
          <p:bldP spid="151" grpId="0" animBg="1"/>
          <p:bldP spid="152" grpId="0" animBg="1"/>
          <p:bldP spid="153" grpId="0" animBg="1"/>
          <p:bldP spid="154" grpId="0"/>
          <p:bldP spid="155" grpId="0"/>
          <p:bldP spid="156" grpId="0"/>
          <p:bldP spid="157" grpId="0"/>
          <p:bldP spid="158" grpId="0"/>
          <p:bldP spid="159" grpId="0"/>
          <p:bldP spid="160" grpId="0" animBg="1"/>
          <p:bldP spid="161" grpId="0"/>
          <p:bldP spid="162" grpId="0" animBg="1"/>
          <p:bldP spid="166" grpId="0" animBg="1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Freeform: Shape 116">
            <a:extLst>
              <a:ext uri="{FF2B5EF4-FFF2-40B4-BE49-F238E27FC236}">
                <a16:creationId xmlns:a16="http://schemas.microsoft.com/office/drawing/2014/main" id="{1C177070-ED24-992D-7A56-EE1F69D2A7FB}"/>
              </a:ext>
            </a:extLst>
          </p:cNvPr>
          <p:cNvSpPr/>
          <p:nvPr/>
        </p:nvSpPr>
        <p:spPr>
          <a:xfrm>
            <a:off x="11203674" y="723902"/>
            <a:ext cx="12268196" cy="12268198"/>
          </a:xfrm>
          <a:custGeom>
            <a:avLst/>
            <a:gdLst>
              <a:gd name="connsiteX0" fmla="*/ 6134098 w 12268196"/>
              <a:gd name="connsiteY0" fmla="*/ 1501746 h 12268198"/>
              <a:gd name="connsiteX1" fmla="*/ 1501744 w 12268196"/>
              <a:gd name="connsiteY1" fmla="*/ 6134099 h 12268198"/>
              <a:gd name="connsiteX2" fmla="*/ 6134098 w 12268196"/>
              <a:gd name="connsiteY2" fmla="*/ 10766452 h 12268198"/>
              <a:gd name="connsiteX3" fmla="*/ 10766452 w 12268196"/>
              <a:gd name="connsiteY3" fmla="*/ 6134099 h 12268198"/>
              <a:gd name="connsiteX4" fmla="*/ 6134098 w 12268196"/>
              <a:gd name="connsiteY4" fmla="*/ 1501746 h 12268198"/>
              <a:gd name="connsiteX5" fmla="*/ 6134098 w 12268196"/>
              <a:gd name="connsiteY5" fmla="*/ 0 h 12268198"/>
              <a:gd name="connsiteX6" fmla="*/ 12268196 w 12268196"/>
              <a:gd name="connsiteY6" fmla="*/ 6134099 h 12268198"/>
              <a:gd name="connsiteX7" fmla="*/ 6134098 w 12268196"/>
              <a:gd name="connsiteY7" fmla="*/ 12268198 h 12268198"/>
              <a:gd name="connsiteX8" fmla="*/ 0 w 12268196"/>
              <a:gd name="connsiteY8" fmla="*/ 6134099 h 12268198"/>
              <a:gd name="connsiteX9" fmla="*/ 6134098 w 12268196"/>
              <a:gd name="connsiteY9" fmla="*/ 0 h 122681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2268196" h="12268198">
                <a:moveTo>
                  <a:pt x="6134098" y="1501746"/>
                </a:moveTo>
                <a:cubicBezTo>
                  <a:pt x="3575720" y="1501746"/>
                  <a:pt x="1501744" y="3575721"/>
                  <a:pt x="1501744" y="6134099"/>
                </a:cubicBezTo>
                <a:cubicBezTo>
                  <a:pt x="1501744" y="8692477"/>
                  <a:pt x="3575720" y="10766452"/>
                  <a:pt x="6134098" y="10766452"/>
                </a:cubicBezTo>
                <a:cubicBezTo>
                  <a:pt x="8692476" y="10766452"/>
                  <a:pt x="10766452" y="8692477"/>
                  <a:pt x="10766452" y="6134099"/>
                </a:cubicBezTo>
                <a:cubicBezTo>
                  <a:pt x="10766452" y="3575721"/>
                  <a:pt x="8692476" y="1501746"/>
                  <a:pt x="6134098" y="1501746"/>
                </a:cubicBezTo>
                <a:close/>
                <a:moveTo>
                  <a:pt x="6134098" y="0"/>
                </a:moveTo>
                <a:cubicBezTo>
                  <a:pt x="9521868" y="0"/>
                  <a:pt x="12268196" y="2746330"/>
                  <a:pt x="12268196" y="6134099"/>
                </a:cubicBezTo>
                <a:cubicBezTo>
                  <a:pt x="12268196" y="9521868"/>
                  <a:pt x="9521868" y="12268198"/>
                  <a:pt x="6134098" y="12268198"/>
                </a:cubicBezTo>
                <a:cubicBezTo>
                  <a:pt x="2746328" y="12268198"/>
                  <a:pt x="0" y="9521868"/>
                  <a:pt x="0" y="6134099"/>
                </a:cubicBezTo>
                <a:cubicBezTo>
                  <a:pt x="0" y="2746330"/>
                  <a:pt x="2746328" y="0"/>
                  <a:pt x="6134098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25400">
            <a:solidFill>
              <a:schemeClr val="bg1">
                <a:lumMod val="85000"/>
                <a:alpha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08" name="!!SubTitle">
            <a:extLst>
              <a:ext uri="{FF2B5EF4-FFF2-40B4-BE49-F238E27FC236}">
                <a16:creationId xmlns:a16="http://schemas.microsoft.com/office/drawing/2014/main" id="{5B9933B8-3994-6E96-B593-55070C438CC1}"/>
              </a:ext>
            </a:extLst>
          </p:cNvPr>
          <p:cNvSpPr txBox="1"/>
          <p:nvPr/>
        </p:nvSpPr>
        <p:spPr>
          <a:xfrm>
            <a:off x="10372778" y="1137329"/>
            <a:ext cx="13939568" cy="16590232"/>
          </a:xfrm>
          <a:prstGeom prst="rect">
            <a:avLst/>
          </a:prstGeom>
          <a:noFill/>
        </p:spPr>
        <p:txBody>
          <a:bodyPr spcFirstLastPara="1" wrap="none" numCol="1" rtlCol="0">
            <a:prstTxWarp prst="textArchUp">
              <a:avLst/>
            </a:prstTxWarp>
            <a:spAutoFit/>
          </a:bodyPr>
          <a:lstStyle>
            <a:defPPr>
              <a:defRPr lang="en-US"/>
            </a:defPPr>
            <a:lvl1pPr algn="ctr">
              <a:defRPr sz="5400" b="1" u="none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3200" b="0" dirty="0"/>
              <a:t>     we sell CONFIDENCE not templates</a:t>
            </a:r>
          </a:p>
        </p:txBody>
      </p:sp>
      <p:sp>
        <p:nvSpPr>
          <p:cNvPr id="109" name="TextBox 25">
            <a:extLst>
              <a:ext uri="{FF2B5EF4-FFF2-40B4-BE49-F238E27FC236}">
                <a16:creationId xmlns:a16="http://schemas.microsoft.com/office/drawing/2014/main" id="{E118C186-4142-335F-A111-E5496268E327}"/>
              </a:ext>
            </a:extLst>
          </p:cNvPr>
          <p:cNvSpPr txBox="1"/>
          <p:nvPr/>
        </p:nvSpPr>
        <p:spPr>
          <a:xfrm>
            <a:off x="12956536" y="6392534"/>
            <a:ext cx="8762474" cy="6186137"/>
          </a:xfrm>
          <a:prstGeom prst="rect">
            <a:avLst/>
          </a:prstGeom>
          <a:noFill/>
        </p:spPr>
        <p:txBody>
          <a:bodyPr wrap="none" rtlCol="0">
            <a:prstTxWarp prst="textArchDown">
              <a:avLst/>
            </a:prstTxWarp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44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rPr>
              <a:t> slideocean</a:t>
            </a:r>
            <a:r>
              <a:rPr lang="en-US" sz="4400" b="1" u="none" dirty="0">
                <a:solidFill>
                  <a:schemeClr val="tx2">
                    <a:lumMod val="75000"/>
                    <a:lumOff val="25000"/>
                  </a:schemeClr>
                </a:solidFill>
              </a:rPr>
              <a:t>.net</a:t>
            </a:r>
          </a:p>
        </p:txBody>
      </p:sp>
      <p:sp>
        <p:nvSpPr>
          <p:cNvPr id="60" name="Freeform: Shape 59">
            <a:extLst>
              <a:ext uri="{FF2B5EF4-FFF2-40B4-BE49-F238E27FC236}">
                <a16:creationId xmlns:a16="http://schemas.microsoft.com/office/drawing/2014/main" id="{9F3B9887-0306-FC43-917B-761ABD35510E}"/>
              </a:ext>
            </a:extLst>
          </p:cNvPr>
          <p:cNvSpPr/>
          <p:nvPr/>
        </p:nvSpPr>
        <p:spPr>
          <a:xfrm>
            <a:off x="11234776" y="5306445"/>
            <a:ext cx="1422148" cy="3103109"/>
          </a:xfrm>
          <a:custGeom>
            <a:avLst/>
            <a:gdLst>
              <a:gd name="connsiteX0" fmla="*/ 172095 w 1187358"/>
              <a:gd name="connsiteY0" fmla="*/ 0 h 2590800"/>
              <a:gd name="connsiteX1" fmla="*/ 189592 w 1187358"/>
              <a:gd name="connsiteY1" fmla="*/ 0 h 2590800"/>
              <a:gd name="connsiteX2" fmla="*/ 1180192 w 1187358"/>
              <a:gd name="connsiteY2" fmla="*/ 215900 h 2590800"/>
              <a:gd name="connsiteX3" fmla="*/ 1184660 w 1187358"/>
              <a:gd name="connsiteY3" fmla="*/ 207258 h 2590800"/>
              <a:gd name="connsiteX4" fmla="*/ 1184660 w 1187358"/>
              <a:gd name="connsiteY4" fmla="*/ 207258 h 2590800"/>
              <a:gd name="connsiteX5" fmla="*/ 1184660 w 1187358"/>
              <a:gd name="connsiteY5" fmla="*/ 207257 h 2590800"/>
              <a:gd name="connsiteX6" fmla="*/ 1187284 w 1187358"/>
              <a:gd name="connsiteY6" fmla="*/ 208851 h 2590800"/>
              <a:gd name="connsiteX7" fmla="*/ 1166621 w 1187358"/>
              <a:gd name="connsiteY7" fmla="*/ 281616 h 2590800"/>
              <a:gd name="connsiteX8" fmla="*/ 1038911 w 1187358"/>
              <a:gd name="connsiteY8" fmla="*/ 1295401 h 2590800"/>
              <a:gd name="connsiteX9" fmla="*/ 1166621 w 1187358"/>
              <a:gd name="connsiteY9" fmla="*/ 2309186 h 2590800"/>
              <a:gd name="connsiteX10" fmla="*/ 1187358 w 1187358"/>
              <a:gd name="connsiteY10" fmla="*/ 2382211 h 2590800"/>
              <a:gd name="connsiteX11" fmla="*/ 1184869 w 1187358"/>
              <a:gd name="connsiteY11" fmla="*/ 2383947 h 2590800"/>
              <a:gd name="connsiteX12" fmla="*/ 1180192 w 1187358"/>
              <a:gd name="connsiteY12" fmla="*/ 2374900 h 2590800"/>
              <a:gd name="connsiteX13" fmla="*/ 189592 w 1187358"/>
              <a:gd name="connsiteY13" fmla="*/ 2590800 h 2590800"/>
              <a:gd name="connsiteX14" fmla="*/ 172095 w 1187358"/>
              <a:gd name="connsiteY14" fmla="*/ 2590800 h 2590800"/>
              <a:gd name="connsiteX15" fmla="*/ 176892 w 1187358"/>
              <a:gd name="connsiteY15" fmla="*/ 2565401 h 2590800"/>
              <a:gd name="connsiteX16" fmla="*/ 159709 w 1187358"/>
              <a:gd name="connsiteY16" fmla="*/ 2565756 h 2590800"/>
              <a:gd name="connsiteX17" fmla="*/ 103521 w 1187358"/>
              <a:gd name="connsiteY17" fmla="*/ 2322305 h 2590800"/>
              <a:gd name="connsiteX18" fmla="*/ 0 w 1187358"/>
              <a:gd name="connsiteY18" fmla="*/ 1295400 h 2590800"/>
              <a:gd name="connsiteX19" fmla="*/ 103521 w 1187358"/>
              <a:gd name="connsiteY19" fmla="*/ 268495 h 2590800"/>
              <a:gd name="connsiteX20" fmla="*/ 159709 w 1187358"/>
              <a:gd name="connsiteY20" fmla="*/ 25045 h 2590800"/>
              <a:gd name="connsiteX21" fmla="*/ 176892 w 1187358"/>
              <a:gd name="connsiteY21" fmla="*/ 25399 h 2590800"/>
              <a:gd name="connsiteX22" fmla="*/ 172095 w 1187358"/>
              <a:gd name="connsiteY22" fmla="*/ 0 h 2590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1187358" h="2590800">
                <a:moveTo>
                  <a:pt x="172095" y="0"/>
                </a:moveTo>
                <a:lnTo>
                  <a:pt x="189592" y="0"/>
                </a:lnTo>
                <a:lnTo>
                  <a:pt x="1180192" y="215900"/>
                </a:lnTo>
                <a:lnTo>
                  <a:pt x="1184660" y="207258"/>
                </a:lnTo>
                <a:lnTo>
                  <a:pt x="1184660" y="207258"/>
                </a:lnTo>
                <a:lnTo>
                  <a:pt x="1184660" y="207257"/>
                </a:lnTo>
                <a:lnTo>
                  <a:pt x="1187284" y="208851"/>
                </a:lnTo>
                <a:lnTo>
                  <a:pt x="1166621" y="281616"/>
                </a:lnTo>
                <a:cubicBezTo>
                  <a:pt x="1083251" y="605649"/>
                  <a:pt x="1038911" y="945347"/>
                  <a:pt x="1038911" y="1295401"/>
                </a:cubicBezTo>
                <a:cubicBezTo>
                  <a:pt x="1038911" y="1645456"/>
                  <a:pt x="1083251" y="1985154"/>
                  <a:pt x="1166621" y="2309186"/>
                </a:cubicBezTo>
                <a:lnTo>
                  <a:pt x="1187358" y="2382211"/>
                </a:lnTo>
                <a:lnTo>
                  <a:pt x="1184869" y="2383947"/>
                </a:lnTo>
                <a:lnTo>
                  <a:pt x="1180192" y="2374900"/>
                </a:lnTo>
                <a:lnTo>
                  <a:pt x="189592" y="2590800"/>
                </a:lnTo>
                <a:lnTo>
                  <a:pt x="172095" y="2590800"/>
                </a:lnTo>
                <a:lnTo>
                  <a:pt x="176892" y="2565401"/>
                </a:lnTo>
                <a:lnTo>
                  <a:pt x="159709" y="2565756"/>
                </a:lnTo>
                <a:lnTo>
                  <a:pt x="103521" y="2322305"/>
                </a:lnTo>
                <a:cubicBezTo>
                  <a:pt x="35645" y="1990606"/>
                  <a:pt x="0" y="1647166"/>
                  <a:pt x="0" y="1295400"/>
                </a:cubicBezTo>
                <a:cubicBezTo>
                  <a:pt x="0" y="943635"/>
                  <a:pt x="35645" y="600195"/>
                  <a:pt x="103521" y="268495"/>
                </a:cubicBezTo>
                <a:lnTo>
                  <a:pt x="159709" y="25045"/>
                </a:lnTo>
                <a:lnTo>
                  <a:pt x="176892" y="25399"/>
                </a:lnTo>
                <a:lnTo>
                  <a:pt x="172095" y="0"/>
                </a:ln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6" name="Freeform: Shape 85">
            <a:extLst>
              <a:ext uri="{FF2B5EF4-FFF2-40B4-BE49-F238E27FC236}">
                <a16:creationId xmlns:a16="http://schemas.microsoft.com/office/drawing/2014/main" id="{4ABF9920-7B04-FDA5-4A47-BF1B8264B210}"/>
              </a:ext>
            </a:extLst>
          </p:cNvPr>
          <p:cNvSpPr/>
          <p:nvPr/>
        </p:nvSpPr>
        <p:spPr>
          <a:xfrm>
            <a:off x="9797305" y="5305838"/>
            <a:ext cx="1637254" cy="3104326"/>
          </a:xfrm>
          <a:custGeom>
            <a:avLst/>
            <a:gdLst>
              <a:gd name="connsiteX0" fmla="*/ 134166 w 1366951"/>
              <a:gd name="connsiteY0" fmla="*/ 0 h 2591816"/>
              <a:gd name="connsiteX1" fmla="*/ 1366951 w 1366951"/>
              <a:gd name="connsiteY1" fmla="*/ 0 h 2591816"/>
              <a:gd name="connsiteX2" fmla="*/ 1366808 w 1366951"/>
              <a:gd name="connsiteY2" fmla="*/ 507 h 2591816"/>
              <a:gd name="connsiteX3" fmla="*/ 145142 w 1366951"/>
              <a:gd name="connsiteY3" fmla="*/ 507 h 2591816"/>
              <a:gd name="connsiteX4" fmla="*/ 1359859 w 1366951"/>
              <a:gd name="connsiteY4" fmla="*/ 25553 h 2591816"/>
              <a:gd name="connsiteX5" fmla="*/ 1303671 w 1366951"/>
              <a:gd name="connsiteY5" fmla="*/ 269003 h 2591816"/>
              <a:gd name="connsiteX6" fmla="*/ 1200150 w 1366951"/>
              <a:gd name="connsiteY6" fmla="*/ 1295908 h 2591816"/>
              <a:gd name="connsiteX7" fmla="*/ 1303671 w 1366951"/>
              <a:gd name="connsiteY7" fmla="*/ 2322813 h 2591816"/>
              <a:gd name="connsiteX8" fmla="*/ 1359859 w 1366951"/>
              <a:gd name="connsiteY8" fmla="*/ 2566264 h 2591816"/>
              <a:gd name="connsiteX9" fmla="*/ 145142 w 1366951"/>
              <a:gd name="connsiteY9" fmla="*/ 2591309 h 2591816"/>
              <a:gd name="connsiteX10" fmla="*/ 1366808 w 1366951"/>
              <a:gd name="connsiteY10" fmla="*/ 2591309 h 2591816"/>
              <a:gd name="connsiteX11" fmla="*/ 1366951 w 1366951"/>
              <a:gd name="connsiteY11" fmla="*/ 2591816 h 2591816"/>
              <a:gd name="connsiteX12" fmla="*/ 134166 w 1366951"/>
              <a:gd name="connsiteY12" fmla="*/ 2591816 h 2591816"/>
              <a:gd name="connsiteX13" fmla="*/ 127904 w 1366951"/>
              <a:gd name="connsiteY13" fmla="*/ 2564685 h 2591816"/>
              <a:gd name="connsiteX14" fmla="*/ 0 w 1366951"/>
              <a:gd name="connsiteY14" fmla="*/ 1295908 h 2591816"/>
              <a:gd name="connsiteX15" fmla="*/ 127904 w 1366951"/>
              <a:gd name="connsiteY15" fmla="*/ 27131 h 2591816"/>
              <a:gd name="connsiteX16" fmla="*/ 134166 w 1366951"/>
              <a:gd name="connsiteY16" fmla="*/ 0 h 2591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366951" h="2591816">
                <a:moveTo>
                  <a:pt x="134166" y="0"/>
                </a:moveTo>
                <a:lnTo>
                  <a:pt x="1366951" y="0"/>
                </a:lnTo>
                <a:lnTo>
                  <a:pt x="1366808" y="507"/>
                </a:lnTo>
                <a:lnTo>
                  <a:pt x="145142" y="507"/>
                </a:lnTo>
                <a:lnTo>
                  <a:pt x="1359859" y="25553"/>
                </a:lnTo>
                <a:lnTo>
                  <a:pt x="1303671" y="269003"/>
                </a:lnTo>
                <a:cubicBezTo>
                  <a:pt x="1235795" y="600703"/>
                  <a:pt x="1200150" y="944143"/>
                  <a:pt x="1200150" y="1295908"/>
                </a:cubicBezTo>
                <a:cubicBezTo>
                  <a:pt x="1200150" y="1647674"/>
                  <a:pt x="1235795" y="1991114"/>
                  <a:pt x="1303671" y="2322813"/>
                </a:cubicBezTo>
                <a:lnTo>
                  <a:pt x="1359859" y="2566264"/>
                </a:lnTo>
                <a:lnTo>
                  <a:pt x="145142" y="2591309"/>
                </a:lnTo>
                <a:lnTo>
                  <a:pt x="1366808" y="2591309"/>
                </a:lnTo>
                <a:lnTo>
                  <a:pt x="1366951" y="2591816"/>
                </a:lnTo>
                <a:lnTo>
                  <a:pt x="134166" y="2591816"/>
                </a:lnTo>
                <a:lnTo>
                  <a:pt x="127904" y="2564685"/>
                </a:lnTo>
                <a:cubicBezTo>
                  <a:pt x="44041" y="2154859"/>
                  <a:pt x="0" y="1730527"/>
                  <a:pt x="0" y="1295908"/>
                </a:cubicBezTo>
                <a:cubicBezTo>
                  <a:pt x="0" y="861290"/>
                  <a:pt x="44041" y="436958"/>
                  <a:pt x="127904" y="27131"/>
                </a:cubicBezTo>
                <a:lnTo>
                  <a:pt x="134166" y="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3" name="Freeform: Shape 82">
            <a:extLst>
              <a:ext uri="{FF2B5EF4-FFF2-40B4-BE49-F238E27FC236}">
                <a16:creationId xmlns:a16="http://schemas.microsoft.com/office/drawing/2014/main" id="{EE6FA007-47B9-5159-DE60-D3B5A381B0E1}"/>
              </a:ext>
            </a:extLst>
          </p:cNvPr>
          <p:cNvSpPr/>
          <p:nvPr/>
        </p:nvSpPr>
        <p:spPr>
          <a:xfrm>
            <a:off x="2283728" y="2200828"/>
            <a:ext cx="9106506" cy="3104840"/>
          </a:xfrm>
          <a:custGeom>
            <a:avLst/>
            <a:gdLst>
              <a:gd name="connsiteX0" fmla="*/ 1296194 w 7603063"/>
              <a:gd name="connsiteY0" fmla="*/ 0 h 2592245"/>
              <a:gd name="connsiteX1" fmla="*/ 7155720 w 7603063"/>
              <a:gd name="connsiteY1" fmla="*/ 0 h 2592245"/>
              <a:gd name="connsiteX2" fmla="*/ 7573732 w 7603063"/>
              <a:gd name="connsiteY2" fmla="*/ 0 h 2592245"/>
              <a:gd name="connsiteX3" fmla="*/ 7603063 w 7603063"/>
              <a:gd name="connsiteY3" fmla="*/ 20723 h 2592245"/>
              <a:gd name="connsiteX4" fmla="*/ 7523826 w 7603063"/>
              <a:gd name="connsiteY4" fmla="*/ 121554 h 2592245"/>
              <a:gd name="connsiteX5" fmla="*/ 6471320 w 7603063"/>
              <a:gd name="connsiteY5" fmla="*/ 2314934 h 2592245"/>
              <a:gd name="connsiteX6" fmla="*/ 6407351 w 7603063"/>
              <a:gd name="connsiteY6" fmla="*/ 2592102 h 2592245"/>
              <a:gd name="connsiteX7" fmla="*/ 1296193 w 7603063"/>
              <a:gd name="connsiteY7" fmla="*/ 2592102 h 2592245"/>
              <a:gd name="connsiteX8" fmla="*/ 1293194 w 7603063"/>
              <a:gd name="connsiteY8" fmla="*/ 2592245 h 2592245"/>
              <a:gd name="connsiteX9" fmla="*/ 1293183 w 7603063"/>
              <a:gd name="connsiteY9" fmla="*/ 2592244 h 2592245"/>
              <a:gd name="connsiteX10" fmla="*/ 1293173 w 7603063"/>
              <a:gd name="connsiteY10" fmla="*/ 2592245 h 2592245"/>
              <a:gd name="connsiteX11" fmla="*/ 1171843 w 7603063"/>
              <a:gd name="connsiteY11" fmla="*/ 2586499 h 2592245"/>
              <a:gd name="connsiteX12" fmla="*/ 6692 w 7603063"/>
              <a:gd name="connsiteY12" fmla="*/ 1428721 h 2592245"/>
              <a:gd name="connsiteX13" fmla="*/ 0 w 7603063"/>
              <a:gd name="connsiteY13" fmla="*/ 1296194 h 2592245"/>
              <a:gd name="connsiteX14" fmla="*/ 6692 w 7603063"/>
              <a:gd name="connsiteY14" fmla="*/ 1163666 h 2592245"/>
              <a:gd name="connsiteX15" fmla="*/ 1296194 w 7603063"/>
              <a:gd name="connsiteY15" fmla="*/ 0 h 25922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7603063" h="2592245">
                <a:moveTo>
                  <a:pt x="1296194" y="0"/>
                </a:moveTo>
                <a:lnTo>
                  <a:pt x="7155720" y="0"/>
                </a:lnTo>
                <a:lnTo>
                  <a:pt x="7573732" y="0"/>
                </a:lnTo>
                <a:lnTo>
                  <a:pt x="7603063" y="20723"/>
                </a:lnTo>
                <a:lnTo>
                  <a:pt x="7523826" y="121554"/>
                </a:lnTo>
                <a:cubicBezTo>
                  <a:pt x="7040427" y="767936"/>
                  <a:pt x="6678340" y="1510314"/>
                  <a:pt x="6471320" y="2314934"/>
                </a:cubicBezTo>
                <a:lnTo>
                  <a:pt x="6407351" y="2592102"/>
                </a:lnTo>
                <a:lnTo>
                  <a:pt x="1296193" y="2592102"/>
                </a:lnTo>
                <a:lnTo>
                  <a:pt x="1293194" y="2592245"/>
                </a:lnTo>
                <a:lnTo>
                  <a:pt x="1293183" y="2592244"/>
                </a:lnTo>
                <a:lnTo>
                  <a:pt x="1293173" y="2592245"/>
                </a:lnTo>
                <a:lnTo>
                  <a:pt x="1171843" y="2586499"/>
                </a:lnTo>
                <a:cubicBezTo>
                  <a:pt x="557965" y="2528070"/>
                  <a:pt x="68922" y="2041484"/>
                  <a:pt x="6692" y="1428721"/>
                </a:cubicBezTo>
                <a:lnTo>
                  <a:pt x="0" y="1296194"/>
                </a:lnTo>
                <a:lnTo>
                  <a:pt x="6692" y="1163666"/>
                </a:lnTo>
                <a:cubicBezTo>
                  <a:pt x="73070" y="510052"/>
                  <a:pt x="625068" y="0"/>
                  <a:pt x="1296194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2" name="Freeform: Shape 81">
            <a:extLst>
              <a:ext uri="{FF2B5EF4-FFF2-40B4-BE49-F238E27FC236}">
                <a16:creationId xmlns:a16="http://schemas.microsoft.com/office/drawing/2014/main" id="{952F03A9-FEA6-B91F-FD70-4BE5B6B8DA54}"/>
              </a:ext>
            </a:extLst>
          </p:cNvPr>
          <p:cNvSpPr/>
          <p:nvPr/>
        </p:nvSpPr>
        <p:spPr>
          <a:xfrm>
            <a:off x="2283726" y="5305668"/>
            <a:ext cx="7674275" cy="3104663"/>
          </a:xfrm>
          <a:custGeom>
            <a:avLst/>
            <a:gdLst>
              <a:gd name="connsiteX0" fmla="*/ 1293175 w 6407287"/>
              <a:gd name="connsiteY0" fmla="*/ 0 h 2592097"/>
              <a:gd name="connsiteX1" fmla="*/ 1293186 w 6407287"/>
              <a:gd name="connsiteY1" fmla="*/ 0 h 2592097"/>
              <a:gd name="connsiteX2" fmla="*/ 1293196 w 6407287"/>
              <a:gd name="connsiteY2" fmla="*/ 0 h 2592097"/>
              <a:gd name="connsiteX3" fmla="*/ 1296195 w 6407287"/>
              <a:gd name="connsiteY3" fmla="*/ 141 h 2592097"/>
              <a:gd name="connsiteX4" fmla="*/ 6407287 w 6407287"/>
              <a:gd name="connsiteY4" fmla="*/ 142 h 2592097"/>
              <a:gd name="connsiteX5" fmla="*/ 6401025 w 6407287"/>
              <a:gd name="connsiteY5" fmla="*/ 27273 h 2592097"/>
              <a:gd name="connsiteX6" fmla="*/ 6273121 w 6407287"/>
              <a:gd name="connsiteY6" fmla="*/ 1296050 h 2592097"/>
              <a:gd name="connsiteX7" fmla="*/ 6401025 w 6407287"/>
              <a:gd name="connsiteY7" fmla="*/ 2564827 h 2592097"/>
              <a:gd name="connsiteX8" fmla="*/ 6407287 w 6407287"/>
              <a:gd name="connsiteY8" fmla="*/ 2591958 h 2592097"/>
              <a:gd name="connsiteX9" fmla="*/ 1296195 w 6407287"/>
              <a:gd name="connsiteY9" fmla="*/ 2591959 h 2592097"/>
              <a:gd name="connsiteX10" fmla="*/ 1296194 w 6407287"/>
              <a:gd name="connsiteY10" fmla="*/ 2591959 h 2592097"/>
              <a:gd name="connsiteX11" fmla="*/ 1296179 w 6407287"/>
              <a:gd name="connsiteY11" fmla="*/ 2591960 h 2592097"/>
              <a:gd name="connsiteX12" fmla="*/ 1293293 w 6407287"/>
              <a:gd name="connsiteY12" fmla="*/ 2592097 h 2592097"/>
              <a:gd name="connsiteX13" fmla="*/ 1163666 w 6407287"/>
              <a:gd name="connsiteY13" fmla="*/ 2585551 h 2592097"/>
              <a:gd name="connsiteX14" fmla="*/ 6692 w 6407287"/>
              <a:gd name="connsiteY14" fmla="*/ 1428578 h 2592097"/>
              <a:gd name="connsiteX15" fmla="*/ 0 w 6407287"/>
              <a:gd name="connsiteY15" fmla="*/ 1296050 h 2592097"/>
              <a:gd name="connsiteX16" fmla="*/ 6692 w 6407287"/>
              <a:gd name="connsiteY16" fmla="*/ 1163522 h 2592097"/>
              <a:gd name="connsiteX17" fmla="*/ 1171843 w 6407287"/>
              <a:gd name="connsiteY17" fmla="*/ 5744 h 2592097"/>
              <a:gd name="connsiteX18" fmla="*/ 1293175 w 6407287"/>
              <a:gd name="connsiteY18" fmla="*/ 0 h 25920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6407287" h="2592097">
                <a:moveTo>
                  <a:pt x="1293175" y="0"/>
                </a:moveTo>
                <a:lnTo>
                  <a:pt x="1293186" y="0"/>
                </a:lnTo>
                <a:lnTo>
                  <a:pt x="1293196" y="0"/>
                </a:lnTo>
                <a:lnTo>
                  <a:pt x="1296195" y="141"/>
                </a:lnTo>
                <a:lnTo>
                  <a:pt x="6407287" y="142"/>
                </a:lnTo>
                <a:lnTo>
                  <a:pt x="6401025" y="27273"/>
                </a:lnTo>
                <a:cubicBezTo>
                  <a:pt x="6317162" y="437100"/>
                  <a:pt x="6273121" y="861432"/>
                  <a:pt x="6273121" y="1296050"/>
                </a:cubicBezTo>
                <a:cubicBezTo>
                  <a:pt x="6273121" y="1730669"/>
                  <a:pt x="6317162" y="2155001"/>
                  <a:pt x="6401025" y="2564827"/>
                </a:cubicBezTo>
                <a:lnTo>
                  <a:pt x="6407287" y="2591958"/>
                </a:lnTo>
                <a:lnTo>
                  <a:pt x="1296195" y="2591959"/>
                </a:lnTo>
                <a:lnTo>
                  <a:pt x="1296194" y="2591959"/>
                </a:lnTo>
                <a:lnTo>
                  <a:pt x="1296179" y="2591960"/>
                </a:lnTo>
                <a:lnTo>
                  <a:pt x="1293293" y="2592097"/>
                </a:lnTo>
                <a:lnTo>
                  <a:pt x="1163666" y="2585551"/>
                </a:lnTo>
                <a:cubicBezTo>
                  <a:pt x="553627" y="2523598"/>
                  <a:pt x="68645" y="2038617"/>
                  <a:pt x="6692" y="1428578"/>
                </a:cubicBezTo>
                <a:lnTo>
                  <a:pt x="0" y="1296050"/>
                </a:lnTo>
                <a:lnTo>
                  <a:pt x="6692" y="1163522"/>
                </a:lnTo>
                <a:cubicBezTo>
                  <a:pt x="68922" y="550759"/>
                  <a:pt x="557965" y="64174"/>
                  <a:pt x="1171843" y="5744"/>
                </a:cubicBezTo>
                <a:lnTo>
                  <a:pt x="1293175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1" name="Freeform: Shape 80">
            <a:extLst>
              <a:ext uri="{FF2B5EF4-FFF2-40B4-BE49-F238E27FC236}">
                <a16:creationId xmlns:a16="http://schemas.microsoft.com/office/drawing/2014/main" id="{CE257E45-F106-64EA-9A57-60D0527E63B7}"/>
              </a:ext>
            </a:extLst>
          </p:cNvPr>
          <p:cNvSpPr/>
          <p:nvPr/>
        </p:nvSpPr>
        <p:spPr>
          <a:xfrm>
            <a:off x="2283728" y="8410166"/>
            <a:ext cx="9106507" cy="3105010"/>
          </a:xfrm>
          <a:custGeom>
            <a:avLst/>
            <a:gdLst>
              <a:gd name="connsiteX0" fmla="*/ 1296194 w 7603064"/>
              <a:gd name="connsiteY0" fmla="*/ 0 h 2592387"/>
              <a:gd name="connsiteX1" fmla="*/ 6407285 w 7603064"/>
              <a:gd name="connsiteY1" fmla="*/ 0 h 2592387"/>
              <a:gd name="connsiteX2" fmla="*/ 6471320 w 7603064"/>
              <a:gd name="connsiteY2" fmla="*/ 277451 h 2592387"/>
              <a:gd name="connsiteX3" fmla="*/ 7523826 w 7603064"/>
              <a:gd name="connsiteY3" fmla="*/ 2470831 h 2592387"/>
              <a:gd name="connsiteX4" fmla="*/ 7603064 w 7603064"/>
              <a:gd name="connsiteY4" fmla="*/ 2571663 h 2592387"/>
              <a:gd name="connsiteX5" fmla="*/ 7573732 w 7603064"/>
              <a:gd name="connsiteY5" fmla="*/ 2592387 h 2592387"/>
              <a:gd name="connsiteX6" fmla="*/ 7155720 w 7603064"/>
              <a:gd name="connsiteY6" fmla="*/ 2592387 h 2592387"/>
              <a:gd name="connsiteX7" fmla="*/ 1296194 w 7603064"/>
              <a:gd name="connsiteY7" fmla="*/ 2592387 h 2592387"/>
              <a:gd name="connsiteX8" fmla="*/ 6692 w 7603064"/>
              <a:gd name="connsiteY8" fmla="*/ 1428721 h 2592387"/>
              <a:gd name="connsiteX9" fmla="*/ 0 w 7603064"/>
              <a:gd name="connsiteY9" fmla="*/ 1296193 h 2592387"/>
              <a:gd name="connsiteX10" fmla="*/ 6692 w 7603064"/>
              <a:gd name="connsiteY10" fmla="*/ 1163666 h 2592387"/>
              <a:gd name="connsiteX11" fmla="*/ 1171843 w 7603064"/>
              <a:gd name="connsiteY11" fmla="*/ 5888 h 2592387"/>
              <a:gd name="connsiteX12" fmla="*/ 1293292 w 7603064"/>
              <a:gd name="connsiteY12" fmla="*/ 138 h 2592387"/>
              <a:gd name="connsiteX13" fmla="*/ 1293382 w 7603064"/>
              <a:gd name="connsiteY13" fmla="*/ 142 h 2592387"/>
              <a:gd name="connsiteX14" fmla="*/ 1296178 w 7603064"/>
              <a:gd name="connsiteY14" fmla="*/ 1 h 2592387"/>
              <a:gd name="connsiteX15" fmla="*/ 1296194 w 7603064"/>
              <a:gd name="connsiteY15" fmla="*/ 0 h 259238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7603064" h="2592387">
                <a:moveTo>
                  <a:pt x="1296194" y="0"/>
                </a:moveTo>
                <a:lnTo>
                  <a:pt x="6407285" y="0"/>
                </a:lnTo>
                <a:lnTo>
                  <a:pt x="6471320" y="277451"/>
                </a:lnTo>
                <a:cubicBezTo>
                  <a:pt x="6678340" y="1082071"/>
                  <a:pt x="7040427" y="1824449"/>
                  <a:pt x="7523826" y="2470831"/>
                </a:cubicBezTo>
                <a:lnTo>
                  <a:pt x="7603064" y="2571663"/>
                </a:lnTo>
                <a:lnTo>
                  <a:pt x="7573732" y="2592387"/>
                </a:lnTo>
                <a:lnTo>
                  <a:pt x="7155720" y="2592387"/>
                </a:lnTo>
                <a:lnTo>
                  <a:pt x="1296194" y="2592387"/>
                </a:lnTo>
                <a:cubicBezTo>
                  <a:pt x="625068" y="2592387"/>
                  <a:pt x="73070" y="2082335"/>
                  <a:pt x="6692" y="1428721"/>
                </a:cubicBezTo>
                <a:lnTo>
                  <a:pt x="0" y="1296193"/>
                </a:lnTo>
                <a:lnTo>
                  <a:pt x="6692" y="1163666"/>
                </a:lnTo>
                <a:cubicBezTo>
                  <a:pt x="68922" y="550903"/>
                  <a:pt x="557965" y="64318"/>
                  <a:pt x="1171843" y="5888"/>
                </a:cubicBezTo>
                <a:lnTo>
                  <a:pt x="1293292" y="138"/>
                </a:lnTo>
                <a:lnTo>
                  <a:pt x="1293382" y="142"/>
                </a:lnTo>
                <a:lnTo>
                  <a:pt x="1296178" y="1"/>
                </a:lnTo>
                <a:lnTo>
                  <a:pt x="1296194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3" name="Freeform: Shape 72">
            <a:extLst>
              <a:ext uri="{FF2B5EF4-FFF2-40B4-BE49-F238E27FC236}">
                <a16:creationId xmlns:a16="http://schemas.microsoft.com/office/drawing/2014/main" id="{C0F3E8FF-F748-E601-2A9C-038BFA35365B}"/>
              </a:ext>
            </a:extLst>
          </p:cNvPr>
          <p:cNvSpPr/>
          <p:nvPr/>
        </p:nvSpPr>
        <p:spPr>
          <a:xfrm>
            <a:off x="11426066" y="3055991"/>
            <a:ext cx="2150166" cy="2509047"/>
          </a:xfrm>
          <a:custGeom>
            <a:avLst/>
            <a:gdLst>
              <a:gd name="connsiteX0" fmla="*/ 324984 w 1795183"/>
              <a:gd name="connsiteY0" fmla="*/ 1878264 h 2094815"/>
              <a:gd name="connsiteX1" fmla="*/ 322161 w 1795183"/>
              <a:gd name="connsiteY1" fmla="*/ 1878407 h 2094815"/>
              <a:gd name="connsiteX2" fmla="*/ 322162 w 1795183"/>
              <a:gd name="connsiteY2" fmla="*/ 1878407 h 2094815"/>
              <a:gd name="connsiteX3" fmla="*/ 324984 w 1795183"/>
              <a:gd name="connsiteY3" fmla="*/ 1878264 h 2094815"/>
              <a:gd name="connsiteX4" fmla="*/ 454719 w 1795183"/>
              <a:gd name="connsiteY4" fmla="*/ 1871711 h 2094815"/>
              <a:gd name="connsiteX5" fmla="*/ 454690 w 1795183"/>
              <a:gd name="connsiteY5" fmla="*/ 1871716 h 2094815"/>
              <a:gd name="connsiteX6" fmla="*/ 325004 w 1795183"/>
              <a:gd name="connsiteY6" fmla="*/ 1878265 h 2094815"/>
              <a:gd name="connsiteX7" fmla="*/ 325014 w 1795183"/>
              <a:gd name="connsiteY7" fmla="*/ 1878266 h 2094815"/>
              <a:gd name="connsiteX8" fmla="*/ 454690 w 1795183"/>
              <a:gd name="connsiteY8" fmla="*/ 1871717 h 2094815"/>
              <a:gd name="connsiteX9" fmla="*/ 645933 w 1795183"/>
              <a:gd name="connsiteY9" fmla="*/ 1836250 h 2094815"/>
              <a:gd name="connsiteX10" fmla="*/ 454718 w 1795183"/>
              <a:gd name="connsiteY10" fmla="*/ 1871711 h 2094815"/>
              <a:gd name="connsiteX11" fmla="*/ 454746 w 1795183"/>
              <a:gd name="connsiteY11" fmla="*/ 1871706 h 2094815"/>
              <a:gd name="connsiteX12" fmla="*/ 645917 w 1795183"/>
              <a:gd name="connsiteY12" fmla="*/ 1836254 h 2094815"/>
              <a:gd name="connsiteX13" fmla="*/ 673037 w 1795183"/>
              <a:gd name="connsiteY13" fmla="*/ 1829550 h 2094815"/>
              <a:gd name="connsiteX14" fmla="*/ 673029 w 1795183"/>
              <a:gd name="connsiteY14" fmla="*/ 1829553 h 2094815"/>
              <a:gd name="connsiteX15" fmla="*/ 663525 w 1795183"/>
              <a:gd name="connsiteY15" fmla="*/ 1832987 h 2094815"/>
              <a:gd name="connsiteX16" fmla="*/ 645949 w 1795183"/>
              <a:gd name="connsiteY16" fmla="*/ 1836247 h 2094815"/>
              <a:gd name="connsiteX17" fmla="*/ 645933 w 1795183"/>
              <a:gd name="connsiteY17" fmla="*/ 1836251 h 2094815"/>
              <a:gd name="connsiteX18" fmla="*/ 663525 w 1795183"/>
              <a:gd name="connsiteY18" fmla="*/ 1832988 h 2094815"/>
              <a:gd name="connsiteX19" fmla="*/ 843401 w 1795183"/>
              <a:gd name="connsiteY19" fmla="*/ 1767981 h 2094815"/>
              <a:gd name="connsiteX20" fmla="*/ 673037 w 1795183"/>
              <a:gd name="connsiteY20" fmla="*/ 1829549 h 2094815"/>
              <a:gd name="connsiteX21" fmla="*/ 673046 w 1795183"/>
              <a:gd name="connsiteY21" fmla="*/ 1829547 h 2094815"/>
              <a:gd name="connsiteX22" fmla="*/ 843390 w 1795183"/>
              <a:gd name="connsiteY22" fmla="*/ 1767986 h 2094815"/>
              <a:gd name="connsiteX23" fmla="*/ 874049 w 1795183"/>
              <a:gd name="connsiteY23" fmla="*/ 1754016 h 2094815"/>
              <a:gd name="connsiteX24" fmla="*/ 874039 w 1795183"/>
              <a:gd name="connsiteY24" fmla="*/ 1754020 h 2094815"/>
              <a:gd name="connsiteX25" fmla="*/ 859179 w 1795183"/>
              <a:gd name="connsiteY25" fmla="*/ 1762279 h 2094815"/>
              <a:gd name="connsiteX26" fmla="*/ 843411 w 1795183"/>
              <a:gd name="connsiteY26" fmla="*/ 1767977 h 2094815"/>
              <a:gd name="connsiteX27" fmla="*/ 843401 w 1795183"/>
              <a:gd name="connsiteY27" fmla="*/ 1767982 h 2094815"/>
              <a:gd name="connsiteX28" fmla="*/ 859179 w 1795183"/>
              <a:gd name="connsiteY28" fmla="*/ 1762280 h 2094815"/>
              <a:gd name="connsiteX29" fmla="*/ 1030272 w 1795183"/>
              <a:gd name="connsiteY29" fmla="*/ 1667193 h 2094815"/>
              <a:gd name="connsiteX30" fmla="*/ 874049 w 1795183"/>
              <a:gd name="connsiteY30" fmla="*/ 1754015 h 2094815"/>
              <a:gd name="connsiteX31" fmla="*/ 874059 w 1795183"/>
              <a:gd name="connsiteY31" fmla="*/ 1754010 h 2094815"/>
              <a:gd name="connsiteX32" fmla="*/ 1030265 w 1795183"/>
              <a:gd name="connsiteY32" fmla="*/ 1667198 h 2094815"/>
              <a:gd name="connsiteX33" fmla="*/ 1052652 w 1795183"/>
              <a:gd name="connsiteY33" fmla="*/ 1651582 h 2094815"/>
              <a:gd name="connsiteX34" fmla="*/ 1052641 w 1795183"/>
              <a:gd name="connsiteY34" fmla="*/ 1651590 h 2094815"/>
              <a:gd name="connsiteX35" fmla="*/ 1038774 w 1795183"/>
              <a:gd name="connsiteY35" fmla="*/ 1662468 h 2094815"/>
              <a:gd name="connsiteX36" fmla="*/ 1030279 w 1795183"/>
              <a:gd name="connsiteY36" fmla="*/ 1667189 h 2094815"/>
              <a:gd name="connsiteX37" fmla="*/ 1030272 w 1795183"/>
              <a:gd name="connsiteY37" fmla="*/ 1667194 h 2094815"/>
              <a:gd name="connsiteX38" fmla="*/ 1038774 w 1795183"/>
              <a:gd name="connsiteY38" fmla="*/ 1662469 h 2094815"/>
              <a:gd name="connsiteX39" fmla="*/ 1199419 w 1795183"/>
              <a:gd name="connsiteY39" fmla="*/ 1536443 h 2094815"/>
              <a:gd name="connsiteX40" fmla="*/ 1052652 w 1795183"/>
              <a:gd name="connsiteY40" fmla="*/ 1651581 h 2094815"/>
              <a:gd name="connsiteX41" fmla="*/ 1052664 w 1795183"/>
              <a:gd name="connsiteY41" fmla="*/ 1651573 h 2094815"/>
              <a:gd name="connsiteX42" fmla="*/ 1199401 w 1795183"/>
              <a:gd name="connsiteY42" fmla="*/ 1536458 h 2094815"/>
              <a:gd name="connsiteX43" fmla="*/ 1318363 w 1795183"/>
              <a:gd name="connsiteY43" fmla="*/ 1408476 h 2094815"/>
              <a:gd name="connsiteX44" fmla="*/ 1281628 w 1795183"/>
              <a:gd name="connsiteY44" fmla="*/ 1453744 h 2094815"/>
              <a:gd name="connsiteX45" fmla="*/ 1245621 w 1795183"/>
              <a:gd name="connsiteY45" fmla="*/ 1489967 h 2094815"/>
              <a:gd name="connsiteX46" fmla="*/ 1248463 w 1795183"/>
              <a:gd name="connsiteY46" fmla="*/ 1483680 h 2094815"/>
              <a:gd name="connsiteX47" fmla="*/ 1350464 w 1795183"/>
              <a:gd name="connsiteY47" fmla="*/ 1368917 h 2094815"/>
              <a:gd name="connsiteX48" fmla="*/ 1338278 w 1795183"/>
              <a:gd name="connsiteY48" fmla="*/ 1387050 h 2094815"/>
              <a:gd name="connsiteX49" fmla="*/ 1318363 w 1795183"/>
              <a:gd name="connsiteY49" fmla="*/ 1408476 h 2094815"/>
              <a:gd name="connsiteX50" fmla="*/ 1452424 w 1795183"/>
              <a:gd name="connsiteY50" fmla="*/ 1217208 h 2094815"/>
              <a:gd name="connsiteX51" fmla="*/ 1373539 w 1795183"/>
              <a:gd name="connsiteY51" fmla="*/ 1340482 h 2094815"/>
              <a:gd name="connsiteX52" fmla="*/ 1350464 w 1795183"/>
              <a:gd name="connsiteY52" fmla="*/ 1368917 h 2094815"/>
              <a:gd name="connsiteX53" fmla="*/ 1510120 w 1795183"/>
              <a:gd name="connsiteY53" fmla="*/ 1099503 h 2094815"/>
              <a:gd name="connsiteX54" fmla="*/ 1499352 w 1795183"/>
              <a:gd name="connsiteY54" fmla="*/ 1125492 h 2094815"/>
              <a:gd name="connsiteX55" fmla="*/ 1452433 w 1795183"/>
              <a:gd name="connsiteY55" fmla="*/ 1217196 h 2094815"/>
              <a:gd name="connsiteX56" fmla="*/ 1452424 w 1795183"/>
              <a:gd name="connsiteY56" fmla="*/ 1217208 h 2094815"/>
              <a:gd name="connsiteX57" fmla="*/ 1452433 w 1795183"/>
              <a:gd name="connsiteY57" fmla="*/ 1217195 h 2094815"/>
              <a:gd name="connsiteX58" fmla="*/ 1523826 w 1795183"/>
              <a:gd name="connsiteY58" fmla="*/ 1066422 h 2094815"/>
              <a:gd name="connsiteX59" fmla="*/ 1517262 w 1795183"/>
              <a:gd name="connsiteY59" fmla="*/ 1084932 h 2094815"/>
              <a:gd name="connsiteX60" fmla="*/ 1510120 w 1795183"/>
              <a:gd name="connsiteY60" fmla="*/ 1099503 h 2094815"/>
              <a:gd name="connsiteX61" fmla="*/ 1560945 w 1795183"/>
              <a:gd name="connsiteY61" fmla="*/ 961750 h 2094815"/>
              <a:gd name="connsiteX62" fmla="*/ 1539020 w 1795183"/>
              <a:gd name="connsiteY62" fmla="*/ 1029749 h 2094815"/>
              <a:gd name="connsiteX63" fmla="*/ 1523826 w 1795183"/>
              <a:gd name="connsiteY63" fmla="*/ 1066422 h 2094815"/>
              <a:gd name="connsiteX64" fmla="*/ 1568586 w 1795183"/>
              <a:gd name="connsiteY64" fmla="*/ 938052 h 2094815"/>
              <a:gd name="connsiteX65" fmla="*/ 1566977 w 1795183"/>
              <a:gd name="connsiteY65" fmla="*/ 944741 h 2094815"/>
              <a:gd name="connsiteX66" fmla="*/ 1560945 w 1795183"/>
              <a:gd name="connsiteY66" fmla="*/ 961750 h 2094815"/>
              <a:gd name="connsiteX67" fmla="*/ 1616869 w 1795183"/>
              <a:gd name="connsiteY67" fmla="*/ 613621 h 2094815"/>
              <a:gd name="connsiteX68" fmla="*/ 1612468 w 1795183"/>
              <a:gd name="connsiteY68" fmla="*/ 706564 h 2094815"/>
              <a:gd name="connsiteX69" fmla="*/ 1615382 w 1795183"/>
              <a:gd name="connsiteY69" fmla="*/ 645030 h 2094815"/>
              <a:gd name="connsiteX70" fmla="*/ 1618356 w 1795183"/>
              <a:gd name="connsiteY70" fmla="*/ 582214 h 2094815"/>
              <a:gd name="connsiteX71" fmla="*/ 1616869 w 1795183"/>
              <a:gd name="connsiteY71" fmla="*/ 613622 h 2094815"/>
              <a:gd name="connsiteX72" fmla="*/ 1618356 w 1795183"/>
              <a:gd name="connsiteY72" fmla="*/ 582215 h 2094815"/>
              <a:gd name="connsiteX73" fmla="*/ 1618357 w 1795183"/>
              <a:gd name="connsiteY73" fmla="*/ 582215 h 2094815"/>
              <a:gd name="connsiteX74" fmla="*/ 1618357 w 1795183"/>
              <a:gd name="connsiteY74" fmla="*/ 582214 h 2094815"/>
              <a:gd name="connsiteX75" fmla="*/ 951308 w 1795183"/>
              <a:gd name="connsiteY75" fmla="*/ 0 h 2094815"/>
              <a:gd name="connsiteX76" fmla="*/ 1612548 w 1795183"/>
              <a:gd name="connsiteY76" fmla="*/ 467180 h 2094815"/>
              <a:gd name="connsiteX77" fmla="*/ 1612548 w 1795183"/>
              <a:gd name="connsiteY77" fmla="*/ 467181 h 2094815"/>
              <a:gd name="connsiteX78" fmla="*/ 1795183 w 1795183"/>
              <a:gd name="connsiteY78" fmla="*/ 596216 h 2094815"/>
              <a:gd name="connsiteX79" fmla="*/ 1778675 w 1795183"/>
              <a:gd name="connsiteY79" fmla="*/ 628149 h 2094815"/>
              <a:gd name="connsiteX80" fmla="*/ 1685087 w 1795183"/>
              <a:gd name="connsiteY80" fmla="*/ 747242 h 2094815"/>
              <a:gd name="connsiteX81" fmla="*/ 1579037 w 1795183"/>
              <a:gd name="connsiteY81" fmla="*/ 896373 h 2094815"/>
              <a:gd name="connsiteX82" fmla="*/ 1595158 w 1795183"/>
              <a:gd name="connsiteY82" fmla="*/ 827607 h 2094815"/>
              <a:gd name="connsiteX83" fmla="*/ 1595163 w 1795183"/>
              <a:gd name="connsiteY83" fmla="*/ 827587 h 2094815"/>
              <a:gd name="connsiteX84" fmla="*/ 1600143 w 1795183"/>
              <a:gd name="connsiteY84" fmla="*/ 792761 h 2094815"/>
              <a:gd name="connsiteX85" fmla="*/ 1599196 w 1795183"/>
              <a:gd name="connsiteY85" fmla="*/ 799382 h 2094815"/>
              <a:gd name="connsiteX86" fmla="*/ 1595163 w 1795183"/>
              <a:gd name="connsiteY86" fmla="*/ 827586 h 2094815"/>
              <a:gd name="connsiteX87" fmla="*/ 1595158 w 1795183"/>
              <a:gd name="connsiteY87" fmla="*/ 827607 h 2094815"/>
              <a:gd name="connsiteX88" fmla="*/ 1578398 w 1795183"/>
              <a:gd name="connsiteY88" fmla="*/ 897272 h 2094815"/>
              <a:gd name="connsiteX89" fmla="*/ 1579037 w 1795183"/>
              <a:gd name="connsiteY89" fmla="*/ 896373 h 2094815"/>
              <a:gd name="connsiteX90" fmla="*/ 1571077 w 1795183"/>
              <a:gd name="connsiteY90" fmla="*/ 930327 h 2094815"/>
              <a:gd name="connsiteX91" fmla="*/ 1568586 w 1795183"/>
              <a:gd name="connsiteY91" fmla="*/ 938052 h 2094815"/>
              <a:gd name="connsiteX92" fmla="*/ 1592357 w 1795183"/>
              <a:gd name="connsiteY92" fmla="*/ 839248 h 2094815"/>
              <a:gd name="connsiteX93" fmla="*/ 1578397 w 1795183"/>
              <a:gd name="connsiteY93" fmla="*/ 897273 h 2094815"/>
              <a:gd name="connsiteX94" fmla="*/ 1571990 w 1795183"/>
              <a:gd name="connsiteY94" fmla="*/ 906283 h 2094815"/>
              <a:gd name="connsiteX95" fmla="*/ 1279218 w 1795183"/>
              <a:gd name="connsiteY95" fmla="*/ 1415652 h 2094815"/>
              <a:gd name="connsiteX96" fmla="*/ 1248463 w 1795183"/>
              <a:gd name="connsiteY96" fmla="*/ 1483680 h 2094815"/>
              <a:gd name="connsiteX97" fmla="*/ 1199432 w 1795183"/>
              <a:gd name="connsiteY97" fmla="*/ 1536433 h 2094815"/>
              <a:gd name="connsiteX98" fmla="*/ 1199419 w 1795183"/>
              <a:gd name="connsiteY98" fmla="*/ 1536444 h 2094815"/>
              <a:gd name="connsiteX99" fmla="*/ 1199432 w 1795183"/>
              <a:gd name="connsiteY99" fmla="*/ 1536434 h 2094815"/>
              <a:gd name="connsiteX100" fmla="*/ 1245619 w 1795183"/>
              <a:gd name="connsiteY100" fmla="*/ 1489971 h 2094815"/>
              <a:gd name="connsiteX101" fmla="*/ 1197983 w 1795183"/>
              <a:gd name="connsiteY101" fmla="*/ 1595340 h 2094815"/>
              <a:gd name="connsiteX102" fmla="*/ 1061575 w 1795183"/>
              <a:gd name="connsiteY102" fmla="*/ 1968034 h 2094815"/>
              <a:gd name="connsiteX103" fmla="*/ 1031777 w 1795183"/>
              <a:gd name="connsiteY103" fmla="*/ 2072969 h 2094815"/>
              <a:gd name="connsiteX104" fmla="*/ 1024951 w 1795183"/>
              <a:gd name="connsiteY104" fmla="*/ 2086172 h 2094815"/>
              <a:gd name="connsiteX105" fmla="*/ 1024951 w 1795183"/>
              <a:gd name="connsiteY105" fmla="*/ 2086173 h 2094815"/>
              <a:gd name="connsiteX106" fmla="*/ 1020483 w 1795183"/>
              <a:gd name="connsiteY106" fmla="*/ 2094815 h 2094815"/>
              <a:gd name="connsiteX107" fmla="*/ 29883 w 1795183"/>
              <a:gd name="connsiteY107" fmla="*/ 1878915 h 2094815"/>
              <a:gd name="connsiteX108" fmla="*/ 12386 w 1795183"/>
              <a:gd name="connsiteY108" fmla="*/ 1878915 h 2094815"/>
              <a:gd name="connsiteX109" fmla="*/ 17183 w 1795183"/>
              <a:gd name="connsiteY109" fmla="*/ 1904314 h 2094815"/>
              <a:gd name="connsiteX110" fmla="*/ 0 w 1795183"/>
              <a:gd name="connsiteY110" fmla="*/ 1903960 h 2094815"/>
              <a:gd name="connsiteX111" fmla="*/ 708 w 1795183"/>
              <a:gd name="connsiteY111" fmla="*/ 1900890 h 2094815"/>
              <a:gd name="connsiteX112" fmla="*/ 6949 w 1795183"/>
              <a:gd name="connsiteY112" fmla="*/ 1878914 h 2094815"/>
              <a:gd name="connsiteX113" fmla="*/ 7092 w 1795183"/>
              <a:gd name="connsiteY113" fmla="*/ 1878407 h 2094815"/>
              <a:gd name="connsiteX114" fmla="*/ 7091 w 1795183"/>
              <a:gd name="connsiteY114" fmla="*/ 1878407 h 2094815"/>
              <a:gd name="connsiteX115" fmla="*/ 7173 w 1795183"/>
              <a:gd name="connsiteY115" fmla="*/ 1878121 h 2094815"/>
              <a:gd name="connsiteX116" fmla="*/ 7174 w 1795183"/>
              <a:gd name="connsiteY116" fmla="*/ 1878121 h 2094815"/>
              <a:gd name="connsiteX117" fmla="*/ 69371 w 1795183"/>
              <a:gd name="connsiteY117" fmla="*/ 1659094 h 2094815"/>
              <a:gd name="connsiteX118" fmla="*/ 852571 w 1795183"/>
              <a:gd name="connsiteY118" fmla="*/ 125644 h 20948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</a:cxnLst>
            <a:rect l="l" t="t" r="r" b="b"/>
            <a:pathLst>
              <a:path w="1795183" h="2094815">
                <a:moveTo>
                  <a:pt x="324984" y="1878264"/>
                </a:moveTo>
                <a:lnTo>
                  <a:pt x="322161" y="1878407"/>
                </a:lnTo>
                <a:lnTo>
                  <a:pt x="322162" y="1878407"/>
                </a:lnTo>
                <a:lnTo>
                  <a:pt x="324984" y="1878264"/>
                </a:lnTo>
                <a:close/>
                <a:moveTo>
                  <a:pt x="454719" y="1871711"/>
                </a:moveTo>
                <a:lnTo>
                  <a:pt x="454690" y="1871716"/>
                </a:lnTo>
                <a:lnTo>
                  <a:pt x="325004" y="1878265"/>
                </a:lnTo>
                <a:lnTo>
                  <a:pt x="325014" y="1878266"/>
                </a:lnTo>
                <a:lnTo>
                  <a:pt x="454690" y="1871717"/>
                </a:lnTo>
                <a:close/>
                <a:moveTo>
                  <a:pt x="645933" y="1836250"/>
                </a:moveTo>
                <a:lnTo>
                  <a:pt x="454718" y="1871711"/>
                </a:lnTo>
                <a:lnTo>
                  <a:pt x="454746" y="1871706"/>
                </a:lnTo>
                <a:lnTo>
                  <a:pt x="645917" y="1836254"/>
                </a:lnTo>
                <a:close/>
                <a:moveTo>
                  <a:pt x="673037" y="1829550"/>
                </a:moveTo>
                <a:lnTo>
                  <a:pt x="673029" y="1829553"/>
                </a:lnTo>
                <a:lnTo>
                  <a:pt x="663525" y="1832987"/>
                </a:lnTo>
                <a:lnTo>
                  <a:pt x="645949" y="1836247"/>
                </a:lnTo>
                <a:lnTo>
                  <a:pt x="645933" y="1836251"/>
                </a:lnTo>
                <a:lnTo>
                  <a:pt x="663525" y="1832988"/>
                </a:lnTo>
                <a:close/>
                <a:moveTo>
                  <a:pt x="843401" y="1767981"/>
                </a:moveTo>
                <a:lnTo>
                  <a:pt x="673037" y="1829549"/>
                </a:lnTo>
                <a:lnTo>
                  <a:pt x="673046" y="1829547"/>
                </a:lnTo>
                <a:lnTo>
                  <a:pt x="843390" y="1767986"/>
                </a:lnTo>
                <a:close/>
                <a:moveTo>
                  <a:pt x="874049" y="1754016"/>
                </a:moveTo>
                <a:lnTo>
                  <a:pt x="874039" y="1754020"/>
                </a:lnTo>
                <a:lnTo>
                  <a:pt x="859179" y="1762279"/>
                </a:lnTo>
                <a:lnTo>
                  <a:pt x="843411" y="1767977"/>
                </a:lnTo>
                <a:lnTo>
                  <a:pt x="843401" y="1767982"/>
                </a:lnTo>
                <a:lnTo>
                  <a:pt x="859179" y="1762280"/>
                </a:lnTo>
                <a:close/>
                <a:moveTo>
                  <a:pt x="1030272" y="1667193"/>
                </a:moveTo>
                <a:lnTo>
                  <a:pt x="874049" y="1754015"/>
                </a:lnTo>
                <a:lnTo>
                  <a:pt x="874059" y="1754010"/>
                </a:lnTo>
                <a:lnTo>
                  <a:pt x="1030265" y="1667198"/>
                </a:lnTo>
                <a:close/>
                <a:moveTo>
                  <a:pt x="1052652" y="1651582"/>
                </a:moveTo>
                <a:lnTo>
                  <a:pt x="1052641" y="1651590"/>
                </a:lnTo>
                <a:lnTo>
                  <a:pt x="1038774" y="1662468"/>
                </a:lnTo>
                <a:lnTo>
                  <a:pt x="1030279" y="1667189"/>
                </a:lnTo>
                <a:lnTo>
                  <a:pt x="1030272" y="1667194"/>
                </a:lnTo>
                <a:lnTo>
                  <a:pt x="1038774" y="1662469"/>
                </a:lnTo>
                <a:close/>
                <a:moveTo>
                  <a:pt x="1199419" y="1536443"/>
                </a:moveTo>
                <a:lnTo>
                  <a:pt x="1052652" y="1651581"/>
                </a:lnTo>
                <a:lnTo>
                  <a:pt x="1052664" y="1651573"/>
                </a:lnTo>
                <a:lnTo>
                  <a:pt x="1199401" y="1536458"/>
                </a:lnTo>
                <a:close/>
                <a:moveTo>
                  <a:pt x="1318363" y="1408476"/>
                </a:moveTo>
                <a:lnTo>
                  <a:pt x="1281628" y="1453744"/>
                </a:lnTo>
                <a:lnTo>
                  <a:pt x="1245621" y="1489967"/>
                </a:lnTo>
                <a:lnTo>
                  <a:pt x="1248463" y="1483680"/>
                </a:lnTo>
                <a:close/>
                <a:moveTo>
                  <a:pt x="1350464" y="1368917"/>
                </a:moveTo>
                <a:lnTo>
                  <a:pt x="1338278" y="1387050"/>
                </a:lnTo>
                <a:lnTo>
                  <a:pt x="1318363" y="1408476"/>
                </a:lnTo>
                <a:close/>
                <a:moveTo>
                  <a:pt x="1452424" y="1217208"/>
                </a:moveTo>
                <a:lnTo>
                  <a:pt x="1373539" y="1340482"/>
                </a:lnTo>
                <a:lnTo>
                  <a:pt x="1350464" y="1368917"/>
                </a:lnTo>
                <a:close/>
                <a:moveTo>
                  <a:pt x="1510120" y="1099503"/>
                </a:moveTo>
                <a:lnTo>
                  <a:pt x="1499352" y="1125492"/>
                </a:lnTo>
                <a:cubicBezTo>
                  <a:pt x="1484901" y="1156753"/>
                  <a:pt x="1469241" y="1187341"/>
                  <a:pt x="1452433" y="1217196"/>
                </a:cubicBezTo>
                <a:lnTo>
                  <a:pt x="1452424" y="1217208"/>
                </a:lnTo>
                <a:lnTo>
                  <a:pt x="1452433" y="1217195"/>
                </a:lnTo>
                <a:close/>
                <a:moveTo>
                  <a:pt x="1523826" y="1066422"/>
                </a:moveTo>
                <a:lnTo>
                  <a:pt x="1517262" y="1084932"/>
                </a:lnTo>
                <a:lnTo>
                  <a:pt x="1510120" y="1099503"/>
                </a:lnTo>
                <a:close/>
                <a:moveTo>
                  <a:pt x="1560945" y="961750"/>
                </a:moveTo>
                <a:lnTo>
                  <a:pt x="1539020" y="1029749"/>
                </a:lnTo>
                <a:lnTo>
                  <a:pt x="1523826" y="1066422"/>
                </a:lnTo>
                <a:close/>
                <a:moveTo>
                  <a:pt x="1568586" y="938052"/>
                </a:moveTo>
                <a:lnTo>
                  <a:pt x="1566977" y="944741"/>
                </a:lnTo>
                <a:lnTo>
                  <a:pt x="1560945" y="961750"/>
                </a:lnTo>
                <a:close/>
                <a:moveTo>
                  <a:pt x="1616869" y="613621"/>
                </a:moveTo>
                <a:lnTo>
                  <a:pt x="1612468" y="706564"/>
                </a:lnTo>
                <a:lnTo>
                  <a:pt x="1615382" y="645030"/>
                </a:lnTo>
                <a:close/>
                <a:moveTo>
                  <a:pt x="1618356" y="582214"/>
                </a:moveTo>
                <a:lnTo>
                  <a:pt x="1616869" y="613622"/>
                </a:lnTo>
                <a:lnTo>
                  <a:pt x="1618356" y="582215"/>
                </a:lnTo>
                <a:lnTo>
                  <a:pt x="1618357" y="582215"/>
                </a:lnTo>
                <a:lnTo>
                  <a:pt x="1618357" y="582214"/>
                </a:lnTo>
                <a:close/>
                <a:moveTo>
                  <a:pt x="951308" y="0"/>
                </a:moveTo>
                <a:lnTo>
                  <a:pt x="1612548" y="467180"/>
                </a:lnTo>
                <a:lnTo>
                  <a:pt x="1612548" y="467181"/>
                </a:lnTo>
                <a:lnTo>
                  <a:pt x="1795183" y="596216"/>
                </a:lnTo>
                <a:lnTo>
                  <a:pt x="1778675" y="628149"/>
                </a:lnTo>
                <a:lnTo>
                  <a:pt x="1685087" y="747242"/>
                </a:lnTo>
                <a:lnTo>
                  <a:pt x="1579037" y="896373"/>
                </a:lnTo>
                <a:lnTo>
                  <a:pt x="1595158" y="827607"/>
                </a:lnTo>
                <a:lnTo>
                  <a:pt x="1595163" y="827587"/>
                </a:lnTo>
                <a:lnTo>
                  <a:pt x="1600143" y="792761"/>
                </a:lnTo>
                <a:lnTo>
                  <a:pt x="1599196" y="799382"/>
                </a:lnTo>
                <a:lnTo>
                  <a:pt x="1595163" y="827586"/>
                </a:lnTo>
                <a:lnTo>
                  <a:pt x="1595158" y="827607"/>
                </a:lnTo>
                <a:lnTo>
                  <a:pt x="1578398" y="897272"/>
                </a:lnTo>
                <a:lnTo>
                  <a:pt x="1579037" y="896373"/>
                </a:lnTo>
                <a:lnTo>
                  <a:pt x="1571077" y="930327"/>
                </a:lnTo>
                <a:lnTo>
                  <a:pt x="1568586" y="938052"/>
                </a:lnTo>
                <a:lnTo>
                  <a:pt x="1592357" y="839248"/>
                </a:lnTo>
                <a:lnTo>
                  <a:pt x="1578397" y="897273"/>
                </a:lnTo>
                <a:lnTo>
                  <a:pt x="1571990" y="906283"/>
                </a:lnTo>
                <a:cubicBezTo>
                  <a:pt x="1462642" y="1068139"/>
                  <a:pt x="1364669" y="1238311"/>
                  <a:pt x="1279218" y="1415652"/>
                </a:cubicBezTo>
                <a:lnTo>
                  <a:pt x="1248463" y="1483680"/>
                </a:lnTo>
                <a:lnTo>
                  <a:pt x="1199432" y="1536433"/>
                </a:lnTo>
                <a:lnTo>
                  <a:pt x="1199419" y="1536444"/>
                </a:lnTo>
                <a:lnTo>
                  <a:pt x="1199432" y="1536434"/>
                </a:lnTo>
                <a:lnTo>
                  <a:pt x="1245619" y="1489971"/>
                </a:lnTo>
                <a:lnTo>
                  <a:pt x="1197983" y="1595340"/>
                </a:lnTo>
                <a:cubicBezTo>
                  <a:pt x="1146665" y="1716668"/>
                  <a:pt x="1101082" y="1841013"/>
                  <a:pt x="1061575" y="1968034"/>
                </a:cubicBezTo>
                <a:lnTo>
                  <a:pt x="1031777" y="2072969"/>
                </a:lnTo>
                <a:lnTo>
                  <a:pt x="1024951" y="2086172"/>
                </a:lnTo>
                <a:lnTo>
                  <a:pt x="1024951" y="2086173"/>
                </a:lnTo>
                <a:lnTo>
                  <a:pt x="1020483" y="2094815"/>
                </a:lnTo>
                <a:lnTo>
                  <a:pt x="29883" y="1878915"/>
                </a:lnTo>
                <a:lnTo>
                  <a:pt x="12386" y="1878915"/>
                </a:lnTo>
                <a:lnTo>
                  <a:pt x="17183" y="1904314"/>
                </a:lnTo>
                <a:lnTo>
                  <a:pt x="0" y="1903960"/>
                </a:lnTo>
                <a:lnTo>
                  <a:pt x="708" y="1900890"/>
                </a:lnTo>
                <a:lnTo>
                  <a:pt x="6949" y="1878914"/>
                </a:lnTo>
                <a:lnTo>
                  <a:pt x="7092" y="1878407"/>
                </a:lnTo>
                <a:lnTo>
                  <a:pt x="7091" y="1878407"/>
                </a:lnTo>
                <a:lnTo>
                  <a:pt x="7173" y="1878121"/>
                </a:lnTo>
                <a:lnTo>
                  <a:pt x="7174" y="1878121"/>
                </a:lnTo>
                <a:lnTo>
                  <a:pt x="69371" y="1659094"/>
                </a:lnTo>
                <a:cubicBezTo>
                  <a:pt x="243062" y="1100659"/>
                  <a:pt x="510230" y="583409"/>
                  <a:pt x="852571" y="125644"/>
                </a:cubicBez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4" name="Freeform: Shape 73">
            <a:extLst>
              <a:ext uri="{FF2B5EF4-FFF2-40B4-BE49-F238E27FC236}">
                <a16:creationId xmlns:a16="http://schemas.microsoft.com/office/drawing/2014/main" id="{F104C435-5ABB-A5AB-32DD-B4FA1378DC1F}"/>
              </a:ext>
            </a:extLst>
          </p:cNvPr>
          <p:cNvSpPr/>
          <p:nvPr/>
        </p:nvSpPr>
        <p:spPr>
          <a:xfrm>
            <a:off x="11426064" y="8150963"/>
            <a:ext cx="2150164" cy="2509049"/>
          </a:xfrm>
          <a:custGeom>
            <a:avLst/>
            <a:gdLst>
              <a:gd name="connsiteX0" fmla="*/ 1586779 w 1795182"/>
              <a:gd name="connsiteY0" fmla="*/ 1232385 h 2094816"/>
              <a:gd name="connsiteX1" fmla="*/ 1595162 w 1795182"/>
              <a:gd name="connsiteY1" fmla="*/ 1267230 h 2094816"/>
              <a:gd name="connsiteX2" fmla="*/ 1618355 w 1795182"/>
              <a:gd name="connsiteY2" fmla="*/ 1512602 h 2094816"/>
              <a:gd name="connsiteX3" fmla="*/ 1618356 w 1795182"/>
              <a:gd name="connsiteY3" fmla="*/ 1512602 h 2094816"/>
              <a:gd name="connsiteX4" fmla="*/ 1618356 w 1795182"/>
              <a:gd name="connsiteY4" fmla="*/ 1512601 h 2094816"/>
              <a:gd name="connsiteX5" fmla="*/ 1618355 w 1795182"/>
              <a:gd name="connsiteY5" fmla="*/ 1512601 h 2094816"/>
              <a:gd name="connsiteX6" fmla="*/ 1595162 w 1795182"/>
              <a:gd name="connsiteY6" fmla="*/ 1267229 h 2094816"/>
              <a:gd name="connsiteX7" fmla="*/ 1030288 w 1795182"/>
              <a:gd name="connsiteY7" fmla="*/ 427631 h 2094816"/>
              <a:gd name="connsiteX8" fmla="*/ 1030300 w 1795182"/>
              <a:gd name="connsiteY8" fmla="*/ 427639 h 2094816"/>
              <a:gd name="connsiteX9" fmla="*/ 1038773 w 1795182"/>
              <a:gd name="connsiteY9" fmla="*/ 432348 h 2094816"/>
              <a:gd name="connsiteX10" fmla="*/ 1052602 w 1795182"/>
              <a:gd name="connsiteY10" fmla="*/ 443198 h 2094816"/>
              <a:gd name="connsiteX11" fmla="*/ 1052627 w 1795182"/>
              <a:gd name="connsiteY11" fmla="*/ 443215 h 2094816"/>
              <a:gd name="connsiteX12" fmla="*/ 1038774 w 1795182"/>
              <a:gd name="connsiteY12" fmla="*/ 432347 h 2094816"/>
              <a:gd name="connsiteX13" fmla="*/ 874020 w 1795182"/>
              <a:gd name="connsiteY13" fmla="*/ 340787 h 2094816"/>
              <a:gd name="connsiteX14" fmla="*/ 1030290 w 1795182"/>
              <a:gd name="connsiteY14" fmla="*/ 427634 h 2094816"/>
              <a:gd name="connsiteX15" fmla="*/ 1030281 w 1795182"/>
              <a:gd name="connsiteY15" fmla="*/ 427628 h 2094816"/>
              <a:gd name="connsiteX16" fmla="*/ 874037 w 1795182"/>
              <a:gd name="connsiteY16" fmla="*/ 340794 h 2094816"/>
              <a:gd name="connsiteX17" fmla="*/ 843424 w 1795182"/>
              <a:gd name="connsiteY17" fmla="*/ 326843 h 2094816"/>
              <a:gd name="connsiteX18" fmla="*/ 843438 w 1795182"/>
              <a:gd name="connsiteY18" fmla="*/ 326850 h 2094816"/>
              <a:gd name="connsiteX19" fmla="*/ 859178 w 1795182"/>
              <a:gd name="connsiteY19" fmla="*/ 332538 h 2094816"/>
              <a:gd name="connsiteX20" fmla="*/ 874011 w 1795182"/>
              <a:gd name="connsiteY20" fmla="*/ 340781 h 2094816"/>
              <a:gd name="connsiteX21" fmla="*/ 874027 w 1795182"/>
              <a:gd name="connsiteY21" fmla="*/ 340789 h 2094816"/>
              <a:gd name="connsiteX22" fmla="*/ 859179 w 1795182"/>
              <a:gd name="connsiteY22" fmla="*/ 332537 h 2094816"/>
              <a:gd name="connsiteX23" fmla="*/ 673020 w 1795182"/>
              <a:gd name="connsiteY23" fmla="*/ 265261 h 2094816"/>
              <a:gd name="connsiteX24" fmla="*/ 843427 w 1795182"/>
              <a:gd name="connsiteY24" fmla="*/ 326846 h 2094816"/>
              <a:gd name="connsiteX25" fmla="*/ 843413 w 1795182"/>
              <a:gd name="connsiteY25" fmla="*/ 326839 h 2094816"/>
              <a:gd name="connsiteX26" fmla="*/ 673030 w 1795182"/>
              <a:gd name="connsiteY26" fmla="*/ 265264 h 2094816"/>
              <a:gd name="connsiteX27" fmla="*/ 645962 w 1795182"/>
              <a:gd name="connsiteY27" fmla="*/ 258571 h 2094816"/>
              <a:gd name="connsiteX28" fmla="*/ 645984 w 1795182"/>
              <a:gd name="connsiteY28" fmla="*/ 258577 h 2094816"/>
              <a:gd name="connsiteX29" fmla="*/ 663524 w 1795182"/>
              <a:gd name="connsiteY29" fmla="*/ 261830 h 2094816"/>
              <a:gd name="connsiteX30" fmla="*/ 673009 w 1795182"/>
              <a:gd name="connsiteY30" fmla="*/ 265257 h 2094816"/>
              <a:gd name="connsiteX31" fmla="*/ 673021 w 1795182"/>
              <a:gd name="connsiteY31" fmla="*/ 265260 h 2094816"/>
              <a:gd name="connsiteX32" fmla="*/ 663525 w 1795182"/>
              <a:gd name="connsiteY32" fmla="*/ 261829 h 2094816"/>
              <a:gd name="connsiteX33" fmla="*/ 1020483 w 1795182"/>
              <a:gd name="connsiteY33" fmla="*/ 0 h 2094816"/>
              <a:gd name="connsiteX34" fmla="*/ 1025160 w 1795182"/>
              <a:gd name="connsiteY34" fmla="*/ 9047 h 2094816"/>
              <a:gd name="connsiteX35" fmla="*/ 1031779 w 1795182"/>
              <a:gd name="connsiteY35" fmla="*/ 21851 h 2094816"/>
              <a:gd name="connsiteX36" fmla="*/ 1061576 w 1795182"/>
              <a:gd name="connsiteY36" fmla="*/ 126782 h 2094816"/>
              <a:gd name="connsiteX37" fmla="*/ 1197984 w 1795182"/>
              <a:gd name="connsiteY37" fmla="*/ 499476 h 2094816"/>
              <a:gd name="connsiteX38" fmla="*/ 1245621 w 1795182"/>
              <a:gd name="connsiteY38" fmla="*/ 604846 h 2094816"/>
              <a:gd name="connsiteX39" fmla="*/ 1281629 w 1795182"/>
              <a:gd name="connsiteY39" fmla="*/ 641070 h 2094816"/>
              <a:gd name="connsiteX40" fmla="*/ 1566978 w 1795182"/>
              <a:gd name="connsiteY40" fmla="*/ 1150073 h 2094816"/>
              <a:gd name="connsiteX41" fmla="*/ 1572777 w 1795182"/>
              <a:gd name="connsiteY41" fmla="*/ 1174176 h 2094816"/>
              <a:gd name="connsiteX42" fmla="*/ 1566978 w 1795182"/>
              <a:gd name="connsiteY42" fmla="*/ 1150074 h 2094816"/>
              <a:gd name="connsiteX43" fmla="*/ 1281629 w 1795182"/>
              <a:gd name="connsiteY43" fmla="*/ 641071 h 2094816"/>
              <a:gd name="connsiteX44" fmla="*/ 1245622 w 1795182"/>
              <a:gd name="connsiteY44" fmla="*/ 604848 h 2094816"/>
              <a:gd name="connsiteX45" fmla="*/ 1199432 w 1795182"/>
              <a:gd name="connsiteY45" fmla="*/ 558382 h 2094816"/>
              <a:gd name="connsiteX46" fmla="*/ 1052638 w 1795182"/>
              <a:gd name="connsiteY46" fmla="*/ 443224 h 2094816"/>
              <a:gd name="connsiteX47" fmla="*/ 1052618 w 1795182"/>
              <a:gd name="connsiteY47" fmla="*/ 443210 h 2094816"/>
              <a:gd name="connsiteX48" fmla="*/ 1199431 w 1795182"/>
              <a:gd name="connsiteY48" fmla="*/ 558383 h 2094816"/>
              <a:gd name="connsiteX49" fmla="*/ 1245621 w 1795182"/>
              <a:gd name="connsiteY49" fmla="*/ 604850 h 2094816"/>
              <a:gd name="connsiteX50" fmla="*/ 1279218 w 1795182"/>
              <a:gd name="connsiteY50" fmla="*/ 679164 h 2094816"/>
              <a:gd name="connsiteX51" fmla="*/ 1571990 w 1795182"/>
              <a:gd name="connsiteY51" fmla="*/ 1188533 h 2094816"/>
              <a:gd name="connsiteX52" fmla="*/ 1578396 w 1795182"/>
              <a:gd name="connsiteY52" fmla="*/ 1197541 h 2094816"/>
              <a:gd name="connsiteX53" fmla="*/ 1578396 w 1795182"/>
              <a:gd name="connsiteY53" fmla="*/ 1197542 h 2094816"/>
              <a:gd name="connsiteX54" fmla="*/ 1578396 w 1795182"/>
              <a:gd name="connsiteY54" fmla="*/ 1197543 h 2094816"/>
              <a:gd name="connsiteX55" fmla="*/ 1578400 w 1795182"/>
              <a:gd name="connsiteY55" fmla="*/ 1197547 h 2094816"/>
              <a:gd name="connsiteX56" fmla="*/ 1578400 w 1795182"/>
              <a:gd name="connsiteY56" fmla="*/ 1197548 h 2094816"/>
              <a:gd name="connsiteX57" fmla="*/ 1685087 w 1795182"/>
              <a:gd name="connsiteY57" fmla="*/ 1347574 h 2094816"/>
              <a:gd name="connsiteX58" fmla="*/ 1778672 w 1795182"/>
              <a:gd name="connsiteY58" fmla="*/ 1466663 h 2094816"/>
              <a:gd name="connsiteX59" fmla="*/ 1795182 w 1795182"/>
              <a:gd name="connsiteY59" fmla="*/ 1498600 h 2094816"/>
              <a:gd name="connsiteX60" fmla="*/ 1612547 w 1795182"/>
              <a:gd name="connsiteY60" fmla="*/ 1627635 h 2094816"/>
              <a:gd name="connsiteX61" fmla="*/ 1612547 w 1795182"/>
              <a:gd name="connsiteY61" fmla="*/ 1627636 h 2094816"/>
              <a:gd name="connsiteX62" fmla="*/ 951307 w 1795182"/>
              <a:gd name="connsiteY62" fmla="*/ 2094816 h 2094816"/>
              <a:gd name="connsiteX63" fmla="*/ 852570 w 1795182"/>
              <a:gd name="connsiteY63" fmla="*/ 1969172 h 2094816"/>
              <a:gd name="connsiteX64" fmla="*/ 69370 w 1795182"/>
              <a:gd name="connsiteY64" fmla="*/ 435722 h 2094816"/>
              <a:gd name="connsiteX65" fmla="*/ 7092 w 1795182"/>
              <a:gd name="connsiteY65" fmla="*/ 216409 h 2094816"/>
              <a:gd name="connsiteX66" fmla="*/ 322161 w 1795182"/>
              <a:gd name="connsiteY66" fmla="*/ 216409 h 2094816"/>
              <a:gd name="connsiteX67" fmla="*/ 324982 w 1795182"/>
              <a:gd name="connsiteY67" fmla="*/ 216552 h 2094816"/>
              <a:gd name="connsiteX68" fmla="*/ 324997 w 1795182"/>
              <a:gd name="connsiteY68" fmla="*/ 216551 h 2094816"/>
              <a:gd name="connsiteX69" fmla="*/ 454689 w 1795182"/>
              <a:gd name="connsiteY69" fmla="*/ 223100 h 2094816"/>
              <a:gd name="connsiteX70" fmla="*/ 645964 w 1795182"/>
              <a:gd name="connsiteY70" fmla="*/ 258573 h 2094816"/>
              <a:gd name="connsiteX71" fmla="*/ 645945 w 1795182"/>
              <a:gd name="connsiteY71" fmla="*/ 258568 h 2094816"/>
              <a:gd name="connsiteX72" fmla="*/ 454714 w 1795182"/>
              <a:gd name="connsiteY72" fmla="*/ 223104 h 2094816"/>
              <a:gd name="connsiteX73" fmla="*/ 454691 w 1795182"/>
              <a:gd name="connsiteY73" fmla="*/ 223100 h 2094816"/>
              <a:gd name="connsiteX74" fmla="*/ 324999 w 1795182"/>
              <a:gd name="connsiteY74" fmla="*/ 216551 h 2094816"/>
              <a:gd name="connsiteX75" fmla="*/ 325008 w 1795182"/>
              <a:gd name="connsiteY75" fmla="*/ 216551 h 2094816"/>
              <a:gd name="connsiteX76" fmla="*/ 324994 w 1795182"/>
              <a:gd name="connsiteY76" fmla="*/ 216550 h 2094816"/>
              <a:gd name="connsiteX77" fmla="*/ 324983 w 1795182"/>
              <a:gd name="connsiteY77" fmla="*/ 216551 h 2094816"/>
              <a:gd name="connsiteX78" fmla="*/ 322162 w 1795182"/>
              <a:gd name="connsiteY78" fmla="*/ 216408 h 2094816"/>
              <a:gd name="connsiteX79" fmla="*/ 7093 w 1795182"/>
              <a:gd name="connsiteY79" fmla="*/ 216408 h 2094816"/>
              <a:gd name="connsiteX80" fmla="*/ 7092 w 1795182"/>
              <a:gd name="connsiteY80" fmla="*/ 216407 h 2094816"/>
              <a:gd name="connsiteX81" fmla="*/ 7093 w 1795182"/>
              <a:gd name="connsiteY81" fmla="*/ 216407 h 2094816"/>
              <a:gd name="connsiteX82" fmla="*/ 6950 w 1795182"/>
              <a:gd name="connsiteY82" fmla="*/ 215901 h 2094816"/>
              <a:gd name="connsiteX83" fmla="*/ 6949 w 1795182"/>
              <a:gd name="connsiteY83" fmla="*/ 215901 h 2094816"/>
              <a:gd name="connsiteX84" fmla="*/ 708 w 1795182"/>
              <a:gd name="connsiteY84" fmla="*/ 193925 h 2094816"/>
              <a:gd name="connsiteX85" fmla="*/ 0 w 1795182"/>
              <a:gd name="connsiteY85" fmla="*/ 190856 h 2094816"/>
              <a:gd name="connsiteX86" fmla="*/ 17183 w 1795182"/>
              <a:gd name="connsiteY86" fmla="*/ 190501 h 2094816"/>
              <a:gd name="connsiteX87" fmla="*/ 12386 w 1795182"/>
              <a:gd name="connsiteY87" fmla="*/ 215900 h 2094816"/>
              <a:gd name="connsiteX88" fmla="*/ 12387 w 1795182"/>
              <a:gd name="connsiteY88" fmla="*/ 215900 h 2094816"/>
              <a:gd name="connsiteX89" fmla="*/ 29883 w 1795182"/>
              <a:gd name="connsiteY89" fmla="*/ 215900 h 2094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</a:cxnLst>
            <a:rect l="l" t="t" r="r" b="b"/>
            <a:pathLst>
              <a:path w="1795182" h="2094816">
                <a:moveTo>
                  <a:pt x="1586779" y="1232385"/>
                </a:moveTo>
                <a:lnTo>
                  <a:pt x="1595162" y="1267230"/>
                </a:lnTo>
                <a:cubicBezTo>
                  <a:pt x="1610385" y="1346682"/>
                  <a:pt x="1618355" y="1428711"/>
                  <a:pt x="1618355" y="1512602"/>
                </a:cubicBezTo>
                <a:lnTo>
                  <a:pt x="1618356" y="1512602"/>
                </a:lnTo>
                <a:lnTo>
                  <a:pt x="1618356" y="1512601"/>
                </a:lnTo>
                <a:lnTo>
                  <a:pt x="1618355" y="1512601"/>
                </a:lnTo>
                <a:cubicBezTo>
                  <a:pt x="1618355" y="1428710"/>
                  <a:pt x="1610385" y="1346681"/>
                  <a:pt x="1595162" y="1267229"/>
                </a:cubicBezTo>
                <a:close/>
                <a:moveTo>
                  <a:pt x="1030288" y="427631"/>
                </a:moveTo>
                <a:lnTo>
                  <a:pt x="1030300" y="427639"/>
                </a:lnTo>
                <a:lnTo>
                  <a:pt x="1038773" y="432348"/>
                </a:lnTo>
                <a:lnTo>
                  <a:pt x="1052602" y="443198"/>
                </a:lnTo>
                <a:lnTo>
                  <a:pt x="1052627" y="443215"/>
                </a:lnTo>
                <a:lnTo>
                  <a:pt x="1038774" y="432347"/>
                </a:lnTo>
                <a:close/>
                <a:moveTo>
                  <a:pt x="874020" y="340787"/>
                </a:moveTo>
                <a:lnTo>
                  <a:pt x="1030290" y="427634"/>
                </a:lnTo>
                <a:lnTo>
                  <a:pt x="1030281" y="427628"/>
                </a:lnTo>
                <a:lnTo>
                  <a:pt x="874037" y="340794"/>
                </a:lnTo>
                <a:close/>
                <a:moveTo>
                  <a:pt x="843424" y="326843"/>
                </a:moveTo>
                <a:lnTo>
                  <a:pt x="843438" y="326850"/>
                </a:lnTo>
                <a:lnTo>
                  <a:pt x="859178" y="332538"/>
                </a:lnTo>
                <a:lnTo>
                  <a:pt x="874011" y="340781"/>
                </a:lnTo>
                <a:lnTo>
                  <a:pt x="874027" y="340789"/>
                </a:lnTo>
                <a:lnTo>
                  <a:pt x="859179" y="332537"/>
                </a:lnTo>
                <a:close/>
                <a:moveTo>
                  <a:pt x="673020" y="265261"/>
                </a:moveTo>
                <a:lnTo>
                  <a:pt x="843427" y="326846"/>
                </a:lnTo>
                <a:lnTo>
                  <a:pt x="843413" y="326839"/>
                </a:lnTo>
                <a:lnTo>
                  <a:pt x="673030" y="265264"/>
                </a:lnTo>
                <a:close/>
                <a:moveTo>
                  <a:pt x="645962" y="258571"/>
                </a:moveTo>
                <a:lnTo>
                  <a:pt x="645984" y="258577"/>
                </a:lnTo>
                <a:lnTo>
                  <a:pt x="663524" y="261830"/>
                </a:lnTo>
                <a:lnTo>
                  <a:pt x="673009" y="265257"/>
                </a:lnTo>
                <a:lnTo>
                  <a:pt x="673021" y="265260"/>
                </a:lnTo>
                <a:lnTo>
                  <a:pt x="663525" y="261829"/>
                </a:lnTo>
                <a:close/>
                <a:moveTo>
                  <a:pt x="1020483" y="0"/>
                </a:moveTo>
                <a:lnTo>
                  <a:pt x="1025160" y="9047"/>
                </a:lnTo>
                <a:lnTo>
                  <a:pt x="1031779" y="21851"/>
                </a:lnTo>
                <a:lnTo>
                  <a:pt x="1061576" y="126782"/>
                </a:lnTo>
                <a:cubicBezTo>
                  <a:pt x="1101083" y="253803"/>
                  <a:pt x="1146666" y="378148"/>
                  <a:pt x="1197984" y="499476"/>
                </a:cubicBezTo>
                <a:lnTo>
                  <a:pt x="1245621" y="604846"/>
                </a:lnTo>
                <a:lnTo>
                  <a:pt x="1281629" y="641070"/>
                </a:lnTo>
                <a:cubicBezTo>
                  <a:pt x="1412388" y="784937"/>
                  <a:pt x="1511233" y="958333"/>
                  <a:pt x="1566978" y="1150073"/>
                </a:cubicBezTo>
                <a:lnTo>
                  <a:pt x="1572777" y="1174176"/>
                </a:lnTo>
                <a:lnTo>
                  <a:pt x="1566978" y="1150074"/>
                </a:lnTo>
                <a:cubicBezTo>
                  <a:pt x="1511233" y="958334"/>
                  <a:pt x="1412388" y="784938"/>
                  <a:pt x="1281629" y="641071"/>
                </a:cubicBezTo>
                <a:lnTo>
                  <a:pt x="1245622" y="604848"/>
                </a:lnTo>
                <a:lnTo>
                  <a:pt x="1199432" y="558382"/>
                </a:lnTo>
                <a:lnTo>
                  <a:pt x="1052638" y="443224"/>
                </a:lnTo>
                <a:lnTo>
                  <a:pt x="1052618" y="443210"/>
                </a:lnTo>
                <a:lnTo>
                  <a:pt x="1199431" y="558383"/>
                </a:lnTo>
                <a:lnTo>
                  <a:pt x="1245621" y="604850"/>
                </a:lnTo>
                <a:lnTo>
                  <a:pt x="1279218" y="679164"/>
                </a:lnTo>
                <a:cubicBezTo>
                  <a:pt x="1364669" y="856505"/>
                  <a:pt x="1462642" y="1026677"/>
                  <a:pt x="1571990" y="1188533"/>
                </a:cubicBezTo>
                <a:lnTo>
                  <a:pt x="1578396" y="1197541"/>
                </a:lnTo>
                <a:lnTo>
                  <a:pt x="1578396" y="1197542"/>
                </a:lnTo>
                <a:lnTo>
                  <a:pt x="1578396" y="1197543"/>
                </a:lnTo>
                <a:lnTo>
                  <a:pt x="1578400" y="1197547"/>
                </a:lnTo>
                <a:lnTo>
                  <a:pt x="1578400" y="1197548"/>
                </a:lnTo>
                <a:lnTo>
                  <a:pt x="1685087" y="1347574"/>
                </a:lnTo>
                <a:lnTo>
                  <a:pt x="1778672" y="1466663"/>
                </a:lnTo>
                <a:lnTo>
                  <a:pt x="1795182" y="1498600"/>
                </a:lnTo>
                <a:lnTo>
                  <a:pt x="1612547" y="1627635"/>
                </a:lnTo>
                <a:lnTo>
                  <a:pt x="1612547" y="1627636"/>
                </a:lnTo>
                <a:lnTo>
                  <a:pt x="951307" y="2094816"/>
                </a:lnTo>
                <a:lnTo>
                  <a:pt x="852570" y="1969172"/>
                </a:lnTo>
                <a:cubicBezTo>
                  <a:pt x="510229" y="1511407"/>
                  <a:pt x="243061" y="994157"/>
                  <a:pt x="69370" y="435722"/>
                </a:cubicBezTo>
                <a:lnTo>
                  <a:pt x="7092" y="216409"/>
                </a:lnTo>
                <a:lnTo>
                  <a:pt x="322161" y="216409"/>
                </a:lnTo>
                <a:lnTo>
                  <a:pt x="324982" y="216552"/>
                </a:lnTo>
                <a:lnTo>
                  <a:pt x="324997" y="216551"/>
                </a:lnTo>
                <a:lnTo>
                  <a:pt x="454689" y="223100"/>
                </a:lnTo>
                <a:lnTo>
                  <a:pt x="645964" y="258573"/>
                </a:lnTo>
                <a:lnTo>
                  <a:pt x="645945" y="258568"/>
                </a:lnTo>
                <a:lnTo>
                  <a:pt x="454714" y="223104"/>
                </a:lnTo>
                <a:lnTo>
                  <a:pt x="454691" y="223100"/>
                </a:lnTo>
                <a:lnTo>
                  <a:pt x="324999" y="216551"/>
                </a:lnTo>
                <a:lnTo>
                  <a:pt x="325008" y="216551"/>
                </a:lnTo>
                <a:lnTo>
                  <a:pt x="324994" y="216550"/>
                </a:lnTo>
                <a:lnTo>
                  <a:pt x="324983" y="216551"/>
                </a:lnTo>
                <a:lnTo>
                  <a:pt x="322162" y="216408"/>
                </a:lnTo>
                <a:lnTo>
                  <a:pt x="7093" y="216408"/>
                </a:lnTo>
                <a:lnTo>
                  <a:pt x="7092" y="216407"/>
                </a:lnTo>
                <a:lnTo>
                  <a:pt x="7093" y="216407"/>
                </a:lnTo>
                <a:lnTo>
                  <a:pt x="6950" y="215901"/>
                </a:lnTo>
                <a:lnTo>
                  <a:pt x="6949" y="215901"/>
                </a:lnTo>
                <a:lnTo>
                  <a:pt x="708" y="193925"/>
                </a:lnTo>
                <a:lnTo>
                  <a:pt x="0" y="190856"/>
                </a:lnTo>
                <a:lnTo>
                  <a:pt x="17183" y="190501"/>
                </a:lnTo>
                <a:lnTo>
                  <a:pt x="12386" y="215900"/>
                </a:lnTo>
                <a:lnTo>
                  <a:pt x="12387" y="215900"/>
                </a:lnTo>
                <a:lnTo>
                  <a:pt x="29883" y="215900"/>
                </a:lnTo>
                <a:close/>
              </a:path>
            </a:pathLst>
          </a:cu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E6AC88A6-93D7-8CB6-C057-946CF25E9F5D}"/>
              </a:ext>
            </a:extLst>
          </p:cNvPr>
          <p:cNvSpPr/>
          <p:nvPr/>
        </p:nvSpPr>
        <p:spPr>
          <a:xfrm>
            <a:off x="12705420" y="2225648"/>
            <a:ext cx="9264706" cy="9264706"/>
          </a:xfrm>
          <a:prstGeom prst="ellipse">
            <a:avLst/>
          </a:prstGeom>
          <a:noFill/>
          <a:ln w="254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54B2762F-B6D0-393C-C6B0-B1EA9FB7B17D}"/>
              </a:ext>
            </a:extLst>
          </p:cNvPr>
          <p:cNvSpPr/>
          <p:nvPr/>
        </p:nvSpPr>
        <p:spPr>
          <a:xfrm>
            <a:off x="13037316" y="2557544"/>
            <a:ext cx="8600914" cy="8600914"/>
          </a:xfrm>
          <a:prstGeom prst="ellipse">
            <a:avLst/>
          </a:prstGeom>
          <a:solidFill>
            <a:schemeClr val="bg1"/>
          </a:solidFill>
          <a:ln>
            <a:solidFill>
              <a:schemeClr val="bg1">
                <a:lumMod val="85000"/>
              </a:schemeClr>
            </a:solidFill>
          </a:ln>
          <a:effectLst>
            <a:outerShdw blurRad="762000" dist="4445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9C78F513-527A-BF99-F399-BCEDCEE40EB1}"/>
              </a:ext>
            </a:extLst>
          </p:cNvPr>
          <p:cNvSpPr/>
          <p:nvPr/>
        </p:nvSpPr>
        <p:spPr>
          <a:xfrm>
            <a:off x="2451330" y="2370664"/>
            <a:ext cx="2728949" cy="2765337"/>
          </a:xfrm>
          <a:prstGeom prst="ellipse">
            <a:avLst/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833665C7-4612-A320-033D-3F8440015842}"/>
              </a:ext>
            </a:extLst>
          </p:cNvPr>
          <p:cNvSpPr/>
          <p:nvPr/>
        </p:nvSpPr>
        <p:spPr>
          <a:xfrm>
            <a:off x="2677030" y="2599375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>
            <a:extLst>
              <a:ext uri="{FF2B5EF4-FFF2-40B4-BE49-F238E27FC236}">
                <a16:creationId xmlns:a16="http://schemas.microsoft.com/office/drawing/2014/main" id="{6C34A047-A5BA-CD22-DB35-7B0BA4129BE2}"/>
              </a:ext>
            </a:extLst>
          </p:cNvPr>
          <p:cNvSpPr/>
          <p:nvPr/>
        </p:nvSpPr>
        <p:spPr>
          <a:xfrm>
            <a:off x="2451330" y="5475333"/>
            <a:ext cx="2728949" cy="2765337"/>
          </a:xfrm>
          <a:prstGeom prst="ellipse">
            <a:avLst/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BBC2F92C-28D1-3C3F-36D9-BA6D3E5A4A14}"/>
              </a:ext>
            </a:extLst>
          </p:cNvPr>
          <p:cNvSpPr/>
          <p:nvPr/>
        </p:nvSpPr>
        <p:spPr>
          <a:xfrm>
            <a:off x="2677030" y="5704044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A5574B25-502E-07AA-CC21-AD6C87E4B3B7}"/>
              </a:ext>
            </a:extLst>
          </p:cNvPr>
          <p:cNvSpPr/>
          <p:nvPr/>
        </p:nvSpPr>
        <p:spPr>
          <a:xfrm>
            <a:off x="2451330" y="8580003"/>
            <a:ext cx="2728949" cy="2765337"/>
          </a:xfrm>
          <a:prstGeom prst="ellipse">
            <a:avLst/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EF29417E-4D25-CA50-F69E-CFCF82A629D2}"/>
              </a:ext>
            </a:extLst>
          </p:cNvPr>
          <p:cNvSpPr/>
          <p:nvPr/>
        </p:nvSpPr>
        <p:spPr>
          <a:xfrm>
            <a:off x="2677030" y="8808714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Freeform: Shape 92">
            <a:extLst>
              <a:ext uri="{FF2B5EF4-FFF2-40B4-BE49-F238E27FC236}">
                <a16:creationId xmlns:a16="http://schemas.microsoft.com/office/drawing/2014/main" id="{EE32556B-BFB9-1888-638E-E3401C4FE302}"/>
              </a:ext>
            </a:extLst>
          </p:cNvPr>
          <p:cNvSpPr/>
          <p:nvPr/>
        </p:nvSpPr>
        <p:spPr>
          <a:xfrm>
            <a:off x="9958080" y="2225649"/>
            <a:ext cx="2607407" cy="3110795"/>
          </a:xfrm>
          <a:custGeom>
            <a:avLst/>
            <a:gdLst>
              <a:gd name="connsiteX0" fmla="*/ 13067 w 2607407"/>
              <a:gd name="connsiteY0" fmla="*/ 3080796 h 3110795"/>
              <a:gd name="connsiteX1" fmla="*/ 1476307 w 2607407"/>
              <a:gd name="connsiteY1" fmla="*/ 3080796 h 3110795"/>
              <a:gd name="connsiteX2" fmla="*/ 1468832 w 2607407"/>
              <a:gd name="connsiteY2" fmla="*/ 3107118 h 3110795"/>
              <a:gd name="connsiteX3" fmla="*/ 1467984 w 2607407"/>
              <a:gd name="connsiteY3" fmla="*/ 3110795 h 3110795"/>
              <a:gd name="connsiteX4" fmla="*/ 1432154 w 2607407"/>
              <a:gd name="connsiteY4" fmla="*/ 0 h 3110795"/>
              <a:gd name="connsiteX5" fmla="*/ 2607407 w 2607407"/>
              <a:gd name="connsiteY5" fmla="*/ 830343 h 3110795"/>
              <a:gd name="connsiteX6" fmla="*/ 2489146 w 2607407"/>
              <a:gd name="connsiteY6" fmla="*/ 980832 h 3110795"/>
              <a:gd name="connsiteX7" fmla="*/ 1551074 w 2607407"/>
              <a:gd name="connsiteY7" fmla="*/ 2817509 h 3110795"/>
              <a:gd name="connsiteX8" fmla="*/ 1476578 w 2607407"/>
              <a:gd name="connsiteY8" fmla="*/ 3079848 h 3110795"/>
              <a:gd name="connsiteX9" fmla="*/ 0 w 2607407"/>
              <a:gd name="connsiteY9" fmla="*/ 3079848 h 3110795"/>
              <a:gd name="connsiteX10" fmla="*/ 76618 w 2607407"/>
              <a:gd name="connsiteY10" fmla="*/ 2747872 h 3110795"/>
              <a:gd name="connsiteX11" fmla="*/ 1337249 w 2607407"/>
              <a:gd name="connsiteY11" fmla="*/ 120769 h 3110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07407" h="3110795">
                <a:moveTo>
                  <a:pt x="13067" y="3080796"/>
                </a:moveTo>
                <a:lnTo>
                  <a:pt x="1476307" y="3080796"/>
                </a:lnTo>
                <a:lnTo>
                  <a:pt x="1468832" y="3107118"/>
                </a:lnTo>
                <a:lnTo>
                  <a:pt x="1467984" y="3110795"/>
                </a:lnTo>
                <a:close/>
                <a:moveTo>
                  <a:pt x="1432154" y="0"/>
                </a:moveTo>
                <a:lnTo>
                  <a:pt x="2607407" y="830343"/>
                </a:lnTo>
                <a:lnTo>
                  <a:pt x="2489146" y="980832"/>
                </a:lnTo>
                <a:cubicBezTo>
                  <a:pt x="2079110" y="1529116"/>
                  <a:pt x="1759111" y="2148648"/>
                  <a:pt x="1551074" y="2817509"/>
                </a:cubicBezTo>
                <a:lnTo>
                  <a:pt x="1476578" y="3079848"/>
                </a:lnTo>
                <a:lnTo>
                  <a:pt x="0" y="3079848"/>
                </a:lnTo>
                <a:lnTo>
                  <a:pt x="76618" y="2747872"/>
                </a:lnTo>
                <a:cubicBezTo>
                  <a:pt x="324575" y="1784145"/>
                  <a:pt x="758262" y="894968"/>
                  <a:pt x="1337249" y="120769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94" name="Freeform: Shape 93">
            <a:extLst>
              <a:ext uri="{FF2B5EF4-FFF2-40B4-BE49-F238E27FC236}">
                <a16:creationId xmlns:a16="http://schemas.microsoft.com/office/drawing/2014/main" id="{FE490FA6-2530-48A5-379D-47BDA0FFD2C7}"/>
              </a:ext>
            </a:extLst>
          </p:cNvPr>
          <p:cNvSpPr/>
          <p:nvPr/>
        </p:nvSpPr>
        <p:spPr>
          <a:xfrm>
            <a:off x="9958001" y="8379561"/>
            <a:ext cx="2607486" cy="3110793"/>
          </a:xfrm>
          <a:custGeom>
            <a:avLst/>
            <a:gdLst>
              <a:gd name="connsiteX0" fmla="*/ 0 w 2607486"/>
              <a:gd name="connsiteY0" fmla="*/ 30605 h 3110793"/>
              <a:gd name="connsiteX1" fmla="*/ 1476560 w 2607486"/>
              <a:gd name="connsiteY1" fmla="*/ 30605 h 3110793"/>
              <a:gd name="connsiteX2" fmla="*/ 1551153 w 2607486"/>
              <a:gd name="connsiteY2" fmla="*/ 293285 h 3110793"/>
              <a:gd name="connsiteX3" fmla="*/ 2489225 w 2607486"/>
              <a:gd name="connsiteY3" fmla="*/ 2129962 h 3110793"/>
              <a:gd name="connsiteX4" fmla="*/ 2607486 w 2607486"/>
              <a:gd name="connsiteY4" fmla="*/ 2280451 h 3110793"/>
              <a:gd name="connsiteX5" fmla="*/ 1432234 w 2607486"/>
              <a:gd name="connsiteY5" fmla="*/ 3110793 h 3110793"/>
              <a:gd name="connsiteX6" fmla="*/ 1337328 w 2607486"/>
              <a:gd name="connsiteY6" fmla="*/ 2990022 h 3110793"/>
              <a:gd name="connsiteX7" fmla="*/ 76697 w 2607486"/>
              <a:gd name="connsiteY7" fmla="*/ 362920 h 3110793"/>
              <a:gd name="connsiteX8" fmla="*/ 1468063 w 2607486"/>
              <a:gd name="connsiteY8" fmla="*/ 0 h 3110793"/>
              <a:gd name="connsiteX9" fmla="*/ 1468911 w 2607486"/>
              <a:gd name="connsiteY9" fmla="*/ 3676 h 3110793"/>
              <a:gd name="connsiteX10" fmla="*/ 1476386 w 2607486"/>
              <a:gd name="connsiteY10" fmla="*/ 29997 h 3110793"/>
              <a:gd name="connsiteX11" fmla="*/ 13146 w 2607486"/>
              <a:gd name="connsiteY11" fmla="*/ 29997 h 31107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07486" h="3110793">
                <a:moveTo>
                  <a:pt x="0" y="30605"/>
                </a:moveTo>
                <a:lnTo>
                  <a:pt x="1476560" y="30605"/>
                </a:lnTo>
                <a:lnTo>
                  <a:pt x="1551153" y="293285"/>
                </a:lnTo>
                <a:cubicBezTo>
                  <a:pt x="1759190" y="962146"/>
                  <a:pt x="2079189" y="1581678"/>
                  <a:pt x="2489225" y="2129962"/>
                </a:cubicBezTo>
                <a:lnTo>
                  <a:pt x="2607486" y="2280451"/>
                </a:lnTo>
                <a:lnTo>
                  <a:pt x="1432234" y="3110793"/>
                </a:lnTo>
                <a:lnTo>
                  <a:pt x="1337328" y="2990022"/>
                </a:lnTo>
                <a:cubicBezTo>
                  <a:pt x="758341" y="2215824"/>
                  <a:pt x="324654" y="1326647"/>
                  <a:pt x="76697" y="362920"/>
                </a:cubicBezTo>
                <a:close/>
                <a:moveTo>
                  <a:pt x="1468063" y="0"/>
                </a:moveTo>
                <a:lnTo>
                  <a:pt x="1468911" y="3676"/>
                </a:lnTo>
                <a:lnTo>
                  <a:pt x="1476386" y="29997"/>
                </a:lnTo>
                <a:lnTo>
                  <a:pt x="13146" y="29997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96" name="Rectangle 875">
            <a:extLst>
              <a:ext uri="{FF2B5EF4-FFF2-40B4-BE49-F238E27FC236}">
                <a16:creationId xmlns:a16="http://schemas.microsoft.com/office/drawing/2014/main" id="{A8CD699C-BDE3-25AC-719A-C533851B778B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9037207"/>
            <a:ext cx="3125856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PERFORMANCE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81E2CDA5-0189-C27C-4571-39FA1D101CB6}"/>
              </a:ext>
            </a:extLst>
          </p:cNvPr>
          <p:cNvSpPr txBox="1"/>
          <p:nvPr/>
        </p:nvSpPr>
        <p:spPr bwMode="auto">
          <a:xfrm>
            <a:off x="5535877" y="9713903"/>
            <a:ext cx="3767738" cy="117423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vi-VN" sz="2000" dirty="0">
                <a:solidFill>
                  <a:prstClr val="white"/>
                </a:solidFill>
                <a:latin typeface="+mn-lt"/>
              </a:rPr>
              <a:t>Đặt mục tiêu rõ ràng, đo lường liên tục để cải thiện hiệu suất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hoạt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động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và</a:t>
            </a:r>
            <a:r>
              <a:rPr lang="vi-VN" sz="2000" dirty="0">
                <a:solidFill>
                  <a:prstClr val="white"/>
                </a:solidFill>
                <a:latin typeface="+mn-lt"/>
              </a:rPr>
              <a:t> kinh doanh.</a:t>
            </a:r>
            <a:endParaRPr lang="en-US" sz="2000" dirty="0">
              <a:solidFill>
                <a:prstClr val="white"/>
              </a:solidFill>
              <a:latin typeface="+mn-lt"/>
            </a:endParaRPr>
          </a:p>
        </p:txBody>
      </p:sp>
      <p:sp>
        <p:nvSpPr>
          <p:cNvPr id="99" name="Rectangle 875">
            <a:extLst>
              <a:ext uri="{FF2B5EF4-FFF2-40B4-BE49-F238E27FC236}">
                <a16:creationId xmlns:a16="http://schemas.microsoft.com/office/drawing/2014/main" id="{EFD95F61-B536-A580-145C-A7779EA28D5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5933465"/>
            <a:ext cx="1907573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PROCESS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100" name="TextBox 99">
            <a:extLst>
              <a:ext uri="{FF2B5EF4-FFF2-40B4-BE49-F238E27FC236}">
                <a16:creationId xmlns:a16="http://schemas.microsoft.com/office/drawing/2014/main" id="{E245851E-49C1-CDBC-5E8B-BA96A3F6434C}"/>
              </a:ext>
            </a:extLst>
          </p:cNvPr>
          <p:cNvSpPr txBox="1"/>
          <p:nvPr/>
        </p:nvSpPr>
        <p:spPr bwMode="auto">
          <a:xfrm>
            <a:off x="5535877" y="6610161"/>
            <a:ext cx="3767738" cy="117237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en-US" sz="2000" dirty="0" err="1">
                <a:solidFill>
                  <a:prstClr val="white"/>
                </a:solidFill>
                <a:latin typeface="+mn-lt"/>
              </a:rPr>
              <a:t>Chuẩn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hóa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quy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trình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làm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việc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,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loại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bỏ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lãng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phí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và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tăng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hiệu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quả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vận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hành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.</a:t>
            </a:r>
          </a:p>
        </p:txBody>
      </p:sp>
      <p:sp>
        <p:nvSpPr>
          <p:cNvPr id="102" name="Rectangle 875">
            <a:extLst>
              <a:ext uri="{FF2B5EF4-FFF2-40B4-BE49-F238E27FC236}">
                <a16:creationId xmlns:a16="http://schemas.microsoft.com/office/drawing/2014/main" id="{719237DD-E520-CCF3-45CA-919269ADA9B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2828714"/>
            <a:ext cx="1505220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PEOPLE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103" name="TextBox 102">
            <a:extLst>
              <a:ext uri="{FF2B5EF4-FFF2-40B4-BE49-F238E27FC236}">
                <a16:creationId xmlns:a16="http://schemas.microsoft.com/office/drawing/2014/main" id="{78776A3D-E1BD-5F4B-C874-4C74097DCFEC}"/>
              </a:ext>
            </a:extLst>
          </p:cNvPr>
          <p:cNvSpPr txBox="1"/>
          <p:nvPr/>
        </p:nvSpPr>
        <p:spPr bwMode="auto">
          <a:xfrm>
            <a:off x="5535877" y="3505410"/>
            <a:ext cx="3767738" cy="117237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vi-VN" sz="2000" dirty="0">
                <a:solidFill>
                  <a:prstClr val="white"/>
                </a:solidFill>
                <a:latin typeface="+mn-lt"/>
              </a:rPr>
              <a:t>Đầu tư vào đào tạo, kỹ năng và động lực để tạo giá trị bền vững.</a:t>
            </a:r>
            <a:endParaRPr lang="en-US" sz="2000" dirty="0">
              <a:solidFill>
                <a:prstClr val="white"/>
              </a:solidFill>
              <a:latin typeface="+mn-lt"/>
            </a:endParaRPr>
          </a:p>
        </p:txBody>
      </p:sp>
      <p:sp>
        <p:nvSpPr>
          <p:cNvPr id="105" name="Oval 104">
            <a:extLst>
              <a:ext uri="{FF2B5EF4-FFF2-40B4-BE49-F238E27FC236}">
                <a16:creationId xmlns:a16="http://schemas.microsoft.com/office/drawing/2014/main" id="{96B12EE9-FFDA-6D20-B583-CB0FBB6B1DA1}"/>
              </a:ext>
            </a:extLst>
          </p:cNvPr>
          <p:cNvSpPr/>
          <p:nvPr/>
        </p:nvSpPr>
        <p:spPr>
          <a:xfrm>
            <a:off x="9797305" y="-682467"/>
            <a:ext cx="15080936" cy="15080936"/>
          </a:xfrm>
          <a:prstGeom prst="ellipse">
            <a:avLst/>
          </a:prstGeom>
          <a:noFill/>
          <a:ln w="254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7" name="TextBox 48">
            <a:extLst>
              <a:ext uri="{FF2B5EF4-FFF2-40B4-BE49-F238E27FC236}">
                <a16:creationId xmlns:a16="http://schemas.microsoft.com/office/drawing/2014/main" id="{5C775E23-493A-2D38-E79B-33182FEB5BAC}"/>
              </a:ext>
            </a:extLst>
          </p:cNvPr>
          <p:cNvSpPr txBox="1"/>
          <p:nvPr/>
        </p:nvSpPr>
        <p:spPr>
          <a:xfrm>
            <a:off x="14890629" y="4049540"/>
            <a:ext cx="4894289" cy="5616922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19900" b="1" dirty="0">
                <a:ln>
                  <a:solidFill>
                    <a:schemeClr val="accent6"/>
                  </a:solidFill>
                </a:ln>
                <a:solidFill>
                  <a:schemeClr val="bg2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03</a:t>
            </a:r>
            <a:endParaRPr lang="en-US" sz="8000" b="1" dirty="0">
              <a:ln>
                <a:solidFill>
                  <a:schemeClr val="accent6"/>
                </a:solidFill>
              </a:ln>
              <a:solidFill>
                <a:schemeClr val="bg2"/>
              </a:solidFill>
              <a:effectLst>
                <a:outerShdw blurRad="381000" dist="127000" dir="5400000" algn="t" rotWithShape="0">
                  <a:prstClr val="black">
                    <a:alpha val="15000"/>
                  </a:prstClr>
                </a:outerShdw>
              </a:effectLst>
              <a:latin typeface="+mj-lt"/>
            </a:endParaRPr>
          </a:p>
          <a:p>
            <a:pPr lvl="0" algn="ctr">
              <a:defRPr/>
            </a:pPr>
            <a:r>
              <a:rPr lang="en-US" sz="8000" b="1" dirty="0">
                <a:solidFill>
                  <a:schemeClr val="accent1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GROWTH</a:t>
            </a:r>
          </a:p>
          <a:p>
            <a:pPr lvl="0" algn="ctr">
              <a:defRPr/>
            </a:pPr>
            <a:r>
              <a:rPr lang="en-US" sz="8000" dirty="0">
                <a:solidFill>
                  <a:schemeClr val="accent5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DRIVERS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accent5"/>
              </a:solidFill>
              <a:effectLst>
                <a:outerShdw blurRad="381000" dist="127000" dir="5400000" algn="t" rotWithShape="0">
                  <a:prstClr val="black">
                    <a:alpha val="15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21" name="Freeform 16">
            <a:extLst>
              <a:ext uri="{FF2B5EF4-FFF2-40B4-BE49-F238E27FC236}">
                <a16:creationId xmlns:a16="http://schemas.microsoft.com/office/drawing/2014/main" id="{0C46CA37-E650-4BB5-2F04-1B0A9DB0F5D0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91258" y="3189917"/>
            <a:ext cx="849092" cy="1126831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122" name="Group 5">
            <a:extLst>
              <a:ext uri="{FF2B5EF4-FFF2-40B4-BE49-F238E27FC236}">
                <a16:creationId xmlns:a16="http://schemas.microsoft.com/office/drawing/2014/main" id="{5D7DB978-8E8D-DB04-4124-5FB54B0284EA}"/>
              </a:ext>
            </a:extLst>
          </p:cNvPr>
          <p:cNvGrpSpPr>
            <a:grpSpLocks/>
          </p:cNvGrpSpPr>
          <p:nvPr/>
        </p:nvGrpSpPr>
        <p:grpSpPr bwMode="auto">
          <a:xfrm>
            <a:off x="3395226" y="6436101"/>
            <a:ext cx="841156" cy="843800"/>
            <a:chOff x="2317906" y="7278896"/>
            <a:chExt cx="505393" cy="506808"/>
          </a:xfrm>
          <a:solidFill>
            <a:schemeClr val="accent2"/>
          </a:solidFill>
        </p:grpSpPr>
        <p:sp>
          <p:nvSpPr>
            <p:cNvPr id="123" name="Freeform 55">
              <a:extLst>
                <a:ext uri="{FF2B5EF4-FFF2-40B4-BE49-F238E27FC236}">
                  <a16:creationId xmlns:a16="http://schemas.microsoft.com/office/drawing/2014/main" id="{6747372C-4A80-163C-C912-1BA16ADB343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906" y="7556366"/>
              <a:ext cx="505393" cy="229338"/>
            </a:xfrm>
            <a:custGeom>
              <a:avLst/>
              <a:gdLst>
                <a:gd name="T0" fmla="*/ 161856443 w 1574"/>
                <a:gd name="T1" fmla="*/ 0 h 713"/>
                <a:gd name="T2" fmla="*/ 161856443 w 1574"/>
                <a:gd name="T3" fmla="*/ 0 h 713"/>
                <a:gd name="T4" fmla="*/ 19885320 w 1574"/>
                <a:gd name="T5" fmla="*/ 0 h 713"/>
                <a:gd name="T6" fmla="*/ 0 w 1574"/>
                <a:gd name="T7" fmla="*/ 22623406 h 713"/>
                <a:gd name="T8" fmla="*/ 0 w 1574"/>
                <a:gd name="T9" fmla="*/ 62649802 h 713"/>
                <a:gd name="T10" fmla="*/ 19885320 w 1574"/>
                <a:gd name="T11" fmla="*/ 82604781 h 713"/>
                <a:gd name="T12" fmla="*/ 161856443 w 1574"/>
                <a:gd name="T13" fmla="*/ 82604781 h 713"/>
                <a:gd name="T14" fmla="*/ 181857355 w 1574"/>
                <a:gd name="T15" fmla="*/ 62649802 h 713"/>
                <a:gd name="T16" fmla="*/ 181857355 w 1574"/>
                <a:gd name="T17" fmla="*/ 22623406 h 713"/>
                <a:gd name="T18" fmla="*/ 161856443 w 1574"/>
                <a:gd name="T19" fmla="*/ 0 h 713"/>
                <a:gd name="T20" fmla="*/ 161856443 w 1574"/>
                <a:gd name="T21" fmla="*/ 62649802 h 713"/>
                <a:gd name="T22" fmla="*/ 161856443 w 1574"/>
                <a:gd name="T23" fmla="*/ 62649802 h 713"/>
                <a:gd name="T24" fmla="*/ 19885320 w 1574"/>
                <a:gd name="T25" fmla="*/ 62649802 h 713"/>
                <a:gd name="T26" fmla="*/ 19885320 w 1574"/>
                <a:gd name="T27" fmla="*/ 22623406 h 713"/>
                <a:gd name="T28" fmla="*/ 161856443 w 1574"/>
                <a:gd name="T29" fmla="*/ 22623406 h 713"/>
                <a:gd name="T30" fmla="*/ 161856443 w 1574"/>
                <a:gd name="T31" fmla="*/ 62649802 h 713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574" h="713">
                  <a:moveTo>
                    <a:pt x="1400" y="0"/>
                  </a:moveTo>
                  <a:lnTo>
                    <a:pt x="1400" y="0"/>
                  </a:lnTo>
                  <a:cubicBezTo>
                    <a:pt x="172" y="0"/>
                    <a:pt x="172" y="0"/>
                    <a:pt x="172" y="0"/>
                  </a:cubicBezTo>
                  <a:cubicBezTo>
                    <a:pt x="86" y="0"/>
                    <a:pt x="0" y="87"/>
                    <a:pt x="0" y="195"/>
                  </a:cubicBezTo>
                  <a:cubicBezTo>
                    <a:pt x="0" y="540"/>
                    <a:pt x="0" y="540"/>
                    <a:pt x="0" y="540"/>
                  </a:cubicBezTo>
                  <a:cubicBezTo>
                    <a:pt x="0" y="626"/>
                    <a:pt x="86" y="712"/>
                    <a:pt x="172" y="712"/>
                  </a:cubicBezTo>
                  <a:cubicBezTo>
                    <a:pt x="1400" y="712"/>
                    <a:pt x="1400" y="712"/>
                    <a:pt x="1400" y="712"/>
                  </a:cubicBezTo>
                  <a:cubicBezTo>
                    <a:pt x="1509" y="712"/>
                    <a:pt x="1573" y="626"/>
                    <a:pt x="1573" y="540"/>
                  </a:cubicBezTo>
                  <a:cubicBezTo>
                    <a:pt x="1573" y="195"/>
                    <a:pt x="1573" y="195"/>
                    <a:pt x="1573" y="195"/>
                  </a:cubicBezTo>
                  <a:cubicBezTo>
                    <a:pt x="1573" y="87"/>
                    <a:pt x="1509" y="0"/>
                    <a:pt x="1400" y="0"/>
                  </a:cubicBezTo>
                  <a:close/>
                  <a:moveTo>
                    <a:pt x="1400" y="540"/>
                  </a:moveTo>
                  <a:lnTo>
                    <a:pt x="1400" y="540"/>
                  </a:lnTo>
                  <a:cubicBezTo>
                    <a:pt x="172" y="540"/>
                    <a:pt x="172" y="540"/>
                    <a:pt x="172" y="540"/>
                  </a:cubicBezTo>
                  <a:cubicBezTo>
                    <a:pt x="172" y="195"/>
                    <a:pt x="172" y="195"/>
                    <a:pt x="172" y="195"/>
                  </a:cubicBezTo>
                  <a:cubicBezTo>
                    <a:pt x="1400" y="195"/>
                    <a:pt x="1400" y="195"/>
                    <a:pt x="1400" y="195"/>
                  </a:cubicBezTo>
                  <a:lnTo>
                    <a:pt x="1400" y="540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24" name="Freeform 56">
              <a:extLst>
                <a:ext uri="{FF2B5EF4-FFF2-40B4-BE49-F238E27FC236}">
                  <a16:creationId xmlns:a16="http://schemas.microsoft.com/office/drawing/2014/main" id="{E4B4EFF7-44D9-5CC3-C30D-A6CB97B7BAD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906" y="7278896"/>
              <a:ext cx="505393" cy="220844"/>
            </a:xfrm>
            <a:custGeom>
              <a:avLst/>
              <a:gdLst>
                <a:gd name="T0" fmla="*/ 161856443 w 1574"/>
                <a:gd name="T1" fmla="*/ 0 h 690"/>
                <a:gd name="T2" fmla="*/ 161856443 w 1574"/>
                <a:gd name="T3" fmla="*/ 0 h 690"/>
                <a:gd name="T4" fmla="*/ 19885320 w 1574"/>
                <a:gd name="T5" fmla="*/ 0 h 690"/>
                <a:gd name="T6" fmla="*/ 0 w 1574"/>
                <a:gd name="T7" fmla="*/ 19758497 h 690"/>
                <a:gd name="T8" fmla="*/ 0 w 1574"/>
                <a:gd name="T9" fmla="*/ 59390393 h 690"/>
                <a:gd name="T10" fmla="*/ 19885320 w 1574"/>
                <a:gd name="T11" fmla="*/ 79148889 h 690"/>
                <a:gd name="T12" fmla="*/ 161856443 w 1574"/>
                <a:gd name="T13" fmla="*/ 79148889 h 690"/>
                <a:gd name="T14" fmla="*/ 181857355 w 1574"/>
                <a:gd name="T15" fmla="*/ 59390393 h 690"/>
                <a:gd name="T16" fmla="*/ 181857355 w 1574"/>
                <a:gd name="T17" fmla="*/ 19758497 h 690"/>
                <a:gd name="T18" fmla="*/ 161856443 w 1574"/>
                <a:gd name="T19" fmla="*/ 0 h 690"/>
                <a:gd name="T20" fmla="*/ 161856443 w 1574"/>
                <a:gd name="T21" fmla="*/ 59390393 h 690"/>
                <a:gd name="T22" fmla="*/ 161856443 w 1574"/>
                <a:gd name="T23" fmla="*/ 59390393 h 690"/>
                <a:gd name="T24" fmla="*/ 19885320 w 1574"/>
                <a:gd name="T25" fmla="*/ 59390393 h 690"/>
                <a:gd name="T26" fmla="*/ 19885320 w 1574"/>
                <a:gd name="T27" fmla="*/ 19758497 h 690"/>
                <a:gd name="T28" fmla="*/ 161856443 w 1574"/>
                <a:gd name="T29" fmla="*/ 19758497 h 690"/>
                <a:gd name="T30" fmla="*/ 161856443 w 1574"/>
                <a:gd name="T31" fmla="*/ 59390393 h 690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574" h="690">
                  <a:moveTo>
                    <a:pt x="1400" y="0"/>
                  </a:moveTo>
                  <a:lnTo>
                    <a:pt x="1400" y="0"/>
                  </a:lnTo>
                  <a:cubicBezTo>
                    <a:pt x="172" y="0"/>
                    <a:pt x="172" y="0"/>
                    <a:pt x="172" y="0"/>
                  </a:cubicBezTo>
                  <a:cubicBezTo>
                    <a:pt x="86" y="0"/>
                    <a:pt x="0" y="64"/>
                    <a:pt x="0" y="172"/>
                  </a:cubicBezTo>
                  <a:cubicBezTo>
                    <a:pt x="0" y="517"/>
                    <a:pt x="0" y="517"/>
                    <a:pt x="0" y="517"/>
                  </a:cubicBezTo>
                  <a:cubicBezTo>
                    <a:pt x="0" y="625"/>
                    <a:pt x="86" y="689"/>
                    <a:pt x="172" y="689"/>
                  </a:cubicBezTo>
                  <a:cubicBezTo>
                    <a:pt x="1400" y="689"/>
                    <a:pt x="1400" y="689"/>
                    <a:pt x="1400" y="689"/>
                  </a:cubicBezTo>
                  <a:cubicBezTo>
                    <a:pt x="1509" y="689"/>
                    <a:pt x="1573" y="625"/>
                    <a:pt x="1573" y="517"/>
                  </a:cubicBezTo>
                  <a:cubicBezTo>
                    <a:pt x="1573" y="172"/>
                    <a:pt x="1573" y="172"/>
                    <a:pt x="1573" y="172"/>
                  </a:cubicBezTo>
                  <a:cubicBezTo>
                    <a:pt x="1573" y="64"/>
                    <a:pt x="1509" y="0"/>
                    <a:pt x="1400" y="0"/>
                  </a:cubicBezTo>
                  <a:close/>
                  <a:moveTo>
                    <a:pt x="1400" y="517"/>
                  </a:moveTo>
                  <a:lnTo>
                    <a:pt x="1400" y="517"/>
                  </a:lnTo>
                  <a:cubicBezTo>
                    <a:pt x="172" y="517"/>
                    <a:pt x="172" y="517"/>
                    <a:pt x="172" y="517"/>
                  </a:cubicBezTo>
                  <a:cubicBezTo>
                    <a:pt x="172" y="172"/>
                    <a:pt x="172" y="172"/>
                    <a:pt x="172" y="172"/>
                  </a:cubicBezTo>
                  <a:cubicBezTo>
                    <a:pt x="1400" y="172"/>
                    <a:pt x="1400" y="172"/>
                    <a:pt x="1400" y="172"/>
                  </a:cubicBezTo>
                  <a:lnTo>
                    <a:pt x="1400" y="51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  <p:sp>
        <p:nvSpPr>
          <p:cNvPr id="128" name="Freeform 38">
            <a:extLst>
              <a:ext uri="{FF2B5EF4-FFF2-40B4-BE49-F238E27FC236}">
                <a16:creationId xmlns:a16="http://schemas.microsoft.com/office/drawing/2014/main" id="{3AC93F04-8435-BF4C-377E-B57B491A87AF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43646" y="9490513"/>
            <a:ext cx="944317" cy="944317"/>
          </a:xfrm>
          <a:custGeom>
            <a:avLst/>
            <a:gdLst>
              <a:gd name="T0" fmla="*/ 174340679 w 1768"/>
              <a:gd name="T1" fmla="*/ 29827708 h 1768"/>
              <a:gd name="T2" fmla="*/ 174340679 w 1768"/>
              <a:gd name="T3" fmla="*/ 29827708 h 1768"/>
              <a:gd name="T4" fmla="*/ 159426851 w 1768"/>
              <a:gd name="T5" fmla="*/ 44857153 h 1768"/>
              <a:gd name="T6" fmla="*/ 184283124 w 1768"/>
              <a:gd name="T7" fmla="*/ 102200099 h 1768"/>
              <a:gd name="T8" fmla="*/ 102199919 w 1768"/>
              <a:gd name="T9" fmla="*/ 181856030 h 1768"/>
              <a:gd name="T10" fmla="*/ 20000480 w 1768"/>
              <a:gd name="T11" fmla="*/ 102200099 h 1768"/>
              <a:gd name="T12" fmla="*/ 92141562 w 1768"/>
              <a:gd name="T13" fmla="*/ 19885245 h 1768"/>
              <a:gd name="T14" fmla="*/ 92141562 w 1768"/>
              <a:gd name="T15" fmla="*/ 42429092 h 1768"/>
              <a:gd name="T16" fmla="*/ 39885691 w 1768"/>
              <a:gd name="T17" fmla="*/ 102200099 h 1768"/>
              <a:gd name="T18" fmla="*/ 102199919 w 1768"/>
              <a:gd name="T19" fmla="*/ 161971105 h 1768"/>
              <a:gd name="T20" fmla="*/ 161970499 w 1768"/>
              <a:gd name="T21" fmla="*/ 102200099 h 1768"/>
              <a:gd name="T22" fmla="*/ 144513345 w 1768"/>
              <a:gd name="T23" fmla="*/ 57227355 h 1768"/>
              <a:gd name="T24" fmla="*/ 129599517 w 1768"/>
              <a:gd name="T25" fmla="*/ 72256800 h 1768"/>
              <a:gd name="T26" fmla="*/ 141969697 w 1768"/>
              <a:gd name="T27" fmla="*/ 102200099 h 1768"/>
              <a:gd name="T28" fmla="*/ 102199919 w 1768"/>
              <a:gd name="T29" fmla="*/ 141970269 h 1768"/>
              <a:gd name="T30" fmla="*/ 62314228 w 1768"/>
              <a:gd name="T31" fmla="*/ 102200099 h 1768"/>
              <a:gd name="T32" fmla="*/ 92141562 w 1768"/>
              <a:gd name="T33" fmla="*/ 62314338 h 1768"/>
              <a:gd name="T34" fmla="*/ 92141562 w 1768"/>
              <a:gd name="T35" fmla="*/ 84742914 h 1768"/>
              <a:gd name="T36" fmla="*/ 82199117 w 1768"/>
              <a:gd name="T37" fmla="*/ 102200099 h 1768"/>
              <a:gd name="T38" fmla="*/ 102199919 w 1768"/>
              <a:gd name="T39" fmla="*/ 122085344 h 1768"/>
              <a:gd name="T40" fmla="*/ 122084808 w 1768"/>
              <a:gd name="T41" fmla="*/ 102200099 h 1768"/>
              <a:gd name="T42" fmla="*/ 112142363 w 1768"/>
              <a:gd name="T43" fmla="*/ 84742914 h 1768"/>
              <a:gd name="T44" fmla="*/ 112142363 w 1768"/>
              <a:gd name="T45" fmla="*/ 0 h 1768"/>
              <a:gd name="T46" fmla="*/ 102199919 w 1768"/>
              <a:gd name="T47" fmla="*/ 0 h 1768"/>
              <a:gd name="T48" fmla="*/ 0 w 1768"/>
              <a:gd name="T49" fmla="*/ 102200099 h 1768"/>
              <a:gd name="T50" fmla="*/ 102199919 w 1768"/>
              <a:gd name="T51" fmla="*/ 204284606 h 1768"/>
              <a:gd name="T52" fmla="*/ 204283925 w 1768"/>
              <a:gd name="T53" fmla="*/ 102200099 h 1768"/>
              <a:gd name="T54" fmla="*/ 174340679 w 1768"/>
              <a:gd name="T55" fmla="*/ 29827708 h 1768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0" t="0" r="r" b="b"/>
            <a:pathLst>
              <a:path w="1768" h="1768">
                <a:moveTo>
                  <a:pt x="1508" y="258"/>
                </a:moveTo>
                <a:lnTo>
                  <a:pt x="1508" y="258"/>
                </a:lnTo>
                <a:cubicBezTo>
                  <a:pt x="1379" y="388"/>
                  <a:pt x="1379" y="388"/>
                  <a:pt x="1379" y="388"/>
                </a:cubicBezTo>
                <a:cubicBezTo>
                  <a:pt x="1508" y="517"/>
                  <a:pt x="1594" y="689"/>
                  <a:pt x="1594" y="884"/>
                </a:cubicBezTo>
                <a:cubicBezTo>
                  <a:pt x="1594" y="1271"/>
                  <a:pt x="1272" y="1573"/>
                  <a:pt x="884" y="1573"/>
                </a:cubicBezTo>
                <a:cubicBezTo>
                  <a:pt x="496" y="1573"/>
                  <a:pt x="173" y="1271"/>
                  <a:pt x="173" y="884"/>
                </a:cubicBezTo>
                <a:cubicBezTo>
                  <a:pt x="173" y="517"/>
                  <a:pt x="453" y="216"/>
                  <a:pt x="797" y="172"/>
                </a:cubicBezTo>
                <a:cubicBezTo>
                  <a:pt x="797" y="367"/>
                  <a:pt x="797" y="367"/>
                  <a:pt x="797" y="367"/>
                </a:cubicBezTo>
                <a:cubicBezTo>
                  <a:pt x="539" y="409"/>
                  <a:pt x="345" y="625"/>
                  <a:pt x="345" y="884"/>
                </a:cubicBezTo>
                <a:cubicBezTo>
                  <a:pt x="345" y="1164"/>
                  <a:pt x="582" y="1401"/>
                  <a:pt x="884" y="1401"/>
                </a:cubicBezTo>
                <a:cubicBezTo>
                  <a:pt x="1164" y="1401"/>
                  <a:pt x="1401" y="1164"/>
                  <a:pt x="1401" y="884"/>
                </a:cubicBezTo>
                <a:cubicBezTo>
                  <a:pt x="1401" y="733"/>
                  <a:pt x="1358" y="603"/>
                  <a:pt x="1250" y="495"/>
                </a:cubicBezTo>
                <a:cubicBezTo>
                  <a:pt x="1121" y="625"/>
                  <a:pt x="1121" y="625"/>
                  <a:pt x="1121" y="625"/>
                </a:cubicBezTo>
                <a:cubicBezTo>
                  <a:pt x="1186" y="689"/>
                  <a:pt x="1228" y="775"/>
                  <a:pt x="1228" y="884"/>
                </a:cubicBezTo>
                <a:cubicBezTo>
                  <a:pt x="1228" y="1077"/>
                  <a:pt x="1077" y="1228"/>
                  <a:pt x="884" y="1228"/>
                </a:cubicBezTo>
                <a:cubicBezTo>
                  <a:pt x="690" y="1228"/>
                  <a:pt x="539" y="1077"/>
                  <a:pt x="539" y="884"/>
                </a:cubicBezTo>
                <a:cubicBezTo>
                  <a:pt x="539" y="711"/>
                  <a:pt x="646" y="582"/>
                  <a:pt x="797" y="539"/>
                </a:cubicBezTo>
                <a:cubicBezTo>
                  <a:pt x="797" y="733"/>
                  <a:pt x="797" y="733"/>
                  <a:pt x="797" y="733"/>
                </a:cubicBezTo>
                <a:cubicBezTo>
                  <a:pt x="733" y="754"/>
                  <a:pt x="711" y="819"/>
                  <a:pt x="711" y="884"/>
                </a:cubicBezTo>
                <a:cubicBezTo>
                  <a:pt x="711" y="970"/>
                  <a:pt x="776" y="1056"/>
                  <a:pt x="884" y="1056"/>
                </a:cubicBezTo>
                <a:cubicBezTo>
                  <a:pt x="970" y="1056"/>
                  <a:pt x="1056" y="970"/>
                  <a:pt x="1056" y="884"/>
                </a:cubicBezTo>
                <a:cubicBezTo>
                  <a:pt x="1056" y="819"/>
                  <a:pt x="1013" y="754"/>
                  <a:pt x="970" y="733"/>
                </a:cubicBezTo>
                <a:cubicBezTo>
                  <a:pt x="970" y="0"/>
                  <a:pt x="970" y="0"/>
                  <a:pt x="970" y="0"/>
                </a:cubicBezTo>
                <a:cubicBezTo>
                  <a:pt x="884" y="0"/>
                  <a:pt x="884" y="0"/>
                  <a:pt x="884" y="0"/>
                </a:cubicBezTo>
                <a:cubicBezTo>
                  <a:pt x="388" y="0"/>
                  <a:pt x="0" y="388"/>
                  <a:pt x="0" y="884"/>
                </a:cubicBezTo>
                <a:cubicBezTo>
                  <a:pt x="0" y="1357"/>
                  <a:pt x="388" y="1767"/>
                  <a:pt x="884" y="1767"/>
                </a:cubicBezTo>
                <a:cubicBezTo>
                  <a:pt x="1358" y="1767"/>
                  <a:pt x="1767" y="1357"/>
                  <a:pt x="1767" y="884"/>
                </a:cubicBezTo>
                <a:cubicBezTo>
                  <a:pt x="1767" y="625"/>
                  <a:pt x="1659" y="409"/>
                  <a:pt x="1508" y="258"/>
                </a:cubicBezTo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</p:spTree>
    <p:extLst>
      <p:ext uri="{BB962C8B-B14F-4D97-AF65-F5344CB8AC3E}">
        <p14:creationId xmlns:p14="http://schemas.microsoft.com/office/powerpoint/2010/main" val="77407946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42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" dur="50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" dur="50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750"/>
                                            <p:tgtEl>
                                              <p:spTgt spid="10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7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0" dur="10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1" dur="10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4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5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8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9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2" dur="10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3" dur="10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6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7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0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4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8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9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7" dur="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500"/>
                                            <p:tgtEl>
                                              <p:spTgt spid="1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75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31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1" dur="500"/>
                                            <p:tgtEl>
                                              <p:spTgt spid="1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5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0" dur="1000"/>
                                            <p:tgtEl>
                                              <p:spTgt spid="10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5" dur="1000"/>
                                            <p:tgtEl>
                                              <p:spTgt spid="9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6" dur="10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9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1" dur="10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2" dur="10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750"/>
                                            <p:tgtEl>
                                              <p:spTgt spid="10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75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5" dur="750"/>
                                            <p:tgtEl>
                                              <p:spTgt spid="9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75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17" grpId="0" animBg="1"/>
          <p:bldP spid="108" grpId="0"/>
          <p:bldP spid="109" grpId="0"/>
          <p:bldP spid="60" grpId="0" animBg="1"/>
          <p:bldP spid="86" grpId="0" animBg="1"/>
          <p:bldP spid="83" grpId="0" animBg="1"/>
          <p:bldP spid="82" grpId="0" animBg="1"/>
          <p:bldP spid="81" grpId="0" animBg="1"/>
          <p:bldP spid="73" grpId="0" animBg="1"/>
          <p:bldP spid="74" grpId="0" animBg="1"/>
          <p:bldP spid="8" grpId="0" animBg="1"/>
          <p:bldP spid="10" grpId="0" animBg="1"/>
          <p:bldP spid="11" grpId="0" animBg="1"/>
          <p:bldP spid="20" grpId="0" animBg="1"/>
          <p:bldP spid="21" grpId="0" animBg="1"/>
          <p:bldP spid="24" grpId="0" animBg="1"/>
          <p:bldP spid="25" grpId="0" animBg="1"/>
          <p:bldP spid="93" grpId="0" animBg="1"/>
          <p:bldP spid="94" grpId="0" animBg="1"/>
          <p:bldP spid="96" grpId="0"/>
          <p:bldP spid="97" grpId="0"/>
          <p:bldP spid="99" grpId="0"/>
          <p:bldP spid="100" grpId="0"/>
          <p:bldP spid="102" grpId="0"/>
          <p:bldP spid="103" grpId="0"/>
          <p:bldP spid="105" grpId="0" animBg="1"/>
          <p:bldP spid="107" grpId="0"/>
          <p:bldP spid="121" grpId="0" animBg="1"/>
          <p:bldP spid="128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42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" dur="50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" dur="50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750"/>
                                            <p:tgtEl>
                                              <p:spTgt spid="10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7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0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0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4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5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4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7" dur="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500"/>
                                            <p:tgtEl>
                                              <p:spTgt spid="1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75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31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1" dur="500"/>
                                            <p:tgtEl>
                                              <p:spTgt spid="1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5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0" dur="1000"/>
                                            <p:tgtEl>
                                              <p:spTgt spid="10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5" dur="1000"/>
                                            <p:tgtEl>
                                              <p:spTgt spid="9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6" dur="10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9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1" dur="10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2" dur="10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750"/>
                                            <p:tgtEl>
                                              <p:spTgt spid="10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75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5" dur="750"/>
                                            <p:tgtEl>
                                              <p:spTgt spid="9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75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17" grpId="0" animBg="1"/>
          <p:bldP spid="108" grpId="0"/>
          <p:bldP spid="109" grpId="0"/>
          <p:bldP spid="60" grpId="0" animBg="1"/>
          <p:bldP spid="86" grpId="0" animBg="1"/>
          <p:bldP spid="83" grpId="0" animBg="1"/>
          <p:bldP spid="82" grpId="0" animBg="1"/>
          <p:bldP spid="81" grpId="0" animBg="1"/>
          <p:bldP spid="73" grpId="0" animBg="1"/>
          <p:bldP spid="74" grpId="0" animBg="1"/>
          <p:bldP spid="8" grpId="0" animBg="1"/>
          <p:bldP spid="10" grpId="0" animBg="1"/>
          <p:bldP spid="11" grpId="0" animBg="1"/>
          <p:bldP spid="20" grpId="0" animBg="1"/>
          <p:bldP spid="21" grpId="0" animBg="1"/>
          <p:bldP spid="24" grpId="0" animBg="1"/>
          <p:bldP spid="25" grpId="0" animBg="1"/>
          <p:bldP spid="93" grpId="0" animBg="1"/>
          <p:bldP spid="94" grpId="0" animBg="1"/>
          <p:bldP spid="96" grpId="0"/>
          <p:bldP spid="97" grpId="0"/>
          <p:bldP spid="99" grpId="0"/>
          <p:bldP spid="100" grpId="0"/>
          <p:bldP spid="102" grpId="0"/>
          <p:bldP spid="103" grpId="0"/>
          <p:bldP spid="105" grpId="0" animBg="1"/>
          <p:bldP spid="107" grpId="0"/>
          <p:bldP spid="121" grpId="0" animBg="1"/>
          <p:bldP spid="128" grpId="0" animBg="1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Freeform: Shape 34">
            <a:extLst>
              <a:ext uri="{FF2B5EF4-FFF2-40B4-BE49-F238E27FC236}">
                <a16:creationId xmlns:a16="http://schemas.microsoft.com/office/drawing/2014/main" id="{675B16E5-D010-58F3-28FE-E945D7B3D69B}"/>
              </a:ext>
            </a:extLst>
          </p:cNvPr>
          <p:cNvSpPr/>
          <p:nvPr/>
        </p:nvSpPr>
        <p:spPr>
          <a:xfrm>
            <a:off x="11203674" y="723902"/>
            <a:ext cx="12268196" cy="12268198"/>
          </a:xfrm>
          <a:custGeom>
            <a:avLst/>
            <a:gdLst>
              <a:gd name="connsiteX0" fmla="*/ 6134098 w 12268196"/>
              <a:gd name="connsiteY0" fmla="*/ 1501746 h 12268198"/>
              <a:gd name="connsiteX1" fmla="*/ 1501744 w 12268196"/>
              <a:gd name="connsiteY1" fmla="*/ 6134099 h 12268198"/>
              <a:gd name="connsiteX2" fmla="*/ 6134098 w 12268196"/>
              <a:gd name="connsiteY2" fmla="*/ 10766452 h 12268198"/>
              <a:gd name="connsiteX3" fmla="*/ 10766452 w 12268196"/>
              <a:gd name="connsiteY3" fmla="*/ 6134099 h 12268198"/>
              <a:gd name="connsiteX4" fmla="*/ 6134098 w 12268196"/>
              <a:gd name="connsiteY4" fmla="*/ 1501746 h 12268198"/>
              <a:gd name="connsiteX5" fmla="*/ 6134098 w 12268196"/>
              <a:gd name="connsiteY5" fmla="*/ 0 h 12268198"/>
              <a:gd name="connsiteX6" fmla="*/ 12268196 w 12268196"/>
              <a:gd name="connsiteY6" fmla="*/ 6134099 h 12268198"/>
              <a:gd name="connsiteX7" fmla="*/ 6134098 w 12268196"/>
              <a:gd name="connsiteY7" fmla="*/ 12268198 h 12268198"/>
              <a:gd name="connsiteX8" fmla="*/ 0 w 12268196"/>
              <a:gd name="connsiteY8" fmla="*/ 6134099 h 12268198"/>
              <a:gd name="connsiteX9" fmla="*/ 6134098 w 12268196"/>
              <a:gd name="connsiteY9" fmla="*/ 0 h 122681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2268196" h="12268198">
                <a:moveTo>
                  <a:pt x="6134098" y="1501746"/>
                </a:moveTo>
                <a:cubicBezTo>
                  <a:pt x="3575720" y="1501746"/>
                  <a:pt x="1501744" y="3575721"/>
                  <a:pt x="1501744" y="6134099"/>
                </a:cubicBezTo>
                <a:cubicBezTo>
                  <a:pt x="1501744" y="8692477"/>
                  <a:pt x="3575720" y="10766452"/>
                  <a:pt x="6134098" y="10766452"/>
                </a:cubicBezTo>
                <a:cubicBezTo>
                  <a:pt x="8692476" y="10766452"/>
                  <a:pt x="10766452" y="8692477"/>
                  <a:pt x="10766452" y="6134099"/>
                </a:cubicBezTo>
                <a:cubicBezTo>
                  <a:pt x="10766452" y="3575721"/>
                  <a:pt x="8692476" y="1501746"/>
                  <a:pt x="6134098" y="1501746"/>
                </a:cubicBezTo>
                <a:close/>
                <a:moveTo>
                  <a:pt x="6134098" y="0"/>
                </a:moveTo>
                <a:cubicBezTo>
                  <a:pt x="9521868" y="0"/>
                  <a:pt x="12268196" y="2746330"/>
                  <a:pt x="12268196" y="6134099"/>
                </a:cubicBezTo>
                <a:cubicBezTo>
                  <a:pt x="12268196" y="9521868"/>
                  <a:pt x="9521868" y="12268198"/>
                  <a:pt x="6134098" y="12268198"/>
                </a:cubicBezTo>
                <a:cubicBezTo>
                  <a:pt x="2746328" y="12268198"/>
                  <a:pt x="0" y="9521868"/>
                  <a:pt x="0" y="6134099"/>
                </a:cubicBezTo>
                <a:cubicBezTo>
                  <a:pt x="0" y="2746330"/>
                  <a:pt x="2746328" y="0"/>
                  <a:pt x="6134098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25400">
            <a:solidFill>
              <a:schemeClr val="bg1">
                <a:lumMod val="85000"/>
                <a:alpha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6" name="!!SubTitle">
            <a:extLst>
              <a:ext uri="{FF2B5EF4-FFF2-40B4-BE49-F238E27FC236}">
                <a16:creationId xmlns:a16="http://schemas.microsoft.com/office/drawing/2014/main" id="{850FEAE3-93C3-8D21-8C1C-0D62682E4CBB}"/>
              </a:ext>
            </a:extLst>
          </p:cNvPr>
          <p:cNvSpPr txBox="1"/>
          <p:nvPr/>
        </p:nvSpPr>
        <p:spPr>
          <a:xfrm>
            <a:off x="10372778" y="1137329"/>
            <a:ext cx="13939568" cy="16590232"/>
          </a:xfrm>
          <a:prstGeom prst="rect">
            <a:avLst/>
          </a:prstGeom>
          <a:noFill/>
        </p:spPr>
        <p:txBody>
          <a:bodyPr spcFirstLastPara="1" wrap="none" numCol="1" rtlCol="0">
            <a:prstTxWarp prst="textArchUp">
              <a:avLst/>
            </a:prstTxWarp>
            <a:spAutoFit/>
          </a:bodyPr>
          <a:lstStyle>
            <a:defPPr>
              <a:defRPr lang="en-US"/>
            </a:defPPr>
            <a:lvl1pPr algn="ctr">
              <a:defRPr sz="5400" b="1" u="none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3200" b="0" dirty="0"/>
              <a:t>     we sell CONFIDENCE not templates</a:t>
            </a:r>
          </a:p>
        </p:txBody>
      </p:sp>
      <p:sp>
        <p:nvSpPr>
          <p:cNvPr id="37" name="TextBox 25">
            <a:extLst>
              <a:ext uri="{FF2B5EF4-FFF2-40B4-BE49-F238E27FC236}">
                <a16:creationId xmlns:a16="http://schemas.microsoft.com/office/drawing/2014/main" id="{FA1D9431-C441-0192-6E28-F4A098B15F56}"/>
              </a:ext>
            </a:extLst>
          </p:cNvPr>
          <p:cNvSpPr txBox="1"/>
          <p:nvPr/>
        </p:nvSpPr>
        <p:spPr>
          <a:xfrm>
            <a:off x="12956536" y="6392534"/>
            <a:ext cx="8762474" cy="6186137"/>
          </a:xfrm>
          <a:prstGeom prst="rect">
            <a:avLst/>
          </a:prstGeom>
          <a:noFill/>
        </p:spPr>
        <p:txBody>
          <a:bodyPr wrap="none" rtlCol="0">
            <a:prstTxWarp prst="textArchDown">
              <a:avLst/>
            </a:prstTxWarp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44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rPr>
              <a:t> slideocean</a:t>
            </a:r>
            <a:r>
              <a:rPr lang="en-US" sz="4400" b="1" u="none" dirty="0">
                <a:solidFill>
                  <a:schemeClr val="tx2">
                    <a:lumMod val="75000"/>
                    <a:lumOff val="25000"/>
                  </a:schemeClr>
                </a:solidFill>
              </a:rPr>
              <a:t>.net</a:t>
            </a:r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BC048EAA-55DB-9E16-FD6C-B674C760148B}"/>
              </a:ext>
            </a:extLst>
          </p:cNvPr>
          <p:cNvSpPr/>
          <p:nvPr/>
        </p:nvSpPr>
        <p:spPr>
          <a:xfrm>
            <a:off x="11234776" y="5306445"/>
            <a:ext cx="1422148" cy="3103109"/>
          </a:xfrm>
          <a:custGeom>
            <a:avLst/>
            <a:gdLst>
              <a:gd name="connsiteX0" fmla="*/ 172095 w 1187358"/>
              <a:gd name="connsiteY0" fmla="*/ 0 h 2590800"/>
              <a:gd name="connsiteX1" fmla="*/ 189592 w 1187358"/>
              <a:gd name="connsiteY1" fmla="*/ 0 h 2590800"/>
              <a:gd name="connsiteX2" fmla="*/ 1180192 w 1187358"/>
              <a:gd name="connsiteY2" fmla="*/ 215900 h 2590800"/>
              <a:gd name="connsiteX3" fmla="*/ 1184660 w 1187358"/>
              <a:gd name="connsiteY3" fmla="*/ 207258 h 2590800"/>
              <a:gd name="connsiteX4" fmla="*/ 1184660 w 1187358"/>
              <a:gd name="connsiteY4" fmla="*/ 207258 h 2590800"/>
              <a:gd name="connsiteX5" fmla="*/ 1184660 w 1187358"/>
              <a:gd name="connsiteY5" fmla="*/ 207257 h 2590800"/>
              <a:gd name="connsiteX6" fmla="*/ 1187284 w 1187358"/>
              <a:gd name="connsiteY6" fmla="*/ 208851 h 2590800"/>
              <a:gd name="connsiteX7" fmla="*/ 1166621 w 1187358"/>
              <a:gd name="connsiteY7" fmla="*/ 281616 h 2590800"/>
              <a:gd name="connsiteX8" fmla="*/ 1038911 w 1187358"/>
              <a:gd name="connsiteY8" fmla="*/ 1295401 h 2590800"/>
              <a:gd name="connsiteX9" fmla="*/ 1166621 w 1187358"/>
              <a:gd name="connsiteY9" fmla="*/ 2309186 h 2590800"/>
              <a:gd name="connsiteX10" fmla="*/ 1187358 w 1187358"/>
              <a:gd name="connsiteY10" fmla="*/ 2382211 h 2590800"/>
              <a:gd name="connsiteX11" fmla="*/ 1184869 w 1187358"/>
              <a:gd name="connsiteY11" fmla="*/ 2383947 h 2590800"/>
              <a:gd name="connsiteX12" fmla="*/ 1180192 w 1187358"/>
              <a:gd name="connsiteY12" fmla="*/ 2374900 h 2590800"/>
              <a:gd name="connsiteX13" fmla="*/ 189592 w 1187358"/>
              <a:gd name="connsiteY13" fmla="*/ 2590800 h 2590800"/>
              <a:gd name="connsiteX14" fmla="*/ 172095 w 1187358"/>
              <a:gd name="connsiteY14" fmla="*/ 2590800 h 2590800"/>
              <a:gd name="connsiteX15" fmla="*/ 176892 w 1187358"/>
              <a:gd name="connsiteY15" fmla="*/ 2565401 h 2590800"/>
              <a:gd name="connsiteX16" fmla="*/ 159709 w 1187358"/>
              <a:gd name="connsiteY16" fmla="*/ 2565756 h 2590800"/>
              <a:gd name="connsiteX17" fmla="*/ 103521 w 1187358"/>
              <a:gd name="connsiteY17" fmla="*/ 2322305 h 2590800"/>
              <a:gd name="connsiteX18" fmla="*/ 0 w 1187358"/>
              <a:gd name="connsiteY18" fmla="*/ 1295400 h 2590800"/>
              <a:gd name="connsiteX19" fmla="*/ 103521 w 1187358"/>
              <a:gd name="connsiteY19" fmla="*/ 268495 h 2590800"/>
              <a:gd name="connsiteX20" fmla="*/ 159709 w 1187358"/>
              <a:gd name="connsiteY20" fmla="*/ 25045 h 2590800"/>
              <a:gd name="connsiteX21" fmla="*/ 176892 w 1187358"/>
              <a:gd name="connsiteY21" fmla="*/ 25399 h 2590800"/>
              <a:gd name="connsiteX22" fmla="*/ 172095 w 1187358"/>
              <a:gd name="connsiteY22" fmla="*/ 0 h 2590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1187358" h="2590800">
                <a:moveTo>
                  <a:pt x="172095" y="0"/>
                </a:moveTo>
                <a:lnTo>
                  <a:pt x="189592" y="0"/>
                </a:lnTo>
                <a:lnTo>
                  <a:pt x="1180192" y="215900"/>
                </a:lnTo>
                <a:lnTo>
                  <a:pt x="1184660" y="207258"/>
                </a:lnTo>
                <a:lnTo>
                  <a:pt x="1184660" y="207258"/>
                </a:lnTo>
                <a:lnTo>
                  <a:pt x="1184660" y="207257"/>
                </a:lnTo>
                <a:lnTo>
                  <a:pt x="1187284" y="208851"/>
                </a:lnTo>
                <a:lnTo>
                  <a:pt x="1166621" y="281616"/>
                </a:lnTo>
                <a:cubicBezTo>
                  <a:pt x="1083251" y="605649"/>
                  <a:pt x="1038911" y="945347"/>
                  <a:pt x="1038911" y="1295401"/>
                </a:cubicBezTo>
                <a:cubicBezTo>
                  <a:pt x="1038911" y="1645456"/>
                  <a:pt x="1083251" y="1985154"/>
                  <a:pt x="1166621" y="2309186"/>
                </a:cubicBezTo>
                <a:lnTo>
                  <a:pt x="1187358" y="2382211"/>
                </a:lnTo>
                <a:lnTo>
                  <a:pt x="1184869" y="2383947"/>
                </a:lnTo>
                <a:lnTo>
                  <a:pt x="1180192" y="2374900"/>
                </a:lnTo>
                <a:lnTo>
                  <a:pt x="189592" y="2590800"/>
                </a:lnTo>
                <a:lnTo>
                  <a:pt x="172095" y="2590800"/>
                </a:lnTo>
                <a:lnTo>
                  <a:pt x="176892" y="2565401"/>
                </a:lnTo>
                <a:lnTo>
                  <a:pt x="159709" y="2565756"/>
                </a:lnTo>
                <a:lnTo>
                  <a:pt x="103521" y="2322305"/>
                </a:lnTo>
                <a:cubicBezTo>
                  <a:pt x="35645" y="1990606"/>
                  <a:pt x="0" y="1647166"/>
                  <a:pt x="0" y="1295400"/>
                </a:cubicBezTo>
                <a:cubicBezTo>
                  <a:pt x="0" y="943635"/>
                  <a:pt x="35645" y="600195"/>
                  <a:pt x="103521" y="268495"/>
                </a:cubicBezTo>
                <a:lnTo>
                  <a:pt x="159709" y="25045"/>
                </a:lnTo>
                <a:lnTo>
                  <a:pt x="176892" y="25399"/>
                </a:lnTo>
                <a:lnTo>
                  <a:pt x="172095" y="0"/>
                </a:ln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9" name="Freeform: Shape 38">
            <a:extLst>
              <a:ext uri="{FF2B5EF4-FFF2-40B4-BE49-F238E27FC236}">
                <a16:creationId xmlns:a16="http://schemas.microsoft.com/office/drawing/2014/main" id="{975DE518-B5D5-1958-F202-D3F22C0256BF}"/>
              </a:ext>
            </a:extLst>
          </p:cNvPr>
          <p:cNvSpPr/>
          <p:nvPr/>
        </p:nvSpPr>
        <p:spPr>
          <a:xfrm>
            <a:off x="9797305" y="5305838"/>
            <a:ext cx="1637254" cy="3104326"/>
          </a:xfrm>
          <a:custGeom>
            <a:avLst/>
            <a:gdLst>
              <a:gd name="connsiteX0" fmla="*/ 134166 w 1366951"/>
              <a:gd name="connsiteY0" fmla="*/ 0 h 2591816"/>
              <a:gd name="connsiteX1" fmla="*/ 1366951 w 1366951"/>
              <a:gd name="connsiteY1" fmla="*/ 0 h 2591816"/>
              <a:gd name="connsiteX2" fmla="*/ 1366808 w 1366951"/>
              <a:gd name="connsiteY2" fmla="*/ 507 h 2591816"/>
              <a:gd name="connsiteX3" fmla="*/ 145142 w 1366951"/>
              <a:gd name="connsiteY3" fmla="*/ 507 h 2591816"/>
              <a:gd name="connsiteX4" fmla="*/ 1359859 w 1366951"/>
              <a:gd name="connsiteY4" fmla="*/ 25553 h 2591816"/>
              <a:gd name="connsiteX5" fmla="*/ 1303671 w 1366951"/>
              <a:gd name="connsiteY5" fmla="*/ 269003 h 2591816"/>
              <a:gd name="connsiteX6" fmla="*/ 1200150 w 1366951"/>
              <a:gd name="connsiteY6" fmla="*/ 1295908 h 2591816"/>
              <a:gd name="connsiteX7" fmla="*/ 1303671 w 1366951"/>
              <a:gd name="connsiteY7" fmla="*/ 2322813 h 2591816"/>
              <a:gd name="connsiteX8" fmla="*/ 1359859 w 1366951"/>
              <a:gd name="connsiteY8" fmla="*/ 2566264 h 2591816"/>
              <a:gd name="connsiteX9" fmla="*/ 145142 w 1366951"/>
              <a:gd name="connsiteY9" fmla="*/ 2591309 h 2591816"/>
              <a:gd name="connsiteX10" fmla="*/ 1366808 w 1366951"/>
              <a:gd name="connsiteY10" fmla="*/ 2591309 h 2591816"/>
              <a:gd name="connsiteX11" fmla="*/ 1366951 w 1366951"/>
              <a:gd name="connsiteY11" fmla="*/ 2591816 h 2591816"/>
              <a:gd name="connsiteX12" fmla="*/ 134166 w 1366951"/>
              <a:gd name="connsiteY12" fmla="*/ 2591816 h 2591816"/>
              <a:gd name="connsiteX13" fmla="*/ 127904 w 1366951"/>
              <a:gd name="connsiteY13" fmla="*/ 2564685 h 2591816"/>
              <a:gd name="connsiteX14" fmla="*/ 0 w 1366951"/>
              <a:gd name="connsiteY14" fmla="*/ 1295908 h 2591816"/>
              <a:gd name="connsiteX15" fmla="*/ 127904 w 1366951"/>
              <a:gd name="connsiteY15" fmla="*/ 27131 h 2591816"/>
              <a:gd name="connsiteX16" fmla="*/ 134166 w 1366951"/>
              <a:gd name="connsiteY16" fmla="*/ 0 h 2591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366951" h="2591816">
                <a:moveTo>
                  <a:pt x="134166" y="0"/>
                </a:moveTo>
                <a:lnTo>
                  <a:pt x="1366951" y="0"/>
                </a:lnTo>
                <a:lnTo>
                  <a:pt x="1366808" y="507"/>
                </a:lnTo>
                <a:lnTo>
                  <a:pt x="145142" y="507"/>
                </a:lnTo>
                <a:lnTo>
                  <a:pt x="1359859" y="25553"/>
                </a:lnTo>
                <a:lnTo>
                  <a:pt x="1303671" y="269003"/>
                </a:lnTo>
                <a:cubicBezTo>
                  <a:pt x="1235795" y="600703"/>
                  <a:pt x="1200150" y="944143"/>
                  <a:pt x="1200150" y="1295908"/>
                </a:cubicBezTo>
                <a:cubicBezTo>
                  <a:pt x="1200150" y="1647674"/>
                  <a:pt x="1235795" y="1991114"/>
                  <a:pt x="1303671" y="2322813"/>
                </a:cubicBezTo>
                <a:lnTo>
                  <a:pt x="1359859" y="2566264"/>
                </a:lnTo>
                <a:lnTo>
                  <a:pt x="145142" y="2591309"/>
                </a:lnTo>
                <a:lnTo>
                  <a:pt x="1366808" y="2591309"/>
                </a:lnTo>
                <a:lnTo>
                  <a:pt x="1366951" y="2591816"/>
                </a:lnTo>
                <a:lnTo>
                  <a:pt x="134166" y="2591816"/>
                </a:lnTo>
                <a:lnTo>
                  <a:pt x="127904" y="2564685"/>
                </a:lnTo>
                <a:cubicBezTo>
                  <a:pt x="44041" y="2154859"/>
                  <a:pt x="0" y="1730527"/>
                  <a:pt x="0" y="1295908"/>
                </a:cubicBezTo>
                <a:cubicBezTo>
                  <a:pt x="0" y="861290"/>
                  <a:pt x="44041" y="436958"/>
                  <a:pt x="127904" y="27131"/>
                </a:cubicBezTo>
                <a:lnTo>
                  <a:pt x="134166" y="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0" name="Freeform: Shape 39">
            <a:extLst>
              <a:ext uri="{FF2B5EF4-FFF2-40B4-BE49-F238E27FC236}">
                <a16:creationId xmlns:a16="http://schemas.microsoft.com/office/drawing/2014/main" id="{2F60901F-963B-9E8B-E622-8CB6C8DF43A7}"/>
              </a:ext>
            </a:extLst>
          </p:cNvPr>
          <p:cNvSpPr/>
          <p:nvPr/>
        </p:nvSpPr>
        <p:spPr>
          <a:xfrm>
            <a:off x="2283728" y="2200828"/>
            <a:ext cx="9106506" cy="3104840"/>
          </a:xfrm>
          <a:custGeom>
            <a:avLst/>
            <a:gdLst>
              <a:gd name="connsiteX0" fmla="*/ 1296194 w 7603063"/>
              <a:gd name="connsiteY0" fmla="*/ 0 h 2592245"/>
              <a:gd name="connsiteX1" fmla="*/ 7155720 w 7603063"/>
              <a:gd name="connsiteY1" fmla="*/ 0 h 2592245"/>
              <a:gd name="connsiteX2" fmla="*/ 7573732 w 7603063"/>
              <a:gd name="connsiteY2" fmla="*/ 0 h 2592245"/>
              <a:gd name="connsiteX3" fmla="*/ 7603063 w 7603063"/>
              <a:gd name="connsiteY3" fmla="*/ 20723 h 2592245"/>
              <a:gd name="connsiteX4" fmla="*/ 7523826 w 7603063"/>
              <a:gd name="connsiteY4" fmla="*/ 121554 h 2592245"/>
              <a:gd name="connsiteX5" fmla="*/ 6471320 w 7603063"/>
              <a:gd name="connsiteY5" fmla="*/ 2314934 h 2592245"/>
              <a:gd name="connsiteX6" fmla="*/ 6407351 w 7603063"/>
              <a:gd name="connsiteY6" fmla="*/ 2592102 h 2592245"/>
              <a:gd name="connsiteX7" fmla="*/ 1296193 w 7603063"/>
              <a:gd name="connsiteY7" fmla="*/ 2592102 h 2592245"/>
              <a:gd name="connsiteX8" fmla="*/ 1293194 w 7603063"/>
              <a:gd name="connsiteY8" fmla="*/ 2592245 h 2592245"/>
              <a:gd name="connsiteX9" fmla="*/ 1293183 w 7603063"/>
              <a:gd name="connsiteY9" fmla="*/ 2592244 h 2592245"/>
              <a:gd name="connsiteX10" fmla="*/ 1293173 w 7603063"/>
              <a:gd name="connsiteY10" fmla="*/ 2592245 h 2592245"/>
              <a:gd name="connsiteX11" fmla="*/ 1171843 w 7603063"/>
              <a:gd name="connsiteY11" fmla="*/ 2586499 h 2592245"/>
              <a:gd name="connsiteX12" fmla="*/ 6692 w 7603063"/>
              <a:gd name="connsiteY12" fmla="*/ 1428721 h 2592245"/>
              <a:gd name="connsiteX13" fmla="*/ 0 w 7603063"/>
              <a:gd name="connsiteY13" fmla="*/ 1296194 h 2592245"/>
              <a:gd name="connsiteX14" fmla="*/ 6692 w 7603063"/>
              <a:gd name="connsiteY14" fmla="*/ 1163666 h 2592245"/>
              <a:gd name="connsiteX15" fmla="*/ 1296194 w 7603063"/>
              <a:gd name="connsiteY15" fmla="*/ 0 h 25922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7603063" h="2592245">
                <a:moveTo>
                  <a:pt x="1296194" y="0"/>
                </a:moveTo>
                <a:lnTo>
                  <a:pt x="7155720" y="0"/>
                </a:lnTo>
                <a:lnTo>
                  <a:pt x="7573732" y="0"/>
                </a:lnTo>
                <a:lnTo>
                  <a:pt x="7603063" y="20723"/>
                </a:lnTo>
                <a:lnTo>
                  <a:pt x="7523826" y="121554"/>
                </a:lnTo>
                <a:cubicBezTo>
                  <a:pt x="7040427" y="767936"/>
                  <a:pt x="6678340" y="1510314"/>
                  <a:pt x="6471320" y="2314934"/>
                </a:cubicBezTo>
                <a:lnTo>
                  <a:pt x="6407351" y="2592102"/>
                </a:lnTo>
                <a:lnTo>
                  <a:pt x="1296193" y="2592102"/>
                </a:lnTo>
                <a:lnTo>
                  <a:pt x="1293194" y="2592245"/>
                </a:lnTo>
                <a:lnTo>
                  <a:pt x="1293183" y="2592244"/>
                </a:lnTo>
                <a:lnTo>
                  <a:pt x="1293173" y="2592245"/>
                </a:lnTo>
                <a:lnTo>
                  <a:pt x="1171843" y="2586499"/>
                </a:lnTo>
                <a:cubicBezTo>
                  <a:pt x="557965" y="2528070"/>
                  <a:pt x="68922" y="2041484"/>
                  <a:pt x="6692" y="1428721"/>
                </a:cubicBezTo>
                <a:lnTo>
                  <a:pt x="0" y="1296194"/>
                </a:lnTo>
                <a:lnTo>
                  <a:pt x="6692" y="1163666"/>
                </a:lnTo>
                <a:cubicBezTo>
                  <a:pt x="73070" y="510052"/>
                  <a:pt x="625068" y="0"/>
                  <a:pt x="1296194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1" name="Freeform: Shape 40">
            <a:extLst>
              <a:ext uri="{FF2B5EF4-FFF2-40B4-BE49-F238E27FC236}">
                <a16:creationId xmlns:a16="http://schemas.microsoft.com/office/drawing/2014/main" id="{1B96E327-9C59-E254-8373-3C203A543AF2}"/>
              </a:ext>
            </a:extLst>
          </p:cNvPr>
          <p:cNvSpPr/>
          <p:nvPr/>
        </p:nvSpPr>
        <p:spPr>
          <a:xfrm>
            <a:off x="2283726" y="5305668"/>
            <a:ext cx="7674275" cy="3104663"/>
          </a:xfrm>
          <a:custGeom>
            <a:avLst/>
            <a:gdLst>
              <a:gd name="connsiteX0" fmla="*/ 1293175 w 6407287"/>
              <a:gd name="connsiteY0" fmla="*/ 0 h 2592097"/>
              <a:gd name="connsiteX1" fmla="*/ 1293186 w 6407287"/>
              <a:gd name="connsiteY1" fmla="*/ 0 h 2592097"/>
              <a:gd name="connsiteX2" fmla="*/ 1293196 w 6407287"/>
              <a:gd name="connsiteY2" fmla="*/ 0 h 2592097"/>
              <a:gd name="connsiteX3" fmla="*/ 1296195 w 6407287"/>
              <a:gd name="connsiteY3" fmla="*/ 141 h 2592097"/>
              <a:gd name="connsiteX4" fmla="*/ 6407287 w 6407287"/>
              <a:gd name="connsiteY4" fmla="*/ 142 h 2592097"/>
              <a:gd name="connsiteX5" fmla="*/ 6401025 w 6407287"/>
              <a:gd name="connsiteY5" fmla="*/ 27273 h 2592097"/>
              <a:gd name="connsiteX6" fmla="*/ 6273121 w 6407287"/>
              <a:gd name="connsiteY6" fmla="*/ 1296050 h 2592097"/>
              <a:gd name="connsiteX7" fmla="*/ 6401025 w 6407287"/>
              <a:gd name="connsiteY7" fmla="*/ 2564827 h 2592097"/>
              <a:gd name="connsiteX8" fmla="*/ 6407287 w 6407287"/>
              <a:gd name="connsiteY8" fmla="*/ 2591958 h 2592097"/>
              <a:gd name="connsiteX9" fmla="*/ 1296195 w 6407287"/>
              <a:gd name="connsiteY9" fmla="*/ 2591959 h 2592097"/>
              <a:gd name="connsiteX10" fmla="*/ 1296194 w 6407287"/>
              <a:gd name="connsiteY10" fmla="*/ 2591959 h 2592097"/>
              <a:gd name="connsiteX11" fmla="*/ 1296179 w 6407287"/>
              <a:gd name="connsiteY11" fmla="*/ 2591960 h 2592097"/>
              <a:gd name="connsiteX12" fmla="*/ 1293293 w 6407287"/>
              <a:gd name="connsiteY12" fmla="*/ 2592097 h 2592097"/>
              <a:gd name="connsiteX13" fmla="*/ 1163666 w 6407287"/>
              <a:gd name="connsiteY13" fmla="*/ 2585551 h 2592097"/>
              <a:gd name="connsiteX14" fmla="*/ 6692 w 6407287"/>
              <a:gd name="connsiteY14" fmla="*/ 1428578 h 2592097"/>
              <a:gd name="connsiteX15" fmla="*/ 0 w 6407287"/>
              <a:gd name="connsiteY15" fmla="*/ 1296050 h 2592097"/>
              <a:gd name="connsiteX16" fmla="*/ 6692 w 6407287"/>
              <a:gd name="connsiteY16" fmla="*/ 1163522 h 2592097"/>
              <a:gd name="connsiteX17" fmla="*/ 1171843 w 6407287"/>
              <a:gd name="connsiteY17" fmla="*/ 5744 h 2592097"/>
              <a:gd name="connsiteX18" fmla="*/ 1293175 w 6407287"/>
              <a:gd name="connsiteY18" fmla="*/ 0 h 25920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6407287" h="2592097">
                <a:moveTo>
                  <a:pt x="1293175" y="0"/>
                </a:moveTo>
                <a:lnTo>
                  <a:pt x="1293186" y="0"/>
                </a:lnTo>
                <a:lnTo>
                  <a:pt x="1293196" y="0"/>
                </a:lnTo>
                <a:lnTo>
                  <a:pt x="1296195" y="141"/>
                </a:lnTo>
                <a:lnTo>
                  <a:pt x="6407287" y="142"/>
                </a:lnTo>
                <a:lnTo>
                  <a:pt x="6401025" y="27273"/>
                </a:lnTo>
                <a:cubicBezTo>
                  <a:pt x="6317162" y="437100"/>
                  <a:pt x="6273121" y="861432"/>
                  <a:pt x="6273121" y="1296050"/>
                </a:cubicBezTo>
                <a:cubicBezTo>
                  <a:pt x="6273121" y="1730669"/>
                  <a:pt x="6317162" y="2155001"/>
                  <a:pt x="6401025" y="2564827"/>
                </a:cubicBezTo>
                <a:lnTo>
                  <a:pt x="6407287" y="2591958"/>
                </a:lnTo>
                <a:lnTo>
                  <a:pt x="1296195" y="2591959"/>
                </a:lnTo>
                <a:lnTo>
                  <a:pt x="1296194" y="2591959"/>
                </a:lnTo>
                <a:lnTo>
                  <a:pt x="1296179" y="2591960"/>
                </a:lnTo>
                <a:lnTo>
                  <a:pt x="1293293" y="2592097"/>
                </a:lnTo>
                <a:lnTo>
                  <a:pt x="1163666" y="2585551"/>
                </a:lnTo>
                <a:cubicBezTo>
                  <a:pt x="553627" y="2523598"/>
                  <a:pt x="68645" y="2038617"/>
                  <a:pt x="6692" y="1428578"/>
                </a:cubicBezTo>
                <a:lnTo>
                  <a:pt x="0" y="1296050"/>
                </a:lnTo>
                <a:lnTo>
                  <a:pt x="6692" y="1163522"/>
                </a:lnTo>
                <a:cubicBezTo>
                  <a:pt x="68922" y="550759"/>
                  <a:pt x="557965" y="64174"/>
                  <a:pt x="1171843" y="5744"/>
                </a:cubicBezTo>
                <a:lnTo>
                  <a:pt x="1293175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760B4B30-B4D3-6587-9E43-891AFF8A0E42}"/>
              </a:ext>
            </a:extLst>
          </p:cNvPr>
          <p:cNvSpPr/>
          <p:nvPr/>
        </p:nvSpPr>
        <p:spPr>
          <a:xfrm>
            <a:off x="2283728" y="8410166"/>
            <a:ext cx="9106507" cy="3105010"/>
          </a:xfrm>
          <a:custGeom>
            <a:avLst/>
            <a:gdLst>
              <a:gd name="connsiteX0" fmla="*/ 1296194 w 7603064"/>
              <a:gd name="connsiteY0" fmla="*/ 0 h 2592387"/>
              <a:gd name="connsiteX1" fmla="*/ 6407285 w 7603064"/>
              <a:gd name="connsiteY1" fmla="*/ 0 h 2592387"/>
              <a:gd name="connsiteX2" fmla="*/ 6471320 w 7603064"/>
              <a:gd name="connsiteY2" fmla="*/ 277451 h 2592387"/>
              <a:gd name="connsiteX3" fmla="*/ 7523826 w 7603064"/>
              <a:gd name="connsiteY3" fmla="*/ 2470831 h 2592387"/>
              <a:gd name="connsiteX4" fmla="*/ 7603064 w 7603064"/>
              <a:gd name="connsiteY4" fmla="*/ 2571663 h 2592387"/>
              <a:gd name="connsiteX5" fmla="*/ 7573732 w 7603064"/>
              <a:gd name="connsiteY5" fmla="*/ 2592387 h 2592387"/>
              <a:gd name="connsiteX6" fmla="*/ 7155720 w 7603064"/>
              <a:gd name="connsiteY6" fmla="*/ 2592387 h 2592387"/>
              <a:gd name="connsiteX7" fmla="*/ 1296194 w 7603064"/>
              <a:gd name="connsiteY7" fmla="*/ 2592387 h 2592387"/>
              <a:gd name="connsiteX8" fmla="*/ 6692 w 7603064"/>
              <a:gd name="connsiteY8" fmla="*/ 1428721 h 2592387"/>
              <a:gd name="connsiteX9" fmla="*/ 0 w 7603064"/>
              <a:gd name="connsiteY9" fmla="*/ 1296193 h 2592387"/>
              <a:gd name="connsiteX10" fmla="*/ 6692 w 7603064"/>
              <a:gd name="connsiteY10" fmla="*/ 1163666 h 2592387"/>
              <a:gd name="connsiteX11" fmla="*/ 1171843 w 7603064"/>
              <a:gd name="connsiteY11" fmla="*/ 5888 h 2592387"/>
              <a:gd name="connsiteX12" fmla="*/ 1293292 w 7603064"/>
              <a:gd name="connsiteY12" fmla="*/ 138 h 2592387"/>
              <a:gd name="connsiteX13" fmla="*/ 1293382 w 7603064"/>
              <a:gd name="connsiteY13" fmla="*/ 142 h 2592387"/>
              <a:gd name="connsiteX14" fmla="*/ 1296178 w 7603064"/>
              <a:gd name="connsiteY14" fmla="*/ 1 h 2592387"/>
              <a:gd name="connsiteX15" fmla="*/ 1296194 w 7603064"/>
              <a:gd name="connsiteY15" fmla="*/ 0 h 259238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7603064" h="2592387">
                <a:moveTo>
                  <a:pt x="1296194" y="0"/>
                </a:moveTo>
                <a:lnTo>
                  <a:pt x="6407285" y="0"/>
                </a:lnTo>
                <a:lnTo>
                  <a:pt x="6471320" y="277451"/>
                </a:lnTo>
                <a:cubicBezTo>
                  <a:pt x="6678340" y="1082071"/>
                  <a:pt x="7040427" y="1824449"/>
                  <a:pt x="7523826" y="2470831"/>
                </a:cubicBezTo>
                <a:lnTo>
                  <a:pt x="7603064" y="2571663"/>
                </a:lnTo>
                <a:lnTo>
                  <a:pt x="7573732" y="2592387"/>
                </a:lnTo>
                <a:lnTo>
                  <a:pt x="7155720" y="2592387"/>
                </a:lnTo>
                <a:lnTo>
                  <a:pt x="1296194" y="2592387"/>
                </a:lnTo>
                <a:cubicBezTo>
                  <a:pt x="625068" y="2592387"/>
                  <a:pt x="73070" y="2082335"/>
                  <a:pt x="6692" y="1428721"/>
                </a:cubicBezTo>
                <a:lnTo>
                  <a:pt x="0" y="1296193"/>
                </a:lnTo>
                <a:lnTo>
                  <a:pt x="6692" y="1163666"/>
                </a:lnTo>
                <a:cubicBezTo>
                  <a:pt x="68922" y="550903"/>
                  <a:pt x="557965" y="64318"/>
                  <a:pt x="1171843" y="5888"/>
                </a:cubicBezTo>
                <a:lnTo>
                  <a:pt x="1293292" y="138"/>
                </a:lnTo>
                <a:lnTo>
                  <a:pt x="1293382" y="142"/>
                </a:lnTo>
                <a:lnTo>
                  <a:pt x="1296178" y="1"/>
                </a:lnTo>
                <a:lnTo>
                  <a:pt x="1296194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0ED1862B-68AD-493D-50BD-0377DA3B334C}"/>
              </a:ext>
            </a:extLst>
          </p:cNvPr>
          <p:cNvSpPr/>
          <p:nvPr/>
        </p:nvSpPr>
        <p:spPr>
          <a:xfrm>
            <a:off x="11426066" y="3055991"/>
            <a:ext cx="2150166" cy="2509047"/>
          </a:xfrm>
          <a:custGeom>
            <a:avLst/>
            <a:gdLst>
              <a:gd name="connsiteX0" fmla="*/ 324984 w 1795183"/>
              <a:gd name="connsiteY0" fmla="*/ 1878264 h 2094815"/>
              <a:gd name="connsiteX1" fmla="*/ 322161 w 1795183"/>
              <a:gd name="connsiteY1" fmla="*/ 1878407 h 2094815"/>
              <a:gd name="connsiteX2" fmla="*/ 322162 w 1795183"/>
              <a:gd name="connsiteY2" fmla="*/ 1878407 h 2094815"/>
              <a:gd name="connsiteX3" fmla="*/ 324984 w 1795183"/>
              <a:gd name="connsiteY3" fmla="*/ 1878264 h 2094815"/>
              <a:gd name="connsiteX4" fmla="*/ 454719 w 1795183"/>
              <a:gd name="connsiteY4" fmla="*/ 1871711 h 2094815"/>
              <a:gd name="connsiteX5" fmla="*/ 454690 w 1795183"/>
              <a:gd name="connsiteY5" fmla="*/ 1871716 h 2094815"/>
              <a:gd name="connsiteX6" fmla="*/ 325004 w 1795183"/>
              <a:gd name="connsiteY6" fmla="*/ 1878265 h 2094815"/>
              <a:gd name="connsiteX7" fmla="*/ 325014 w 1795183"/>
              <a:gd name="connsiteY7" fmla="*/ 1878266 h 2094815"/>
              <a:gd name="connsiteX8" fmla="*/ 454690 w 1795183"/>
              <a:gd name="connsiteY8" fmla="*/ 1871717 h 2094815"/>
              <a:gd name="connsiteX9" fmla="*/ 645933 w 1795183"/>
              <a:gd name="connsiteY9" fmla="*/ 1836250 h 2094815"/>
              <a:gd name="connsiteX10" fmla="*/ 454718 w 1795183"/>
              <a:gd name="connsiteY10" fmla="*/ 1871711 h 2094815"/>
              <a:gd name="connsiteX11" fmla="*/ 454746 w 1795183"/>
              <a:gd name="connsiteY11" fmla="*/ 1871706 h 2094815"/>
              <a:gd name="connsiteX12" fmla="*/ 645917 w 1795183"/>
              <a:gd name="connsiteY12" fmla="*/ 1836254 h 2094815"/>
              <a:gd name="connsiteX13" fmla="*/ 673037 w 1795183"/>
              <a:gd name="connsiteY13" fmla="*/ 1829550 h 2094815"/>
              <a:gd name="connsiteX14" fmla="*/ 673029 w 1795183"/>
              <a:gd name="connsiteY14" fmla="*/ 1829553 h 2094815"/>
              <a:gd name="connsiteX15" fmla="*/ 663525 w 1795183"/>
              <a:gd name="connsiteY15" fmla="*/ 1832987 h 2094815"/>
              <a:gd name="connsiteX16" fmla="*/ 645949 w 1795183"/>
              <a:gd name="connsiteY16" fmla="*/ 1836247 h 2094815"/>
              <a:gd name="connsiteX17" fmla="*/ 645933 w 1795183"/>
              <a:gd name="connsiteY17" fmla="*/ 1836251 h 2094815"/>
              <a:gd name="connsiteX18" fmla="*/ 663525 w 1795183"/>
              <a:gd name="connsiteY18" fmla="*/ 1832988 h 2094815"/>
              <a:gd name="connsiteX19" fmla="*/ 843401 w 1795183"/>
              <a:gd name="connsiteY19" fmla="*/ 1767981 h 2094815"/>
              <a:gd name="connsiteX20" fmla="*/ 673037 w 1795183"/>
              <a:gd name="connsiteY20" fmla="*/ 1829549 h 2094815"/>
              <a:gd name="connsiteX21" fmla="*/ 673046 w 1795183"/>
              <a:gd name="connsiteY21" fmla="*/ 1829547 h 2094815"/>
              <a:gd name="connsiteX22" fmla="*/ 843390 w 1795183"/>
              <a:gd name="connsiteY22" fmla="*/ 1767986 h 2094815"/>
              <a:gd name="connsiteX23" fmla="*/ 874049 w 1795183"/>
              <a:gd name="connsiteY23" fmla="*/ 1754016 h 2094815"/>
              <a:gd name="connsiteX24" fmla="*/ 874039 w 1795183"/>
              <a:gd name="connsiteY24" fmla="*/ 1754020 h 2094815"/>
              <a:gd name="connsiteX25" fmla="*/ 859179 w 1795183"/>
              <a:gd name="connsiteY25" fmla="*/ 1762279 h 2094815"/>
              <a:gd name="connsiteX26" fmla="*/ 843411 w 1795183"/>
              <a:gd name="connsiteY26" fmla="*/ 1767977 h 2094815"/>
              <a:gd name="connsiteX27" fmla="*/ 843401 w 1795183"/>
              <a:gd name="connsiteY27" fmla="*/ 1767982 h 2094815"/>
              <a:gd name="connsiteX28" fmla="*/ 859179 w 1795183"/>
              <a:gd name="connsiteY28" fmla="*/ 1762280 h 2094815"/>
              <a:gd name="connsiteX29" fmla="*/ 1030272 w 1795183"/>
              <a:gd name="connsiteY29" fmla="*/ 1667193 h 2094815"/>
              <a:gd name="connsiteX30" fmla="*/ 874049 w 1795183"/>
              <a:gd name="connsiteY30" fmla="*/ 1754015 h 2094815"/>
              <a:gd name="connsiteX31" fmla="*/ 874059 w 1795183"/>
              <a:gd name="connsiteY31" fmla="*/ 1754010 h 2094815"/>
              <a:gd name="connsiteX32" fmla="*/ 1030265 w 1795183"/>
              <a:gd name="connsiteY32" fmla="*/ 1667198 h 2094815"/>
              <a:gd name="connsiteX33" fmla="*/ 1052652 w 1795183"/>
              <a:gd name="connsiteY33" fmla="*/ 1651582 h 2094815"/>
              <a:gd name="connsiteX34" fmla="*/ 1052641 w 1795183"/>
              <a:gd name="connsiteY34" fmla="*/ 1651590 h 2094815"/>
              <a:gd name="connsiteX35" fmla="*/ 1038774 w 1795183"/>
              <a:gd name="connsiteY35" fmla="*/ 1662468 h 2094815"/>
              <a:gd name="connsiteX36" fmla="*/ 1030279 w 1795183"/>
              <a:gd name="connsiteY36" fmla="*/ 1667189 h 2094815"/>
              <a:gd name="connsiteX37" fmla="*/ 1030272 w 1795183"/>
              <a:gd name="connsiteY37" fmla="*/ 1667194 h 2094815"/>
              <a:gd name="connsiteX38" fmla="*/ 1038774 w 1795183"/>
              <a:gd name="connsiteY38" fmla="*/ 1662469 h 2094815"/>
              <a:gd name="connsiteX39" fmla="*/ 1199419 w 1795183"/>
              <a:gd name="connsiteY39" fmla="*/ 1536443 h 2094815"/>
              <a:gd name="connsiteX40" fmla="*/ 1052652 w 1795183"/>
              <a:gd name="connsiteY40" fmla="*/ 1651581 h 2094815"/>
              <a:gd name="connsiteX41" fmla="*/ 1052664 w 1795183"/>
              <a:gd name="connsiteY41" fmla="*/ 1651573 h 2094815"/>
              <a:gd name="connsiteX42" fmla="*/ 1199401 w 1795183"/>
              <a:gd name="connsiteY42" fmla="*/ 1536458 h 2094815"/>
              <a:gd name="connsiteX43" fmla="*/ 1318363 w 1795183"/>
              <a:gd name="connsiteY43" fmla="*/ 1408476 h 2094815"/>
              <a:gd name="connsiteX44" fmla="*/ 1281628 w 1795183"/>
              <a:gd name="connsiteY44" fmla="*/ 1453744 h 2094815"/>
              <a:gd name="connsiteX45" fmla="*/ 1245621 w 1795183"/>
              <a:gd name="connsiteY45" fmla="*/ 1489967 h 2094815"/>
              <a:gd name="connsiteX46" fmla="*/ 1248463 w 1795183"/>
              <a:gd name="connsiteY46" fmla="*/ 1483680 h 2094815"/>
              <a:gd name="connsiteX47" fmla="*/ 1350464 w 1795183"/>
              <a:gd name="connsiteY47" fmla="*/ 1368917 h 2094815"/>
              <a:gd name="connsiteX48" fmla="*/ 1338278 w 1795183"/>
              <a:gd name="connsiteY48" fmla="*/ 1387050 h 2094815"/>
              <a:gd name="connsiteX49" fmla="*/ 1318363 w 1795183"/>
              <a:gd name="connsiteY49" fmla="*/ 1408476 h 2094815"/>
              <a:gd name="connsiteX50" fmla="*/ 1452424 w 1795183"/>
              <a:gd name="connsiteY50" fmla="*/ 1217208 h 2094815"/>
              <a:gd name="connsiteX51" fmla="*/ 1373539 w 1795183"/>
              <a:gd name="connsiteY51" fmla="*/ 1340482 h 2094815"/>
              <a:gd name="connsiteX52" fmla="*/ 1350464 w 1795183"/>
              <a:gd name="connsiteY52" fmla="*/ 1368917 h 2094815"/>
              <a:gd name="connsiteX53" fmla="*/ 1510120 w 1795183"/>
              <a:gd name="connsiteY53" fmla="*/ 1099503 h 2094815"/>
              <a:gd name="connsiteX54" fmla="*/ 1499352 w 1795183"/>
              <a:gd name="connsiteY54" fmla="*/ 1125492 h 2094815"/>
              <a:gd name="connsiteX55" fmla="*/ 1452433 w 1795183"/>
              <a:gd name="connsiteY55" fmla="*/ 1217196 h 2094815"/>
              <a:gd name="connsiteX56" fmla="*/ 1452424 w 1795183"/>
              <a:gd name="connsiteY56" fmla="*/ 1217208 h 2094815"/>
              <a:gd name="connsiteX57" fmla="*/ 1452433 w 1795183"/>
              <a:gd name="connsiteY57" fmla="*/ 1217195 h 2094815"/>
              <a:gd name="connsiteX58" fmla="*/ 1523826 w 1795183"/>
              <a:gd name="connsiteY58" fmla="*/ 1066422 h 2094815"/>
              <a:gd name="connsiteX59" fmla="*/ 1517262 w 1795183"/>
              <a:gd name="connsiteY59" fmla="*/ 1084932 h 2094815"/>
              <a:gd name="connsiteX60" fmla="*/ 1510120 w 1795183"/>
              <a:gd name="connsiteY60" fmla="*/ 1099503 h 2094815"/>
              <a:gd name="connsiteX61" fmla="*/ 1560945 w 1795183"/>
              <a:gd name="connsiteY61" fmla="*/ 961750 h 2094815"/>
              <a:gd name="connsiteX62" fmla="*/ 1539020 w 1795183"/>
              <a:gd name="connsiteY62" fmla="*/ 1029749 h 2094815"/>
              <a:gd name="connsiteX63" fmla="*/ 1523826 w 1795183"/>
              <a:gd name="connsiteY63" fmla="*/ 1066422 h 2094815"/>
              <a:gd name="connsiteX64" fmla="*/ 1568586 w 1795183"/>
              <a:gd name="connsiteY64" fmla="*/ 938052 h 2094815"/>
              <a:gd name="connsiteX65" fmla="*/ 1566977 w 1795183"/>
              <a:gd name="connsiteY65" fmla="*/ 944741 h 2094815"/>
              <a:gd name="connsiteX66" fmla="*/ 1560945 w 1795183"/>
              <a:gd name="connsiteY66" fmla="*/ 961750 h 2094815"/>
              <a:gd name="connsiteX67" fmla="*/ 1616869 w 1795183"/>
              <a:gd name="connsiteY67" fmla="*/ 613621 h 2094815"/>
              <a:gd name="connsiteX68" fmla="*/ 1612468 w 1795183"/>
              <a:gd name="connsiteY68" fmla="*/ 706564 h 2094815"/>
              <a:gd name="connsiteX69" fmla="*/ 1615382 w 1795183"/>
              <a:gd name="connsiteY69" fmla="*/ 645030 h 2094815"/>
              <a:gd name="connsiteX70" fmla="*/ 1618356 w 1795183"/>
              <a:gd name="connsiteY70" fmla="*/ 582214 h 2094815"/>
              <a:gd name="connsiteX71" fmla="*/ 1616869 w 1795183"/>
              <a:gd name="connsiteY71" fmla="*/ 613622 h 2094815"/>
              <a:gd name="connsiteX72" fmla="*/ 1618356 w 1795183"/>
              <a:gd name="connsiteY72" fmla="*/ 582215 h 2094815"/>
              <a:gd name="connsiteX73" fmla="*/ 1618357 w 1795183"/>
              <a:gd name="connsiteY73" fmla="*/ 582215 h 2094815"/>
              <a:gd name="connsiteX74" fmla="*/ 1618357 w 1795183"/>
              <a:gd name="connsiteY74" fmla="*/ 582214 h 2094815"/>
              <a:gd name="connsiteX75" fmla="*/ 951308 w 1795183"/>
              <a:gd name="connsiteY75" fmla="*/ 0 h 2094815"/>
              <a:gd name="connsiteX76" fmla="*/ 1612548 w 1795183"/>
              <a:gd name="connsiteY76" fmla="*/ 467180 h 2094815"/>
              <a:gd name="connsiteX77" fmla="*/ 1612548 w 1795183"/>
              <a:gd name="connsiteY77" fmla="*/ 467181 h 2094815"/>
              <a:gd name="connsiteX78" fmla="*/ 1795183 w 1795183"/>
              <a:gd name="connsiteY78" fmla="*/ 596216 h 2094815"/>
              <a:gd name="connsiteX79" fmla="*/ 1778675 w 1795183"/>
              <a:gd name="connsiteY79" fmla="*/ 628149 h 2094815"/>
              <a:gd name="connsiteX80" fmla="*/ 1685087 w 1795183"/>
              <a:gd name="connsiteY80" fmla="*/ 747242 h 2094815"/>
              <a:gd name="connsiteX81" fmla="*/ 1579037 w 1795183"/>
              <a:gd name="connsiteY81" fmla="*/ 896373 h 2094815"/>
              <a:gd name="connsiteX82" fmla="*/ 1595158 w 1795183"/>
              <a:gd name="connsiteY82" fmla="*/ 827607 h 2094815"/>
              <a:gd name="connsiteX83" fmla="*/ 1595163 w 1795183"/>
              <a:gd name="connsiteY83" fmla="*/ 827587 h 2094815"/>
              <a:gd name="connsiteX84" fmla="*/ 1600143 w 1795183"/>
              <a:gd name="connsiteY84" fmla="*/ 792761 h 2094815"/>
              <a:gd name="connsiteX85" fmla="*/ 1599196 w 1795183"/>
              <a:gd name="connsiteY85" fmla="*/ 799382 h 2094815"/>
              <a:gd name="connsiteX86" fmla="*/ 1595163 w 1795183"/>
              <a:gd name="connsiteY86" fmla="*/ 827586 h 2094815"/>
              <a:gd name="connsiteX87" fmla="*/ 1595158 w 1795183"/>
              <a:gd name="connsiteY87" fmla="*/ 827607 h 2094815"/>
              <a:gd name="connsiteX88" fmla="*/ 1578398 w 1795183"/>
              <a:gd name="connsiteY88" fmla="*/ 897272 h 2094815"/>
              <a:gd name="connsiteX89" fmla="*/ 1579037 w 1795183"/>
              <a:gd name="connsiteY89" fmla="*/ 896373 h 2094815"/>
              <a:gd name="connsiteX90" fmla="*/ 1571077 w 1795183"/>
              <a:gd name="connsiteY90" fmla="*/ 930327 h 2094815"/>
              <a:gd name="connsiteX91" fmla="*/ 1568586 w 1795183"/>
              <a:gd name="connsiteY91" fmla="*/ 938052 h 2094815"/>
              <a:gd name="connsiteX92" fmla="*/ 1592357 w 1795183"/>
              <a:gd name="connsiteY92" fmla="*/ 839248 h 2094815"/>
              <a:gd name="connsiteX93" fmla="*/ 1578397 w 1795183"/>
              <a:gd name="connsiteY93" fmla="*/ 897273 h 2094815"/>
              <a:gd name="connsiteX94" fmla="*/ 1571990 w 1795183"/>
              <a:gd name="connsiteY94" fmla="*/ 906283 h 2094815"/>
              <a:gd name="connsiteX95" fmla="*/ 1279218 w 1795183"/>
              <a:gd name="connsiteY95" fmla="*/ 1415652 h 2094815"/>
              <a:gd name="connsiteX96" fmla="*/ 1248463 w 1795183"/>
              <a:gd name="connsiteY96" fmla="*/ 1483680 h 2094815"/>
              <a:gd name="connsiteX97" fmla="*/ 1199432 w 1795183"/>
              <a:gd name="connsiteY97" fmla="*/ 1536433 h 2094815"/>
              <a:gd name="connsiteX98" fmla="*/ 1199419 w 1795183"/>
              <a:gd name="connsiteY98" fmla="*/ 1536444 h 2094815"/>
              <a:gd name="connsiteX99" fmla="*/ 1199432 w 1795183"/>
              <a:gd name="connsiteY99" fmla="*/ 1536434 h 2094815"/>
              <a:gd name="connsiteX100" fmla="*/ 1245619 w 1795183"/>
              <a:gd name="connsiteY100" fmla="*/ 1489971 h 2094815"/>
              <a:gd name="connsiteX101" fmla="*/ 1197983 w 1795183"/>
              <a:gd name="connsiteY101" fmla="*/ 1595340 h 2094815"/>
              <a:gd name="connsiteX102" fmla="*/ 1061575 w 1795183"/>
              <a:gd name="connsiteY102" fmla="*/ 1968034 h 2094815"/>
              <a:gd name="connsiteX103" fmla="*/ 1031777 w 1795183"/>
              <a:gd name="connsiteY103" fmla="*/ 2072969 h 2094815"/>
              <a:gd name="connsiteX104" fmla="*/ 1024951 w 1795183"/>
              <a:gd name="connsiteY104" fmla="*/ 2086172 h 2094815"/>
              <a:gd name="connsiteX105" fmla="*/ 1024951 w 1795183"/>
              <a:gd name="connsiteY105" fmla="*/ 2086173 h 2094815"/>
              <a:gd name="connsiteX106" fmla="*/ 1020483 w 1795183"/>
              <a:gd name="connsiteY106" fmla="*/ 2094815 h 2094815"/>
              <a:gd name="connsiteX107" fmla="*/ 29883 w 1795183"/>
              <a:gd name="connsiteY107" fmla="*/ 1878915 h 2094815"/>
              <a:gd name="connsiteX108" fmla="*/ 12386 w 1795183"/>
              <a:gd name="connsiteY108" fmla="*/ 1878915 h 2094815"/>
              <a:gd name="connsiteX109" fmla="*/ 17183 w 1795183"/>
              <a:gd name="connsiteY109" fmla="*/ 1904314 h 2094815"/>
              <a:gd name="connsiteX110" fmla="*/ 0 w 1795183"/>
              <a:gd name="connsiteY110" fmla="*/ 1903960 h 2094815"/>
              <a:gd name="connsiteX111" fmla="*/ 708 w 1795183"/>
              <a:gd name="connsiteY111" fmla="*/ 1900890 h 2094815"/>
              <a:gd name="connsiteX112" fmla="*/ 6949 w 1795183"/>
              <a:gd name="connsiteY112" fmla="*/ 1878914 h 2094815"/>
              <a:gd name="connsiteX113" fmla="*/ 7092 w 1795183"/>
              <a:gd name="connsiteY113" fmla="*/ 1878407 h 2094815"/>
              <a:gd name="connsiteX114" fmla="*/ 7091 w 1795183"/>
              <a:gd name="connsiteY114" fmla="*/ 1878407 h 2094815"/>
              <a:gd name="connsiteX115" fmla="*/ 7173 w 1795183"/>
              <a:gd name="connsiteY115" fmla="*/ 1878121 h 2094815"/>
              <a:gd name="connsiteX116" fmla="*/ 7174 w 1795183"/>
              <a:gd name="connsiteY116" fmla="*/ 1878121 h 2094815"/>
              <a:gd name="connsiteX117" fmla="*/ 69371 w 1795183"/>
              <a:gd name="connsiteY117" fmla="*/ 1659094 h 2094815"/>
              <a:gd name="connsiteX118" fmla="*/ 852571 w 1795183"/>
              <a:gd name="connsiteY118" fmla="*/ 125644 h 20948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</a:cxnLst>
            <a:rect l="l" t="t" r="r" b="b"/>
            <a:pathLst>
              <a:path w="1795183" h="2094815">
                <a:moveTo>
                  <a:pt x="324984" y="1878264"/>
                </a:moveTo>
                <a:lnTo>
                  <a:pt x="322161" y="1878407"/>
                </a:lnTo>
                <a:lnTo>
                  <a:pt x="322162" y="1878407"/>
                </a:lnTo>
                <a:lnTo>
                  <a:pt x="324984" y="1878264"/>
                </a:lnTo>
                <a:close/>
                <a:moveTo>
                  <a:pt x="454719" y="1871711"/>
                </a:moveTo>
                <a:lnTo>
                  <a:pt x="454690" y="1871716"/>
                </a:lnTo>
                <a:lnTo>
                  <a:pt x="325004" y="1878265"/>
                </a:lnTo>
                <a:lnTo>
                  <a:pt x="325014" y="1878266"/>
                </a:lnTo>
                <a:lnTo>
                  <a:pt x="454690" y="1871717"/>
                </a:lnTo>
                <a:close/>
                <a:moveTo>
                  <a:pt x="645933" y="1836250"/>
                </a:moveTo>
                <a:lnTo>
                  <a:pt x="454718" y="1871711"/>
                </a:lnTo>
                <a:lnTo>
                  <a:pt x="454746" y="1871706"/>
                </a:lnTo>
                <a:lnTo>
                  <a:pt x="645917" y="1836254"/>
                </a:lnTo>
                <a:close/>
                <a:moveTo>
                  <a:pt x="673037" y="1829550"/>
                </a:moveTo>
                <a:lnTo>
                  <a:pt x="673029" y="1829553"/>
                </a:lnTo>
                <a:lnTo>
                  <a:pt x="663525" y="1832987"/>
                </a:lnTo>
                <a:lnTo>
                  <a:pt x="645949" y="1836247"/>
                </a:lnTo>
                <a:lnTo>
                  <a:pt x="645933" y="1836251"/>
                </a:lnTo>
                <a:lnTo>
                  <a:pt x="663525" y="1832988"/>
                </a:lnTo>
                <a:close/>
                <a:moveTo>
                  <a:pt x="843401" y="1767981"/>
                </a:moveTo>
                <a:lnTo>
                  <a:pt x="673037" y="1829549"/>
                </a:lnTo>
                <a:lnTo>
                  <a:pt x="673046" y="1829547"/>
                </a:lnTo>
                <a:lnTo>
                  <a:pt x="843390" y="1767986"/>
                </a:lnTo>
                <a:close/>
                <a:moveTo>
                  <a:pt x="874049" y="1754016"/>
                </a:moveTo>
                <a:lnTo>
                  <a:pt x="874039" y="1754020"/>
                </a:lnTo>
                <a:lnTo>
                  <a:pt x="859179" y="1762279"/>
                </a:lnTo>
                <a:lnTo>
                  <a:pt x="843411" y="1767977"/>
                </a:lnTo>
                <a:lnTo>
                  <a:pt x="843401" y="1767982"/>
                </a:lnTo>
                <a:lnTo>
                  <a:pt x="859179" y="1762280"/>
                </a:lnTo>
                <a:close/>
                <a:moveTo>
                  <a:pt x="1030272" y="1667193"/>
                </a:moveTo>
                <a:lnTo>
                  <a:pt x="874049" y="1754015"/>
                </a:lnTo>
                <a:lnTo>
                  <a:pt x="874059" y="1754010"/>
                </a:lnTo>
                <a:lnTo>
                  <a:pt x="1030265" y="1667198"/>
                </a:lnTo>
                <a:close/>
                <a:moveTo>
                  <a:pt x="1052652" y="1651582"/>
                </a:moveTo>
                <a:lnTo>
                  <a:pt x="1052641" y="1651590"/>
                </a:lnTo>
                <a:lnTo>
                  <a:pt x="1038774" y="1662468"/>
                </a:lnTo>
                <a:lnTo>
                  <a:pt x="1030279" y="1667189"/>
                </a:lnTo>
                <a:lnTo>
                  <a:pt x="1030272" y="1667194"/>
                </a:lnTo>
                <a:lnTo>
                  <a:pt x="1038774" y="1662469"/>
                </a:lnTo>
                <a:close/>
                <a:moveTo>
                  <a:pt x="1199419" y="1536443"/>
                </a:moveTo>
                <a:lnTo>
                  <a:pt x="1052652" y="1651581"/>
                </a:lnTo>
                <a:lnTo>
                  <a:pt x="1052664" y="1651573"/>
                </a:lnTo>
                <a:lnTo>
                  <a:pt x="1199401" y="1536458"/>
                </a:lnTo>
                <a:close/>
                <a:moveTo>
                  <a:pt x="1318363" y="1408476"/>
                </a:moveTo>
                <a:lnTo>
                  <a:pt x="1281628" y="1453744"/>
                </a:lnTo>
                <a:lnTo>
                  <a:pt x="1245621" y="1489967"/>
                </a:lnTo>
                <a:lnTo>
                  <a:pt x="1248463" y="1483680"/>
                </a:lnTo>
                <a:close/>
                <a:moveTo>
                  <a:pt x="1350464" y="1368917"/>
                </a:moveTo>
                <a:lnTo>
                  <a:pt x="1338278" y="1387050"/>
                </a:lnTo>
                <a:lnTo>
                  <a:pt x="1318363" y="1408476"/>
                </a:lnTo>
                <a:close/>
                <a:moveTo>
                  <a:pt x="1452424" y="1217208"/>
                </a:moveTo>
                <a:lnTo>
                  <a:pt x="1373539" y="1340482"/>
                </a:lnTo>
                <a:lnTo>
                  <a:pt x="1350464" y="1368917"/>
                </a:lnTo>
                <a:close/>
                <a:moveTo>
                  <a:pt x="1510120" y="1099503"/>
                </a:moveTo>
                <a:lnTo>
                  <a:pt x="1499352" y="1125492"/>
                </a:lnTo>
                <a:cubicBezTo>
                  <a:pt x="1484901" y="1156753"/>
                  <a:pt x="1469241" y="1187341"/>
                  <a:pt x="1452433" y="1217196"/>
                </a:cubicBezTo>
                <a:lnTo>
                  <a:pt x="1452424" y="1217208"/>
                </a:lnTo>
                <a:lnTo>
                  <a:pt x="1452433" y="1217195"/>
                </a:lnTo>
                <a:close/>
                <a:moveTo>
                  <a:pt x="1523826" y="1066422"/>
                </a:moveTo>
                <a:lnTo>
                  <a:pt x="1517262" y="1084932"/>
                </a:lnTo>
                <a:lnTo>
                  <a:pt x="1510120" y="1099503"/>
                </a:lnTo>
                <a:close/>
                <a:moveTo>
                  <a:pt x="1560945" y="961750"/>
                </a:moveTo>
                <a:lnTo>
                  <a:pt x="1539020" y="1029749"/>
                </a:lnTo>
                <a:lnTo>
                  <a:pt x="1523826" y="1066422"/>
                </a:lnTo>
                <a:close/>
                <a:moveTo>
                  <a:pt x="1568586" y="938052"/>
                </a:moveTo>
                <a:lnTo>
                  <a:pt x="1566977" y="944741"/>
                </a:lnTo>
                <a:lnTo>
                  <a:pt x="1560945" y="961750"/>
                </a:lnTo>
                <a:close/>
                <a:moveTo>
                  <a:pt x="1616869" y="613621"/>
                </a:moveTo>
                <a:lnTo>
                  <a:pt x="1612468" y="706564"/>
                </a:lnTo>
                <a:lnTo>
                  <a:pt x="1615382" y="645030"/>
                </a:lnTo>
                <a:close/>
                <a:moveTo>
                  <a:pt x="1618356" y="582214"/>
                </a:moveTo>
                <a:lnTo>
                  <a:pt x="1616869" y="613622"/>
                </a:lnTo>
                <a:lnTo>
                  <a:pt x="1618356" y="582215"/>
                </a:lnTo>
                <a:lnTo>
                  <a:pt x="1618357" y="582215"/>
                </a:lnTo>
                <a:lnTo>
                  <a:pt x="1618357" y="582214"/>
                </a:lnTo>
                <a:close/>
                <a:moveTo>
                  <a:pt x="951308" y="0"/>
                </a:moveTo>
                <a:lnTo>
                  <a:pt x="1612548" y="467180"/>
                </a:lnTo>
                <a:lnTo>
                  <a:pt x="1612548" y="467181"/>
                </a:lnTo>
                <a:lnTo>
                  <a:pt x="1795183" y="596216"/>
                </a:lnTo>
                <a:lnTo>
                  <a:pt x="1778675" y="628149"/>
                </a:lnTo>
                <a:lnTo>
                  <a:pt x="1685087" y="747242"/>
                </a:lnTo>
                <a:lnTo>
                  <a:pt x="1579037" y="896373"/>
                </a:lnTo>
                <a:lnTo>
                  <a:pt x="1595158" y="827607"/>
                </a:lnTo>
                <a:lnTo>
                  <a:pt x="1595163" y="827587"/>
                </a:lnTo>
                <a:lnTo>
                  <a:pt x="1600143" y="792761"/>
                </a:lnTo>
                <a:lnTo>
                  <a:pt x="1599196" y="799382"/>
                </a:lnTo>
                <a:lnTo>
                  <a:pt x="1595163" y="827586"/>
                </a:lnTo>
                <a:lnTo>
                  <a:pt x="1595158" y="827607"/>
                </a:lnTo>
                <a:lnTo>
                  <a:pt x="1578398" y="897272"/>
                </a:lnTo>
                <a:lnTo>
                  <a:pt x="1579037" y="896373"/>
                </a:lnTo>
                <a:lnTo>
                  <a:pt x="1571077" y="930327"/>
                </a:lnTo>
                <a:lnTo>
                  <a:pt x="1568586" y="938052"/>
                </a:lnTo>
                <a:lnTo>
                  <a:pt x="1592357" y="839248"/>
                </a:lnTo>
                <a:lnTo>
                  <a:pt x="1578397" y="897273"/>
                </a:lnTo>
                <a:lnTo>
                  <a:pt x="1571990" y="906283"/>
                </a:lnTo>
                <a:cubicBezTo>
                  <a:pt x="1462642" y="1068139"/>
                  <a:pt x="1364669" y="1238311"/>
                  <a:pt x="1279218" y="1415652"/>
                </a:cubicBezTo>
                <a:lnTo>
                  <a:pt x="1248463" y="1483680"/>
                </a:lnTo>
                <a:lnTo>
                  <a:pt x="1199432" y="1536433"/>
                </a:lnTo>
                <a:lnTo>
                  <a:pt x="1199419" y="1536444"/>
                </a:lnTo>
                <a:lnTo>
                  <a:pt x="1199432" y="1536434"/>
                </a:lnTo>
                <a:lnTo>
                  <a:pt x="1245619" y="1489971"/>
                </a:lnTo>
                <a:lnTo>
                  <a:pt x="1197983" y="1595340"/>
                </a:lnTo>
                <a:cubicBezTo>
                  <a:pt x="1146665" y="1716668"/>
                  <a:pt x="1101082" y="1841013"/>
                  <a:pt x="1061575" y="1968034"/>
                </a:cubicBezTo>
                <a:lnTo>
                  <a:pt x="1031777" y="2072969"/>
                </a:lnTo>
                <a:lnTo>
                  <a:pt x="1024951" y="2086172"/>
                </a:lnTo>
                <a:lnTo>
                  <a:pt x="1024951" y="2086173"/>
                </a:lnTo>
                <a:lnTo>
                  <a:pt x="1020483" y="2094815"/>
                </a:lnTo>
                <a:lnTo>
                  <a:pt x="29883" y="1878915"/>
                </a:lnTo>
                <a:lnTo>
                  <a:pt x="12386" y="1878915"/>
                </a:lnTo>
                <a:lnTo>
                  <a:pt x="17183" y="1904314"/>
                </a:lnTo>
                <a:lnTo>
                  <a:pt x="0" y="1903960"/>
                </a:lnTo>
                <a:lnTo>
                  <a:pt x="708" y="1900890"/>
                </a:lnTo>
                <a:lnTo>
                  <a:pt x="6949" y="1878914"/>
                </a:lnTo>
                <a:lnTo>
                  <a:pt x="7092" y="1878407"/>
                </a:lnTo>
                <a:lnTo>
                  <a:pt x="7091" y="1878407"/>
                </a:lnTo>
                <a:lnTo>
                  <a:pt x="7173" y="1878121"/>
                </a:lnTo>
                <a:lnTo>
                  <a:pt x="7174" y="1878121"/>
                </a:lnTo>
                <a:lnTo>
                  <a:pt x="69371" y="1659094"/>
                </a:lnTo>
                <a:cubicBezTo>
                  <a:pt x="243062" y="1100659"/>
                  <a:pt x="510230" y="583409"/>
                  <a:pt x="852571" y="125644"/>
                </a:cubicBez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4" name="Freeform: Shape 43">
            <a:extLst>
              <a:ext uri="{FF2B5EF4-FFF2-40B4-BE49-F238E27FC236}">
                <a16:creationId xmlns:a16="http://schemas.microsoft.com/office/drawing/2014/main" id="{6089653F-493D-E3C0-8902-CC6912602663}"/>
              </a:ext>
            </a:extLst>
          </p:cNvPr>
          <p:cNvSpPr/>
          <p:nvPr/>
        </p:nvSpPr>
        <p:spPr>
          <a:xfrm>
            <a:off x="11426064" y="8150963"/>
            <a:ext cx="2150164" cy="2509049"/>
          </a:xfrm>
          <a:custGeom>
            <a:avLst/>
            <a:gdLst>
              <a:gd name="connsiteX0" fmla="*/ 1586779 w 1795182"/>
              <a:gd name="connsiteY0" fmla="*/ 1232385 h 2094816"/>
              <a:gd name="connsiteX1" fmla="*/ 1595162 w 1795182"/>
              <a:gd name="connsiteY1" fmla="*/ 1267230 h 2094816"/>
              <a:gd name="connsiteX2" fmla="*/ 1618355 w 1795182"/>
              <a:gd name="connsiteY2" fmla="*/ 1512602 h 2094816"/>
              <a:gd name="connsiteX3" fmla="*/ 1618356 w 1795182"/>
              <a:gd name="connsiteY3" fmla="*/ 1512602 h 2094816"/>
              <a:gd name="connsiteX4" fmla="*/ 1618356 w 1795182"/>
              <a:gd name="connsiteY4" fmla="*/ 1512601 h 2094816"/>
              <a:gd name="connsiteX5" fmla="*/ 1618355 w 1795182"/>
              <a:gd name="connsiteY5" fmla="*/ 1512601 h 2094816"/>
              <a:gd name="connsiteX6" fmla="*/ 1595162 w 1795182"/>
              <a:gd name="connsiteY6" fmla="*/ 1267229 h 2094816"/>
              <a:gd name="connsiteX7" fmla="*/ 1030288 w 1795182"/>
              <a:gd name="connsiteY7" fmla="*/ 427631 h 2094816"/>
              <a:gd name="connsiteX8" fmla="*/ 1030300 w 1795182"/>
              <a:gd name="connsiteY8" fmla="*/ 427639 h 2094816"/>
              <a:gd name="connsiteX9" fmla="*/ 1038773 w 1795182"/>
              <a:gd name="connsiteY9" fmla="*/ 432348 h 2094816"/>
              <a:gd name="connsiteX10" fmla="*/ 1052602 w 1795182"/>
              <a:gd name="connsiteY10" fmla="*/ 443198 h 2094816"/>
              <a:gd name="connsiteX11" fmla="*/ 1052627 w 1795182"/>
              <a:gd name="connsiteY11" fmla="*/ 443215 h 2094816"/>
              <a:gd name="connsiteX12" fmla="*/ 1038774 w 1795182"/>
              <a:gd name="connsiteY12" fmla="*/ 432347 h 2094816"/>
              <a:gd name="connsiteX13" fmla="*/ 874020 w 1795182"/>
              <a:gd name="connsiteY13" fmla="*/ 340787 h 2094816"/>
              <a:gd name="connsiteX14" fmla="*/ 1030290 w 1795182"/>
              <a:gd name="connsiteY14" fmla="*/ 427634 h 2094816"/>
              <a:gd name="connsiteX15" fmla="*/ 1030281 w 1795182"/>
              <a:gd name="connsiteY15" fmla="*/ 427628 h 2094816"/>
              <a:gd name="connsiteX16" fmla="*/ 874037 w 1795182"/>
              <a:gd name="connsiteY16" fmla="*/ 340794 h 2094816"/>
              <a:gd name="connsiteX17" fmla="*/ 843424 w 1795182"/>
              <a:gd name="connsiteY17" fmla="*/ 326843 h 2094816"/>
              <a:gd name="connsiteX18" fmla="*/ 843438 w 1795182"/>
              <a:gd name="connsiteY18" fmla="*/ 326850 h 2094816"/>
              <a:gd name="connsiteX19" fmla="*/ 859178 w 1795182"/>
              <a:gd name="connsiteY19" fmla="*/ 332538 h 2094816"/>
              <a:gd name="connsiteX20" fmla="*/ 874011 w 1795182"/>
              <a:gd name="connsiteY20" fmla="*/ 340781 h 2094816"/>
              <a:gd name="connsiteX21" fmla="*/ 874027 w 1795182"/>
              <a:gd name="connsiteY21" fmla="*/ 340789 h 2094816"/>
              <a:gd name="connsiteX22" fmla="*/ 859179 w 1795182"/>
              <a:gd name="connsiteY22" fmla="*/ 332537 h 2094816"/>
              <a:gd name="connsiteX23" fmla="*/ 673020 w 1795182"/>
              <a:gd name="connsiteY23" fmla="*/ 265261 h 2094816"/>
              <a:gd name="connsiteX24" fmla="*/ 843427 w 1795182"/>
              <a:gd name="connsiteY24" fmla="*/ 326846 h 2094816"/>
              <a:gd name="connsiteX25" fmla="*/ 843413 w 1795182"/>
              <a:gd name="connsiteY25" fmla="*/ 326839 h 2094816"/>
              <a:gd name="connsiteX26" fmla="*/ 673030 w 1795182"/>
              <a:gd name="connsiteY26" fmla="*/ 265264 h 2094816"/>
              <a:gd name="connsiteX27" fmla="*/ 645962 w 1795182"/>
              <a:gd name="connsiteY27" fmla="*/ 258571 h 2094816"/>
              <a:gd name="connsiteX28" fmla="*/ 645984 w 1795182"/>
              <a:gd name="connsiteY28" fmla="*/ 258577 h 2094816"/>
              <a:gd name="connsiteX29" fmla="*/ 663524 w 1795182"/>
              <a:gd name="connsiteY29" fmla="*/ 261830 h 2094816"/>
              <a:gd name="connsiteX30" fmla="*/ 673009 w 1795182"/>
              <a:gd name="connsiteY30" fmla="*/ 265257 h 2094816"/>
              <a:gd name="connsiteX31" fmla="*/ 673021 w 1795182"/>
              <a:gd name="connsiteY31" fmla="*/ 265260 h 2094816"/>
              <a:gd name="connsiteX32" fmla="*/ 663525 w 1795182"/>
              <a:gd name="connsiteY32" fmla="*/ 261829 h 2094816"/>
              <a:gd name="connsiteX33" fmla="*/ 1020483 w 1795182"/>
              <a:gd name="connsiteY33" fmla="*/ 0 h 2094816"/>
              <a:gd name="connsiteX34" fmla="*/ 1025160 w 1795182"/>
              <a:gd name="connsiteY34" fmla="*/ 9047 h 2094816"/>
              <a:gd name="connsiteX35" fmla="*/ 1031779 w 1795182"/>
              <a:gd name="connsiteY35" fmla="*/ 21851 h 2094816"/>
              <a:gd name="connsiteX36" fmla="*/ 1061576 w 1795182"/>
              <a:gd name="connsiteY36" fmla="*/ 126782 h 2094816"/>
              <a:gd name="connsiteX37" fmla="*/ 1197984 w 1795182"/>
              <a:gd name="connsiteY37" fmla="*/ 499476 h 2094816"/>
              <a:gd name="connsiteX38" fmla="*/ 1245621 w 1795182"/>
              <a:gd name="connsiteY38" fmla="*/ 604846 h 2094816"/>
              <a:gd name="connsiteX39" fmla="*/ 1281629 w 1795182"/>
              <a:gd name="connsiteY39" fmla="*/ 641070 h 2094816"/>
              <a:gd name="connsiteX40" fmla="*/ 1566978 w 1795182"/>
              <a:gd name="connsiteY40" fmla="*/ 1150073 h 2094816"/>
              <a:gd name="connsiteX41" fmla="*/ 1572777 w 1795182"/>
              <a:gd name="connsiteY41" fmla="*/ 1174176 h 2094816"/>
              <a:gd name="connsiteX42" fmla="*/ 1566978 w 1795182"/>
              <a:gd name="connsiteY42" fmla="*/ 1150074 h 2094816"/>
              <a:gd name="connsiteX43" fmla="*/ 1281629 w 1795182"/>
              <a:gd name="connsiteY43" fmla="*/ 641071 h 2094816"/>
              <a:gd name="connsiteX44" fmla="*/ 1245622 w 1795182"/>
              <a:gd name="connsiteY44" fmla="*/ 604848 h 2094816"/>
              <a:gd name="connsiteX45" fmla="*/ 1199432 w 1795182"/>
              <a:gd name="connsiteY45" fmla="*/ 558382 h 2094816"/>
              <a:gd name="connsiteX46" fmla="*/ 1052638 w 1795182"/>
              <a:gd name="connsiteY46" fmla="*/ 443224 h 2094816"/>
              <a:gd name="connsiteX47" fmla="*/ 1052618 w 1795182"/>
              <a:gd name="connsiteY47" fmla="*/ 443210 h 2094816"/>
              <a:gd name="connsiteX48" fmla="*/ 1199431 w 1795182"/>
              <a:gd name="connsiteY48" fmla="*/ 558383 h 2094816"/>
              <a:gd name="connsiteX49" fmla="*/ 1245621 w 1795182"/>
              <a:gd name="connsiteY49" fmla="*/ 604850 h 2094816"/>
              <a:gd name="connsiteX50" fmla="*/ 1279218 w 1795182"/>
              <a:gd name="connsiteY50" fmla="*/ 679164 h 2094816"/>
              <a:gd name="connsiteX51" fmla="*/ 1571990 w 1795182"/>
              <a:gd name="connsiteY51" fmla="*/ 1188533 h 2094816"/>
              <a:gd name="connsiteX52" fmla="*/ 1578396 w 1795182"/>
              <a:gd name="connsiteY52" fmla="*/ 1197541 h 2094816"/>
              <a:gd name="connsiteX53" fmla="*/ 1578396 w 1795182"/>
              <a:gd name="connsiteY53" fmla="*/ 1197542 h 2094816"/>
              <a:gd name="connsiteX54" fmla="*/ 1578396 w 1795182"/>
              <a:gd name="connsiteY54" fmla="*/ 1197543 h 2094816"/>
              <a:gd name="connsiteX55" fmla="*/ 1578400 w 1795182"/>
              <a:gd name="connsiteY55" fmla="*/ 1197547 h 2094816"/>
              <a:gd name="connsiteX56" fmla="*/ 1578400 w 1795182"/>
              <a:gd name="connsiteY56" fmla="*/ 1197548 h 2094816"/>
              <a:gd name="connsiteX57" fmla="*/ 1685087 w 1795182"/>
              <a:gd name="connsiteY57" fmla="*/ 1347574 h 2094816"/>
              <a:gd name="connsiteX58" fmla="*/ 1778672 w 1795182"/>
              <a:gd name="connsiteY58" fmla="*/ 1466663 h 2094816"/>
              <a:gd name="connsiteX59" fmla="*/ 1795182 w 1795182"/>
              <a:gd name="connsiteY59" fmla="*/ 1498600 h 2094816"/>
              <a:gd name="connsiteX60" fmla="*/ 1612547 w 1795182"/>
              <a:gd name="connsiteY60" fmla="*/ 1627635 h 2094816"/>
              <a:gd name="connsiteX61" fmla="*/ 1612547 w 1795182"/>
              <a:gd name="connsiteY61" fmla="*/ 1627636 h 2094816"/>
              <a:gd name="connsiteX62" fmla="*/ 951307 w 1795182"/>
              <a:gd name="connsiteY62" fmla="*/ 2094816 h 2094816"/>
              <a:gd name="connsiteX63" fmla="*/ 852570 w 1795182"/>
              <a:gd name="connsiteY63" fmla="*/ 1969172 h 2094816"/>
              <a:gd name="connsiteX64" fmla="*/ 69370 w 1795182"/>
              <a:gd name="connsiteY64" fmla="*/ 435722 h 2094816"/>
              <a:gd name="connsiteX65" fmla="*/ 7092 w 1795182"/>
              <a:gd name="connsiteY65" fmla="*/ 216409 h 2094816"/>
              <a:gd name="connsiteX66" fmla="*/ 322161 w 1795182"/>
              <a:gd name="connsiteY66" fmla="*/ 216409 h 2094816"/>
              <a:gd name="connsiteX67" fmla="*/ 324982 w 1795182"/>
              <a:gd name="connsiteY67" fmla="*/ 216552 h 2094816"/>
              <a:gd name="connsiteX68" fmla="*/ 324997 w 1795182"/>
              <a:gd name="connsiteY68" fmla="*/ 216551 h 2094816"/>
              <a:gd name="connsiteX69" fmla="*/ 454689 w 1795182"/>
              <a:gd name="connsiteY69" fmla="*/ 223100 h 2094816"/>
              <a:gd name="connsiteX70" fmla="*/ 645964 w 1795182"/>
              <a:gd name="connsiteY70" fmla="*/ 258573 h 2094816"/>
              <a:gd name="connsiteX71" fmla="*/ 645945 w 1795182"/>
              <a:gd name="connsiteY71" fmla="*/ 258568 h 2094816"/>
              <a:gd name="connsiteX72" fmla="*/ 454714 w 1795182"/>
              <a:gd name="connsiteY72" fmla="*/ 223104 h 2094816"/>
              <a:gd name="connsiteX73" fmla="*/ 454691 w 1795182"/>
              <a:gd name="connsiteY73" fmla="*/ 223100 h 2094816"/>
              <a:gd name="connsiteX74" fmla="*/ 324999 w 1795182"/>
              <a:gd name="connsiteY74" fmla="*/ 216551 h 2094816"/>
              <a:gd name="connsiteX75" fmla="*/ 325008 w 1795182"/>
              <a:gd name="connsiteY75" fmla="*/ 216551 h 2094816"/>
              <a:gd name="connsiteX76" fmla="*/ 324994 w 1795182"/>
              <a:gd name="connsiteY76" fmla="*/ 216550 h 2094816"/>
              <a:gd name="connsiteX77" fmla="*/ 324983 w 1795182"/>
              <a:gd name="connsiteY77" fmla="*/ 216551 h 2094816"/>
              <a:gd name="connsiteX78" fmla="*/ 322162 w 1795182"/>
              <a:gd name="connsiteY78" fmla="*/ 216408 h 2094816"/>
              <a:gd name="connsiteX79" fmla="*/ 7093 w 1795182"/>
              <a:gd name="connsiteY79" fmla="*/ 216408 h 2094816"/>
              <a:gd name="connsiteX80" fmla="*/ 7092 w 1795182"/>
              <a:gd name="connsiteY80" fmla="*/ 216407 h 2094816"/>
              <a:gd name="connsiteX81" fmla="*/ 7093 w 1795182"/>
              <a:gd name="connsiteY81" fmla="*/ 216407 h 2094816"/>
              <a:gd name="connsiteX82" fmla="*/ 6950 w 1795182"/>
              <a:gd name="connsiteY82" fmla="*/ 215901 h 2094816"/>
              <a:gd name="connsiteX83" fmla="*/ 6949 w 1795182"/>
              <a:gd name="connsiteY83" fmla="*/ 215901 h 2094816"/>
              <a:gd name="connsiteX84" fmla="*/ 708 w 1795182"/>
              <a:gd name="connsiteY84" fmla="*/ 193925 h 2094816"/>
              <a:gd name="connsiteX85" fmla="*/ 0 w 1795182"/>
              <a:gd name="connsiteY85" fmla="*/ 190856 h 2094816"/>
              <a:gd name="connsiteX86" fmla="*/ 17183 w 1795182"/>
              <a:gd name="connsiteY86" fmla="*/ 190501 h 2094816"/>
              <a:gd name="connsiteX87" fmla="*/ 12386 w 1795182"/>
              <a:gd name="connsiteY87" fmla="*/ 215900 h 2094816"/>
              <a:gd name="connsiteX88" fmla="*/ 12387 w 1795182"/>
              <a:gd name="connsiteY88" fmla="*/ 215900 h 2094816"/>
              <a:gd name="connsiteX89" fmla="*/ 29883 w 1795182"/>
              <a:gd name="connsiteY89" fmla="*/ 215900 h 2094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</a:cxnLst>
            <a:rect l="l" t="t" r="r" b="b"/>
            <a:pathLst>
              <a:path w="1795182" h="2094816">
                <a:moveTo>
                  <a:pt x="1586779" y="1232385"/>
                </a:moveTo>
                <a:lnTo>
                  <a:pt x="1595162" y="1267230"/>
                </a:lnTo>
                <a:cubicBezTo>
                  <a:pt x="1610385" y="1346682"/>
                  <a:pt x="1618355" y="1428711"/>
                  <a:pt x="1618355" y="1512602"/>
                </a:cubicBezTo>
                <a:lnTo>
                  <a:pt x="1618356" y="1512602"/>
                </a:lnTo>
                <a:lnTo>
                  <a:pt x="1618356" y="1512601"/>
                </a:lnTo>
                <a:lnTo>
                  <a:pt x="1618355" y="1512601"/>
                </a:lnTo>
                <a:cubicBezTo>
                  <a:pt x="1618355" y="1428710"/>
                  <a:pt x="1610385" y="1346681"/>
                  <a:pt x="1595162" y="1267229"/>
                </a:cubicBezTo>
                <a:close/>
                <a:moveTo>
                  <a:pt x="1030288" y="427631"/>
                </a:moveTo>
                <a:lnTo>
                  <a:pt x="1030300" y="427639"/>
                </a:lnTo>
                <a:lnTo>
                  <a:pt x="1038773" y="432348"/>
                </a:lnTo>
                <a:lnTo>
                  <a:pt x="1052602" y="443198"/>
                </a:lnTo>
                <a:lnTo>
                  <a:pt x="1052627" y="443215"/>
                </a:lnTo>
                <a:lnTo>
                  <a:pt x="1038774" y="432347"/>
                </a:lnTo>
                <a:close/>
                <a:moveTo>
                  <a:pt x="874020" y="340787"/>
                </a:moveTo>
                <a:lnTo>
                  <a:pt x="1030290" y="427634"/>
                </a:lnTo>
                <a:lnTo>
                  <a:pt x="1030281" y="427628"/>
                </a:lnTo>
                <a:lnTo>
                  <a:pt x="874037" y="340794"/>
                </a:lnTo>
                <a:close/>
                <a:moveTo>
                  <a:pt x="843424" y="326843"/>
                </a:moveTo>
                <a:lnTo>
                  <a:pt x="843438" y="326850"/>
                </a:lnTo>
                <a:lnTo>
                  <a:pt x="859178" y="332538"/>
                </a:lnTo>
                <a:lnTo>
                  <a:pt x="874011" y="340781"/>
                </a:lnTo>
                <a:lnTo>
                  <a:pt x="874027" y="340789"/>
                </a:lnTo>
                <a:lnTo>
                  <a:pt x="859179" y="332537"/>
                </a:lnTo>
                <a:close/>
                <a:moveTo>
                  <a:pt x="673020" y="265261"/>
                </a:moveTo>
                <a:lnTo>
                  <a:pt x="843427" y="326846"/>
                </a:lnTo>
                <a:lnTo>
                  <a:pt x="843413" y="326839"/>
                </a:lnTo>
                <a:lnTo>
                  <a:pt x="673030" y="265264"/>
                </a:lnTo>
                <a:close/>
                <a:moveTo>
                  <a:pt x="645962" y="258571"/>
                </a:moveTo>
                <a:lnTo>
                  <a:pt x="645984" y="258577"/>
                </a:lnTo>
                <a:lnTo>
                  <a:pt x="663524" y="261830"/>
                </a:lnTo>
                <a:lnTo>
                  <a:pt x="673009" y="265257"/>
                </a:lnTo>
                <a:lnTo>
                  <a:pt x="673021" y="265260"/>
                </a:lnTo>
                <a:lnTo>
                  <a:pt x="663525" y="261829"/>
                </a:lnTo>
                <a:close/>
                <a:moveTo>
                  <a:pt x="1020483" y="0"/>
                </a:moveTo>
                <a:lnTo>
                  <a:pt x="1025160" y="9047"/>
                </a:lnTo>
                <a:lnTo>
                  <a:pt x="1031779" y="21851"/>
                </a:lnTo>
                <a:lnTo>
                  <a:pt x="1061576" y="126782"/>
                </a:lnTo>
                <a:cubicBezTo>
                  <a:pt x="1101083" y="253803"/>
                  <a:pt x="1146666" y="378148"/>
                  <a:pt x="1197984" y="499476"/>
                </a:cubicBezTo>
                <a:lnTo>
                  <a:pt x="1245621" y="604846"/>
                </a:lnTo>
                <a:lnTo>
                  <a:pt x="1281629" y="641070"/>
                </a:lnTo>
                <a:cubicBezTo>
                  <a:pt x="1412388" y="784937"/>
                  <a:pt x="1511233" y="958333"/>
                  <a:pt x="1566978" y="1150073"/>
                </a:cubicBezTo>
                <a:lnTo>
                  <a:pt x="1572777" y="1174176"/>
                </a:lnTo>
                <a:lnTo>
                  <a:pt x="1566978" y="1150074"/>
                </a:lnTo>
                <a:cubicBezTo>
                  <a:pt x="1511233" y="958334"/>
                  <a:pt x="1412388" y="784938"/>
                  <a:pt x="1281629" y="641071"/>
                </a:cubicBezTo>
                <a:lnTo>
                  <a:pt x="1245622" y="604848"/>
                </a:lnTo>
                <a:lnTo>
                  <a:pt x="1199432" y="558382"/>
                </a:lnTo>
                <a:lnTo>
                  <a:pt x="1052638" y="443224"/>
                </a:lnTo>
                <a:lnTo>
                  <a:pt x="1052618" y="443210"/>
                </a:lnTo>
                <a:lnTo>
                  <a:pt x="1199431" y="558383"/>
                </a:lnTo>
                <a:lnTo>
                  <a:pt x="1245621" y="604850"/>
                </a:lnTo>
                <a:lnTo>
                  <a:pt x="1279218" y="679164"/>
                </a:lnTo>
                <a:cubicBezTo>
                  <a:pt x="1364669" y="856505"/>
                  <a:pt x="1462642" y="1026677"/>
                  <a:pt x="1571990" y="1188533"/>
                </a:cubicBezTo>
                <a:lnTo>
                  <a:pt x="1578396" y="1197541"/>
                </a:lnTo>
                <a:lnTo>
                  <a:pt x="1578396" y="1197542"/>
                </a:lnTo>
                <a:lnTo>
                  <a:pt x="1578396" y="1197543"/>
                </a:lnTo>
                <a:lnTo>
                  <a:pt x="1578400" y="1197547"/>
                </a:lnTo>
                <a:lnTo>
                  <a:pt x="1578400" y="1197548"/>
                </a:lnTo>
                <a:lnTo>
                  <a:pt x="1685087" y="1347574"/>
                </a:lnTo>
                <a:lnTo>
                  <a:pt x="1778672" y="1466663"/>
                </a:lnTo>
                <a:lnTo>
                  <a:pt x="1795182" y="1498600"/>
                </a:lnTo>
                <a:lnTo>
                  <a:pt x="1612547" y="1627635"/>
                </a:lnTo>
                <a:lnTo>
                  <a:pt x="1612547" y="1627636"/>
                </a:lnTo>
                <a:lnTo>
                  <a:pt x="951307" y="2094816"/>
                </a:lnTo>
                <a:lnTo>
                  <a:pt x="852570" y="1969172"/>
                </a:lnTo>
                <a:cubicBezTo>
                  <a:pt x="510229" y="1511407"/>
                  <a:pt x="243061" y="994157"/>
                  <a:pt x="69370" y="435722"/>
                </a:cubicBezTo>
                <a:lnTo>
                  <a:pt x="7092" y="216409"/>
                </a:lnTo>
                <a:lnTo>
                  <a:pt x="322161" y="216409"/>
                </a:lnTo>
                <a:lnTo>
                  <a:pt x="324982" y="216552"/>
                </a:lnTo>
                <a:lnTo>
                  <a:pt x="324997" y="216551"/>
                </a:lnTo>
                <a:lnTo>
                  <a:pt x="454689" y="223100"/>
                </a:lnTo>
                <a:lnTo>
                  <a:pt x="645964" y="258573"/>
                </a:lnTo>
                <a:lnTo>
                  <a:pt x="645945" y="258568"/>
                </a:lnTo>
                <a:lnTo>
                  <a:pt x="454714" y="223104"/>
                </a:lnTo>
                <a:lnTo>
                  <a:pt x="454691" y="223100"/>
                </a:lnTo>
                <a:lnTo>
                  <a:pt x="324999" y="216551"/>
                </a:lnTo>
                <a:lnTo>
                  <a:pt x="325008" y="216551"/>
                </a:lnTo>
                <a:lnTo>
                  <a:pt x="324994" y="216550"/>
                </a:lnTo>
                <a:lnTo>
                  <a:pt x="324983" y="216551"/>
                </a:lnTo>
                <a:lnTo>
                  <a:pt x="322162" y="216408"/>
                </a:lnTo>
                <a:lnTo>
                  <a:pt x="7093" y="216408"/>
                </a:lnTo>
                <a:lnTo>
                  <a:pt x="7092" y="216407"/>
                </a:lnTo>
                <a:lnTo>
                  <a:pt x="7093" y="216407"/>
                </a:lnTo>
                <a:lnTo>
                  <a:pt x="6950" y="215901"/>
                </a:lnTo>
                <a:lnTo>
                  <a:pt x="6949" y="215901"/>
                </a:lnTo>
                <a:lnTo>
                  <a:pt x="708" y="193925"/>
                </a:lnTo>
                <a:lnTo>
                  <a:pt x="0" y="190856"/>
                </a:lnTo>
                <a:lnTo>
                  <a:pt x="17183" y="190501"/>
                </a:lnTo>
                <a:lnTo>
                  <a:pt x="12386" y="215900"/>
                </a:lnTo>
                <a:lnTo>
                  <a:pt x="12387" y="215900"/>
                </a:lnTo>
                <a:lnTo>
                  <a:pt x="29883" y="215900"/>
                </a:lnTo>
                <a:close/>
              </a:path>
            </a:pathLst>
          </a:cu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E8376FCE-408C-B70D-38AB-A393B655C3EF}"/>
              </a:ext>
            </a:extLst>
          </p:cNvPr>
          <p:cNvSpPr/>
          <p:nvPr/>
        </p:nvSpPr>
        <p:spPr>
          <a:xfrm>
            <a:off x="12705420" y="2225648"/>
            <a:ext cx="9264706" cy="9264706"/>
          </a:xfrm>
          <a:prstGeom prst="ellipse">
            <a:avLst/>
          </a:prstGeom>
          <a:noFill/>
          <a:ln w="254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E4FE9163-71C7-BF45-00D9-BA3CC69314C1}"/>
              </a:ext>
            </a:extLst>
          </p:cNvPr>
          <p:cNvSpPr/>
          <p:nvPr/>
        </p:nvSpPr>
        <p:spPr>
          <a:xfrm>
            <a:off x="13037316" y="2557544"/>
            <a:ext cx="8600914" cy="8600914"/>
          </a:xfrm>
          <a:prstGeom prst="ellipse">
            <a:avLst/>
          </a:prstGeom>
          <a:solidFill>
            <a:schemeClr val="bg1"/>
          </a:solidFill>
          <a:ln>
            <a:solidFill>
              <a:schemeClr val="bg1">
                <a:lumMod val="85000"/>
              </a:schemeClr>
            </a:solidFill>
          </a:ln>
          <a:effectLst>
            <a:outerShdw blurRad="762000" dist="4445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5806ED38-5513-A32D-E099-33904C3F3CC4}"/>
              </a:ext>
            </a:extLst>
          </p:cNvPr>
          <p:cNvSpPr/>
          <p:nvPr/>
        </p:nvSpPr>
        <p:spPr>
          <a:xfrm>
            <a:off x="2451330" y="2370664"/>
            <a:ext cx="2728949" cy="2765337"/>
          </a:xfrm>
          <a:prstGeom prst="ellipse">
            <a:avLst/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023FDAE-21B1-F69E-ADBB-FF35BC091C14}"/>
              </a:ext>
            </a:extLst>
          </p:cNvPr>
          <p:cNvSpPr/>
          <p:nvPr/>
        </p:nvSpPr>
        <p:spPr>
          <a:xfrm>
            <a:off x="2677030" y="2599375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9743C713-DC78-FFEF-B8D8-E8AD47FEA722}"/>
              </a:ext>
            </a:extLst>
          </p:cNvPr>
          <p:cNvSpPr/>
          <p:nvPr/>
        </p:nvSpPr>
        <p:spPr>
          <a:xfrm>
            <a:off x="2451330" y="5475333"/>
            <a:ext cx="2728949" cy="2765337"/>
          </a:xfrm>
          <a:prstGeom prst="ellipse">
            <a:avLst/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09E2456B-D85B-9285-413E-5040FD76F171}"/>
              </a:ext>
            </a:extLst>
          </p:cNvPr>
          <p:cNvSpPr/>
          <p:nvPr/>
        </p:nvSpPr>
        <p:spPr>
          <a:xfrm>
            <a:off x="2677030" y="5704044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A342059C-3ED0-EA51-F2FD-34708D1B73CB}"/>
              </a:ext>
            </a:extLst>
          </p:cNvPr>
          <p:cNvSpPr/>
          <p:nvPr/>
        </p:nvSpPr>
        <p:spPr>
          <a:xfrm>
            <a:off x="2451330" y="8580003"/>
            <a:ext cx="2728949" cy="2765337"/>
          </a:xfrm>
          <a:prstGeom prst="ellipse">
            <a:avLst/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C001D62E-1071-C426-FFD8-1C83393E54A1}"/>
              </a:ext>
            </a:extLst>
          </p:cNvPr>
          <p:cNvSpPr/>
          <p:nvPr/>
        </p:nvSpPr>
        <p:spPr>
          <a:xfrm>
            <a:off x="2677030" y="8808714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Freeform: Shape 52">
            <a:extLst>
              <a:ext uri="{FF2B5EF4-FFF2-40B4-BE49-F238E27FC236}">
                <a16:creationId xmlns:a16="http://schemas.microsoft.com/office/drawing/2014/main" id="{AC45D82A-5315-F3BB-A5FE-9B7AA0DACD93}"/>
              </a:ext>
            </a:extLst>
          </p:cNvPr>
          <p:cNvSpPr/>
          <p:nvPr/>
        </p:nvSpPr>
        <p:spPr>
          <a:xfrm>
            <a:off x="9958080" y="2225649"/>
            <a:ext cx="2607407" cy="3110795"/>
          </a:xfrm>
          <a:custGeom>
            <a:avLst/>
            <a:gdLst>
              <a:gd name="connsiteX0" fmla="*/ 13067 w 2607407"/>
              <a:gd name="connsiteY0" fmla="*/ 3080796 h 3110795"/>
              <a:gd name="connsiteX1" fmla="*/ 1476307 w 2607407"/>
              <a:gd name="connsiteY1" fmla="*/ 3080796 h 3110795"/>
              <a:gd name="connsiteX2" fmla="*/ 1468832 w 2607407"/>
              <a:gd name="connsiteY2" fmla="*/ 3107118 h 3110795"/>
              <a:gd name="connsiteX3" fmla="*/ 1467984 w 2607407"/>
              <a:gd name="connsiteY3" fmla="*/ 3110795 h 3110795"/>
              <a:gd name="connsiteX4" fmla="*/ 1432154 w 2607407"/>
              <a:gd name="connsiteY4" fmla="*/ 0 h 3110795"/>
              <a:gd name="connsiteX5" fmla="*/ 2607407 w 2607407"/>
              <a:gd name="connsiteY5" fmla="*/ 830343 h 3110795"/>
              <a:gd name="connsiteX6" fmla="*/ 2489146 w 2607407"/>
              <a:gd name="connsiteY6" fmla="*/ 980832 h 3110795"/>
              <a:gd name="connsiteX7" fmla="*/ 1551074 w 2607407"/>
              <a:gd name="connsiteY7" fmla="*/ 2817509 h 3110795"/>
              <a:gd name="connsiteX8" fmla="*/ 1476578 w 2607407"/>
              <a:gd name="connsiteY8" fmla="*/ 3079848 h 3110795"/>
              <a:gd name="connsiteX9" fmla="*/ 0 w 2607407"/>
              <a:gd name="connsiteY9" fmla="*/ 3079848 h 3110795"/>
              <a:gd name="connsiteX10" fmla="*/ 76618 w 2607407"/>
              <a:gd name="connsiteY10" fmla="*/ 2747872 h 3110795"/>
              <a:gd name="connsiteX11" fmla="*/ 1337249 w 2607407"/>
              <a:gd name="connsiteY11" fmla="*/ 120769 h 3110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07407" h="3110795">
                <a:moveTo>
                  <a:pt x="13067" y="3080796"/>
                </a:moveTo>
                <a:lnTo>
                  <a:pt x="1476307" y="3080796"/>
                </a:lnTo>
                <a:lnTo>
                  <a:pt x="1468832" y="3107118"/>
                </a:lnTo>
                <a:lnTo>
                  <a:pt x="1467984" y="3110795"/>
                </a:lnTo>
                <a:close/>
                <a:moveTo>
                  <a:pt x="1432154" y="0"/>
                </a:moveTo>
                <a:lnTo>
                  <a:pt x="2607407" y="830343"/>
                </a:lnTo>
                <a:lnTo>
                  <a:pt x="2489146" y="980832"/>
                </a:lnTo>
                <a:cubicBezTo>
                  <a:pt x="2079110" y="1529116"/>
                  <a:pt x="1759111" y="2148648"/>
                  <a:pt x="1551074" y="2817509"/>
                </a:cubicBezTo>
                <a:lnTo>
                  <a:pt x="1476578" y="3079848"/>
                </a:lnTo>
                <a:lnTo>
                  <a:pt x="0" y="3079848"/>
                </a:lnTo>
                <a:lnTo>
                  <a:pt x="76618" y="2747872"/>
                </a:lnTo>
                <a:cubicBezTo>
                  <a:pt x="324575" y="1784145"/>
                  <a:pt x="758262" y="894968"/>
                  <a:pt x="1337249" y="120769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4" name="Freeform: Shape 53">
            <a:extLst>
              <a:ext uri="{FF2B5EF4-FFF2-40B4-BE49-F238E27FC236}">
                <a16:creationId xmlns:a16="http://schemas.microsoft.com/office/drawing/2014/main" id="{437B23E9-3108-6219-42BA-49E42F5E1D9B}"/>
              </a:ext>
            </a:extLst>
          </p:cNvPr>
          <p:cNvSpPr/>
          <p:nvPr/>
        </p:nvSpPr>
        <p:spPr>
          <a:xfrm>
            <a:off x="9958001" y="8379561"/>
            <a:ext cx="2607486" cy="3110793"/>
          </a:xfrm>
          <a:custGeom>
            <a:avLst/>
            <a:gdLst>
              <a:gd name="connsiteX0" fmla="*/ 0 w 2607486"/>
              <a:gd name="connsiteY0" fmla="*/ 30605 h 3110793"/>
              <a:gd name="connsiteX1" fmla="*/ 1476560 w 2607486"/>
              <a:gd name="connsiteY1" fmla="*/ 30605 h 3110793"/>
              <a:gd name="connsiteX2" fmla="*/ 1551153 w 2607486"/>
              <a:gd name="connsiteY2" fmla="*/ 293285 h 3110793"/>
              <a:gd name="connsiteX3" fmla="*/ 2489225 w 2607486"/>
              <a:gd name="connsiteY3" fmla="*/ 2129962 h 3110793"/>
              <a:gd name="connsiteX4" fmla="*/ 2607486 w 2607486"/>
              <a:gd name="connsiteY4" fmla="*/ 2280451 h 3110793"/>
              <a:gd name="connsiteX5" fmla="*/ 1432234 w 2607486"/>
              <a:gd name="connsiteY5" fmla="*/ 3110793 h 3110793"/>
              <a:gd name="connsiteX6" fmla="*/ 1337328 w 2607486"/>
              <a:gd name="connsiteY6" fmla="*/ 2990022 h 3110793"/>
              <a:gd name="connsiteX7" fmla="*/ 76697 w 2607486"/>
              <a:gd name="connsiteY7" fmla="*/ 362920 h 3110793"/>
              <a:gd name="connsiteX8" fmla="*/ 1468063 w 2607486"/>
              <a:gd name="connsiteY8" fmla="*/ 0 h 3110793"/>
              <a:gd name="connsiteX9" fmla="*/ 1468911 w 2607486"/>
              <a:gd name="connsiteY9" fmla="*/ 3676 h 3110793"/>
              <a:gd name="connsiteX10" fmla="*/ 1476386 w 2607486"/>
              <a:gd name="connsiteY10" fmla="*/ 29997 h 3110793"/>
              <a:gd name="connsiteX11" fmla="*/ 13146 w 2607486"/>
              <a:gd name="connsiteY11" fmla="*/ 29997 h 31107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07486" h="3110793">
                <a:moveTo>
                  <a:pt x="0" y="30605"/>
                </a:moveTo>
                <a:lnTo>
                  <a:pt x="1476560" y="30605"/>
                </a:lnTo>
                <a:lnTo>
                  <a:pt x="1551153" y="293285"/>
                </a:lnTo>
                <a:cubicBezTo>
                  <a:pt x="1759190" y="962146"/>
                  <a:pt x="2079189" y="1581678"/>
                  <a:pt x="2489225" y="2129962"/>
                </a:cubicBezTo>
                <a:lnTo>
                  <a:pt x="2607486" y="2280451"/>
                </a:lnTo>
                <a:lnTo>
                  <a:pt x="1432234" y="3110793"/>
                </a:lnTo>
                <a:lnTo>
                  <a:pt x="1337328" y="2990022"/>
                </a:lnTo>
                <a:cubicBezTo>
                  <a:pt x="758341" y="2215824"/>
                  <a:pt x="324654" y="1326647"/>
                  <a:pt x="76697" y="362920"/>
                </a:cubicBezTo>
                <a:close/>
                <a:moveTo>
                  <a:pt x="1468063" y="0"/>
                </a:moveTo>
                <a:lnTo>
                  <a:pt x="1468911" y="3676"/>
                </a:lnTo>
                <a:lnTo>
                  <a:pt x="1476386" y="29997"/>
                </a:lnTo>
                <a:lnTo>
                  <a:pt x="13146" y="29997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5" name="Rectangle 875">
            <a:extLst>
              <a:ext uri="{FF2B5EF4-FFF2-40B4-BE49-F238E27FC236}">
                <a16:creationId xmlns:a16="http://schemas.microsoft.com/office/drawing/2014/main" id="{3ADD2A29-2574-184F-62E3-4CEA3CDFED4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9037207"/>
            <a:ext cx="3125856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PERFORMANCE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C90702EA-B253-C197-27FD-E9D9D011673D}"/>
              </a:ext>
            </a:extLst>
          </p:cNvPr>
          <p:cNvSpPr txBox="1"/>
          <p:nvPr/>
        </p:nvSpPr>
        <p:spPr bwMode="auto">
          <a:xfrm>
            <a:off x="5535877" y="9713903"/>
            <a:ext cx="3767738" cy="117423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vi-VN" sz="2000" dirty="0">
                <a:solidFill>
                  <a:prstClr val="white"/>
                </a:solidFill>
                <a:latin typeface="+mn-lt"/>
              </a:rPr>
              <a:t>Đặt mục tiêu rõ ràng, đo lường liên tục để cải thiện hiệu suất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hoạt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động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và</a:t>
            </a:r>
            <a:r>
              <a:rPr lang="vi-VN" sz="2000" dirty="0">
                <a:solidFill>
                  <a:prstClr val="white"/>
                </a:solidFill>
                <a:latin typeface="+mn-lt"/>
              </a:rPr>
              <a:t> kinh doanh.</a:t>
            </a:r>
            <a:endParaRPr lang="en-US" sz="2000" dirty="0">
              <a:solidFill>
                <a:prstClr val="white"/>
              </a:solidFill>
              <a:latin typeface="+mn-lt"/>
            </a:endParaRPr>
          </a:p>
        </p:txBody>
      </p:sp>
      <p:sp>
        <p:nvSpPr>
          <p:cNvPr id="57" name="Rectangle 875">
            <a:extLst>
              <a:ext uri="{FF2B5EF4-FFF2-40B4-BE49-F238E27FC236}">
                <a16:creationId xmlns:a16="http://schemas.microsoft.com/office/drawing/2014/main" id="{2C998E8C-EA10-72A7-D28A-7399B7A2054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5933465"/>
            <a:ext cx="1907573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PROCESS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1270918A-BC51-65EE-8002-9F3AE513AD02}"/>
              </a:ext>
            </a:extLst>
          </p:cNvPr>
          <p:cNvSpPr txBox="1"/>
          <p:nvPr/>
        </p:nvSpPr>
        <p:spPr bwMode="auto">
          <a:xfrm>
            <a:off x="5535877" y="6610161"/>
            <a:ext cx="3767738" cy="117237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en-US" sz="2000" dirty="0" err="1">
                <a:solidFill>
                  <a:prstClr val="white"/>
                </a:solidFill>
                <a:latin typeface="+mn-lt"/>
              </a:rPr>
              <a:t>Chuẩn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hóa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quy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trình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làm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việc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,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loại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bỏ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lãng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phí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và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tăng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hiệu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quả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vận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hành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.</a:t>
            </a:r>
          </a:p>
        </p:txBody>
      </p:sp>
      <p:sp>
        <p:nvSpPr>
          <p:cNvPr id="59" name="Rectangle 875">
            <a:extLst>
              <a:ext uri="{FF2B5EF4-FFF2-40B4-BE49-F238E27FC236}">
                <a16:creationId xmlns:a16="http://schemas.microsoft.com/office/drawing/2014/main" id="{B44C0136-BFE0-E054-DEE1-2A95DC107F5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2828714"/>
            <a:ext cx="1505220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PEOPLE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41DB4EDA-8459-B5B9-1B63-4C60C37F4CC6}"/>
              </a:ext>
            </a:extLst>
          </p:cNvPr>
          <p:cNvSpPr txBox="1"/>
          <p:nvPr/>
        </p:nvSpPr>
        <p:spPr bwMode="auto">
          <a:xfrm>
            <a:off x="5535877" y="3505410"/>
            <a:ext cx="3767738" cy="117237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vi-VN" sz="2000" dirty="0">
                <a:solidFill>
                  <a:prstClr val="white"/>
                </a:solidFill>
                <a:latin typeface="+mn-lt"/>
              </a:rPr>
              <a:t>Đầu tư vào đào tạo, kỹ năng và động lực để tạo giá trị bền vững.</a:t>
            </a:r>
            <a:endParaRPr lang="en-US" sz="2000" dirty="0">
              <a:solidFill>
                <a:prstClr val="white"/>
              </a:solidFill>
              <a:latin typeface="+mn-lt"/>
            </a:endParaRP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FA30D5C7-527B-432B-BD44-40F3C920852D}"/>
              </a:ext>
            </a:extLst>
          </p:cNvPr>
          <p:cNvSpPr/>
          <p:nvPr/>
        </p:nvSpPr>
        <p:spPr>
          <a:xfrm>
            <a:off x="9797305" y="-682467"/>
            <a:ext cx="15080936" cy="15080936"/>
          </a:xfrm>
          <a:prstGeom prst="ellipse">
            <a:avLst/>
          </a:prstGeom>
          <a:noFill/>
          <a:ln w="254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TextBox 48">
            <a:extLst>
              <a:ext uri="{FF2B5EF4-FFF2-40B4-BE49-F238E27FC236}">
                <a16:creationId xmlns:a16="http://schemas.microsoft.com/office/drawing/2014/main" id="{DF4E81BC-C52F-3117-A791-4664C6A9C38E}"/>
              </a:ext>
            </a:extLst>
          </p:cNvPr>
          <p:cNvSpPr txBox="1"/>
          <p:nvPr/>
        </p:nvSpPr>
        <p:spPr>
          <a:xfrm>
            <a:off x="14890629" y="4049540"/>
            <a:ext cx="4894289" cy="5616922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19900" b="1" dirty="0">
                <a:ln>
                  <a:solidFill>
                    <a:schemeClr val="accent6"/>
                  </a:solidFill>
                </a:ln>
                <a:solidFill>
                  <a:schemeClr val="bg2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03</a:t>
            </a:r>
            <a:endParaRPr lang="en-US" sz="8000" b="1" dirty="0">
              <a:ln>
                <a:solidFill>
                  <a:schemeClr val="accent6"/>
                </a:solidFill>
              </a:ln>
              <a:solidFill>
                <a:schemeClr val="bg2"/>
              </a:solidFill>
              <a:effectLst>
                <a:outerShdw blurRad="381000" dist="127000" dir="5400000" algn="t" rotWithShape="0">
                  <a:prstClr val="black">
                    <a:alpha val="15000"/>
                  </a:prstClr>
                </a:outerShdw>
              </a:effectLst>
              <a:latin typeface="+mj-lt"/>
            </a:endParaRPr>
          </a:p>
          <a:p>
            <a:pPr lvl="0" algn="ctr">
              <a:defRPr/>
            </a:pPr>
            <a:r>
              <a:rPr lang="en-US" sz="8000" b="1" dirty="0">
                <a:solidFill>
                  <a:schemeClr val="accent1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GROWTH</a:t>
            </a:r>
          </a:p>
          <a:p>
            <a:pPr lvl="0" algn="ctr">
              <a:defRPr/>
            </a:pPr>
            <a:r>
              <a:rPr lang="en-US" sz="8000" dirty="0">
                <a:solidFill>
                  <a:schemeClr val="accent2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DRIVERS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accent2"/>
              </a:solidFill>
              <a:effectLst>
                <a:outerShdw blurRad="381000" dist="127000" dir="5400000" algn="t" rotWithShape="0">
                  <a:prstClr val="black">
                    <a:alpha val="15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63" name="Freeform 16">
            <a:extLst>
              <a:ext uri="{FF2B5EF4-FFF2-40B4-BE49-F238E27FC236}">
                <a16:creationId xmlns:a16="http://schemas.microsoft.com/office/drawing/2014/main" id="{00754132-F840-3B99-D5B3-213536815860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91258" y="3189917"/>
            <a:ext cx="849092" cy="1126831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128" name="Group 5">
            <a:extLst>
              <a:ext uri="{FF2B5EF4-FFF2-40B4-BE49-F238E27FC236}">
                <a16:creationId xmlns:a16="http://schemas.microsoft.com/office/drawing/2014/main" id="{9CC6F688-9D30-6230-4A56-A58778F8C423}"/>
              </a:ext>
            </a:extLst>
          </p:cNvPr>
          <p:cNvGrpSpPr>
            <a:grpSpLocks/>
          </p:cNvGrpSpPr>
          <p:nvPr/>
        </p:nvGrpSpPr>
        <p:grpSpPr bwMode="auto">
          <a:xfrm>
            <a:off x="3395226" y="6436101"/>
            <a:ext cx="841156" cy="843800"/>
            <a:chOff x="2317906" y="7278896"/>
            <a:chExt cx="505393" cy="506808"/>
          </a:xfrm>
          <a:solidFill>
            <a:schemeClr val="accent2"/>
          </a:solidFill>
        </p:grpSpPr>
        <p:sp>
          <p:nvSpPr>
            <p:cNvPr id="129" name="Freeform 55">
              <a:extLst>
                <a:ext uri="{FF2B5EF4-FFF2-40B4-BE49-F238E27FC236}">
                  <a16:creationId xmlns:a16="http://schemas.microsoft.com/office/drawing/2014/main" id="{2C6051A3-E5FE-5627-9F7A-2E7D05AC8E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906" y="7556366"/>
              <a:ext cx="505393" cy="229338"/>
            </a:xfrm>
            <a:custGeom>
              <a:avLst/>
              <a:gdLst>
                <a:gd name="T0" fmla="*/ 161856443 w 1574"/>
                <a:gd name="T1" fmla="*/ 0 h 713"/>
                <a:gd name="T2" fmla="*/ 161856443 w 1574"/>
                <a:gd name="T3" fmla="*/ 0 h 713"/>
                <a:gd name="T4" fmla="*/ 19885320 w 1574"/>
                <a:gd name="T5" fmla="*/ 0 h 713"/>
                <a:gd name="T6" fmla="*/ 0 w 1574"/>
                <a:gd name="T7" fmla="*/ 22623406 h 713"/>
                <a:gd name="T8" fmla="*/ 0 w 1574"/>
                <a:gd name="T9" fmla="*/ 62649802 h 713"/>
                <a:gd name="T10" fmla="*/ 19885320 w 1574"/>
                <a:gd name="T11" fmla="*/ 82604781 h 713"/>
                <a:gd name="T12" fmla="*/ 161856443 w 1574"/>
                <a:gd name="T13" fmla="*/ 82604781 h 713"/>
                <a:gd name="T14" fmla="*/ 181857355 w 1574"/>
                <a:gd name="T15" fmla="*/ 62649802 h 713"/>
                <a:gd name="T16" fmla="*/ 181857355 w 1574"/>
                <a:gd name="T17" fmla="*/ 22623406 h 713"/>
                <a:gd name="T18" fmla="*/ 161856443 w 1574"/>
                <a:gd name="T19" fmla="*/ 0 h 713"/>
                <a:gd name="T20" fmla="*/ 161856443 w 1574"/>
                <a:gd name="T21" fmla="*/ 62649802 h 713"/>
                <a:gd name="T22" fmla="*/ 161856443 w 1574"/>
                <a:gd name="T23" fmla="*/ 62649802 h 713"/>
                <a:gd name="T24" fmla="*/ 19885320 w 1574"/>
                <a:gd name="T25" fmla="*/ 62649802 h 713"/>
                <a:gd name="T26" fmla="*/ 19885320 w 1574"/>
                <a:gd name="T27" fmla="*/ 22623406 h 713"/>
                <a:gd name="T28" fmla="*/ 161856443 w 1574"/>
                <a:gd name="T29" fmla="*/ 22623406 h 713"/>
                <a:gd name="T30" fmla="*/ 161856443 w 1574"/>
                <a:gd name="T31" fmla="*/ 62649802 h 713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574" h="713">
                  <a:moveTo>
                    <a:pt x="1400" y="0"/>
                  </a:moveTo>
                  <a:lnTo>
                    <a:pt x="1400" y="0"/>
                  </a:lnTo>
                  <a:cubicBezTo>
                    <a:pt x="172" y="0"/>
                    <a:pt x="172" y="0"/>
                    <a:pt x="172" y="0"/>
                  </a:cubicBezTo>
                  <a:cubicBezTo>
                    <a:pt x="86" y="0"/>
                    <a:pt x="0" y="87"/>
                    <a:pt x="0" y="195"/>
                  </a:cubicBezTo>
                  <a:cubicBezTo>
                    <a:pt x="0" y="540"/>
                    <a:pt x="0" y="540"/>
                    <a:pt x="0" y="540"/>
                  </a:cubicBezTo>
                  <a:cubicBezTo>
                    <a:pt x="0" y="626"/>
                    <a:pt x="86" y="712"/>
                    <a:pt x="172" y="712"/>
                  </a:cubicBezTo>
                  <a:cubicBezTo>
                    <a:pt x="1400" y="712"/>
                    <a:pt x="1400" y="712"/>
                    <a:pt x="1400" y="712"/>
                  </a:cubicBezTo>
                  <a:cubicBezTo>
                    <a:pt x="1509" y="712"/>
                    <a:pt x="1573" y="626"/>
                    <a:pt x="1573" y="540"/>
                  </a:cubicBezTo>
                  <a:cubicBezTo>
                    <a:pt x="1573" y="195"/>
                    <a:pt x="1573" y="195"/>
                    <a:pt x="1573" y="195"/>
                  </a:cubicBezTo>
                  <a:cubicBezTo>
                    <a:pt x="1573" y="87"/>
                    <a:pt x="1509" y="0"/>
                    <a:pt x="1400" y="0"/>
                  </a:cubicBezTo>
                  <a:close/>
                  <a:moveTo>
                    <a:pt x="1400" y="540"/>
                  </a:moveTo>
                  <a:lnTo>
                    <a:pt x="1400" y="540"/>
                  </a:lnTo>
                  <a:cubicBezTo>
                    <a:pt x="172" y="540"/>
                    <a:pt x="172" y="540"/>
                    <a:pt x="172" y="540"/>
                  </a:cubicBezTo>
                  <a:cubicBezTo>
                    <a:pt x="172" y="195"/>
                    <a:pt x="172" y="195"/>
                    <a:pt x="172" y="195"/>
                  </a:cubicBezTo>
                  <a:cubicBezTo>
                    <a:pt x="1400" y="195"/>
                    <a:pt x="1400" y="195"/>
                    <a:pt x="1400" y="195"/>
                  </a:cubicBezTo>
                  <a:lnTo>
                    <a:pt x="1400" y="540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30" name="Freeform 56">
              <a:extLst>
                <a:ext uri="{FF2B5EF4-FFF2-40B4-BE49-F238E27FC236}">
                  <a16:creationId xmlns:a16="http://schemas.microsoft.com/office/drawing/2014/main" id="{A5F3E479-399B-6F63-A7AA-79B79C53618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906" y="7278896"/>
              <a:ext cx="505393" cy="220844"/>
            </a:xfrm>
            <a:custGeom>
              <a:avLst/>
              <a:gdLst>
                <a:gd name="T0" fmla="*/ 161856443 w 1574"/>
                <a:gd name="T1" fmla="*/ 0 h 690"/>
                <a:gd name="T2" fmla="*/ 161856443 w 1574"/>
                <a:gd name="T3" fmla="*/ 0 h 690"/>
                <a:gd name="T4" fmla="*/ 19885320 w 1574"/>
                <a:gd name="T5" fmla="*/ 0 h 690"/>
                <a:gd name="T6" fmla="*/ 0 w 1574"/>
                <a:gd name="T7" fmla="*/ 19758497 h 690"/>
                <a:gd name="T8" fmla="*/ 0 w 1574"/>
                <a:gd name="T9" fmla="*/ 59390393 h 690"/>
                <a:gd name="T10" fmla="*/ 19885320 w 1574"/>
                <a:gd name="T11" fmla="*/ 79148889 h 690"/>
                <a:gd name="T12" fmla="*/ 161856443 w 1574"/>
                <a:gd name="T13" fmla="*/ 79148889 h 690"/>
                <a:gd name="T14" fmla="*/ 181857355 w 1574"/>
                <a:gd name="T15" fmla="*/ 59390393 h 690"/>
                <a:gd name="T16" fmla="*/ 181857355 w 1574"/>
                <a:gd name="T17" fmla="*/ 19758497 h 690"/>
                <a:gd name="T18" fmla="*/ 161856443 w 1574"/>
                <a:gd name="T19" fmla="*/ 0 h 690"/>
                <a:gd name="T20" fmla="*/ 161856443 w 1574"/>
                <a:gd name="T21" fmla="*/ 59390393 h 690"/>
                <a:gd name="T22" fmla="*/ 161856443 w 1574"/>
                <a:gd name="T23" fmla="*/ 59390393 h 690"/>
                <a:gd name="T24" fmla="*/ 19885320 w 1574"/>
                <a:gd name="T25" fmla="*/ 59390393 h 690"/>
                <a:gd name="T26" fmla="*/ 19885320 w 1574"/>
                <a:gd name="T27" fmla="*/ 19758497 h 690"/>
                <a:gd name="T28" fmla="*/ 161856443 w 1574"/>
                <a:gd name="T29" fmla="*/ 19758497 h 690"/>
                <a:gd name="T30" fmla="*/ 161856443 w 1574"/>
                <a:gd name="T31" fmla="*/ 59390393 h 690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574" h="690">
                  <a:moveTo>
                    <a:pt x="1400" y="0"/>
                  </a:moveTo>
                  <a:lnTo>
                    <a:pt x="1400" y="0"/>
                  </a:lnTo>
                  <a:cubicBezTo>
                    <a:pt x="172" y="0"/>
                    <a:pt x="172" y="0"/>
                    <a:pt x="172" y="0"/>
                  </a:cubicBezTo>
                  <a:cubicBezTo>
                    <a:pt x="86" y="0"/>
                    <a:pt x="0" y="64"/>
                    <a:pt x="0" y="172"/>
                  </a:cubicBezTo>
                  <a:cubicBezTo>
                    <a:pt x="0" y="517"/>
                    <a:pt x="0" y="517"/>
                    <a:pt x="0" y="517"/>
                  </a:cubicBezTo>
                  <a:cubicBezTo>
                    <a:pt x="0" y="625"/>
                    <a:pt x="86" y="689"/>
                    <a:pt x="172" y="689"/>
                  </a:cubicBezTo>
                  <a:cubicBezTo>
                    <a:pt x="1400" y="689"/>
                    <a:pt x="1400" y="689"/>
                    <a:pt x="1400" y="689"/>
                  </a:cubicBezTo>
                  <a:cubicBezTo>
                    <a:pt x="1509" y="689"/>
                    <a:pt x="1573" y="625"/>
                    <a:pt x="1573" y="517"/>
                  </a:cubicBezTo>
                  <a:cubicBezTo>
                    <a:pt x="1573" y="172"/>
                    <a:pt x="1573" y="172"/>
                    <a:pt x="1573" y="172"/>
                  </a:cubicBezTo>
                  <a:cubicBezTo>
                    <a:pt x="1573" y="64"/>
                    <a:pt x="1509" y="0"/>
                    <a:pt x="1400" y="0"/>
                  </a:cubicBezTo>
                  <a:close/>
                  <a:moveTo>
                    <a:pt x="1400" y="517"/>
                  </a:moveTo>
                  <a:lnTo>
                    <a:pt x="1400" y="517"/>
                  </a:lnTo>
                  <a:cubicBezTo>
                    <a:pt x="172" y="517"/>
                    <a:pt x="172" y="517"/>
                    <a:pt x="172" y="517"/>
                  </a:cubicBezTo>
                  <a:cubicBezTo>
                    <a:pt x="172" y="172"/>
                    <a:pt x="172" y="172"/>
                    <a:pt x="172" y="172"/>
                  </a:cubicBezTo>
                  <a:cubicBezTo>
                    <a:pt x="1400" y="172"/>
                    <a:pt x="1400" y="172"/>
                    <a:pt x="1400" y="172"/>
                  </a:cubicBezTo>
                  <a:lnTo>
                    <a:pt x="1400" y="51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  <p:sp>
        <p:nvSpPr>
          <p:cNvPr id="131" name="Freeform 38">
            <a:extLst>
              <a:ext uri="{FF2B5EF4-FFF2-40B4-BE49-F238E27FC236}">
                <a16:creationId xmlns:a16="http://schemas.microsoft.com/office/drawing/2014/main" id="{5B02C6B8-A0C6-CB90-C9F6-0EE271BE7553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43646" y="9490513"/>
            <a:ext cx="944317" cy="944317"/>
          </a:xfrm>
          <a:custGeom>
            <a:avLst/>
            <a:gdLst>
              <a:gd name="T0" fmla="*/ 174340679 w 1768"/>
              <a:gd name="T1" fmla="*/ 29827708 h 1768"/>
              <a:gd name="T2" fmla="*/ 174340679 w 1768"/>
              <a:gd name="T3" fmla="*/ 29827708 h 1768"/>
              <a:gd name="T4" fmla="*/ 159426851 w 1768"/>
              <a:gd name="T5" fmla="*/ 44857153 h 1768"/>
              <a:gd name="T6" fmla="*/ 184283124 w 1768"/>
              <a:gd name="T7" fmla="*/ 102200099 h 1768"/>
              <a:gd name="T8" fmla="*/ 102199919 w 1768"/>
              <a:gd name="T9" fmla="*/ 181856030 h 1768"/>
              <a:gd name="T10" fmla="*/ 20000480 w 1768"/>
              <a:gd name="T11" fmla="*/ 102200099 h 1768"/>
              <a:gd name="T12" fmla="*/ 92141562 w 1768"/>
              <a:gd name="T13" fmla="*/ 19885245 h 1768"/>
              <a:gd name="T14" fmla="*/ 92141562 w 1768"/>
              <a:gd name="T15" fmla="*/ 42429092 h 1768"/>
              <a:gd name="T16" fmla="*/ 39885691 w 1768"/>
              <a:gd name="T17" fmla="*/ 102200099 h 1768"/>
              <a:gd name="T18" fmla="*/ 102199919 w 1768"/>
              <a:gd name="T19" fmla="*/ 161971105 h 1768"/>
              <a:gd name="T20" fmla="*/ 161970499 w 1768"/>
              <a:gd name="T21" fmla="*/ 102200099 h 1768"/>
              <a:gd name="T22" fmla="*/ 144513345 w 1768"/>
              <a:gd name="T23" fmla="*/ 57227355 h 1768"/>
              <a:gd name="T24" fmla="*/ 129599517 w 1768"/>
              <a:gd name="T25" fmla="*/ 72256800 h 1768"/>
              <a:gd name="T26" fmla="*/ 141969697 w 1768"/>
              <a:gd name="T27" fmla="*/ 102200099 h 1768"/>
              <a:gd name="T28" fmla="*/ 102199919 w 1768"/>
              <a:gd name="T29" fmla="*/ 141970269 h 1768"/>
              <a:gd name="T30" fmla="*/ 62314228 w 1768"/>
              <a:gd name="T31" fmla="*/ 102200099 h 1768"/>
              <a:gd name="T32" fmla="*/ 92141562 w 1768"/>
              <a:gd name="T33" fmla="*/ 62314338 h 1768"/>
              <a:gd name="T34" fmla="*/ 92141562 w 1768"/>
              <a:gd name="T35" fmla="*/ 84742914 h 1768"/>
              <a:gd name="T36" fmla="*/ 82199117 w 1768"/>
              <a:gd name="T37" fmla="*/ 102200099 h 1768"/>
              <a:gd name="T38" fmla="*/ 102199919 w 1768"/>
              <a:gd name="T39" fmla="*/ 122085344 h 1768"/>
              <a:gd name="T40" fmla="*/ 122084808 w 1768"/>
              <a:gd name="T41" fmla="*/ 102200099 h 1768"/>
              <a:gd name="T42" fmla="*/ 112142363 w 1768"/>
              <a:gd name="T43" fmla="*/ 84742914 h 1768"/>
              <a:gd name="T44" fmla="*/ 112142363 w 1768"/>
              <a:gd name="T45" fmla="*/ 0 h 1768"/>
              <a:gd name="T46" fmla="*/ 102199919 w 1768"/>
              <a:gd name="T47" fmla="*/ 0 h 1768"/>
              <a:gd name="T48" fmla="*/ 0 w 1768"/>
              <a:gd name="T49" fmla="*/ 102200099 h 1768"/>
              <a:gd name="T50" fmla="*/ 102199919 w 1768"/>
              <a:gd name="T51" fmla="*/ 204284606 h 1768"/>
              <a:gd name="T52" fmla="*/ 204283925 w 1768"/>
              <a:gd name="T53" fmla="*/ 102200099 h 1768"/>
              <a:gd name="T54" fmla="*/ 174340679 w 1768"/>
              <a:gd name="T55" fmla="*/ 29827708 h 1768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0" t="0" r="r" b="b"/>
            <a:pathLst>
              <a:path w="1768" h="1768">
                <a:moveTo>
                  <a:pt x="1508" y="258"/>
                </a:moveTo>
                <a:lnTo>
                  <a:pt x="1508" y="258"/>
                </a:lnTo>
                <a:cubicBezTo>
                  <a:pt x="1379" y="388"/>
                  <a:pt x="1379" y="388"/>
                  <a:pt x="1379" y="388"/>
                </a:cubicBezTo>
                <a:cubicBezTo>
                  <a:pt x="1508" y="517"/>
                  <a:pt x="1594" y="689"/>
                  <a:pt x="1594" y="884"/>
                </a:cubicBezTo>
                <a:cubicBezTo>
                  <a:pt x="1594" y="1271"/>
                  <a:pt x="1272" y="1573"/>
                  <a:pt x="884" y="1573"/>
                </a:cubicBezTo>
                <a:cubicBezTo>
                  <a:pt x="496" y="1573"/>
                  <a:pt x="173" y="1271"/>
                  <a:pt x="173" y="884"/>
                </a:cubicBezTo>
                <a:cubicBezTo>
                  <a:pt x="173" y="517"/>
                  <a:pt x="453" y="216"/>
                  <a:pt x="797" y="172"/>
                </a:cubicBezTo>
                <a:cubicBezTo>
                  <a:pt x="797" y="367"/>
                  <a:pt x="797" y="367"/>
                  <a:pt x="797" y="367"/>
                </a:cubicBezTo>
                <a:cubicBezTo>
                  <a:pt x="539" y="409"/>
                  <a:pt x="345" y="625"/>
                  <a:pt x="345" y="884"/>
                </a:cubicBezTo>
                <a:cubicBezTo>
                  <a:pt x="345" y="1164"/>
                  <a:pt x="582" y="1401"/>
                  <a:pt x="884" y="1401"/>
                </a:cubicBezTo>
                <a:cubicBezTo>
                  <a:pt x="1164" y="1401"/>
                  <a:pt x="1401" y="1164"/>
                  <a:pt x="1401" y="884"/>
                </a:cubicBezTo>
                <a:cubicBezTo>
                  <a:pt x="1401" y="733"/>
                  <a:pt x="1358" y="603"/>
                  <a:pt x="1250" y="495"/>
                </a:cubicBezTo>
                <a:cubicBezTo>
                  <a:pt x="1121" y="625"/>
                  <a:pt x="1121" y="625"/>
                  <a:pt x="1121" y="625"/>
                </a:cubicBezTo>
                <a:cubicBezTo>
                  <a:pt x="1186" y="689"/>
                  <a:pt x="1228" y="775"/>
                  <a:pt x="1228" y="884"/>
                </a:cubicBezTo>
                <a:cubicBezTo>
                  <a:pt x="1228" y="1077"/>
                  <a:pt x="1077" y="1228"/>
                  <a:pt x="884" y="1228"/>
                </a:cubicBezTo>
                <a:cubicBezTo>
                  <a:pt x="690" y="1228"/>
                  <a:pt x="539" y="1077"/>
                  <a:pt x="539" y="884"/>
                </a:cubicBezTo>
                <a:cubicBezTo>
                  <a:pt x="539" y="711"/>
                  <a:pt x="646" y="582"/>
                  <a:pt x="797" y="539"/>
                </a:cubicBezTo>
                <a:cubicBezTo>
                  <a:pt x="797" y="733"/>
                  <a:pt x="797" y="733"/>
                  <a:pt x="797" y="733"/>
                </a:cubicBezTo>
                <a:cubicBezTo>
                  <a:pt x="733" y="754"/>
                  <a:pt x="711" y="819"/>
                  <a:pt x="711" y="884"/>
                </a:cubicBezTo>
                <a:cubicBezTo>
                  <a:pt x="711" y="970"/>
                  <a:pt x="776" y="1056"/>
                  <a:pt x="884" y="1056"/>
                </a:cubicBezTo>
                <a:cubicBezTo>
                  <a:pt x="970" y="1056"/>
                  <a:pt x="1056" y="970"/>
                  <a:pt x="1056" y="884"/>
                </a:cubicBezTo>
                <a:cubicBezTo>
                  <a:pt x="1056" y="819"/>
                  <a:pt x="1013" y="754"/>
                  <a:pt x="970" y="733"/>
                </a:cubicBezTo>
                <a:cubicBezTo>
                  <a:pt x="970" y="0"/>
                  <a:pt x="970" y="0"/>
                  <a:pt x="970" y="0"/>
                </a:cubicBezTo>
                <a:cubicBezTo>
                  <a:pt x="884" y="0"/>
                  <a:pt x="884" y="0"/>
                  <a:pt x="884" y="0"/>
                </a:cubicBezTo>
                <a:cubicBezTo>
                  <a:pt x="388" y="0"/>
                  <a:pt x="0" y="388"/>
                  <a:pt x="0" y="884"/>
                </a:cubicBezTo>
                <a:cubicBezTo>
                  <a:pt x="0" y="1357"/>
                  <a:pt x="388" y="1767"/>
                  <a:pt x="884" y="1767"/>
                </a:cubicBezTo>
                <a:cubicBezTo>
                  <a:pt x="1358" y="1767"/>
                  <a:pt x="1767" y="1357"/>
                  <a:pt x="1767" y="884"/>
                </a:cubicBezTo>
                <a:cubicBezTo>
                  <a:pt x="1767" y="625"/>
                  <a:pt x="1659" y="409"/>
                  <a:pt x="1508" y="258"/>
                </a:cubicBezTo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</p:spTree>
    <p:extLst>
      <p:ext uri="{BB962C8B-B14F-4D97-AF65-F5344CB8AC3E}">
        <p14:creationId xmlns:p14="http://schemas.microsoft.com/office/powerpoint/2010/main" val="30966264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3000"/>
    </mc:Choice>
    <mc:Fallback xmlns="">
      <p:transition spd="slow" advClick="0" advTm="30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42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75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7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5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9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2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3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6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7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4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7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75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31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1" dur="50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7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0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5" dur="10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6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1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2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5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6" grpId="0"/>
          <p:bldP spid="37" grpId="0"/>
          <p:bldP spid="38" grpId="0" animBg="1"/>
          <p:bldP spid="39" grpId="0" animBg="1"/>
          <p:bldP spid="40" grpId="0" animBg="1"/>
          <p:bldP spid="41" grpId="0" animBg="1"/>
          <p:bldP spid="42" grpId="0" animBg="1"/>
          <p:bldP spid="43" grpId="0" animBg="1"/>
          <p:bldP spid="44" grpId="0" animBg="1"/>
          <p:bldP spid="46" grpId="0" animBg="1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3" grpId="0" animBg="1"/>
          <p:bldP spid="54" grpId="0" animBg="1"/>
          <p:bldP spid="55" grpId="0"/>
          <p:bldP spid="56" grpId="0"/>
          <p:bldP spid="57" grpId="0"/>
          <p:bldP spid="58" grpId="0"/>
          <p:bldP spid="59" grpId="0"/>
          <p:bldP spid="60" grpId="0"/>
          <p:bldP spid="61" grpId="0" animBg="1"/>
          <p:bldP spid="62" grpId="0"/>
          <p:bldP spid="63" grpId="0" animBg="1"/>
          <p:bldP spid="131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42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75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7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5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4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7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75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31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1" dur="50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7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0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5" dur="10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6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1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2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5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6" grpId="0"/>
          <p:bldP spid="37" grpId="0"/>
          <p:bldP spid="38" grpId="0" animBg="1"/>
          <p:bldP spid="39" grpId="0" animBg="1"/>
          <p:bldP spid="40" grpId="0" animBg="1"/>
          <p:bldP spid="41" grpId="0" animBg="1"/>
          <p:bldP spid="42" grpId="0" animBg="1"/>
          <p:bldP spid="43" grpId="0" animBg="1"/>
          <p:bldP spid="44" grpId="0" animBg="1"/>
          <p:bldP spid="46" grpId="0" animBg="1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3" grpId="0" animBg="1"/>
          <p:bldP spid="54" grpId="0" animBg="1"/>
          <p:bldP spid="55" grpId="0"/>
          <p:bldP spid="56" grpId="0"/>
          <p:bldP spid="57" grpId="0"/>
          <p:bldP spid="58" grpId="0"/>
          <p:bldP spid="59" grpId="0"/>
          <p:bldP spid="60" grpId="0"/>
          <p:bldP spid="61" grpId="0" animBg="1"/>
          <p:bldP spid="62" grpId="0"/>
          <p:bldP spid="63" grpId="0" animBg="1"/>
          <p:bldP spid="131" grpId="0" animBg="1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Freeform: Shape 34">
            <a:extLst>
              <a:ext uri="{FF2B5EF4-FFF2-40B4-BE49-F238E27FC236}">
                <a16:creationId xmlns:a16="http://schemas.microsoft.com/office/drawing/2014/main" id="{92E7760D-CF58-24F9-7140-51B317E884A4}"/>
              </a:ext>
            </a:extLst>
          </p:cNvPr>
          <p:cNvSpPr/>
          <p:nvPr/>
        </p:nvSpPr>
        <p:spPr>
          <a:xfrm>
            <a:off x="11203674" y="723902"/>
            <a:ext cx="12268196" cy="12268198"/>
          </a:xfrm>
          <a:custGeom>
            <a:avLst/>
            <a:gdLst>
              <a:gd name="connsiteX0" fmla="*/ 6134098 w 12268196"/>
              <a:gd name="connsiteY0" fmla="*/ 1501746 h 12268198"/>
              <a:gd name="connsiteX1" fmla="*/ 1501744 w 12268196"/>
              <a:gd name="connsiteY1" fmla="*/ 6134099 h 12268198"/>
              <a:gd name="connsiteX2" fmla="*/ 6134098 w 12268196"/>
              <a:gd name="connsiteY2" fmla="*/ 10766452 h 12268198"/>
              <a:gd name="connsiteX3" fmla="*/ 10766452 w 12268196"/>
              <a:gd name="connsiteY3" fmla="*/ 6134099 h 12268198"/>
              <a:gd name="connsiteX4" fmla="*/ 6134098 w 12268196"/>
              <a:gd name="connsiteY4" fmla="*/ 1501746 h 12268198"/>
              <a:gd name="connsiteX5" fmla="*/ 6134098 w 12268196"/>
              <a:gd name="connsiteY5" fmla="*/ 0 h 12268198"/>
              <a:gd name="connsiteX6" fmla="*/ 12268196 w 12268196"/>
              <a:gd name="connsiteY6" fmla="*/ 6134099 h 12268198"/>
              <a:gd name="connsiteX7" fmla="*/ 6134098 w 12268196"/>
              <a:gd name="connsiteY7" fmla="*/ 12268198 h 12268198"/>
              <a:gd name="connsiteX8" fmla="*/ 0 w 12268196"/>
              <a:gd name="connsiteY8" fmla="*/ 6134099 h 12268198"/>
              <a:gd name="connsiteX9" fmla="*/ 6134098 w 12268196"/>
              <a:gd name="connsiteY9" fmla="*/ 0 h 122681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2268196" h="12268198">
                <a:moveTo>
                  <a:pt x="6134098" y="1501746"/>
                </a:moveTo>
                <a:cubicBezTo>
                  <a:pt x="3575720" y="1501746"/>
                  <a:pt x="1501744" y="3575721"/>
                  <a:pt x="1501744" y="6134099"/>
                </a:cubicBezTo>
                <a:cubicBezTo>
                  <a:pt x="1501744" y="8692477"/>
                  <a:pt x="3575720" y="10766452"/>
                  <a:pt x="6134098" y="10766452"/>
                </a:cubicBezTo>
                <a:cubicBezTo>
                  <a:pt x="8692476" y="10766452"/>
                  <a:pt x="10766452" y="8692477"/>
                  <a:pt x="10766452" y="6134099"/>
                </a:cubicBezTo>
                <a:cubicBezTo>
                  <a:pt x="10766452" y="3575721"/>
                  <a:pt x="8692476" y="1501746"/>
                  <a:pt x="6134098" y="1501746"/>
                </a:cubicBezTo>
                <a:close/>
                <a:moveTo>
                  <a:pt x="6134098" y="0"/>
                </a:moveTo>
                <a:cubicBezTo>
                  <a:pt x="9521868" y="0"/>
                  <a:pt x="12268196" y="2746330"/>
                  <a:pt x="12268196" y="6134099"/>
                </a:cubicBezTo>
                <a:cubicBezTo>
                  <a:pt x="12268196" y="9521868"/>
                  <a:pt x="9521868" y="12268198"/>
                  <a:pt x="6134098" y="12268198"/>
                </a:cubicBezTo>
                <a:cubicBezTo>
                  <a:pt x="2746328" y="12268198"/>
                  <a:pt x="0" y="9521868"/>
                  <a:pt x="0" y="6134099"/>
                </a:cubicBezTo>
                <a:cubicBezTo>
                  <a:pt x="0" y="2746330"/>
                  <a:pt x="2746328" y="0"/>
                  <a:pt x="6134098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25400">
            <a:solidFill>
              <a:schemeClr val="bg1">
                <a:lumMod val="85000"/>
                <a:alpha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6" name="!!SubTitle">
            <a:extLst>
              <a:ext uri="{FF2B5EF4-FFF2-40B4-BE49-F238E27FC236}">
                <a16:creationId xmlns:a16="http://schemas.microsoft.com/office/drawing/2014/main" id="{8EB3BC68-DE21-C360-A619-0940B7EEF54A}"/>
              </a:ext>
            </a:extLst>
          </p:cNvPr>
          <p:cNvSpPr txBox="1"/>
          <p:nvPr/>
        </p:nvSpPr>
        <p:spPr>
          <a:xfrm>
            <a:off x="10372778" y="1137329"/>
            <a:ext cx="13939568" cy="16590232"/>
          </a:xfrm>
          <a:prstGeom prst="rect">
            <a:avLst/>
          </a:prstGeom>
          <a:noFill/>
        </p:spPr>
        <p:txBody>
          <a:bodyPr spcFirstLastPara="1" wrap="none" numCol="1" rtlCol="0">
            <a:prstTxWarp prst="textArchUp">
              <a:avLst/>
            </a:prstTxWarp>
            <a:spAutoFit/>
          </a:bodyPr>
          <a:lstStyle>
            <a:defPPr>
              <a:defRPr lang="en-US"/>
            </a:defPPr>
            <a:lvl1pPr algn="ctr">
              <a:defRPr sz="5400" b="1" u="none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3200" b="0" dirty="0"/>
              <a:t>     we sell CONFIDENCE not templates</a:t>
            </a:r>
          </a:p>
        </p:txBody>
      </p:sp>
      <p:sp>
        <p:nvSpPr>
          <p:cNvPr id="37" name="TextBox 25">
            <a:extLst>
              <a:ext uri="{FF2B5EF4-FFF2-40B4-BE49-F238E27FC236}">
                <a16:creationId xmlns:a16="http://schemas.microsoft.com/office/drawing/2014/main" id="{DB423408-6773-73BE-CA93-2885B116AA5F}"/>
              </a:ext>
            </a:extLst>
          </p:cNvPr>
          <p:cNvSpPr txBox="1"/>
          <p:nvPr/>
        </p:nvSpPr>
        <p:spPr>
          <a:xfrm>
            <a:off x="12956536" y="6392534"/>
            <a:ext cx="8762474" cy="6186137"/>
          </a:xfrm>
          <a:prstGeom prst="rect">
            <a:avLst/>
          </a:prstGeom>
          <a:noFill/>
        </p:spPr>
        <p:txBody>
          <a:bodyPr wrap="none" rtlCol="0">
            <a:prstTxWarp prst="textArchDown">
              <a:avLst/>
            </a:prstTxWarp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44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rPr>
              <a:t> slideocean</a:t>
            </a:r>
            <a:r>
              <a:rPr lang="en-US" sz="4400" b="1" u="none" dirty="0">
                <a:solidFill>
                  <a:schemeClr val="tx2">
                    <a:lumMod val="75000"/>
                    <a:lumOff val="25000"/>
                  </a:schemeClr>
                </a:solidFill>
              </a:rPr>
              <a:t>.net</a:t>
            </a:r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B640CF8F-47F4-31FB-0AE7-2CDECBA2B5CA}"/>
              </a:ext>
            </a:extLst>
          </p:cNvPr>
          <p:cNvSpPr/>
          <p:nvPr/>
        </p:nvSpPr>
        <p:spPr>
          <a:xfrm>
            <a:off x="11234776" y="5306445"/>
            <a:ext cx="1422148" cy="3103109"/>
          </a:xfrm>
          <a:custGeom>
            <a:avLst/>
            <a:gdLst>
              <a:gd name="connsiteX0" fmla="*/ 172095 w 1187358"/>
              <a:gd name="connsiteY0" fmla="*/ 0 h 2590800"/>
              <a:gd name="connsiteX1" fmla="*/ 189592 w 1187358"/>
              <a:gd name="connsiteY1" fmla="*/ 0 h 2590800"/>
              <a:gd name="connsiteX2" fmla="*/ 1180192 w 1187358"/>
              <a:gd name="connsiteY2" fmla="*/ 215900 h 2590800"/>
              <a:gd name="connsiteX3" fmla="*/ 1184660 w 1187358"/>
              <a:gd name="connsiteY3" fmla="*/ 207258 h 2590800"/>
              <a:gd name="connsiteX4" fmla="*/ 1184660 w 1187358"/>
              <a:gd name="connsiteY4" fmla="*/ 207258 h 2590800"/>
              <a:gd name="connsiteX5" fmla="*/ 1184660 w 1187358"/>
              <a:gd name="connsiteY5" fmla="*/ 207257 h 2590800"/>
              <a:gd name="connsiteX6" fmla="*/ 1187284 w 1187358"/>
              <a:gd name="connsiteY6" fmla="*/ 208851 h 2590800"/>
              <a:gd name="connsiteX7" fmla="*/ 1166621 w 1187358"/>
              <a:gd name="connsiteY7" fmla="*/ 281616 h 2590800"/>
              <a:gd name="connsiteX8" fmla="*/ 1038911 w 1187358"/>
              <a:gd name="connsiteY8" fmla="*/ 1295401 h 2590800"/>
              <a:gd name="connsiteX9" fmla="*/ 1166621 w 1187358"/>
              <a:gd name="connsiteY9" fmla="*/ 2309186 h 2590800"/>
              <a:gd name="connsiteX10" fmla="*/ 1187358 w 1187358"/>
              <a:gd name="connsiteY10" fmla="*/ 2382211 h 2590800"/>
              <a:gd name="connsiteX11" fmla="*/ 1184869 w 1187358"/>
              <a:gd name="connsiteY11" fmla="*/ 2383947 h 2590800"/>
              <a:gd name="connsiteX12" fmla="*/ 1180192 w 1187358"/>
              <a:gd name="connsiteY12" fmla="*/ 2374900 h 2590800"/>
              <a:gd name="connsiteX13" fmla="*/ 189592 w 1187358"/>
              <a:gd name="connsiteY13" fmla="*/ 2590800 h 2590800"/>
              <a:gd name="connsiteX14" fmla="*/ 172095 w 1187358"/>
              <a:gd name="connsiteY14" fmla="*/ 2590800 h 2590800"/>
              <a:gd name="connsiteX15" fmla="*/ 176892 w 1187358"/>
              <a:gd name="connsiteY15" fmla="*/ 2565401 h 2590800"/>
              <a:gd name="connsiteX16" fmla="*/ 159709 w 1187358"/>
              <a:gd name="connsiteY16" fmla="*/ 2565756 h 2590800"/>
              <a:gd name="connsiteX17" fmla="*/ 103521 w 1187358"/>
              <a:gd name="connsiteY17" fmla="*/ 2322305 h 2590800"/>
              <a:gd name="connsiteX18" fmla="*/ 0 w 1187358"/>
              <a:gd name="connsiteY18" fmla="*/ 1295400 h 2590800"/>
              <a:gd name="connsiteX19" fmla="*/ 103521 w 1187358"/>
              <a:gd name="connsiteY19" fmla="*/ 268495 h 2590800"/>
              <a:gd name="connsiteX20" fmla="*/ 159709 w 1187358"/>
              <a:gd name="connsiteY20" fmla="*/ 25045 h 2590800"/>
              <a:gd name="connsiteX21" fmla="*/ 176892 w 1187358"/>
              <a:gd name="connsiteY21" fmla="*/ 25399 h 2590800"/>
              <a:gd name="connsiteX22" fmla="*/ 172095 w 1187358"/>
              <a:gd name="connsiteY22" fmla="*/ 0 h 2590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1187358" h="2590800">
                <a:moveTo>
                  <a:pt x="172095" y="0"/>
                </a:moveTo>
                <a:lnTo>
                  <a:pt x="189592" y="0"/>
                </a:lnTo>
                <a:lnTo>
                  <a:pt x="1180192" y="215900"/>
                </a:lnTo>
                <a:lnTo>
                  <a:pt x="1184660" y="207258"/>
                </a:lnTo>
                <a:lnTo>
                  <a:pt x="1184660" y="207258"/>
                </a:lnTo>
                <a:lnTo>
                  <a:pt x="1184660" y="207257"/>
                </a:lnTo>
                <a:lnTo>
                  <a:pt x="1187284" y="208851"/>
                </a:lnTo>
                <a:lnTo>
                  <a:pt x="1166621" y="281616"/>
                </a:lnTo>
                <a:cubicBezTo>
                  <a:pt x="1083251" y="605649"/>
                  <a:pt x="1038911" y="945347"/>
                  <a:pt x="1038911" y="1295401"/>
                </a:cubicBezTo>
                <a:cubicBezTo>
                  <a:pt x="1038911" y="1645456"/>
                  <a:pt x="1083251" y="1985154"/>
                  <a:pt x="1166621" y="2309186"/>
                </a:cubicBezTo>
                <a:lnTo>
                  <a:pt x="1187358" y="2382211"/>
                </a:lnTo>
                <a:lnTo>
                  <a:pt x="1184869" y="2383947"/>
                </a:lnTo>
                <a:lnTo>
                  <a:pt x="1180192" y="2374900"/>
                </a:lnTo>
                <a:lnTo>
                  <a:pt x="189592" y="2590800"/>
                </a:lnTo>
                <a:lnTo>
                  <a:pt x="172095" y="2590800"/>
                </a:lnTo>
                <a:lnTo>
                  <a:pt x="176892" y="2565401"/>
                </a:lnTo>
                <a:lnTo>
                  <a:pt x="159709" y="2565756"/>
                </a:lnTo>
                <a:lnTo>
                  <a:pt x="103521" y="2322305"/>
                </a:lnTo>
                <a:cubicBezTo>
                  <a:pt x="35645" y="1990606"/>
                  <a:pt x="0" y="1647166"/>
                  <a:pt x="0" y="1295400"/>
                </a:cubicBezTo>
                <a:cubicBezTo>
                  <a:pt x="0" y="943635"/>
                  <a:pt x="35645" y="600195"/>
                  <a:pt x="103521" y="268495"/>
                </a:cubicBezTo>
                <a:lnTo>
                  <a:pt x="159709" y="25045"/>
                </a:lnTo>
                <a:lnTo>
                  <a:pt x="176892" y="25399"/>
                </a:lnTo>
                <a:lnTo>
                  <a:pt x="172095" y="0"/>
                </a:ln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9" name="Freeform: Shape 38">
            <a:extLst>
              <a:ext uri="{FF2B5EF4-FFF2-40B4-BE49-F238E27FC236}">
                <a16:creationId xmlns:a16="http://schemas.microsoft.com/office/drawing/2014/main" id="{E5AE3698-4E1F-D73F-48E3-AA2EF29BEDC1}"/>
              </a:ext>
            </a:extLst>
          </p:cNvPr>
          <p:cNvSpPr/>
          <p:nvPr/>
        </p:nvSpPr>
        <p:spPr>
          <a:xfrm>
            <a:off x="9797305" y="5305838"/>
            <a:ext cx="1637254" cy="3104326"/>
          </a:xfrm>
          <a:custGeom>
            <a:avLst/>
            <a:gdLst>
              <a:gd name="connsiteX0" fmla="*/ 134166 w 1366951"/>
              <a:gd name="connsiteY0" fmla="*/ 0 h 2591816"/>
              <a:gd name="connsiteX1" fmla="*/ 1366951 w 1366951"/>
              <a:gd name="connsiteY1" fmla="*/ 0 h 2591816"/>
              <a:gd name="connsiteX2" fmla="*/ 1366808 w 1366951"/>
              <a:gd name="connsiteY2" fmla="*/ 507 h 2591816"/>
              <a:gd name="connsiteX3" fmla="*/ 145142 w 1366951"/>
              <a:gd name="connsiteY3" fmla="*/ 507 h 2591816"/>
              <a:gd name="connsiteX4" fmla="*/ 1359859 w 1366951"/>
              <a:gd name="connsiteY4" fmla="*/ 25553 h 2591816"/>
              <a:gd name="connsiteX5" fmla="*/ 1303671 w 1366951"/>
              <a:gd name="connsiteY5" fmla="*/ 269003 h 2591816"/>
              <a:gd name="connsiteX6" fmla="*/ 1200150 w 1366951"/>
              <a:gd name="connsiteY6" fmla="*/ 1295908 h 2591816"/>
              <a:gd name="connsiteX7" fmla="*/ 1303671 w 1366951"/>
              <a:gd name="connsiteY7" fmla="*/ 2322813 h 2591816"/>
              <a:gd name="connsiteX8" fmla="*/ 1359859 w 1366951"/>
              <a:gd name="connsiteY8" fmla="*/ 2566264 h 2591816"/>
              <a:gd name="connsiteX9" fmla="*/ 145142 w 1366951"/>
              <a:gd name="connsiteY9" fmla="*/ 2591309 h 2591816"/>
              <a:gd name="connsiteX10" fmla="*/ 1366808 w 1366951"/>
              <a:gd name="connsiteY10" fmla="*/ 2591309 h 2591816"/>
              <a:gd name="connsiteX11" fmla="*/ 1366951 w 1366951"/>
              <a:gd name="connsiteY11" fmla="*/ 2591816 h 2591816"/>
              <a:gd name="connsiteX12" fmla="*/ 134166 w 1366951"/>
              <a:gd name="connsiteY12" fmla="*/ 2591816 h 2591816"/>
              <a:gd name="connsiteX13" fmla="*/ 127904 w 1366951"/>
              <a:gd name="connsiteY13" fmla="*/ 2564685 h 2591816"/>
              <a:gd name="connsiteX14" fmla="*/ 0 w 1366951"/>
              <a:gd name="connsiteY14" fmla="*/ 1295908 h 2591816"/>
              <a:gd name="connsiteX15" fmla="*/ 127904 w 1366951"/>
              <a:gd name="connsiteY15" fmla="*/ 27131 h 2591816"/>
              <a:gd name="connsiteX16" fmla="*/ 134166 w 1366951"/>
              <a:gd name="connsiteY16" fmla="*/ 0 h 2591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366951" h="2591816">
                <a:moveTo>
                  <a:pt x="134166" y="0"/>
                </a:moveTo>
                <a:lnTo>
                  <a:pt x="1366951" y="0"/>
                </a:lnTo>
                <a:lnTo>
                  <a:pt x="1366808" y="507"/>
                </a:lnTo>
                <a:lnTo>
                  <a:pt x="145142" y="507"/>
                </a:lnTo>
                <a:lnTo>
                  <a:pt x="1359859" y="25553"/>
                </a:lnTo>
                <a:lnTo>
                  <a:pt x="1303671" y="269003"/>
                </a:lnTo>
                <a:cubicBezTo>
                  <a:pt x="1235795" y="600703"/>
                  <a:pt x="1200150" y="944143"/>
                  <a:pt x="1200150" y="1295908"/>
                </a:cubicBezTo>
                <a:cubicBezTo>
                  <a:pt x="1200150" y="1647674"/>
                  <a:pt x="1235795" y="1991114"/>
                  <a:pt x="1303671" y="2322813"/>
                </a:cubicBezTo>
                <a:lnTo>
                  <a:pt x="1359859" y="2566264"/>
                </a:lnTo>
                <a:lnTo>
                  <a:pt x="145142" y="2591309"/>
                </a:lnTo>
                <a:lnTo>
                  <a:pt x="1366808" y="2591309"/>
                </a:lnTo>
                <a:lnTo>
                  <a:pt x="1366951" y="2591816"/>
                </a:lnTo>
                <a:lnTo>
                  <a:pt x="134166" y="2591816"/>
                </a:lnTo>
                <a:lnTo>
                  <a:pt x="127904" y="2564685"/>
                </a:lnTo>
                <a:cubicBezTo>
                  <a:pt x="44041" y="2154859"/>
                  <a:pt x="0" y="1730527"/>
                  <a:pt x="0" y="1295908"/>
                </a:cubicBezTo>
                <a:cubicBezTo>
                  <a:pt x="0" y="861290"/>
                  <a:pt x="44041" y="436958"/>
                  <a:pt x="127904" y="27131"/>
                </a:cubicBezTo>
                <a:lnTo>
                  <a:pt x="134166" y="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0" name="Freeform: Shape 39">
            <a:extLst>
              <a:ext uri="{FF2B5EF4-FFF2-40B4-BE49-F238E27FC236}">
                <a16:creationId xmlns:a16="http://schemas.microsoft.com/office/drawing/2014/main" id="{F05803A7-7C97-2E3C-039C-E75720084CE4}"/>
              </a:ext>
            </a:extLst>
          </p:cNvPr>
          <p:cNvSpPr/>
          <p:nvPr/>
        </p:nvSpPr>
        <p:spPr>
          <a:xfrm>
            <a:off x="2283728" y="2200828"/>
            <a:ext cx="9106506" cy="3104840"/>
          </a:xfrm>
          <a:custGeom>
            <a:avLst/>
            <a:gdLst>
              <a:gd name="connsiteX0" fmla="*/ 1296194 w 7603063"/>
              <a:gd name="connsiteY0" fmla="*/ 0 h 2592245"/>
              <a:gd name="connsiteX1" fmla="*/ 7155720 w 7603063"/>
              <a:gd name="connsiteY1" fmla="*/ 0 h 2592245"/>
              <a:gd name="connsiteX2" fmla="*/ 7573732 w 7603063"/>
              <a:gd name="connsiteY2" fmla="*/ 0 h 2592245"/>
              <a:gd name="connsiteX3" fmla="*/ 7603063 w 7603063"/>
              <a:gd name="connsiteY3" fmla="*/ 20723 h 2592245"/>
              <a:gd name="connsiteX4" fmla="*/ 7523826 w 7603063"/>
              <a:gd name="connsiteY4" fmla="*/ 121554 h 2592245"/>
              <a:gd name="connsiteX5" fmla="*/ 6471320 w 7603063"/>
              <a:gd name="connsiteY5" fmla="*/ 2314934 h 2592245"/>
              <a:gd name="connsiteX6" fmla="*/ 6407351 w 7603063"/>
              <a:gd name="connsiteY6" fmla="*/ 2592102 h 2592245"/>
              <a:gd name="connsiteX7" fmla="*/ 1296193 w 7603063"/>
              <a:gd name="connsiteY7" fmla="*/ 2592102 h 2592245"/>
              <a:gd name="connsiteX8" fmla="*/ 1293194 w 7603063"/>
              <a:gd name="connsiteY8" fmla="*/ 2592245 h 2592245"/>
              <a:gd name="connsiteX9" fmla="*/ 1293183 w 7603063"/>
              <a:gd name="connsiteY9" fmla="*/ 2592244 h 2592245"/>
              <a:gd name="connsiteX10" fmla="*/ 1293173 w 7603063"/>
              <a:gd name="connsiteY10" fmla="*/ 2592245 h 2592245"/>
              <a:gd name="connsiteX11" fmla="*/ 1171843 w 7603063"/>
              <a:gd name="connsiteY11" fmla="*/ 2586499 h 2592245"/>
              <a:gd name="connsiteX12" fmla="*/ 6692 w 7603063"/>
              <a:gd name="connsiteY12" fmla="*/ 1428721 h 2592245"/>
              <a:gd name="connsiteX13" fmla="*/ 0 w 7603063"/>
              <a:gd name="connsiteY13" fmla="*/ 1296194 h 2592245"/>
              <a:gd name="connsiteX14" fmla="*/ 6692 w 7603063"/>
              <a:gd name="connsiteY14" fmla="*/ 1163666 h 2592245"/>
              <a:gd name="connsiteX15" fmla="*/ 1296194 w 7603063"/>
              <a:gd name="connsiteY15" fmla="*/ 0 h 25922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7603063" h="2592245">
                <a:moveTo>
                  <a:pt x="1296194" y="0"/>
                </a:moveTo>
                <a:lnTo>
                  <a:pt x="7155720" y="0"/>
                </a:lnTo>
                <a:lnTo>
                  <a:pt x="7573732" y="0"/>
                </a:lnTo>
                <a:lnTo>
                  <a:pt x="7603063" y="20723"/>
                </a:lnTo>
                <a:lnTo>
                  <a:pt x="7523826" y="121554"/>
                </a:lnTo>
                <a:cubicBezTo>
                  <a:pt x="7040427" y="767936"/>
                  <a:pt x="6678340" y="1510314"/>
                  <a:pt x="6471320" y="2314934"/>
                </a:cubicBezTo>
                <a:lnTo>
                  <a:pt x="6407351" y="2592102"/>
                </a:lnTo>
                <a:lnTo>
                  <a:pt x="1296193" y="2592102"/>
                </a:lnTo>
                <a:lnTo>
                  <a:pt x="1293194" y="2592245"/>
                </a:lnTo>
                <a:lnTo>
                  <a:pt x="1293183" y="2592244"/>
                </a:lnTo>
                <a:lnTo>
                  <a:pt x="1293173" y="2592245"/>
                </a:lnTo>
                <a:lnTo>
                  <a:pt x="1171843" y="2586499"/>
                </a:lnTo>
                <a:cubicBezTo>
                  <a:pt x="557965" y="2528070"/>
                  <a:pt x="68922" y="2041484"/>
                  <a:pt x="6692" y="1428721"/>
                </a:cubicBezTo>
                <a:lnTo>
                  <a:pt x="0" y="1296194"/>
                </a:lnTo>
                <a:lnTo>
                  <a:pt x="6692" y="1163666"/>
                </a:lnTo>
                <a:cubicBezTo>
                  <a:pt x="73070" y="510052"/>
                  <a:pt x="625068" y="0"/>
                  <a:pt x="1296194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1" name="Freeform: Shape 40">
            <a:extLst>
              <a:ext uri="{FF2B5EF4-FFF2-40B4-BE49-F238E27FC236}">
                <a16:creationId xmlns:a16="http://schemas.microsoft.com/office/drawing/2014/main" id="{39CD9D18-DA43-7397-73DC-07770C407A49}"/>
              </a:ext>
            </a:extLst>
          </p:cNvPr>
          <p:cNvSpPr/>
          <p:nvPr/>
        </p:nvSpPr>
        <p:spPr>
          <a:xfrm>
            <a:off x="2283726" y="5305668"/>
            <a:ext cx="7674275" cy="3104663"/>
          </a:xfrm>
          <a:custGeom>
            <a:avLst/>
            <a:gdLst>
              <a:gd name="connsiteX0" fmla="*/ 1293175 w 6407287"/>
              <a:gd name="connsiteY0" fmla="*/ 0 h 2592097"/>
              <a:gd name="connsiteX1" fmla="*/ 1293186 w 6407287"/>
              <a:gd name="connsiteY1" fmla="*/ 0 h 2592097"/>
              <a:gd name="connsiteX2" fmla="*/ 1293196 w 6407287"/>
              <a:gd name="connsiteY2" fmla="*/ 0 h 2592097"/>
              <a:gd name="connsiteX3" fmla="*/ 1296195 w 6407287"/>
              <a:gd name="connsiteY3" fmla="*/ 141 h 2592097"/>
              <a:gd name="connsiteX4" fmla="*/ 6407287 w 6407287"/>
              <a:gd name="connsiteY4" fmla="*/ 142 h 2592097"/>
              <a:gd name="connsiteX5" fmla="*/ 6401025 w 6407287"/>
              <a:gd name="connsiteY5" fmla="*/ 27273 h 2592097"/>
              <a:gd name="connsiteX6" fmla="*/ 6273121 w 6407287"/>
              <a:gd name="connsiteY6" fmla="*/ 1296050 h 2592097"/>
              <a:gd name="connsiteX7" fmla="*/ 6401025 w 6407287"/>
              <a:gd name="connsiteY7" fmla="*/ 2564827 h 2592097"/>
              <a:gd name="connsiteX8" fmla="*/ 6407287 w 6407287"/>
              <a:gd name="connsiteY8" fmla="*/ 2591958 h 2592097"/>
              <a:gd name="connsiteX9" fmla="*/ 1296195 w 6407287"/>
              <a:gd name="connsiteY9" fmla="*/ 2591959 h 2592097"/>
              <a:gd name="connsiteX10" fmla="*/ 1296194 w 6407287"/>
              <a:gd name="connsiteY10" fmla="*/ 2591959 h 2592097"/>
              <a:gd name="connsiteX11" fmla="*/ 1296179 w 6407287"/>
              <a:gd name="connsiteY11" fmla="*/ 2591960 h 2592097"/>
              <a:gd name="connsiteX12" fmla="*/ 1293293 w 6407287"/>
              <a:gd name="connsiteY12" fmla="*/ 2592097 h 2592097"/>
              <a:gd name="connsiteX13" fmla="*/ 1163666 w 6407287"/>
              <a:gd name="connsiteY13" fmla="*/ 2585551 h 2592097"/>
              <a:gd name="connsiteX14" fmla="*/ 6692 w 6407287"/>
              <a:gd name="connsiteY14" fmla="*/ 1428578 h 2592097"/>
              <a:gd name="connsiteX15" fmla="*/ 0 w 6407287"/>
              <a:gd name="connsiteY15" fmla="*/ 1296050 h 2592097"/>
              <a:gd name="connsiteX16" fmla="*/ 6692 w 6407287"/>
              <a:gd name="connsiteY16" fmla="*/ 1163522 h 2592097"/>
              <a:gd name="connsiteX17" fmla="*/ 1171843 w 6407287"/>
              <a:gd name="connsiteY17" fmla="*/ 5744 h 2592097"/>
              <a:gd name="connsiteX18" fmla="*/ 1293175 w 6407287"/>
              <a:gd name="connsiteY18" fmla="*/ 0 h 25920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6407287" h="2592097">
                <a:moveTo>
                  <a:pt x="1293175" y="0"/>
                </a:moveTo>
                <a:lnTo>
                  <a:pt x="1293186" y="0"/>
                </a:lnTo>
                <a:lnTo>
                  <a:pt x="1293196" y="0"/>
                </a:lnTo>
                <a:lnTo>
                  <a:pt x="1296195" y="141"/>
                </a:lnTo>
                <a:lnTo>
                  <a:pt x="6407287" y="142"/>
                </a:lnTo>
                <a:lnTo>
                  <a:pt x="6401025" y="27273"/>
                </a:lnTo>
                <a:cubicBezTo>
                  <a:pt x="6317162" y="437100"/>
                  <a:pt x="6273121" y="861432"/>
                  <a:pt x="6273121" y="1296050"/>
                </a:cubicBezTo>
                <a:cubicBezTo>
                  <a:pt x="6273121" y="1730669"/>
                  <a:pt x="6317162" y="2155001"/>
                  <a:pt x="6401025" y="2564827"/>
                </a:cubicBezTo>
                <a:lnTo>
                  <a:pt x="6407287" y="2591958"/>
                </a:lnTo>
                <a:lnTo>
                  <a:pt x="1296195" y="2591959"/>
                </a:lnTo>
                <a:lnTo>
                  <a:pt x="1296194" y="2591959"/>
                </a:lnTo>
                <a:lnTo>
                  <a:pt x="1296179" y="2591960"/>
                </a:lnTo>
                <a:lnTo>
                  <a:pt x="1293293" y="2592097"/>
                </a:lnTo>
                <a:lnTo>
                  <a:pt x="1163666" y="2585551"/>
                </a:lnTo>
                <a:cubicBezTo>
                  <a:pt x="553627" y="2523598"/>
                  <a:pt x="68645" y="2038617"/>
                  <a:pt x="6692" y="1428578"/>
                </a:cubicBezTo>
                <a:lnTo>
                  <a:pt x="0" y="1296050"/>
                </a:lnTo>
                <a:lnTo>
                  <a:pt x="6692" y="1163522"/>
                </a:lnTo>
                <a:cubicBezTo>
                  <a:pt x="68922" y="550759"/>
                  <a:pt x="557965" y="64174"/>
                  <a:pt x="1171843" y="5744"/>
                </a:cubicBezTo>
                <a:lnTo>
                  <a:pt x="1293175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B01481D4-47B5-998A-EEED-7A590E3C1582}"/>
              </a:ext>
            </a:extLst>
          </p:cNvPr>
          <p:cNvSpPr/>
          <p:nvPr/>
        </p:nvSpPr>
        <p:spPr>
          <a:xfrm>
            <a:off x="2283728" y="8410166"/>
            <a:ext cx="9106507" cy="3105010"/>
          </a:xfrm>
          <a:custGeom>
            <a:avLst/>
            <a:gdLst>
              <a:gd name="connsiteX0" fmla="*/ 1296194 w 7603064"/>
              <a:gd name="connsiteY0" fmla="*/ 0 h 2592387"/>
              <a:gd name="connsiteX1" fmla="*/ 6407285 w 7603064"/>
              <a:gd name="connsiteY1" fmla="*/ 0 h 2592387"/>
              <a:gd name="connsiteX2" fmla="*/ 6471320 w 7603064"/>
              <a:gd name="connsiteY2" fmla="*/ 277451 h 2592387"/>
              <a:gd name="connsiteX3" fmla="*/ 7523826 w 7603064"/>
              <a:gd name="connsiteY3" fmla="*/ 2470831 h 2592387"/>
              <a:gd name="connsiteX4" fmla="*/ 7603064 w 7603064"/>
              <a:gd name="connsiteY4" fmla="*/ 2571663 h 2592387"/>
              <a:gd name="connsiteX5" fmla="*/ 7573732 w 7603064"/>
              <a:gd name="connsiteY5" fmla="*/ 2592387 h 2592387"/>
              <a:gd name="connsiteX6" fmla="*/ 7155720 w 7603064"/>
              <a:gd name="connsiteY6" fmla="*/ 2592387 h 2592387"/>
              <a:gd name="connsiteX7" fmla="*/ 1296194 w 7603064"/>
              <a:gd name="connsiteY7" fmla="*/ 2592387 h 2592387"/>
              <a:gd name="connsiteX8" fmla="*/ 6692 w 7603064"/>
              <a:gd name="connsiteY8" fmla="*/ 1428721 h 2592387"/>
              <a:gd name="connsiteX9" fmla="*/ 0 w 7603064"/>
              <a:gd name="connsiteY9" fmla="*/ 1296193 h 2592387"/>
              <a:gd name="connsiteX10" fmla="*/ 6692 w 7603064"/>
              <a:gd name="connsiteY10" fmla="*/ 1163666 h 2592387"/>
              <a:gd name="connsiteX11" fmla="*/ 1171843 w 7603064"/>
              <a:gd name="connsiteY11" fmla="*/ 5888 h 2592387"/>
              <a:gd name="connsiteX12" fmla="*/ 1293292 w 7603064"/>
              <a:gd name="connsiteY12" fmla="*/ 138 h 2592387"/>
              <a:gd name="connsiteX13" fmla="*/ 1293382 w 7603064"/>
              <a:gd name="connsiteY13" fmla="*/ 142 h 2592387"/>
              <a:gd name="connsiteX14" fmla="*/ 1296178 w 7603064"/>
              <a:gd name="connsiteY14" fmla="*/ 1 h 2592387"/>
              <a:gd name="connsiteX15" fmla="*/ 1296194 w 7603064"/>
              <a:gd name="connsiteY15" fmla="*/ 0 h 259238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7603064" h="2592387">
                <a:moveTo>
                  <a:pt x="1296194" y="0"/>
                </a:moveTo>
                <a:lnTo>
                  <a:pt x="6407285" y="0"/>
                </a:lnTo>
                <a:lnTo>
                  <a:pt x="6471320" y="277451"/>
                </a:lnTo>
                <a:cubicBezTo>
                  <a:pt x="6678340" y="1082071"/>
                  <a:pt x="7040427" y="1824449"/>
                  <a:pt x="7523826" y="2470831"/>
                </a:cubicBezTo>
                <a:lnTo>
                  <a:pt x="7603064" y="2571663"/>
                </a:lnTo>
                <a:lnTo>
                  <a:pt x="7573732" y="2592387"/>
                </a:lnTo>
                <a:lnTo>
                  <a:pt x="7155720" y="2592387"/>
                </a:lnTo>
                <a:lnTo>
                  <a:pt x="1296194" y="2592387"/>
                </a:lnTo>
                <a:cubicBezTo>
                  <a:pt x="625068" y="2592387"/>
                  <a:pt x="73070" y="2082335"/>
                  <a:pt x="6692" y="1428721"/>
                </a:cubicBezTo>
                <a:lnTo>
                  <a:pt x="0" y="1296193"/>
                </a:lnTo>
                <a:lnTo>
                  <a:pt x="6692" y="1163666"/>
                </a:lnTo>
                <a:cubicBezTo>
                  <a:pt x="68922" y="550903"/>
                  <a:pt x="557965" y="64318"/>
                  <a:pt x="1171843" y="5888"/>
                </a:cubicBezTo>
                <a:lnTo>
                  <a:pt x="1293292" y="138"/>
                </a:lnTo>
                <a:lnTo>
                  <a:pt x="1293382" y="142"/>
                </a:lnTo>
                <a:lnTo>
                  <a:pt x="1296178" y="1"/>
                </a:lnTo>
                <a:lnTo>
                  <a:pt x="1296194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50F3AAF9-A215-FB9F-473E-9303A9DF3077}"/>
              </a:ext>
            </a:extLst>
          </p:cNvPr>
          <p:cNvSpPr/>
          <p:nvPr/>
        </p:nvSpPr>
        <p:spPr>
          <a:xfrm>
            <a:off x="11426066" y="3055991"/>
            <a:ext cx="2150166" cy="2509047"/>
          </a:xfrm>
          <a:custGeom>
            <a:avLst/>
            <a:gdLst>
              <a:gd name="connsiteX0" fmla="*/ 324984 w 1795183"/>
              <a:gd name="connsiteY0" fmla="*/ 1878264 h 2094815"/>
              <a:gd name="connsiteX1" fmla="*/ 322161 w 1795183"/>
              <a:gd name="connsiteY1" fmla="*/ 1878407 h 2094815"/>
              <a:gd name="connsiteX2" fmla="*/ 322162 w 1795183"/>
              <a:gd name="connsiteY2" fmla="*/ 1878407 h 2094815"/>
              <a:gd name="connsiteX3" fmla="*/ 324984 w 1795183"/>
              <a:gd name="connsiteY3" fmla="*/ 1878264 h 2094815"/>
              <a:gd name="connsiteX4" fmla="*/ 454719 w 1795183"/>
              <a:gd name="connsiteY4" fmla="*/ 1871711 h 2094815"/>
              <a:gd name="connsiteX5" fmla="*/ 454690 w 1795183"/>
              <a:gd name="connsiteY5" fmla="*/ 1871716 h 2094815"/>
              <a:gd name="connsiteX6" fmla="*/ 325004 w 1795183"/>
              <a:gd name="connsiteY6" fmla="*/ 1878265 h 2094815"/>
              <a:gd name="connsiteX7" fmla="*/ 325014 w 1795183"/>
              <a:gd name="connsiteY7" fmla="*/ 1878266 h 2094815"/>
              <a:gd name="connsiteX8" fmla="*/ 454690 w 1795183"/>
              <a:gd name="connsiteY8" fmla="*/ 1871717 h 2094815"/>
              <a:gd name="connsiteX9" fmla="*/ 645933 w 1795183"/>
              <a:gd name="connsiteY9" fmla="*/ 1836250 h 2094815"/>
              <a:gd name="connsiteX10" fmla="*/ 454718 w 1795183"/>
              <a:gd name="connsiteY10" fmla="*/ 1871711 h 2094815"/>
              <a:gd name="connsiteX11" fmla="*/ 454746 w 1795183"/>
              <a:gd name="connsiteY11" fmla="*/ 1871706 h 2094815"/>
              <a:gd name="connsiteX12" fmla="*/ 645917 w 1795183"/>
              <a:gd name="connsiteY12" fmla="*/ 1836254 h 2094815"/>
              <a:gd name="connsiteX13" fmla="*/ 673037 w 1795183"/>
              <a:gd name="connsiteY13" fmla="*/ 1829550 h 2094815"/>
              <a:gd name="connsiteX14" fmla="*/ 673029 w 1795183"/>
              <a:gd name="connsiteY14" fmla="*/ 1829553 h 2094815"/>
              <a:gd name="connsiteX15" fmla="*/ 663525 w 1795183"/>
              <a:gd name="connsiteY15" fmla="*/ 1832987 h 2094815"/>
              <a:gd name="connsiteX16" fmla="*/ 645949 w 1795183"/>
              <a:gd name="connsiteY16" fmla="*/ 1836247 h 2094815"/>
              <a:gd name="connsiteX17" fmla="*/ 645933 w 1795183"/>
              <a:gd name="connsiteY17" fmla="*/ 1836251 h 2094815"/>
              <a:gd name="connsiteX18" fmla="*/ 663525 w 1795183"/>
              <a:gd name="connsiteY18" fmla="*/ 1832988 h 2094815"/>
              <a:gd name="connsiteX19" fmla="*/ 843401 w 1795183"/>
              <a:gd name="connsiteY19" fmla="*/ 1767981 h 2094815"/>
              <a:gd name="connsiteX20" fmla="*/ 673037 w 1795183"/>
              <a:gd name="connsiteY20" fmla="*/ 1829549 h 2094815"/>
              <a:gd name="connsiteX21" fmla="*/ 673046 w 1795183"/>
              <a:gd name="connsiteY21" fmla="*/ 1829547 h 2094815"/>
              <a:gd name="connsiteX22" fmla="*/ 843390 w 1795183"/>
              <a:gd name="connsiteY22" fmla="*/ 1767986 h 2094815"/>
              <a:gd name="connsiteX23" fmla="*/ 874049 w 1795183"/>
              <a:gd name="connsiteY23" fmla="*/ 1754016 h 2094815"/>
              <a:gd name="connsiteX24" fmla="*/ 874039 w 1795183"/>
              <a:gd name="connsiteY24" fmla="*/ 1754020 h 2094815"/>
              <a:gd name="connsiteX25" fmla="*/ 859179 w 1795183"/>
              <a:gd name="connsiteY25" fmla="*/ 1762279 h 2094815"/>
              <a:gd name="connsiteX26" fmla="*/ 843411 w 1795183"/>
              <a:gd name="connsiteY26" fmla="*/ 1767977 h 2094815"/>
              <a:gd name="connsiteX27" fmla="*/ 843401 w 1795183"/>
              <a:gd name="connsiteY27" fmla="*/ 1767982 h 2094815"/>
              <a:gd name="connsiteX28" fmla="*/ 859179 w 1795183"/>
              <a:gd name="connsiteY28" fmla="*/ 1762280 h 2094815"/>
              <a:gd name="connsiteX29" fmla="*/ 1030272 w 1795183"/>
              <a:gd name="connsiteY29" fmla="*/ 1667193 h 2094815"/>
              <a:gd name="connsiteX30" fmla="*/ 874049 w 1795183"/>
              <a:gd name="connsiteY30" fmla="*/ 1754015 h 2094815"/>
              <a:gd name="connsiteX31" fmla="*/ 874059 w 1795183"/>
              <a:gd name="connsiteY31" fmla="*/ 1754010 h 2094815"/>
              <a:gd name="connsiteX32" fmla="*/ 1030265 w 1795183"/>
              <a:gd name="connsiteY32" fmla="*/ 1667198 h 2094815"/>
              <a:gd name="connsiteX33" fmla="*/ 1052652 w 1795183"/>
              <a:gd name="connsiteY33" fmla="*/ 1651582 h 2094815"/>
              <a:gd name="connsiteX34" fmla="*/ 1052641 w 1795183"/>
              <a:gd name="connsiteY34" fmla="*/ 1651590 h 2094815"/>
              <a:gd name="connsiteX35" fmla="*/ 1038774 w 1795183"/>
              <a:gd name="connsiteY35" fmla="*/ 1662468 h 2094815"/>
              <a:gd name="connsiteX36" fmla="*/ 1030279 w 1795183"/>
              <a:gd name="connsiteY36" fmla="*/ 1667189 h 2094815"/>
              <a:gd name="connsiteX37" fmla="*/ 1030272 w 1795183"/>
              <a:gd name="connsiteY37" fmla="*/ 1667194 h 2094815"/>
              <a:gd name="connsiteX38" fmla="*/ 1038774 w 1795183"/>
              <a:gd name="connsiteY38" fmla="*/ 1662469 h 2094815"/>
              <a:gd name="connsiteX39" fmla="*/ 1199419 w 1795183"/>
              <a:gd name="connsiteY39" fmla="*/ 1536443 h 2094815"/>
              <a:gd name="connsiteX40" fmla="*/ 1052652 w 1795183"/>
              <a:gd name="connsiteY40" fmla="*/ 1651581 h 2094815"/>
              <a:gd name="connsiteX41" fmla="*/ 1052664 w 1795183"/>
              <a:gd name="connsiteY41" fmla="*/ 1651573 h 2094815"/>
              <a:gd name="connsiteX42" fmla="*/ 1199401 w 1795183"/>
              <a:gd name="connsiteY42" fmla="*/ 1536458 h 2094815"/>
              <a:gd name="connsiteX43" fmla="*/ 1318363 w 1795183"/>
              <a:gd name="connsiteY43" fmla="*/ 1408476 h 2094815"/>
              <a:gd name="connsiteX44" fmla="*/ 1281628 w 1795183"/>
              <a:gd name="connsiteY44" fmla="*/ 1453744 h 2094815"/>
              <a:gd name="connsiteX45" fmla="*/ 1245621 w 1795183"/>
              <a:gd name="connsiteY45" fmla="*/ 1489967 h 2094815"/>
              <a:gd name="connsiteX46" fmla="*/ 1248463 w 1795183"/>
              <a:gd name="connsiteY46" fmla="*/ 1483680 h 2094815"/>
              <a:gd name="connsiteX47" fmla="*/ 1350464 w 1795183"/>
              <a:gd name="connsiteY47" fmla="*/ 1368917 h 2094815"/>
              <a:gd name="connsiteX48" fmla="*/ 1338278 w 1795183"/>
              <a:gd name="connsiteY48" fmla="*/ 1387050 h 2094815"/>
              <a:gd name="connsiteX49" fmla="*/ 1318363 w 1795183"/>
              <a:gd name="connsiteY49" fmla="*/ 1408476 h 2094815"/>
              <a:gd name="connsiteX50" fmla="*/ 1452424 w 1795183"/>
              <a:gd name="connsiteY50" fmla="*/ 1217208 h 2094815"/>
              <a:gd name="connsiteX51" fmla="*/ 1373539 w 1795183"/>
              <a:gd name="connsiteY51" fmla="*/ 1340482 h 2094815"/>
              <a:gd name="connsiteX52" fmla="*/ 1350464 w 1795183"/>
              <a:gd name="connsiteY52" fmla="*/ 1368917 h 2094815"/>
              <a:gd name="connsiteX53" fmla="*/ 1510120 w 1795183"/>
              <a:gd name="connsiteY53" fmla="*/ 1099503 h 2094815"/>
              <a:gd name="connsiteX54" fmla="*/ 1499352 w 1795183"/>
              <a:gd name="connsiteY54" fmla="*/ 1125492 h 2094815"/>
              <a:gd name="connsiteX55" fmla="*/ 1452433 w 1795183"/>
              <a:gd name="connsiteY55" fmla="*/ 1217196 h 2094815"/>
              <a:gd name="connsiteX56" fmla="*/ 1452424 w 1795183"/>
              <a:gd name="connsiteY56" fmla="*/ 1217208 h 2094815"/>
              <a:gd name="connsiteX57" fmla="*/ 1452433 w 1795183"/>
              <a:gd name="connsiteY57" fmla="*/ 1217195 h 2094815"/>
              <a:gd name="connsiteX58" fmla="*/ 1523826 w 1795183"/>
              <a:gd name="connsiteY58" fmla="*/ 1066422 h 2094815"/>
              <a:gd name="connsiteX59" fmla="*/ 1517262 w 1795183"/>
              <a:gd name="connsiteY59" fmla="*/ 1084932 h 2094815"/>
              <a:gd name="connsiteX60" fmla="*/ 1510120 w 1795183"/>
              <a:gd name="connsiteY60" fmla="*/ 1099503 h 2094815"/>
              <a:gd name="connsiteX61" fmla="*/ 1560945 w 1795183"/>
              <a:gd name="connsiteY61" fmla="*/ 961750 h 2094815"/>
              <a:gd name="connsiteX62" fmla="*/ 1539020 w 1795183"/>
              <a:gd name="connsiteY62" fmla="*/ 1029749 h 2094815"/>
              <a:gd name="connsiteX63" fmla="*/ 1523826 w 1795183"/>
              <a:gd name="connsiteY63" fmla="*/ 1066422 h 2094815"/>
              <a:gd name="connsiteX64" fmla="*/ 1568586 w 1795183"/>
              <a:gd name="connsiteY64" fmla="*/ 938052 h 2094815"/>
              <a:gd name="connsiteX65" fmla="*/ 1566977 w 1795183"/>
              <a:gd name="connsiteY65" fmla="*/ 944741 h 2094815"/>
              <a:gd name="connsiteX66" fmla="*/ 1560945 w 1795183"/>
              <a:gd name="connsiteY66" fmla="*/ 961750 h 2094815"/>
              <a:gd name="connsiteX67" fmla="*/ 1616869 w 1795183"/>
              <a:gd name="connsiteY67" fmla="*/ 613621 h 2094815"/>
              <a:gd name="connsiteX68" fmla="*/ 1612468 w 1795183"/>
              <a:gd name="connsiteY68" fmla="*/ 706564 h 2094815"/>
              <a:gd name="connsiteX69" fmla="*/ 1615382 w 1795183"/>
              <a:gd name="connsiteY69" fmla="*/ 645030 h 2094815"/>
              <a:gd name="connsiteX70" fmla="*/ 1618356 w 1795183"/>
              <a:gd name="connsiteY70" fmla="*/ 582214 h 2094815"/>
              <a:gd name="connsiteX71" fmla="*/ 1616869 w 1795183"/>
              <a:gd name="connsiteY71" fmla="*/ 613622 h 2094815"/>
              <a:gd name="connsiteX72" fmla="*/ 1618356 w 1795183"/>
              <a:gd name="connsiteY72" fmla="*/ 582215 h 2094815"/>
              <a:gd name="connsiteX73" fmla="*/ 1618357 w 1795183"/>
              <a:gd name="connsiteY73" fmla="*/ 582215 h 2094815"/>
              <a:gd name="connsiteX74" fmla="*/ 1618357 w 1795183"/>
              <a:gd name="connsiteY74" fmla="*/ 582214 h 2094815"/>
              <a:gd name="connsiteX75" fmla="*/ 951308 w 1795183"/>
              <a:gd name="connsiteY75" fmla="*/ 0 h 2094815"/>
              <a:gd name="connsiteX76" fmla="*/ 1612548 w 1795183"/>
              <a:gd name="connsiteY76" fmla="*/ 467180 h 2094815"/>
              <a:gd name="connsiteX77" fmla="*/ 1612548 w 1795183"/>
              <a:gd name="connsiteY77" fmla="*/ 467181 h 2094815"/>
              <a:gd name="connsiteX78" fmla="*/ 1795183 w 1795183"/>
              <a:gd name="connsiteY78" fmla="*/ 596216 h 2094815"/>
              <a:gd name="connsiteX79" fmla="*/ 1778675 w 1795183"/>
              <a:gd name="connsiteY79" fmla="*/ 628149 h 2094815"/>
              <a:gd name="connsiteX80" fmla="*/ 1685087 w 1795183"/>
              <a:gd name="connsiteY80" fmla="*/ 747242 h 2094815"/>
              <a:gd name="connsiteX81" fmla="*/ 1579037 w 1795183"/>
              <a:gd name="connsiteY81" fmla="*/ 896373 h 2094815"/>
              <a:gd name="connsiteX82" fmla="*/ 1595158 w 1795183"/>
              <a:gd name="connsiteY82" fmla="*/ 827607 h 2094815"/>
              <a:gd name="connsiteX83" fmla="*/ 1595163 w 1795183"/>
              <a:gd name="connsiteY83" fmla="*/ 827587 h 2094815"/>
              <a:gd name="connsiteX84" fmla="*/ 1600143 w 1795183"/>
              <a:gd name="connsiteY84" fmla="*/ 792761 h 2094815"/>
              <a:gd name="connsiteX85" fmla="*/ 1599196 w 1795183"/>
              <a:gd name="connsiteY85" fmla="*/ 799382 h 2094815"/>
              <a:gd name="connsiteX86" fmla="*/ 1595163 w 1795183"/>
              <a:gd name="connsiteY86" fmla="*/ 827586 h 2094815"/>
              <a:gd name="connsiteX87" fmla="*/ 1595158 w 1795183"/>
              <a:gd name="connsiteY87" fmla="*/ 827607 h 2094815"/>
              <a:gd name="connsiteX88" fmla="*/ 1578398 w 1795183"/>
              <a:gd name="connsiteY88" fmla="*/ 897272 h 2094815"/>
              <a:gd name="connsiteX89" fmla="*/ 1579037 w 1795183"/>
              <a:gd name="connsiteY89" fmla="*/ 896373 h 2094815"/>
              <a:gd name="connsiteX90" fmla="*/ 1571077 w 1795183"/>
              <a:gd name="connsiteY90" fmla="*/ 930327 h 2094815"/>
              <a:gd name="connsiteX91" fmla="*/ 1568586 w 1795183"/>
              <a:gd name="connsiteY91" fmla="*/ 938052 h 2094815"/>
              <a:gd name="connsiteX92" fmla="*/ 1592357 w 1795183"/>
              <a:gd name="connsiteY92" fmla="*/ 839248 h 2094815"/>
              <a:gd name="connsiteX93" fmla="*/ 1578397 w 1795183"/>
              <a:gd name="connsiteY93" fmla="*/ 897273 h 2094815"/>
              <a:gd name="connsiteX94" fmla="*/ 1571990 w 1795183"/>
              <a:gd name="connsiteY94" fmla="*/ 906283 h 2094815"/>
              <a:gd name="connsiteX95" fmla="*/ 1279218 w 1795183"/>
              <a:gd name="connsiteY95" fmla="*/ 1415652 h 2094815"/>
              <a:gd name="connsiteX96" fmla="*/ 1248463 w 1795183"/>
              <a:gd name="connsiteY96" fmla="*/ 1483680 h 2094815"/>
              <a:gd name="connsiteX97" fmla="*/ 1199432 w 1795183"/>
              <a:gd name="connsiteY97" fmla="*/ 1536433 h 2094815"/>
              <a:gd name="connsiteX98" fmla="*/ 1199419 w 1795183"/>
              <a:gd name="connsiteY98" fmla="*/ 1536444 h 2094815"/>
              <a:gd name="connsiteX99" fmla="*/ 1199432 w 1795183"/>
              <a:gd name="connsiteY99" fmla="*/ 1536434 h 2094815"/>
              <a:gd name="connsiteX100" fmla="*/ 1245619 w 1795183"/>
              <a:gd name="connsiteY100" fmla="*/ 1489971 h 2094815"/>
              <a:gd name="connsiteX101" fmla="*/ 1197983 w 1795183"/>
              <a:gd name="connsiteY101" fmla="*/ 1595340 h 2094815"/>
              <a:gd name="connsiteX102" fmla="*/ 1061575 w 1795183"/>
              <a:gd name="connsiteY102" fmla="*/ 1968034 h 2094815"/>
              <a:gd name="connsiteX103" fmla="*/ 1031777 w 1795183"/>
              <a:gd name="connsiteY103" fmla="*/ 2072969 h 2094815"/>
              <a:gd name="connsiteX104" fmla="*/ 1024951 w 1795183"/>
              <a:gd name="connsiteY104" fmla="*/ 2086172 h 2094815"/>
              <a:gd name="connsiteX105" fmla="*/ 1024951 w 1795183"/>
              <a:gd name="connsiteY105" fmla="*/ 2086173 h 2094815"/>
              <a:gd name="connsiteX106" fmla="*/ 1020483 w 1795183"/>
              <a:gd name="connsiteY106" fmla="*/ 2094815 h 2094815"/>
              <a:gd name="connsiteX107" fmla="*/ 29883 w 1795183"/>
              <a:gd name="connsiteY107" fmla="*/ 1878915 h 2094815"/>
              <a:gd name="connsiteX108" fmla="*/ 12386 w 1795183"/>
              <a:gd name="connsiteY108" fmla="*/ 1878915 h 2094815"/>
              <a:gd name="connsiteX109" fmla="*/ 17183 w 1795183"/>
              <a:gd name="connsiteY109" fmla="*/ 1904314 h 2094815"/>
              <a:gd name="connsiteX110" fmla="*/ 0 w 1795183"/>
              <a:gd name="connsiteY110" fmla="*/ 1903960 h 2094815"/>
              <a:gd name="connsiteX111" fmla="*/ 708 w 1795183"/>
              <a:gd name="connsiteY111" fmla="*/ 1900890 h 2094815"/>
              <a:gd name="connsiteX112" fmla="*/ 6949 w 1795183"/>
              <a:gd name="connsiteY112" fmla="*/ 1878914 h 2094815"/>
              <a:gd name="connsiteX113" fmla="*/ 7092 w 1795183"/>
              <a:gd name="connsiteY113" fmla="*/ 1878407 h 2094815"/>
              <a:gd name="connsiteX114" fmla="*/ 7091 w 1795183"/>
              <a:gd name="connsiteY114" fmla="*/ 1878407 h 2094815"/>
              <a:gd name="connsiteX115" fmla="*/ 7173 w 1795183"/>
              <a:gd name="connsiteY115" fmla="*/ 1878121 h 2094815"/>
              <a:gd name="connsiteX116" fmla="*/ 7174 w 1795183"/>
              <a:gd name="connsiteY116" fmla="*/ 1878121 h 2094815"/>
              <a:gd name="connsiteX117" fmla="*/ 69371 w 1795183"/>
              <a:gd name="connsiteY117" fmla="*/ 1659094 h 2094815"/>
              <a:gd name="connsiteX118" fmla="*/ 852571 w 1795183"/>
              <a:gd name="connsiteY118" fmla="*/ 125644 h 20948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</a:cxnLst>
            <a:rect l="l" t="t" r="r" b="b"/>
            <a:pathLst>
              <a:path w="1795183" h="2094815">
                <a:moveTo>
                  <a:pt x="324984" y="1878264"/>
                </a:moveTo>
                <a:lnTo>
                  <a:pt x="322161" y="1878407"/>
                </a:lnTo>
                <a:lnTo>
                  <a:pt x="322162" y="1878407"/>
                </a:lnTo>
                <a:lnTo>
                  <a:pt x="324984" y="1878264"/>
                </a:lnTo>
                <a:close/>
                <a:moveTo>
                  <a:pt x="454719" y="1871711"/>
                </a:moveTo>
                <a:lnTo>
                  <a:pt x="454690" y="1871716"/>
                </a:lnTo>
                <a:lnTo>
                  <a:pt x="325004" y="1878265"/>
                </a:lnTo>
                <a:lnTo>
                  <a:pt x="325014" y="1878266"/>
                </a:lnTo>
                <a:lnTo>
                  <a:pt x="454690" y="1871717"/>
                </a:lnTo>
                <a:close/>
                <a:moveTo>
                  <a:pt x="645933" y="1836250"/>
                </a:moveTo>
                <a:lnTo>
                  <a:pt x="454718" y="1871711"/>
                </a:lnTo>
                <a:lnTo>
                  <a:pt x="454746" y="1871706"/>
                </a:lnTo>
                <a:lnTo>
                  <a:pt x="645917" y="1836254"/>
                </a:lnTo>
                <a:close/>
                <a:moveTo>
                  <a:pt x="673037" y="1829550"/>
                </a:moveTo>
                <a:lnTo>
                  <a:pt x="673029" y="1829553"/>
                </a:lnTo>
                <a:lnTo>
                  <a:pt x="663525" y="1832987"/>
                </a:lnTo>
                <a:lnTo>
                  <a:pt x="645949" y="1836247"/>
                </a:lnTo>
                <a:lnTo>
                  <a:pt x="645933" y="1836251"/>
                </a:lnTo>
                <a:lnTo>
                  <a:pt x="663525" y="1832988"/>
                </a:lnTo>
                <a:close/>
                <a:moveTo>
                  <a:pt x="843401" y="1767981"/>
                </a:moveTo>
                <a:lnTo>
                  <a:pt x="673037" y="1829549"/>
                </a:lnTo>
                <a:lnTo>
                  <a:pt x="673046" y="1829547"/>
                </a:lnTo>
                <a:lnTo>
                  <a:pt x="843390" y="1767986"/>
                </a:lnTo>
                <a:close/>
                <a:moveTo>
                  <a:pt x="874049" y="1754016"/>
                </a:moveTo>
                <a:lnTo>
                  <a:pt x="874039" y="1754020"/>
                </a:lnTo>
                <a:lnTo>
                  <a:pt x="859179" y="1762279"/>
                </a:lnTo>
                <a:lnTo>
                  <a:pt x="843411" y="1767977"/>
                </a:lnTo>
                <a:lnTo>
                  <a:pt x="843401" y="1767982"/>
                </a:lnTo>
                <a:lnTo>
                  <a:pt x="859179" y="1762280"/>
                </a:lnTo>
                <a:close/>
                <a:moveTo>
                  <a:pt x="1030272" y="1667193"/>
                </a:moveTo>
                <a:lnTo>
                  <a:pt x="874049" y="1754015"/>
                </a:lnTo>
                <a:lnTo>
                  <a:pt x="874059" y="1754010"/>
                </a:lnTo>
                <a:lnTo>
                  <a:pt x="1030265" y="1667198"/>
                </a:lnTo>
                <a:close/>
                <a:moveTo>
                  <a:pt x="1052652" y="1651582"/>
                </a:moveTo>
                <a:lnTo>
                  <a:pt x="1052641" y="1651590"/>
                </a:lnTo>
                <a:lnTo>
                  <a:pt x="1038774" y="1662468"/>
                </a:lnTo>
                <a:lnTo>
                  <a:pt x="1030279" y="1667189"/>
                </a:lnTo>
                <a:lnTo>
                  <a:pt x="1030272" y="1667194"/>
                </a:lnTo>
                <a:lnTo>
                  <a:pt x="1038774" y="1662469"/>
                </a:lnTo>
                <a:close/>
                <a:moveTo>
                  <a:pt x="1199419" y="1536443"/>
                </a:moveTo>
                <a:lnTo>
                  <a:pt x="1052652" y="1651581"/>
                </a:lnTo>
                <a:lnTo>
                  <a:pt x="1052664" y="1651573"/>
                </a:lnTo>
                <a:lnTo>
                  <a:pt x="1199401" y="1536458"/>
                </a:lnTo>
                <a:close/>
                <a:moveTo>
                  <a:pt x="1318363" y="1408476"/>
                </a:moveTo>
                <a:lnTo>
                  <a:pt x="1281628" y="1453744"/>
                </a:lnTo>
                <a:lnTo>
                  <a:pt x="1245621" y="1489967"/>
                </a:lnTo>
                <a:lnTo>
                  <a:pt x="1248463" y="1483680"/>
                </a:lnTo>
                <a:close/>
                <a:moveTo>
                  <a:pt x="1350464" y="1368917"/>
                </a:moveTo>
                <a:lnTo>
                  <a:pt x="1338278" y="1387050"/>
                </a:lnTo>
                <a:lnTo>
                  <a:pt x="1318363" y="1408476"/>
                </a:lnTo>
                <a:close/>
                <a:moveTo>
                  <a:pt x="1452424" y="1217208"/>
                </a:moveTo>
                <a:lnTo>
                  <a:pt x="1373539" y="1340482"/>
                </a:lnTo>
                <a:lnTo>
                  <a:pt x="1350464" y="1368917"/>
                </a:lnTo>
                <a:close/>
                <a:moveTo>
                  <a:pt x="1510120" y="1099503"/>
                </a:moveTo>
                <a:lnTo>
                  <a:pt x="1499352" y="1125492"/>
                </a:lnTo>
                <a:cubicBezTo>
                  <a:pt x="1484901" y="1156753"/>
                  <a:pt x="1469241" y="1187341"/>
                  <a:pt x="1452433" y="1217196"/>
                </a:cubicBezTo>
                <a:lnTo>
                  <a:pt x="1452424" y="1217208"/>
                </a:lnTo>
                <a:lnTo>
                  <a:pt x="1452433" y="1217195"/>
                </a:lnTo>
                <a:close/>
                <a:moveTo>
                  <a:pt x="1523826" y="1066422"/>
                </a:moveTo>
                <a:lnTo>
                  <a:pt x="1517262" y="1084932"/>
                </a:lnTo>
                <a:lnTo>
                  <a:pt x="1510120" y="1099503"/>
                </a:lnTo>
                <a:close/>
                <a:moveTo>
                  <a:pt x="1560945" y="961750"/>
                </a:moveTo>
                <a:lnTo>
                  <a:pt x="1539020" y="1029749"/>
                </a:lnTo>
                <a:lnTo>
                  <a:pt x="1523826" y="1066422"/>
                </a:lnTo>
                <a:close/>
                <a:moveTo>
                  <a:pt x="1568586" y="938052"/>
                </a:moveTo>
                <a:lnTo>
                  <a:pt x="1566977" y="944741"/>
                </a:lnTo>
                <a:lnTo>
                  <a:pt x="1560945" y="961750"/>
                </a:lnTo>
                <a:close/>
                <a:moveTo>
                  <a:pt x="1616869" y="613621"/>
                </a:moveTo>
                <a:lnTo>
                  <a:pt x="1612468" y="706564"/>
                </a:lnTo>
                <a:lnTo>
                  <a:pt x="1615382" y="645030"/>
                </a:lnTo>
                <a:close/>
                <a:moveTo>
                  <a:pt x="1618356" y="582214"/>
                </a:moveTo>
                <a:lnTo>
                  <a:pt x="1616869" y="613622"/>
                </a:lnTo>
                <a:lnTo>
                  <a:pt x="1618356" y="582215"/>
                </a:lnTo>
                <a:lnTo>
                  <a:pt x="1618357" y="582215"/>
                </a:lnTo>
                <a:lnTo>
                  <a:pt x="1618357" y="582214"/>
                </a:lnTo>
                <a:close/>
                <a:moveTo>
                  <a:pt x="951308" y="0"/>
                </a:moveTo>
                <a:lnTo>
                  <a:pt x="1612548" y="467180"/>
                </a:lnTo>
                <a:lnTo>
                  <a:pt x="1612548" y="467181"/>
                </a:lnTo>
                <a:lnTo>
                  <a:pt x="1795183" y="596216"/>
                </a:lnTo>
                <a:lnTo>
                  <a:pt x="1778675" y="628149"/>
                </a:lnTo>
                <a:lnTo>
                  <a:pt x="1685087" y="747242"/>
                </a:lnTo>
                <a:lnTo>
                  <a:pt x="1579037" y="896373"/>
                </a:lnTo>
                <a:lnTo>
                  <a:pt x="1595158" y="827607"/>
                </a:lnTo>
                <a:lnTo>
                  <a:pt x="1595163" y="827587"/>
                </a:lnTo>
                <a:lnTo>
                  <a:pt x="1600143" y="792761"/>
                </a:lnTo>
                <a:lnTo>
                  <a:pt x="1599196" y="799382"/>
                </a:lnTo>
                <a:lnTo>
                  <a:pt x="1595163" y="827586"/>
                </a:lnTo>
                <a:lnTo>
                  <a:pt x="1595158" y="827607"/>
                </a:lnTo>
                <a:lnTo>
                  <a:pt x="1578398" y="897272"/>
                </a:lnTo>
                <a:lnTo>
                  <a:pt x="1579037" y="896373"/>
                </a:lnTo>
                <a:lnTo>
                  <a:pt x="1571077" y="930327"/>
                </a:lnTo>
                <a:lnTo>
                  <a:pt x="1568586" y="938052"/>
                </a:lnTo>
                <a:lnTo>
                  <a:pt x="1592357" y="839248"/>
                </a:lnTo>
                <a:lnTo>
                  <a:pt x="1578397" y="897273"/>
                </a:lnTo>
                <a:lnTo>
                  <a:pt x="1571990" y="906283"/>
                </a:lnTo>
                <a:cubicBezTo>
                  <a:pt x="1462642" y="1068139"/>
                  <a:pt x="1364669" y="1238311"/>
                  <a:pt x="1279218" y="1415652"/>
                </a:cubicBezTo>
                <a:lnTo>
                  <a:pt x="1248463" y="1483680"/>
                </a:lnTo>
                <a:lnTo>
                  <a:pt x="1199432" y="1536433"/>
                </a:lnTo>
                <a:lnTo>
                  <a:pt x="1199419" y="1536444"/>
                </a:lnTo>
                <a:lnTo>
                  <a:pt x="1199432" y="1536434"/>
                </a:lnTo>
                <a:lnTo>
                  <a:pt x="1245619" y="1489971"/>
                </a:lnTo>
                <a:lnTo>
                  <a:pt x="1197983" y="1595340"/>
                </a:lnTo>
                <a:cubicBezTo>
                  <a:pt x="1146665" y="1716668"/>
                  <a:pt x="1101082" y="1841013"/>
                  <a:pt x="1061575" y="1968034"/>
                </a:cubicBezTo>
                <a:lnTo>
                  <a:pt x="1031777" y="2072969"/>
                </a:lnTo>
                <a:lnTo>
                  <a:pt x="1024951" y="2086172"/>
                </a:lnTo>
                <a:lnTo>
                  <a:pt x="1024951" y="2086173"/>
                </a:lnTo>
                <a:lnTo>
                  <a:pt x="1020483" y="2094815"/>
                </a:lnTo>
                <a:lnTo>
                  <a:pt x="29883" y="1878915"/>
                </a:lnTo>
                <a:lnTo>
                  <a:pt x="12386" y="1878915"/>
                </a:lnTo>
                <a:lnTo>
                  <a:pt x="17183" y="1904314"/>
                </a:lnTo>
                <a:lnTo>
                  <a:pt x="0" y="1903960"/>
                </a:lnTo>
                <a:lnTo>
                  <a:pt x="708" y="1900890"/>
                </a:lnTo>
                <a:lnTo>
                  <a:pt x="6949" y="1878914"/>
                </a:lnTo>
                <a:lnTo>
                  <a:pt x="7092" y="1878407"/>
                </a:lnTo>
                <a:lnTo>
                  <a:pt x="7091" y="1878407"/>
                </a:lnTo>
                <a:lnTo>
                  <a:pt x="7173" y="1878121"/>
                </a:lnTo>
                <a:lnTo>
                  <a:pt x="7174" y="1878121"/>
                </a:lnTo>
                <a:lnTo>
                  <a:pt x="69371" y="1659094"/>
                </a:lnTo>
                <a:cubicBezTo>
                  <a:pt x="243062" y="1100659"/>
                  <a:pt x="510230" y="583409"/>
                  <a:pt x="852571" y="125644"/>
                </a:cubicBez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4" name="Freeform: Shape 43">
            <a:extLst>
              <a:ext uri="{FF2B5EF4-FFF2-40B4-BE49-F238E27FC236}">
                <a16:creationId xmlns:a16="http://schemas.microsoft.com/office/drawing/2014/main" id="{6D080C2D-C11E-5C53-BAB5-017E123F0FE4}"/>
              </a:ext>
            </a:extLst>
          </p:cNvPr>
          <p:cNvSpPr/>
          <p:nvPr/>
        </p:nvSpPr>
        <p:spPr>
          <a:xfrm>
            <a:off x="11426064" y="8150963"/>
            <a:ext cx="2150164" cy="2509049"/>
          </a:xfrm>
          <a:custGeom>
            <a:avLst/>
            <a:gdLst>
              <a:gd name="connsiteX0" fmla="*/ 1586779 w 1795182"/>
              <a:gd name="connsiteY0" fmla="*/ 1232385 h 2094816"/>
              <a:gd name="connsiteX1" fmla="*/ 1595162 w 1795182"/>
              <a:gd name="connsiteY1" fmla="*/ 1267230 h 2094816"/>
              <a:gd name="connsiteX2" fmla="*/ 1618355 w 1795182"/>
              <a:gd name="connsiteY2" fmla="*/ 1512602 h 2094816"/>
              <a:gd name="connsiteX3" fmla="*/ 1618356 w 1795182"/>
              <a:gd name="connsiteY3" fmla="*/ 1512602 h 2094816"/>
              <a:gd name="connsiteX4" fmla="*/ 1618356 w 1795182"/>
              <a:gd name="connsiteY4" fmla="*/ 1512601 h 2094816"/>
              <a:gd name="connsiteX5" fmla="*/ 1618355 w 1795182"/>
              <a:gd name="connsiteY5" fmla="*/ 1512601 h 2094816"/>
              <a:gd name="connsiteX6" fmla="*/ 1595162 w 1795182"/>
              <a:gd name="connsiteY6" fmla="*/ 1267229 h 2094816"/>
              <a:gd name="connsiteX7" fmla="*/ 1030288 w 1795182"/>
              <a:gd name="connsiteY7" fmla="*/ 427631 h 2094816"/>
              <a:gd name="connsiteX8" fmla="*/ 1030300 w 1795182"/>
              <a:gd name="connsiteY8" fmla="*/ 427639 h 2094816"/>
              <a:gd name="connsiteX9" fmla="*/ 1038773 w 1795182"/>
              <a:gd name="connsiteY9" fmla="*/ 432348 h 2094816"/>
              <a:gd name="connsiteX10" fmla="*/ 1052602 w 1795182"/>
              <a:gd name="connsiteY10" fmla="*/ 443198 h 2094816"/>
              <a:gd name="connsiteX11" fmla="*/ 1052627 w 1795182"/>
              <a:gd name="connsiteY11" fmla="*/ 443215 h 2094816"/>
              <a:gd name="connsiteX12" fmla="*/ 1038774 w 1795182"/>
              <a:gd name="connsiteY12" fmla="*/ 432347 h 2094816"/>
              <a:gd name="connsiteX13" fmla="*/ 874020 w 1795182"/>
              <a:gd name="connsiteY13" fmla="*/ 340787 h 2094816"/>
              <a:gd name="connsiteX14" fmla="*/ 1030290 w 1795182"/>
              <a:gd name="connsiteY14" fmla="*/ 427634 h 2094816"/>
              <a:gd name="connsiteX15" fmla="*/ 1030281 w 1795182"/>
              <a:gd name="connsiteY15" fmla="*/ 427628 h 2094816"/>
              <a:gd name="connsiteX16" fmla="*/ 874037 w 1795182"/>
              <a:gd name="connsiteY16" fmla="*/ 340794 h 2094816"/>
              <a:gd name="connsiteX17" fmla="*/ 843424 w 1795182"/>
              <a:gd name="connsiteY17" fmla="*/ 326843 h 2094816"/>
              <a:gd name="connsiteX18" fmla="*/ 843438 w 1795182"/>
              <a:gd name="connsiteY18" fmla="*/ 326850 h 2094816"/>
              <a:gd name="connsiteX19" fmla="*/ 859178 w 1795182"/>
              <a:gd name="connsiteY19" fmla="*/ 332538 h 2094816"/>
              <a:gd name="connsiteX20" fmla="*/ 874011 w 1795182"/>
              <a:gd name="connsiteY20" fmla="*/ 340781 h 2094816"/>
              <a:gd name="connsiteX21" fmla="*/ 874027 w 1795182"/>
              <a:gd name="connsiteY21" fmla="*/ 340789 h 2094816"/>
              <a:gd name="connsiteX22" fmla="*/ 859179 w 1795182"/>
              <a:gd name="connsiteY22" fmla="*/ 332537 h 2094816"/>
              <a:gd name="connsiteX23" fmla="*/ 673020 w 1795182"/>
              <a:gd name="connsiteY23" fmla="*/ 265261 h 2094816"/>
              <a:gd name="connsiteX24" fmla="*/ 843427 w 1795182"/>
              <a:gd name="connsiteY24" fmla="*/ 326846 h 2094816"/>
              <a:gd name="connsiteX25" fmla="*/ 843413 w 1795182"/>
              <a:gd name="connsiteY25" fmla="*/ 326839 h 2094816"/>
              <a:gd name="connsiteX26" fmla="*/ 673030 w 1795182"/>
              <a:gd name="connsiteY26" fmla="*/ 265264 h 2094816"/>
              <a:gd name="connsiteX27" fmla="*/ 645962 w 1795182"/>
              <a:gd name="connsiteY27" fmla="*/ 258571 h 2094816"/>
              <a:gd name="connsiteX28" fmla="*/ 645984 w 1795182"/>
              <a:gd name="connsiteY28" fmla="*/ 258577 h 2094816"/>
              <a:gd name="connsiteX29" fmla="*/ 663524 w 1795182"/>
              <a:gd name="connsiteY29" fmla="*/ 261830 h 2094816"/>
              <a:gd name="connsiteX30" fmla="*/ 673009 w 1795182"/>
              <a:gd name="connsiteY30" fmla="*/ 265257 h 2094816"/>
              <a:gd name="connsiteX31" fmla="*/ 673021 w 1795182"/>
              <a:gd name="connsiteY31" fmla="*/ 265260 h 2094816"/>
              <a:gd name="connsiteX32" fmla="*/ 663525 w 1795182"/>
              <a:gd name="connsiteY32" fmla="*/ 261829 h 2094816"/>
              <a:gd name="connsiteX33" fmla="*/ 1020483 w 1795182"/>
              <a:gd name="connsiteY33" fmla="*/ 0 h 2094816"/>
              <a:gd name="connsiteX34" fmla="*/ 1025160 w 1795182"/>
              <a:gd name="connsiteY34" fmla="*/ 9047 h 2094816"/>
              <a:gd name="connsiteX35" fmla="*/ 1031779 w 1795182"/>
              <a:gd name="connsiteY35" fmla="*/ 21851 h 2094816"/>
              <a:gd name="connsiteX36" fmla="*/ 1061576 w 1795182"/>
              <a:gd name="connsiteY36" fmla="*/ 126782 h 2094816"/>
              <a:gd name="connsiteX37" fmla="*/ 1197984 w 1795182"/>
              <a:gd name="connsiteY37" fmla="*/ 499476 h 2094816"/>
              <a:gd name="connsiteX38" fmla="*/ 1245621 w 1795182"/>
              <a:gd name="connsiteY38" fmla="*/ 604846 h 2094816"/>
              <a:gd name="connsiteX39" fmla="*/ 1281629 w 1795182"/>
              <a:gd name="connsiteY39" fmla="*/ 641070 h 2094816"/>
              <a:gd name="connsiteX40" fmla="*/ 1566978 w 1795182"/>
              <a:gd name="connsiteY40" fmla="*/ 1150073 h 2094816"/>
              <a:gd name="connsiteX41" fmla="*/ 1572777 w 1795182"/>
              <a:gd name="connsiteY41" fmla="*/ 1174176 h 2094816"/>
              <a:gd name="connsiteX42" fmla="*/ 1566978 w 1795182"/>
              <a:gd name="connsiteY42" fmla="*/ 1150074 h 2094816"/>
              <a:gd name="connsiteX43" fmla="*/ 1281629 w 1795182"/>
              <a:gd name="connsiteY43" fmla="*/ 641071 h 2094816"/>
              <a:gd name="connsiteX44" fmla="*/ 1245622 w 1795182"/>
              <a:gd name="connsiteY44" fmla="*/ 604848 h 2094816"/>
              <a:gd name="connsiteX45" fmla="*/ 1199432 w 1795182"/>
              <a:gd name="connsiteY45" fmla="*/ 558382 h 2094816"/>
              <a:gd name="connsiteX46" fmla="*/ 1052638 w 1795182"/>
              <a:gd name="connsiteY46" fmla="*/ 443224 h 2094816"/>
              <a:gd name="connsiteX47" fmla="*/ 1052618 w 1795182"/>
              <a:gd name="connsiteY47" fmla="*/ 443210 h 2094816"/>
              <a:gd name="connsiteX48" fmla="*/ 1199431 w 1795182"/>
              <a:gd name="connsiteY48" fmla="*/ 558383 h 2094816"/>
              <a:gd name="connsiteX49" fmla="*/ 1245621 w 1795182"/>
              <a:gd name="connsiteY49" fmla="*/ 604850 h 2094816"/>
              <a:gd name="connsiteX50" fmla="*/ 1279218 w 1795182"/>
              <a:gd name="connsiteY50" fmla="*/ 679164 h 2094816"/>
              <a:gd name="connsiteX51" fmla="*/ 1571990 w 1795182"/>
              <a:gd name="connsiteY51" fmla="*/ 1188533 h 2094816"/>
              <a:gd name="connsiteX52" fmla="*/ 1578396 w 1795182"/>
              <a:gd name="connsiteY52" fmla="*/ 1197541 h 2094816"/>
              <a:gd name="connsiteX53" fmla="*/ 1578396 w 1795182"/>
              <a:gd name="connsiteY53" fmla="*/ 1197542 h 2094816"/>
              <a:gd name="connsiteX54" fmla="*/ 1578396 w 1795182"/>
              <a:gd name="connsiteY54" fmla="*/ 1197543 h 2094816"/>
              <a:gd name="connsiteX55" fmla="*/ 1578400 w 1795182"/>
              <a:gd name="connsiteY55" fmla="*/ 1197547 h 2094816"/>
              <a:gd name="connsiteX56" fmla="*/ 1578400 w 1795182"/>
              <a:gd name="connsiteY56" fmla="*/ 1197548 h 2094816"/>
              <a:gd name="connsiteX57" fmla="*/ 1685087 w 1795182"/>
              <a:gd name="connsiteY57" fmla="*/ 1347574 h 2094816"/>
              <a:gd name="connsiteX58" fmla="*/ 1778672 w 1795182"/>
              <a:gd name="connsiteY58" fmla="*/ 1466663 h 2094816"/>
              <a:gd name="connsiteX59" fmla="*/ 1795182 w 1795182"/>
              <a:gd name="connsiteY59" fmla="*/ 1498600 h 2094816"/>
              <a:gd name="connsiteX60" fmla="*/ 1612547 w 1795182"/>
              <a:gd name="connsiteY60" fmla="*/ 1627635 h 2094816"/>
              <a:gd name="connsiteX61" fmla="*/ 1612547 w 1795182"/>
              <a:gd name="connsiteY61" fmla="*/ 1627636 h 2094816"/>
              <a:gd name="connsiteX62" fmla="*/ 951307 w 1795182"/>
              <a:gd name="connsiteY62" fmla="*/ 2094816 h 2094816"/>
              <a:gd name="connsiteX63" fmla="*/ 852570 w 1795182"/>
              <a:gd name="connsiteY63" fmla="*/ 1969172 h 2094816"/>
              <a:gd name="connsiteX64" fmla="*/ 69370 w 1795182"/>
              <a:gd name="connsiteY64" fmla="*/ 435722 h 2094816"/>
              <a:gd name="connsiteX65" fmla="*/ 7092 w 1795182"/>
              <a:gd name="connsiteY65" fmla="*/ 216409 h 2094816"/>
              <a:gd name="connsiteX66" fmla="*/ 322161 w 1795182"/>
              <a:gd name="connsiteY66" fmla="*/ 216409 h 2094816"/>
              <a:gd name="connsiteX67" fmla="*/ 324982 w 1795182"/>
              <a:gd name="connsiteY67" fmla="*/ 216552 h 2094816"/>
              <a:gd name="connsiteX68" fmla="*/ 324997 w 1795182"/>
              <a:gd name="connsiteY68" fmla="*/ 216551 h 2094816"/>
              <a:gd name="connsiteX69" fmla="*/ 454689 w 1795182"/>
              <a:gd name="connsiteY69" fmla="*/ 223100 h 2094816"/>
              <a:gd name="connsiteX70" fmla="*/ 645964 w 1795182"/>
              <a:gd name="connsiteY70" fmla="*/ 258573 h 2094816"/>
              <a:gd name="connsiteX71" fmla="*/ 645945 w 1795182"/>
              <a:gd name="connsiteY71" fmla="*/ 258568 h 2094816"/>
              <a:gd name="connsiteX72" fmla="*/ 454714 w 1795182"/>
              <a:gd name="connsiteY72" fmla="*/ 223104 h 2094816"/>
              <a:gd name="connsiteX73" fmla="*/ 454691 w 1795182"/>
              <a:gd name="connsiteY73" fmla="*/ 223100 h 2094816"/>
              <a:gd name="connsiteX74" fmla="*/ 324999 w 1795182"/>
              <a:gd name="connsiteY74" fmla="*/ 216551 h 2094816"/>
              <a:gd name="connsiteX75" fmla="*/ 325008 w 1795182"/>
              <a:gd name="connsiteY75" fmla="*/ 216551 h 2094816"/>
              <a:gd name="connsiteX76" fmla="*/ 324994 w 1795182"/>
              <a:gd name="connsiteY76" fmla="*/ 216550 h 2094816"/>
              <a:gd name="connsiteX77" fmla="*/ 324983 w 1795182"/>
              <a:gd name="connsiteY77" fmla="*/ 216551 h 2094816"/>
              <a:gd name="connsiteX78" fmla="*/ 322162 w 1795182"/>
              <a:gd name="connsiteY78" fmla="*/ 216408 h 2094816"/>
              <a:gd name="connsiteX79" fmla="*/ 7093 w 1795182"/>
              <a:gd name="connsiteY79" fmla="*/ 216408 h 2094816"/>
              <a:gd name="connsiteX80" fmla="*/ 7092 w 1795182"/>
              <a:gd name="connsiteY80" fmla="*/ 216407 h 2094816"/>
              <a:gd name="connsiteX81" fmla="*/ 7093 w 1795182"/>
              <a:gd name="connsiteY81" fmla="*/ 216407 h 2094816"/>
              <a:gd name="connsiteX82" fmla="*/ 6950 w 1795182"/>
              <a:gd name="connsiteY82" fmla="*/ 215901 h 2094816"/>
              <a:gd name="connsiteX83" fmla="*/ 6949 w 1795182"/>
              <a:gd name="connsiteY83" fmla="*/ 215901 h 2094816"/>
              <a:gd name="connsiteX84" fmla="*/ 708 w 1795182"/>
              <a:gd name="connsiteY84" fmla="*/ 193925 h 2094816"/>
              <a:gd name="connsiteX85" fmla="*/ 0 w 1795182"/>
              <a:gd name="connsiteY85" fmla="*/ 190856 h 2094816"/>
              <a:gd name="connsiteX86" fmla="*/ 17183 w 1795182"/>
              <a:gd name="connsiteY86" fmla="*/ 190501 h 2094816"/>
              <a:gd name="connsiteX87" fmla="*/ 12386 w 1795182"/>
              <a:gd name="connsiteY87" fmla="*/ 215900 h 2094816"/>
              <a:gd name="connsiteX88" fmla="*/ 12387 w 1795182"/>
              <a:gd name="connsiteY88" fmla="*/ 215900 h 2094816"/>
              <a:gd name="connsiteX89" fmla="*/ 29883 w 1795182"/>
              <a:gd name="connsiteY89" fmla="*/ 215900 h 2094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</a:cxnLst>
            <a:rect l="l" t="t" r="r" b="b"/>
            <a:pathLst>
              <a:path w="1795182" h="2094816">
                <a:moveTo>
                  <a:pt x="1586779" y="1232385"/>
                </a:moveTo>
                <a:lnTo>
                  <a:pt x="1595162" y="1267230"/>
                </a:lnTo>
                <a:cubicBezTo>
                  <a:pt x="1610385" y="1346682"/>
                  <a:pt x="1618355" y="1428711"/>
                  <a:pt x="1618355" y="1512602"/>
                </a:cubicBezTo>
                <a:lnTo>
                  <a:pt x="1618356" y="1512602"/>
                </a:lnTo>
                <a:lnTo>
                  <a:pt x="1618356" y="1512601"/>
                </a:lnTo>
                <a:lnTo>
                  <a:pt x="1618355" y="1512601"/>
                </a:lnTo>
                <a:cubicBezTo>
                  <a:pt x="1618355" y="1428710"/>
                  <a:pt x="1610385" y="1346681"/>
                  <a:pt x="1595162" y="1267229"/>
                </a:cubicBezTo>
                <a:close/>
                <a:moveTo>
                  <a:pt x="1030288" y="427631"/>
                </a:moveTo>
                <a:lnTo>
                  <a:pt x="1030300" y="427639"/>
                </a:lnTo>
                <a:lnTo>
                  <a:pt x="1038773" y="432348"/>
                </a:lnTo>
                <a:lnTo>
                  <a:pt x="1052602" y="443198"/>
                </a:lnTo>
                <a:lnTo>
                  <a:pt x="1052627" y="443215"/>
                </a:lnTo>
                <a:lnTo>
                  <a:pt x="1038774" y="432347"/>
                </a:lnTo>
                <a:close/>
                <a:moveTo>
                  <a:pt x="874020" y="340787"/>
                </a:moveTo>
                <a:lnTo>
                  <a:pt x="1030290" y="427634"/>
                </a:lnTo>
                <a:lnTo>
                  <a:pt x="1030281" y="427628"/>
                </a:lnTo>
                <a:lnTo>
                  <a:pt x="874037" y="340794"/>
                </a:lnTo>
                <a:close/>
                <a:moveTo>
                  <a:pt x="843424" y="326843"/>
                </a:moveTo>
                <a:lnTo>
                  <a:pt x="843438" y="326850"/>
                </a:lnTo>
                <a:lnTo>
                  <a:pt x="859178" y="332538"/>
                </a:lnTo>
                <a:lnTo>
                  <a:pt x="874011" y="340781"/>
                </a:lnTo>
                <a:lnTo>
                  <a:pt x="874027" y="340789"/>
                </a:lnTo>
                <a:lnTo>
                  <a:pt x="859179" y="332537"/>
                </a:lnTo>
                <a:close/>
                <a:moveTo>
                  <a:pt x="673020" y="265261"/>
                </a:moveTo>
                <a:lnTo>
                  <a:pt x="843427" y="326846"/>
                </a:lnTo>
                <a:lnTo>
                  <a:pt x="843413" y="326839"/>
                </a:lnTo>
                <a:lnTo>
                  <a:pt x="673030" y="265264"/>
                </a:lnTo>
                <a:close/>
                <a:moveTo>
                  <a:pt x="645962" y="258571"/>
                </a:moveTo>
                <a:lnTo>
                  <a:pt x="645984" y="258577"/>
                </a:lnTo>
                <a:lnTo>
                  <a:pt x="663524" y="261830"/>
                </a:lnTo>
                <a:lnTo>
                  <a:pt x="673009" y="265257"/>
                </a:lnTo>
                <a:lnTo>
                  <a:pt x="673021" y="265260"/>
                </a:lnTo>
                <a:lnTo>
                  <a:pt x="663525" y="261829"/>
                </a:lnTo>
                <a:close/>
                <a:moveTo>
                  <a:pt x="1020483" y="0"/>
                </a:moveTo>
                <a:lnTo>
                  <a:pt x="1025160" y="9047"/>
                </a:lnTo>
                <a:lnTo>
                  <a:pt x="1031779" y="21851"/>
                </a:lnTo>
                <a:lnTo>
                  <a:pt x="1061576" y="126782"/>
                </a:lnTo>
                <a:cubicBezTo>
                  <a:pt x="1101083" y="253803"/>
                  <a:pt x="1146666" y="378148"/>
                  <a:pt x="1197984" y="499476"/>
                </a:cubicBezTo>
                <a:lnTo>
                  <a:pt x="1245621" y="604846"/>
                </a:lnTo>
                <a:lnTo>
                  <a:pt x="1281629" y="641070"/>
                </a:lnTo>
                <a:cubicBezTo>
                  <a:pt x="1412388" y="784937"/>
                  <a:pt x="1511233" y="958333"/>
                  <a:pt x="1566978" y="1150073"/>
                </a:cubicBezTo>
                <a:lnTo>
                  <a:pt x="1572777" y="1174176"/>
                </a:lnTo>
                <a:lnTo>
                  <a:pt x="1566978" y="1150074"/>
                </a:lnTo>
                <a:cubicBezTo>
                  <a:pt x="1511233" y="958334"/>
                  <a:pt x="1412388" y="784938"/>
                  <a:pt x="1281629" y="641071"/>
                </a:cubicBezTo>
                <a:lnTo>
                  <a:pt x="1245622" y="604848"/>
                </a:lnTo>
                <a:lnTo>
                  <a:pt x="1199432" y="558382"/>
                </a:lnTo>
                <a:lnTo>
                  <a:pt x="1052638" y="443224"/>
                </a:lnTo>
                <a:lnTo>
                  <a:pt x="1052618" y="443210"/>
                </a:lnTo>
                <a:lnTo>
                  <a:pt x="1199431" y="558383"/>
                </a:lnTo>
                <a:lnTo>
                  <a:pt x="1245621" y="604850"/>
                </a:lnTo>
                <a:lnTo>
                  <a:pt x="1279218" y="679164"/>
                </a:lnTo>
                <a:cubicBezTo>
                  <a:pt x="1364669" y="856505"/>
                  <a:pt x="1462642" y="1026677"/>
                  <a:pt x="1571990" y="1188533"/>
                </a:cubicBezTo>
                <a:lnTo>
                  <a:pt x="1578396" y="1197541"/>
                </a:lnTo>
                <a:lnTo>
                  <a:pt x="1578396" y="1197542"/>
                </a:lnTo>
                <a:lnTo>
                  <a:pt x="1578396" y="1197543"/>
                </a:lnTo>
                <a:lnTo>
                  <a:pt x="1578400" y="1197547"/>
                </a:lnTo>
                <a:lnTo>
                  <a:pt x="1578400" y="1197548"/>
                </a:lnTo>
                <a:lnTo>
                  <a:pt x="1685087" y="1347574"/>
                </a:lnTo>
                <a:lnTo>
                  <a:pt x="1778672" y="1466663"/>
                </a:lnTo>
                <a:lnTo>
                  <a:pt x="1795182" y="1498600"/>
                </a:lnTo>
                <a:lnTo>
                  <a:pt x="1612547" y="1627635"/>
                </a:lnTo>
                <a:lnTo>
                  <a:pt x="1612547" y="1627636"/>
                </a:lnTo>
                <a:lnTo>
                  <a:pt x="951307" y="2094816"/>
                </a:lnTo>
                <a:lnTo>
                  <a:pt x="852570" y="1969172"/>
                </a:lnTo>
                <a:cubicBezTo>
                  <a:pt x="510229" y="1511407"/>
                  <a:pt x="243061" y="994157"/>
                  <a:pt x="69370" y="435722"/>
                </a:cubicBezTo>
                <a:lnTo>
                  <a:pt x="7092" y="216409"/>
                </a:lnTo>
                <a:lnTo>
                  <a:pt x="322161" y="216409"/>
                </a:lnTo>
                <a:lnTo>
                  <a:pt x="324982" y="216552"/>
                </a:lnTo>
                <a:lnTo>
                  <a:pt x="324997" y="216551"/>
                </a:lnTo>
                <a:lnTo>
                  <a:pt x="454689" y="223100"/>
                </a:lnTo>
                <a:lnTo>
                  <a:pt x="645964" y="258573"/>
                </a:lnTo>
                <a:lnTo>
                  <a:pt x="645945" y="258568"/>
                </a:lnTo>
                <a:lnTo>
                  <a:pt x="454714" y="223104"/>
                </a:lnTo>
                <a:lnTo>
                  <a:pt x="454691" y="223100"/>
                </a:lnTo>
                <a:lnTo>
                  <a:pt x="324999" y="216551"/>
                </a:lnTo>
                <a:lnTo>
                  <a:pt x="325008" y="216551"/>
                </a:lnTo>
                <a:lnTo>
                  <a:pt x="324994" y="216550"/>
                </a:lnTo>
                <a:lnTo>
                  <a:pt x="324983" y="216551"/>
                </a:lnTo>
                <a:lnTo>
                  <a:pt x="322162" y="216408"/>
                </a:lnTo>
                <a:lnTo>
                  <a:pt x="7093" y="216408"/>
                </a:lnTo>
                <a:lnTo>
                  <a:pt x="7092" y="216407"/>
                </a:lnTo>
                <a:lnTo>
                  <a:pt x="7093" y="216407"/>
                </a:lnTo>
                <a:lnTo>
                  <a:pt x="6950" y="215901"/>
                </a:lnTo>
                <a:lnTo>
                  <a:pt x="6949" y="215901"/>
                </a:lnTo>
                <a:lnTo>
                  <a:pt x="708" y="193925"/>
                </a:lnTo>
                <a:lnTo>
                  <a:pt x="0" y="190856"/>
                </a:lnTo>
                <a:lnTo>
                  <a:pt x="17183" y="190501"/>
                </a:lnTo>
                <a:lnTo>
                  <a:pt x="12386" y="215900"/>
                </a:lnTo>
                <a:lnTo>
                  <a:pt x="12387" y="215900"/>
                </a:lnTo>
                <a:lnTo>
                  <a:pt x="29883" y="215900"/>
                </a:lnTo>
                <a:close/>
              </a:path>
            </a:pathLst>
          </a:cu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06ECDBF6-A75F-0945-1EA0-C54A05B80E74}"/>
              </a:ext>
            </a:extLst>
          </p:cNvPr>
          <p:cNvSpPr/>
          <p:nvPr/>
        </p:nvSpPr>
        <p:spPr>
          <a:xfrm>
            <a:off x="12705420" y="2225648"/>
            <a:ext cx="9264706" cy="9264706"/>
          </a:xfrm>
          <a:prstGeom prst="ellipse">
            <a:avLst/>
          </a:prstGeom>
          <a:noFill/>
          <a:ln w="254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EF1C5DEC-2262-D93E-40D2-1D88B47BB561}"/>
              </a:ext>
            </a:extLst>
          </p:cNvPr>
          <p:cNvSpPr/>
          <p:nvPr/>
        </p:nvSpPr>
        <p:spPr>
          <a:xfrm>
            <a:off x="13037316" y="2557544"/>
            <a:ext cx="8600914" cy="8600914"/>
          </a:xfrm>
          <a:prstGeom prst="ellipse">
            <a:avLst/>
          </a:prstGeom>
          <a:solidFill>
            <a:schemeClr val="bg1"/>
          </a:solidFill>
          <a:ln>
            <a:solidFill>
              <a:schemeClr val="bg1">
                <a:lumMod val="85000"/>
              </a:schemeClr>
            </a:solidFill>
          </a:ln>
          <a:effectLst>
            <a:outerShdw blurRad="762000" dist="4445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04DCA34B-52E9-9779-D479-541D51FDF01F}"/>
              </a:ext>
            </a:extLst>
          </p:cNvPr>
          <p:cNvSpPr/>
          <p:nvPr/>
        </p:nvSpPr>
        <p:spPr>
          <a:xfrm>
            <a:off x="2451330" y="2370664"/>
            <a:ext cx="2728949" cy="2765337"/>
          </a:xfrm>
          <a:prstGeom prst="ellipse">
            <a:avLst/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45C8F1EE-B1C0-AA54-3F49-5FE6EC3CBB6F}"/>
              </a:ext>
            </a:extLst>
          </p:cNvPr>
          <p:cNvSpPr/>
          <p:nvPr/>
        </p:nvSpPr>
        <p:spPr>
          <a:xfrm>
            <a:off x="2677030" y="2599375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16919A92-FB0D-13B3-4AA5-F832EAF8E06D}"/>
              </a:ext>
            </a:extLst>
          </p:cNvPr>
          <p:cNvSpPr/>
          <p:nvPr/>
        </p:nvSpPr>
        <p:spPr>
          <a:xfrm>
            <a:off x="2451330" y="5475333"/>
            <a:ext cx="2728949" cy="2765337"/>
          </a:xfrm>
          <a:prstGeom prst="ellipse">
            <a:avLst/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6B731209-B6F0-2E35-7009-8A98A1C453FE}"/>
              </a:ext>
            </a:extLst>
          </p:cNvPr>
          <p:cNvSpPr/>
          <p:nvPr/>
        </p:nvSpPr>
        <p:spPr>
          <a:xfrm>
            <a:off x="2677030" y="5704044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10AFA132-63F5-5115-B6E8-08B1CE778D2B}"/>
              </a:ext>
            </a:extLst>
          </p:cNvPr>
          <p:cNvSpPr/>
          <p:nvPr/>
        </p:nvSpPr>
        <p:spPr>
          <a:xfrm>
            <a:off x="2451330" y="8580003"/>
            <a:ext cx="2728949" cy="2765337"/>
          </a:xfrm>
          <a:prstGeom prst="ellipse">
            <a:avLst/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87FF3849-18F6-B243-4C50-B41F14786126}"/>
              </a:ext>
            </a:extLst>
          </p:cNvPr>
          <p:cNvSpPr/>
          <p:nvPr/>
        </p:nvSpPr>
        <p:spPr>
          <a:xfrm>
            <a:off x="2677030" y="8808714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Freeform: Shape 52">
            <a:extLst>
              <a:ext uri="{FF2B5EF4-FFF2-40B4-BE49-F238E27FC236}">
                <a16:creationId xmlns:a16="http://schemas.microsoft.com/office/drawing/2014/main" id="{EE0FF9EE-6997-39F7-5CA2-FED0C1F64BAA}"/>
              </a:ext>
            </a:extLst>
          </p:cNvPr>
          <p:cNvSpPr/>
          <p:nvPr/>
        </p:nvSpPr>
        <p:spPr>
          <a:xfrm>
            <a:off x="9958080" y="2225649"/>
            <a:ext cx="2607407" cy="3110795"/>
          </a:xfrm>
          <a:custGeom>
            <a:avLst/>
            <a:gdLst>
              <a:gd name="connsiteX0" fmla="*/ 13067 w 2607407"/>
              <a:gd name="connsiteY0" fmla="*/ 3080796 h 3110795"/>
              <a:gd name="connsiteX1" fmla="*/ 1476307 w 2607407"/>
              <a:gd name="connsiteY1" fmla="*/ 3080796 h 3110795"/>
              <a:gd name="connsiteX2" fmla="*/ 1468832 w 2607407"/>
              <a:gd name="connsiteY2" fmla="*/ 3107118 h 3110795"/>
              <a:gd name="connsiteX3" fmla="*/ 1467984 w 2607407"/>
              <a:gd name="connsiteY3" fmla="*/ 3110795 h 3110795"/>
              <a:gd name="connsiteX4" fmla="*/ 1432154 w 2607407"/>
              <a:gd name="connsiteY4" fmla="*/ 0 h 3110795"/>
              <a:gd name="connsiteX5" fmla="*/ 2607407 w 2607407"/>
              <a:gd name="connsiteY5" fmla="*/ 830343 h 3110795"/>
              <a:gd name="connsiteX6" fmla="*/ 2489146 w 2607407"/>
              <a:gd name="connsiteY6" fmla="*/ 980832 h 3110795"/>
              <a:gd name="connsiteX7" fmla="*/ 1551074 w 2607407"/>
              <a:gd name="connsiteY7" fmla="*/ 2817509 h 3110795"/>
              <a:gd name="connsiteX8" fmla="*/ 1476578 w 2607407"/>
              <a:gd name="connsiteY8" fmla="*/ 3079848 h 3110795"/>
              <a:gd name="connsiteX9" fmla="*/ 0 w 2607407"/>
              <a:gd name="connsiteY9" fmla="*/ 3079848 h 3110795"/>
              <a:gd name="connsiteX10" fmla="*/ 76618 w 2607407"/>
              <a:gd name="connsiteY10" fmla="*/ 2747872 h 3110795"/>
              <a:gd name="connsiteX11" fmla="*/ 1337249 w 2607407"/>
              <a:gd name="connsiteY11" fmla="*/ 120769 h 3110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07407" h="3110795">
                <a:moveTo>
                  <a:pt x="13067" y="3080796"/>
                </a:moveTo>
                <a:lnTo>
                  <a:pt x="1476307" y="3080796"/>
                </a:lnTo>
                <a:lnTo>
                  <a:pt x="1468832" y="3107118"/>
                </a:lnTo>
                <a:lnTo>
                  <a:pt x="1467984" y="3110795"/>
                </a:lnTo>
                <a:close/>
                <a:moveTo>
                  <a:pt x="1432154" y="0"/>
                </a:moveTo>
                <a:lnTo>
                  <a:pt x="2607407" y="830343"/>
                </a:lnTo>
                <a:lnTo>
                  <a:pt x="2489146" y="980832"/>
                </a:lnTo>
                <a:cubicBezTo>
                  <a:pt x="2079110" y="1529116"/>
                  <a:pt x="1759111" y="2148648"/>
                  <a:pt x="1551074" y="2817509"/>
                </a:cubicBezTo>
                <a:lnTo>
                  <a:pt x="1476578" y="3079848"/>
                </a:lnTo>
                <a:lnTo>
                  <a:pt x="0" y="3079848"/>
                </a:lnTo>
                <a:lnTo>
                  <a:pt x="76618" y="2747872"/>
                </a:lnTo>
                <a:cubicBezTo>
                  <a:pt x="324575" y="1784145"/>
                  <a:pt x="758262" y="894968"/>
                  <a:pt x="1337249" y="120769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4" name="Freeform: Shape 53">
            <a:extLst>
              <a:ext uri="{FF2B5EF4-FFF2-40B4-BE49-F238E27FC236}">
                <a16:creationId xmlns:a16="http://schemas.microsoft.com/office/drawing/2014/main" id="{9E60C7BB-DEFF-FC68-4B8D-2C2FB288FBF1}"/>
              </a:ext>
            </a:extLst>
          </p:cNvPr>
          <p:cNvSpPr/>
          <p:nvPr/>
        </p:nvSpPr>
        <p:spPr>
          <a:xfrm>
            <a:off x="9958001" y="8379561"/>
            <a:ext cx="2607486" cy="3110793"/>
          </a:xfrm>
          <a:custGeom>
            <a:avLst/>
            <a:gdLst>
              <a:gd name="connsiteX0" fmla="*/ 0 w 2607486"/>
              <a:gd name="connsiteY0" fmla="*/ 30605 h 3110793"/>
              <a:gd name="connsiteX1" fmla="*/ 1476560 w 2607486"/>
              <a:gd name="connsiteY1" fmla="*/ 30605 h 3110793"/>
              <a:gd name="connsiteX2" fmla="*/ 1551153 w 2607486"/>
              <a:gd name="connsiteY2" fmla="*/ 293285 h 3110793"/>
              <a:gd name="connsiteX3" fmla="*/ 2489225 w 2607486"/>
              <a:gd name="connsiteY3" fmla="*/ 2129962 h 3110793"/>
              <a:gd name="connsiteX4" fmla="*/ 2607486 w 2607486"/>
              <a:gd name="connsiteY4" fmla="*/ 2280451 h 3110793"/>
              <a:gd name="connsiteX5" fmla="*/ 1432234 w 2607486"/>
              <a:gd name="connsiteY5" fmla="*/ 3110793 h 3110793"/>
              <a:gd name="connsiteX6" fmla="*/ 1337328 w 2607486"/>
              <a:gd name="connsiteY6" fmla="*/ 2990022 h 3110793"/>
              <a:gd name="connsiteX7" fmla="*/ 76697 w 2607486"/>
              <a:gd name="connsiteY7" fmla="*/ 362920 h 3110793"/>
              <a:gd name="connsiteX8" fmla="*/ 1468063 w 2607486"/>
              <a:gd name="connsiteY8" fmla="*/ 0 h 3110793"/>
              <a:gd name="connsiteX9" fmla="*/ 1468911 w 2607486"/>
              <a:gd name="connsiteY9" fmla="*/ 3676 h 3110793"/>
              <a:gd name="connsiteX10" fmla="*/ 1476386 w 2607486"/>
              <a:gd name="connsiteY10" fmla="*/ 29997 h 3110793"/>
              <a:gd name="connsiteX11" fmla="*/ 13146 w 2607486"/>
              <a:gd name="connsiteY11" fmla="*/ 29997 h 31107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07486" h="3110793">
                <a:moveTo>
                  <a:pt x="0" y="30605"/>
                </a:moveTo>
                <a:lnTo>
                  <a:pt x="1476560" y="30605"/>
                </a:lnTo>
                <a:lnTo>
                  <a:pt x="1551153" y="293285"/>
                </a:lnTo>
                <a:cubicBezTo>
                  <a:pt x="1759190" y="962146"/>
                  <a:pt x="2079189" y="1581678"/>
                  <a:pt x="2489225" y="2129962"/>
                </a:cubicBezTo>
                <a:lnTo>
                  <a:pt x="2607486" y="2280451"/>
                </a:lnTo>
                <a:lnTo>
                  <a:pt x="1432234" y="3110793"/>
                </a:lnTo>
                <a:lnTo>
                  <a:pt x="1337328" y="2990022"/>
                </a:lnTo>
                <a:cubicBezTo>
                  <a:pt x="758341" y="2215824"/>
                  <a:pt x="324654" y="1326647"/>
                  <a:pt x="76697" y="362920"/>
                </a:cubicBezTo>
                <a:close/>
                <a:moveTo>
                  <a:pt x="1468063" y="0"/>
                </a:moveTo>
                <a:lnTo>
                  <a:pt x="1468911" y="3676"/>
                </a:lnTo>
                <a:lnTo>
                  <a:pt x="1476386" y="29997"/>
                </a:lnTo>
                <a:lnTo>
                  <a:pt x="13146" y="29997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5" name="Rectangle 875">
            <a:extLst>
              <a:ext uri="{FF2B5EF4-FFF2-40B4-BE49-F238E27FC236}">
                <a16:creationId xmlns:a16="http://schemas.microsoft.com/office/drawing/2014/main" id="{43526ABA-16E0-2E0A-3FA2-EA117A9A8BB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9037207"/>
            <a:ext cx="3125856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PERFORMANCE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12332F56-A44A-F82D-7C2F-7A0CF12CCF8A}"/>
              </a:ext>
            </a:extLst>
          </p:cNvPr>
          <p:cNvSpPr txBox="1"/>
          <p:nvPr/>
        </p:nvSpPr>
        <p:spPr bwMode="auto">
          <a:xfrm>
            <a:off x="5535877" y="9713903"/>
            <a:ext cx="3767738" cy="117423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vi-VN" sz="2000" dirty="0">
                <a:solidFill>
                  <a:prstClr val="white"/>
                </a:solidFill>
                <a:latin typeface="+mn-lt"/>
              </a:rPr>
              <a:t>Đặt mục tiêu rõ ràng, đo lường liên tục để cải thiện hiệu suất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hoạt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động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và</a:t>
            </a:r>
            <a:r>
              <a:rPr lang="vi-VN" sz="2000" dirty="0">
                <a:solidFill>
                  <a:prstClr val="white"/>
                </a:solidFill>
                <a:latin typeface="+mn-lt"/>
              </a:rPr>
              <a:t> kinh doanh.</a:t>
            </a:r>
            <a:endParaRPr lang="en-US" sz="2000" dirty="0">
              <a:solidFill>
                <a:prstClr val="white"/>
              </a:solidFill>
              <a:latin typeface="+mn-lt"/>
            </a:endParaRPr>
          </a:p>
        </p:txBody>
      </p:sp>
      <p:sp>
        <p:nvSpPr>
          <p:cNvPr id="57" name="Rectangle 875">
            <a:extLst>
              <a:ext uri="{FF2B5EF4-FFF2-40B4-BE49-F238E27FC236}">
                <a16:creationId xmlns:a16="http://schemas.microsoft.com/office/drawing/2014/main" id="{36BB05D2-CB1E-3A3D-9CF0-EFC270731C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5933465"/>
            <a:ext cx="1907573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PROCESS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DF271B9F-6BF0-0EBA-411F-8B4E59764D03}"/>
              </a:ext>
            </a:extLst>
          </p:cNvPr>
          <p:cNvSpPr txBox="1"/>
          <p:nvPr/>
        </p:nvSpPr>
        <p:spPr bwMode="auto">
          <a:xfrm>
            <a:off x="5535877" y="6610161"/>
            <a:ext cx="3767738" cy="117237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en-US" sz="2000" dirty="0" err="1">
                <a:solidFill>
                  <a:prstClr val="white"/>
                </a:solidFill>
                <a:latin typeface="+mn-lt"/>
              </a:rPr>
              <a:t>Chuẩn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hóa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quy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trình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làm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việc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,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loại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bỏ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lãng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phí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và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tăng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hiệu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quả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vận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hành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.</a:t>
            </a:r>
          </a:p>
        </p:txBody>
      </p:sp>
      <p:sp>
        <p:nvSpPr>
          <p:cNvPr id="59" name="Rectangle 875">
            <a:extLst>
              <a:ext uri="{FF2B5EF4-FFF2-40B4-BE49-F238E27FC236}">
                <a16:creationId xmlns:a16="http://schemas.microsoft.com/office/drawing/2014/main" id="{727394D5-6C68-D14D-719A-8C7F1EB3D91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2828714"/>
            <a:ext cx="1505220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PEOPLE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993CDA62-6323-17A6-808F-39FE6972085C}"/>
              </a:ext>
            </a:extLst>
          </p:cNvPr>
          <p:cNvSpPr txBox="1"/>
          <p:nvPr/>
        </p:nvSpPr>
        <p:spPr bwMode="auto">
          <a:xfrm>
            <a:off x="5535877" y="3505410"/>
            <a:ext cx="3767738" cy="117237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vi-VN" sz="2000" dirty="0">
                <a:solidFill>
                  <a:prstClr val="white"/>
                </a:solidFill>
                <a:latin typeface="+mn-lt"/>
              </a:rPr>
              <a:t>Đầu tư vào đào tạo, kỹ năng và động lực để tạo giá trị bền vững.</a:t>
            </a:r>
            <a:endParaRPr lang="en-US" sz="2000" dirty="0">
              <a:solidFill>
                <a:prstClr val="white"/>
              </a:solidFill>
              <a:latin typeface="+mn-lt"/>
            </a:endParaRP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AC55CCBE-07BF-C4AD-7D90-937B7AE4F0E4}"/>
              </a:ext>
            </a:extLst>
          </p:cNvPr>
          <p:cNvSpPr/>
          <p:nvPr/>
        </p:nvSpPr>
        <p:spPr>
          <a:xfrm>
            <a:off x="9797305" y="-682467"/>
            <a:ext cx="15080936" cy="15080936"/>
          </a:xfrm>
          <a:prstGeom prst="ellipse">
            <a:avLst/>
          </a:prstGeom>
          <a:noFill/>
          <a:ln w="254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TextBox 48">
            <a:extLst>
              <a:ext uri="{FF2B5EF4-FFF2-40B4-BE49-F238E27FC236}">
                <a16:creationId xmlns:a16="http://schemas.microsoft.com/office/drawing/2014/main" id="{80CCA638-30BF-DA53-CC80-326AD355DD16}"/>
              </a:ext>
            </a:extLst>
          </p:cNvPr>
          <p:cNvSpPr txBox="1"/>
          <p:nvPr/>
        </p:nvSpPr>
        <p:spPr>
          <a:xfrm>
            <a:off x="14890629" y="4049540"/>
            <a:ext cx="4894289" cy="5616922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19900" b="1" dirty="0">
                <a:ln>
                  <a:solidFill>
                    <a:schemeClr val="accent6"/>
                  </a:solidFill>
                </a:ln>
                <a:solidFill>
                  <a:schemeClr val="bg2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03</a:t>
            </a:r>
            <a:endParaRPr lang="en-US" sz="8000" b="1" dirty="0">
              <a:ln>
                <a:solidFill>
                  <a:schemeClr val="accent6"/>
                </a:solidFill>
              </a:ln>
              <a:solidFill>
                <a:schemeClr val="bg2"/>
              </a:solidFill>
              <a:effectLst>
                <a:outerShdw blurRad="381000" dist="127000" dir="5400000" algn="t" rotWithShape="0">
                  <a:prstClr val="black">
                    <a:alpha val="15000"/>
                  </a:prstClr>
                </a:outerShdw>
              </a:effectLst>
              <a:latin typeface="+mj-lt"/>
            </a:endParaRPr>
          </a:p>
          <a:p>
            <a:pPr lvl="0" algn="ctr">
              <a:defRPr/>
            </a:pPr>
            <a:r>
              <a:rPr lang="en-US" sz="8000" b="1" dirty="0">
                <a:solidFill>
                  <a:schemeClr val="accent1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GROWTH</a:t>
            </a:r>
          </a:p>
          <a:p>
            <a:pPr lvl="0" algn="ctr">
              <a:defRPr/>
            </a:pPr>
            <a:r>
              <a:rPr lang="en-US" sz="8000" dirty="0">
                <a:solidFill>
                  <a:schemeClr val="accent5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DRIVERS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accent5"/>
              </a:solidFill>
              <a:effectLst>
                <a:outerShdw blurRad="381000" dist="127000" dir="5400000" algn="t" rotWithShape="0">
                  <a:prstClr val="black">
                    <a:alpha val="15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63" name="Freeform 16">
            <a:extLst>
              <a:ext uri="{FF2B5EF4-FFF2-40B4-BE49-F238E27FC236}">
                <a16:creationId xmlns:a16="http://schemas.microsoft.com/office/drawing/2014/main" id="{EABA4580-6313-B3B8-95F6-4F0B895C5DB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91258" y="3189917"/>
            <a:ext cx="849092" cy="1126831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128" name="Group 5">
            <a:extLst>
              <a:ext uri="{FF2B5EF4-FFF2-40B4-BE49-F238E27FC236}">
                <a16:creationId xmlns:a16="http://schemas.microsoft.com/office/drawing/2014/main" id="{B73716B5-B0A7-47FF-F9FC-5D334D0F10BA}"/>
              </a:ext>
            </a:extLst>
          </p:cNvPr>
          <p:cNvGrpSpPr>
            <a:grpSpLocks/>
          </p:cNvGrpSpPr>
          <p:nvPr/>
        </p:nvGrpSpPr>
        <p:grpSpPr bwMode="auto">
          <a:xfrm>
            <a:off x="3395226" y="6436101"/>
            <a:ext cx="841156" cy="843800"/>
            <a:chOff x="2317906" y="7278896"/>
            <a:chExt cx="505393" cy="506808"/>
          </a:xfrm>
          <a:solidFill>
            <a:schemeClr val="accent2"/>
          </a:solidFill>
        </p:grpSpPr>
        <p:sp>
          <p:nvSpPr>
            <p:cNvPr id="129" name="Freeform 55">
              <a:extLst>
                <a:ext uri="{FF2B5EF4-FFF2-40B4-BE49-F238E27FC236}">
                  <a16:creationId xmlns:a16="http://schemas.microsoft.com/office/drawing/2014/main" id="{2528B051-EE15-2DD7-6E92-B4687823C05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906" y="7556366"/>
              <a:ext cx="505393" cy="229338"/>
            </a:xfrm>
            <a:custGeom>
              <a:avLst/>
              <a:gdLst>
                <a:gd name="T0" fmla="*/ 161856443 w 1574"/>
                <a:gd name="T1" fmla="*/ 0 h 713"/>
                <a:gd name="T2" fmla="*/ 161856443 w 1574"/>
                <a:gd name="T3" fmla="*/ 0 h 713"/>
                <a:gd name="T4" fmla="*/ 19885320 w 1574"/>
                <a:gd name="T5" fmla="*/ 0 h 713"/>
                <a:gd name="T6" fmla="*/ 0 w 1574"/>
                <a:gd name="T7" fmla="*/ 22623406 h 713"/>
                <a:gd name="T8" fmla="*/ 0 w 1574"/>
                <a:gd name="T9" fmla="*/ 62649802 h 713"/>
                <a:gd name="T10" fmla="*/ 19885320 w 1574"/>
                <a:gd name="T11" fmla="*/ 82604781 h 713"/>
                <a:gd name="T12" fmla="*/ 161856443 w 1574"/>
                <a:gd name="T13" fmla="*/ 82604781 h 713"/>
                <a:gd name="T14" fmla="*/ 181857355 w 1574"/>
                <a:gd name="T15" fmla="*/ 62649802 h 713"/>
                <a:gd name="T16" fmla="*/ 181857355 w 1574"/>
                <a:gd name="T17" fmla="*/ 22623406 h 713"/>
                <a:gd name="T18" fmla="*/ 161856443 w 1574"/>
                <a:gd name="T19" fmla="*/ 0 h 713"/>
                <a:gd name="T20" fmla="*/ 161856443 w 1574"/>
                <a:gd name="T21" fmla="*/ 62649802 h 713"/>
                <a:gd name="T22" fmla="*/ 161856443 w 1574"/>
                <a:gd name="T23" fmla="*/ 62649802 h 713"/>
                <a:gd name="T24" fmla="*/ 19885320 w 1574"/>
                <a:gd name="T25" fmla="*/ 62649802 h 713"/>
                <a:gd name="T26" fmla="*/ 19885320 w 1574"/>
                <a:gd name="T27" fmla="*/ 22623406 h 713"/>
                <a:gd name="T28" fmla="*/ 161856443 w 1574"/>
                <a:gd name="T29" fmla="*/ 22623406 h 713"/>
                <a:gd name="T30" fmla="*/ 161856443 w 1574"/>
                <a:gd name="T31" fmla="*/ 62649802 h 713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574" h="713">
                  <a:moveTo>
                    <a:pt x="1400" y="0"/>
                  </a:moveTo>
                  <a:lnTo>
                    <a:pt x="1400" y="0"/>
                  </a:lnTo>
                  <a:cubicBezTo>
                    <a:pt x="172" y="0"/>
                    <a:pt x="172" y="0"/>
                    <a:pt x="172" y="0"/>
                  </a:cubicBezTo>
                  <a:cubicBezTo>
                    <a:pt x="86" y="0"/>
                    <a:pt x="0" y="87"/>
                    <a:pt x="0" y="195"/>
                  </a:cubicBezTo>
                  <a:cubicBezTo>
                    <a:pt x="0" y="540"/>
                    <a:pt x="0" y="540"/>
                    <a:pt x="0" y="540"/>
                  </a:cubicBezTo>
                  <a:cubicBezTo>
                    <a:pt x="0" y="626"/>
                    <a:pt x="86" y="712"/>
                    <a:pt x="172" y="712"/>
                  </a:cubicBezTo>
                  <a:cubicBezTo>
                    <a:pt x="1400" y="712"/>
                    <a:pt x="1400" y="712"/>
                    <a:pt x="1400" y="712"/>
                  </a:cubicBezTo>
                  <a:cubicBezTo>
                    <a:pt x="1509" y="712"/>
                    <a:pt x="1573" y="626"/>
                    <a:pt x="1573" y="540"/>
                  </a:cubicBezTo>
                  <a:cubicBezTo>
                    <a:pt x="1573" y="195"/>
                    <a:pt x="1573" y="195"/>
                    <a:pt x="1573" y="195"/>
                  </a:cubicBezTo>
                  <a:cubicBezTo>
                    <a:pt x="1573" y="87"/>
                    <a:pt x="1509" y="0"/>
                    <a:pt x="1400" y="0"/>
                  </a:cubicBezTo>
                  <a:close/>
                  <a:moveTo>
                    <a:pt x="1400" y="540"/>
                  </a:moveTo>
                  <a:lnTo>
                    <a:pt x="1400" y="540"/>
                  </a:lnTo>
                  <a:cubicBezTo>
                    <a:pt x="172" y="540"/>
                    <a:pt x="172" y="540"/>
                    <a:pt x="172" y="540"/>
                  </a:cubicBezTo>
                  <a:cubicBezTo>
                    <a:pt x="172" y="195"/>
                    <a:pt x="172" y="195"/>
                    <a:pt x="172" y="195"/>
                  </a:cubicBezTo>
                  <a:cubicBezTo>
                    <a:pt x="1400" y="195"/>
                    <a:pt x="1400" y="195"/>
                    <a:pt x="1400" y="195"/>
                  </a:cubicBezTo>
                  <a:lnTo>
                    <a:pt x="1400" y="540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30" name="Freeform 56">
              <a:extLst>
                <a:ext uri="{FF2B5EF4-FFF2-40B4-BE49-F238E27FC236}">
                  <a16:creationId xmlns:a16="http://schemas.microsoft.com/office/drawing/2014/main" id="{8BAC60F0-6126-0C89-A65F-3C844A4F81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906" y="7278896"/>
              <a:ext cx="505393" cy="220844"/>
            </a:xfrm>
            <a:custGeom>
              <a:avLst/>
              <a:gdLst>
                <a:gd name="T0" fmla="*/ 161856443 w 1574"/>
                <a:gd name="T1" fmla="*/ 0 h 690"/>
                <a:gd name="T2" fmla="*/ 161856443 w 1574"/>
                <a:gd name="T3" fmla="*/ 0 h 690"/>
                <a:gd name="T4" fmla="*/ 19885320 w 1574"/>
                <a:gd name="T5" fmla="*/ 0 h 690"/>
                <a:gd name="T6" fmla="*/ 0 w 1574"/>
                <a:gd name="T7" fmla="*/ 19758497 h 690"/>
                <a:gd name="T8" fmla="*/ 0 w 1574"/>
                <a:gd name="T9" fmla="*/ 59390393 h 690"/>
                <a:gd name="T10" fmla="*/ 19885320 w 1574"/>
                <a:gd name="T11" fmla="*/ 79148889 h 690"/>
                <a:gd name="T12" fmla="*/ 161856443 w 1574"/>
                <a:gd name="T13" fmla="*/ 79148889 h 690"/>
                <a:gd name="T14" fmla="*/ 181857355 w 1574"/>
                <a:gd name="T15" fmla="*/ 59390393 h 690"/>
                <a:gd name="T16" fmla="*/ 181857355 w 1574"/>
                <a:gd name="T17" fmla="*/ 19758497 h 690"/>
                <a:gd name="T18" fmla="*/ 161856443 w 1574"/>
                <a:gd name="T19" fmla="*/ 0 h 690"/>
                <a:gd name="T20" fmla="*/ 161856443 w 1574"/>
                <a:gd name="T21" fmla="*/ 59390393 h 690"/>
                <a:gd name="T22" fmla="*/ 161856443 w 1574"/>
                <a:gd name="T23" fmla="*/ 59390393 h 690"/>
                <a:gd name="T24" fmla="*/ 19885320 w 1574"/>
                <a:gd name="T25" fmla="*/ 59390393 h 690"/>
                <a:gd name="T26" fmla="*/ 19885320 w 1574"/>
                <a:gd name="T27" fmla="*/ 19758497 h 690"/>
                <a:gd name="T28" fmla="*/ 161856443 w 1574"/>
                <a:gd name="T29" fmla="*/ 19758497 h 690"/>
                <a:gd name="T30" fmla="*/ 161856443 w 1574"/>
                <a:gd name="T31" fmla="*/ 59390393 h 690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574" h="690">
                  <a:moveTo>
                    <a:pt x="1400" y="0"/>
                  </a:moveTo>
                  <a:lnTo>
                    <a:pt x="1400" y="0"/>
                  </a:lnTo>
                  <a:cubicBezTo>
                    <a:pt x="172" y="0"/>
                    <a:pt x="172" y="0"/>
                    <a:pt x="172" y="0"/>
                  </a:cubicBezTo>
                  <a:cubicBezTo>
                    <a:pt x="86" y="0"/>
                    <a:pt x="0" y="64"/>
                    <a:pt x="0" y="172"/>
                  </a:cubicBezTo>
                  <a:cubicBezTo>
                    <a:pt x="0" y="517"/>
                    <a:pt x="0" y="517"/>
                    <a:pt x="0" y="517"/>
                  </a:cubicBezTo>
                  <a:cubicBezTo>
                    <a:pt x="0" y="625"/>
                    <a:pt x="86" y="689"/>
                    <a:pt x="172" y="689"/>
                  </a:cubicBezTo>
                  <a:cubicBezTo>
                    <a:pt x="1400" y="689"/>
                    <a:pt x="1400" y="689"/>
                    <a:pt x="1400" y="689"/>
                  </a:cubicBezTo>
                  <a:cubicBezTo>
                    <a:pt x="1509" y="689"/>
                    <a:pt x="1573" y="625"/>
                    <a:pt x="1573" y="517"/>
                  </a:cubicBezTo>
                  <a:cubicBezTo>
                    <a:pt x="1573" y="172"/>
                    <a:pt x="1573" y="172"/>
                    <a:pt x="1573" y="172"/>
                  </a:cubicBezTo>
                  <a:cubicBezTo>
                    <a:pt x="1573" y="64"/>
                    <a:pt x="1509" y="0"/>
                    <a:pt x="1400" y="0"/>
                  </a:cubicBezTo>
                  <a:close/>
                  <a:moveTo>
                    <a:pt x="1400" y="517"/>
                  </a:moveTo>
                  <a:lnTo>
                    <a:pt x="1400" y="517"/>
                  </a:lnTo>
                  <a:cubicBezTo>
                    <a:pt x="172" y="517"/>
                    <a:pt x="172" y="517"/>
                    <a:pt x="172" y="517"/>
                  </a:cubicBezTo>
                  <a:cubicBezTo>
                    <a:pt x="172" y="172"/>
                    <a:pt x="172" y="172"/>
                    <a:pt x="172" y="172"/>
                  </a:cubicBezTo>
                  <a:cubicBezTo>
                    <a:pt x="1400" y="172"/>
                    <a:pt x="1400" y="172"/>
                    <a:pt x="1400" y="172"/>
                  </a:cubicBezTo>
                  <a:lnTo>
                    <a:pt x="1400" y="51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  <p:sp>
        <p:nvSpPr>
          <p:cNvPr id="131" name="Freeform 38">
            <a:extLst>
              <a:ext uri="{FF2B5EF4-FFF2-40B4-BE49-F238E27FC236}">
                <a16:creationId xmlns:a16="http://schemas.microsoft.com/office/drawing/2014/main" id="{E2622116-D363-B05D-D8F6-BD2B3D561F7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43646" y="9490513"/>
            <a:ext cx="944317" cy="944317"/>
          </a:xfrm>
          <a:custGeom>
            <a:avLst/>
            <a:gdLst>
              <a:gd name="T0" fmla="*/ 174340679 w 1768"/>
              <a:gd name="T1" fmla="*/ 29827708 h 1768"/>
              <a:gd name="T2" fmla="*/ 174340679 w 1768"/>
              <a:gd name="T3" fmla="*/ 29827708 h 1768"/>
              <a:gd name="T4" fmla="*/ 159426851 w 1768"/>
              <a:gd name="T5" fmla="*/ 44857153 h 1768"/>
              <a:gd name="T6" fmla="*/ 184283124 w 1768"/>
              <a:gd name="T7" fmla="*/ 102200099 h 1768"/>
              <a:gd name="T8" fmla="*/ 102199919 w 1768"/>
              <a:gd name="T9" fmla="*/ 181856030 h 1768"/>
              <a:gd name="T10" fmla="*/ 20000480 w 1768"/>
              <a:gd name="T11" fmla="*/ 102200099 h 1768"/>
              <a:gd name="T12" fmla="*/ 92141562 w 1768"/>
              <a:gd name="T13" fmla="*/ 19885245 h 1768"/>
              <a:gd name="T14" fmla="*/ 92141562 w 1768"/>
              <a:gd name="T15" fmla="*/ 42429092 h 1768"/>
              <a:gd name="T16" fmla="*/ 39885691 w 1768"/>
              <a:gd name="T17" fmla="*/ 102200099 h 1768"/>
              <a:gd name="T18" fmla="*/ 102199919 w 1768"/>
              <a:gd name="T19" fmla="*/ 161971105 h 1768"/>
              <a:gd name="T20" fmla="*/ 161970499 w 1768"/>
              <a:gd name="T21" fmla="*/ 102200099 h 1768"/>
              <a:gd name="T22" fmla="*/ 144513345 w 1768"/>
              <a:gd name="T23" fmla="*/ 57227355 h 1768"/>
              <a:gd name="T24" fmla="*/ 129599517 w 1768"/>
              <a:gd name="T25" fmla="*/ 72256800 h 1768"/>
              <a:gd name="T26" fmla="*/ 141969697 w 1768"/>
              <a:gd name="T27" fmla="*/ 102200099 h 1768"/>
              <a:gd name="T28" fmla="*/ 102199919 w 1768"/>
              <a:gd name="T29" fmla="*/ 141970269 h 1768"/>
              <a:gd name="T30" fmla="*/ 62314228 w 1768"/>
              <a:gd name="T31" fmla="*/ 102200099 h 1768"/>
              <a:gd name="T32" fmla="*/ 92141562 w 1768"/>
              <a:gd name="T33" fmla="*/ 62314338 h 1768"/>
              <a:gd name="T34" fmla="*/ 92141562 w 1768"/>
              <a:gd name="T35" fmla="*/ 84742914 h 1768"/>
              <a:gd name="T36" fmla="*/ 82199117 w 1768"/>
              <a:gd name="T37" fmla="*/ 102200099 h 1768"/>
              <a:gd name="T38" fmla="*/ 102199919 w 1768"/>
              <a:gd name="T39" fmla="*/ 122085344 h 1768"/>
              <a:gd name="T40" fmla="*/ 122084808 w 1768"/>
              <a:gd name="T41" fmla="*/ 102200099 h 1768"/>
              <a:gd name="T42" fmla="*/ 112142363 w 1768"/>
              <a:gd name="T43" fmla="*/ 84742914 h 1768"/>
              <a:gd name="T44" fmla="*/ 112142363 w 1768"/>
              <a:gd name="T45" fmla="*/ 0 h 1768"/>
              <a:gd name="T46" fmla="*/ 102199919 w 1768"/>
              <a:gd name="T47" fmla="*/ 0 h 1768"/>
              <a:gd name="T48" fmla="*/ 0 w 1768"/>
              <a:gd name="T49" fmla="*/ 102200099 h 1768"/>
              <a:gd name="T50" fmla="*/ 102199919 w 1768"/>
              <a:gd name="T51" fmla="*/ 204284606 h 1768"/>
              <a:gd name="T52" fmla="*/ 204283925 w 1768"/>
              <a:gd name="T53" fmla="*/ 102200099 h 1768"/>
              <a:gd name="T54" fmla="*/ 174340679 w 1768"/>
              <a:gd name="T55" fmla="*/ 29827708 h 1768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0" t="0" r="r" b="b"/>
            <a:pathLst>
              <a:path w="1768" h="1768">
                <a:moveTo>
                  <a:pt x="1508" y="258"/>
                </a:moveTo>
                <a:lnTo>
                  <a:pt x="1508" y="258"/>
                </a:lnTo>
                <a:cubicBezTo>
                  <a:pt x="1379" y="388"/>
                  <a:pt x="1379" y="388"/>
                  <a:pt x="1379" y="388"/>
                </a:cubicBezTo>
                <a:cubicBezTo>
                  <a:pt x="1508" y="517"/>
                  <a:pt x="1594" y="689"/>
                  <a:pt x="1594" y="884"/>
                </a:cubicBezTo>
                <a:cubicBezTo>
                  <a:pt x="1594" y="1271"/>
                  <a:pt x="1272" y="1573"/>
                  <a:pt x="884" y="1573"/>
                </a:cubicBezTo>
                <a:cubicBezTo>
                  <a:pt x="496" y="1573"/>
                  <a:pt x="173" y="1271"/>
                  <a:pt x="173" y="884"/>
                </a:cubicBezTo>
                <a:cubicBezTo>
                  <a:pt x="173" y="517"/>
                  <a:pt x="453" y="216"/>
                  <a:pt x="797" y="172"/>
                </a:cubicBezTo>
                <a:cubicBezTo>
                  <a:pt x="797" y="367"/>
                  <a:pt x="797" y="367"/>
                  <a:pt x="797" y="367"/>
                </a:cubicBezTo>
                <a:cubicBezTo>
                  <a:pt x="539" y="409"/>
                  <a:pt x="345" y="625"/>
                  <a:pt x="345" y="884"/>
                </a:cubicBezTo>
                <a:cubicBezTo>
                  <a:pt x="345" y="1164"/>
                  <a:pt x="582" y="1401"/>
                  <a:pt x="884" y="1401"/>
                </a:cubicBezTo>
                <a:cubicBezTo>
                  <a:pt x="1164" y="1401"/>
                  <a:pt x="1401" y="1164"/>
                  <a:pt x="1401" y="884"/>
                </a:cubicBezTo>
                <a:cubicBezTo>
                  <a:pt x="1401" y="733"/>
                  <a:pt x="1358" y="603"/>
                  <a:pt x="1250" y="495"/>
                </a:cubicBezTo>
                <a:cubicBezTo>
                  <a:pt x="1121" y="625"/>
                  <a:pt x="1121" y="625"/>
                  <a:pt x="1121" y="625"/>
                </a:cubicBezTo>
                <a:cubicBezTo>
                  <a:pt x="1186" y="689"/>
                  <a:pt x="1228" y="775"/>
                  <a:pt x="1228" y="884"/>
                </a:cubicBezTo>
                <a:cubicBezTo>
                  <a:pt x="1228" y="1077"/>
                  <a:pt x="1077" y="1228"/>
                  <a:pt x="884" y="1228"/>
                </a:cubicBezTo>
                <a:cubicBezTo>
                  <a:pt x="690" y="1228"/>
                  <a:pt x="539" y="1077"/>
                  <a:pt x="539" y="884"/>
                </a:cubicBezTo>
                <a:cubicBezTo>
                  <a:pt x="539" y="711"/>
                  <a:pt x="646" y="582"/>
                  <a:pt x="797" y="539"/>
                </a:cubicBezTo>
                <a:cubicBezTo>
                  <a:pt x="797" y="733"/>
                  <a:pt x="797" y="733"/>
                  <a:pt x="797" y="733"/>
                </a:cubicBezTo>
                <a:cubicBezTo>
                  <a:pt x="733" y="754"/>
                  <a:pt x="711" y="819"/>
                  <a:pt x="711" y="884"/>
                </a:cubicBezTo>
                <a:cubicBezTo>
                  <a:pt x="711" y="970"/>
                  <a:pt x="776" y="1056"/>
                  <a:pt x="884" y="1056"/>
                </a:cubicBezTo>
                <a:cubicBezTo>
                  <a:pt x="970" y="1056"/>
                  <a:pt x="1056" y="970"/>
                  <a:pt x="1056" y="884"/>
                </a:cubicBezTo>
                <a:cubicBezTo>
                  <a:pt x="1056" y="819"/>
                  <a:pt x="1013" y="754"/>
                  <a:pt x="970" y="733"/>
                </a:cubicBezTo>
                <a:cubicBezTo>
                  <a:pt x="970" y="0"/>
                  <a:pt x="970" y="0"/>
                  <a:pt x="970" y="0"/>
                </a:cubicBezTo>
                <a:cubicBezTo>
                  <a:pt x="884" y="0"/>
                  <a:pt x="884" y="0"/>
                  <a:pt x="884" y="0"/>
                </a:cubicBezTo>
                <a:cubicBezTo>
                  <a:pt x="388" y="0"/>
                  <a:pt x="0" y="388"/>
                  <a:pt x="0" y="884"/>
                </a:cubicBezTo>
                <a:cubicBezTo>
                  <a:pt x="0" y="1357"/>
                  <a:pt x="388" y="1767"/>
                  <a:pt x="884" y="1767"/>
                </a:cubicBezTo>
                <a:cubicBezTo>
                  <a:pt x="1358" y="1767"/>
                  <a:pt x="1767" y="1357"/>
                  <a:pt x="1767" y="884"/>
                </a:cubicBezTo>
                <a:cubicBezTo>
                  <a:pt x="1767" y="625"/>
                  <a:pt x="1659" y="409"/>
                  <a:pt x="1508" y="258"/>
                </a:cubicBezTo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</p:spTree>
    <p:extLst>
      <p:ext uri="{BB962C8B-B14F-4D97-AF65-F5344CB8AC3E}">
        <p14:creationId xmlns:p14="http://schemas.microsoft.com/office/powerpoint/2010/main" val="4082180847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 advClick="0" advTm="3000">
        <p159:morph option="byObject"/>
      </p:transition>
    </mc:Choice>
    <mc:Fallback xmlns="">
      <p:transition spd="slow" advClick="0" advTm="3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42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75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7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5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9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2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3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6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7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4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7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75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31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1" dur="50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7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0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5" dur="10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6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1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2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5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6" grpId="0"/>
          <p:bldP spid="37" grpId="0"/>
          <p:bldP spid="38" grpId="0" animBg="1"/>
          <p:bldP spid="39" grpId="0" animBg="1"/>
          <p:bldP spid="40" grpId="0" animBg="1"/>
          <p:bldP spid="41" grpId="0" animBg="1"/>
          <p:bldP spid="42" grpId="0" animBg="1"/>
          <p:bldP spid="43" grpId="0" animBg="1"/>
          <p:bldP spid="44" grpId="0" animBg="1"/>
          <p:bldP spid="46" grpId="0" animBg="1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3" grpId="0" animBg="1"/>
          <p:bldP spid="54" grpId="0" animBg="1"/>
          <p:bldP spid="55" grpId="0"/>
          <p:bldP spid="56" grpId="0"/>
          <p:bldP spid="57" grpId="0"/>
          <p:bldP spid="58" grpId="0"/>
          <p:bldP spid="59" grpId="0"/>
          <p:bldP spid="60" grpId="0"/>
          <p:bldP spid="61" grpId="0" animBg="1"/>
          <p:bldP spid="62" grpId="0"/>
          <p:bldP spid="63" grpId="0" animBg="1"/>
          <p:bldP spid="131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42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75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7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5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4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7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75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31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1" dur="50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7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0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5" dur="10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6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1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2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5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6" grpId="0"/>
          <p:bldP spid="37" grpId="0"/>
          <p:bldP spid="38" grpId="0" animBg="1"/>
          <p:bldP spid="39" grpId="0" animBg="1"/>
          <p:bldP spid="40" grpId="0" animBg="1"/>
          <p:bldP spid="41" grpId="0" animBg="1"/>
          <p:bldP spid="42" grpId="0" animBg="1"/>
          <p:bldP spid="43" grpId="0" animBg="1"/>
          <p:bldP spid="44" grpId="0" animBg="1"/>
          <p:bldP spid="46" grpId="0" animBg="1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3" grpId="0" animBg="1"/>
          <p:bldP spid="54" grpId="0" animBg="1"/>
          <p:bldP spid="55" grpId="0"/>
          <p:bldP spid="56" grpId="0"/>
          <p:bldP spid="57" grpId="0"/>
          <p:bldP spid="58" grpId="0"/>
          <p:bldP spid="59" grpId="0"/>
          <p:bldP spid="60" grpId="0"/>
          <p:bldP spid="61" grpId="0" animBg="1"/>
          <p:bldP spid="62" grpId="0"/>
          <p:bldP spid="63" grpId="0" animBg="1"/>
          <p:bldP spid="131" grpId="0" animBg="1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Freeform: Shape 34">
            <a:extLst>
              <a:ext uri="{FF2B5EF4-FFF2-40B4-BE49-F238E27FC236}">
                <a16:creationId xmlns:a16="http://schemas.microsoft.com/office/drawing/2014/main" id="{E0393BEB-5BE0-7D9A-7D9D-019D25FADC1B}"/>
              </a:ext>
            </a:extLst>
          </p:cNvPr>
          <p:cNvSpPr/>
          <p:nvPr/>
        </p:nvSpPr>
        <p:spPr>
          <a:xfrm>
            <a:off x="11203674" y="723902"/>
            <a:ext cx="12268196" cy="12268198"/>
          </a:xfrm>
          <a:custGeom>
            <a:avLst/>
            <a:gdLst>
              <a:gd name="connsiteX0" fmla="*/ 6134098 w 12268196"/>
              <a:gd name="connsiteY0" fmla="*/ 1501746 h 12268198"/>
              <a:gd name="connsiteX1" fmla="*/ 1501744 w 12268196"/>
              <a:gd name="connsiteY1" fmla="*/ 6134099 h 12268198"/>
              <a:gd name="connsiteX2" fmla="*/ 6134098 w 12268196"/>
              <a:gd name="connsiteY2" fmla="*/ 10766452 h 12268198"/>
              <a:gd name="connsiteX3" fmla="*/ 10766452 w 12268196"/>
              <a:gd name="connsiteY3" fmla="*/ 6134099 h 12268198"/>
              <a:gd name="connsiteX4" fmla="*/ 6134098 w 12268196"/>
              <a:gd name="connsiteY4" fmla="*/ 1501746 h 12268198"/>
              <a:gd name="connsiteX5" fmla="*/ 6134098 w 12268196"/>
              <a:gd name="connsiteY5" fmla="*/ 0 h 12268198"/>
              <a:gd name="connsiteX6" fmla="*/ 12268196 w 12268196"/>
              <a:gd name="connsiteY6" fmla="*/ 6134099 h 12268198"/>
              <a:gd name="connsiteX7" fmla="*/ 6134098 w 12268196"/>
              <a:gd name="connsiteY7" fmla="*/ 12268198 h 12268198"/>
              <a:gd name="connsiteX8" fmla="*/ 0 w 12268196"/>
              <a:gd name="connsiteY8" fmla="*/ 6134099 h 12268198"/>
              <a:gd name="connsiteX9" fmla="*/ 6134098 w 12268196"/>
              <a:gd name="connsiteY9" fmla="*/ 0 h 122681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2268196" h="12268198">
                <a:moveTo>
                  <a:pt x="6134098" y="1501746"/>
                </a:moveTo>
                <a:cubicBezTo>
                  <a:pt x="3575720" y="1501746"/>
                  <a:pt x="1501744" y="3575721"/>
                  <a:pt x="1501744" y="6134099"/>
                </a:cubicBezTo>
                <a:cubicBezTo>
                  <a:pt x="1501744" y="8692477"/>
                  <a:pt x="3575720" y="10766452"/>
                  <a:pt x="6134098" y="10766452"/>
                </a:cubicBezTo>
                <a:cubicBezTo>
                  <a:pt x="8692476" y="10766452"/>
                  <a:pt x="10766452" y="8692477"/>
                  <a:pt x="10766452" y="6134099"/>
                </a:cubicBezTo>
                <a:cubicBezTo>
                  <a:pt x="10766452" y="3575721"/>
                  <a:pt x="8692476" y="1501746"/>
                  <a:pt x="6134098" y="1501746"/>
                </a:cubicBezTo>
                <a:close/>
                <a:moveTo>
                  <a:pt x="6134098" y="0"/>
                </a:moveTo>
                <a:cubicBezTo>
                  <a:pt x="9521868" y="0"/>
                  <a:pt x="12268196" y="2746330"/>
                  <a:pt x="12268196" y="6134099"/>
                </a:cubicBezTo>
                <a:cubicBezTo>
                  <a:pt x="12268196" y="9521868"/>
                  <a:pt x="9521868" y="12268198"/>
                  <a:pt x="6134098" y="12268198"/>
                </a:cubicBezTo>
                <a:cubicBezTo>
                  <a:pt x="2746328" y="12268198"/>
                  <a:pt x="0" y="9521868"/>
                  <a:pt x="0" y="6134099"/>
                </a:cubicBezTo>
                <a:cubicBezTo>
                  <a:pt x="0" y="2746330"/>
                  <a:pt x="2746328" y="0"/>
                  <a:pt x="6134098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25400">
            <a:solidFill>
              <a:schemeClr val="bg1">
                <a:lumMod val="85000"/>
                <a:alpha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6" name="!!SubTitle">
            <a:extLst>
              <a:ext uri="{FF2B5EF4-FFF2-40B4-BE49-F238E27FC236}">
                <a16:creationId xmlns:a16="http://schemas.microsoft.com/office/drawing/2014/main" id="{9BFF483C-8D75-3846-61B9-F1BB1ED4768C}"/>
              </a:ext>
            </a:extLst>
          </p:cNvPr>
          <p:cNvSpPr txBox="1"/>
          <p:nvPr/>
        </p:nvSpPr>
        <p:spPr>
          <a:xfrm>
            <a:off x="10372778" y="1137329"/>
            <a:ext cx="13939568" cy="16590232"/>
          </a:xfrm>
          <a:prstGeom prst="rect">
            <a:avLst/>
          </a:prstGeom>
          <a:noFill/>
        </p:spPr>
        <p:txBody>
          <a:bodyPr spcFirstLastPara="1" wrap="none" numCol="1" rtlCol="0">
            <a:prstTxWarp prst="textArchUp">
              <a:avLst/>
            </a:prstTxWarp>
            <a:spAutoFit/>
          </a:bodyPr>
          <a:lstStyle>
            <a:defPPr>
              <a:defRPr lang="en-US"/>
            </a:defPPr>
            <a:lvl1pPr algn="ctr">
              <a:defRPr sz="5400" b="1" u="none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3200" b="0" dirty="0"/>
              <a:t>     we sell CONFIDENCE not templates</a:t>
            </a:r>
          </a:p>
        </p:txBody>
      </p:sp>
      <p:sp>
        <p:nvSpPr>
          <p:cNvPr id="37" name="TextBox 25">
            <a:extLst>
              <a:ext uri="{FF2B5EF4-FFF2-40B4-BE49-F238E27FC236}">
                <a16:creationId xmlns:a16="http://schemas.microsoft.com/office/drawing/2014/main" id="{B9B13AB2-8D6D-6351-753F-1CA7203C39AE}"/>
              </a:ext>
            </a:extLst>
          </p:cNvPr>
          <p:cNvSpPr txBox="1"/>
          <p:nvPr/>
        </p:nvSpPr>
        <p:spPr>
          <a:xfrm>
            <a:off x="12956536" y="6392534"/>
            <a:ext cx="8762474" cy="6186137"/>
          </a:xfrm>
          <a:prstGeom prst="rect">
            <a:avLst/>
          </a:prstGeom>
          <a:noFill/>
        </p:spPr>
        <p:txBody>
          <a:bodyPr wrap="none" rtlCol="0">
            <a:prstTxWarp prst="textArchDown">
              <a:avLst/>
            </a:prstTxWarp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44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rPr>
              <a:t> slideocean</a:t>
            </a:r>
            <a:r>
              <a:rPr lang="en-US" sz="4400" b="1" u="none" dirty="0">
                <a:solidFill>
                  <a:schemeClr val="tx2">
                    <a:lumMod val="75000"/>
                    <a:lumOff val="25000"/>
                  </a:schemeClr>
                </a:solidFill>
              </a:rPr>
              <a:t>.net</a:t>
            </a:r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D62C6345-C553-AC48-BFA1-AF9F813B57DE}"/>
              </a:ext>
            </a:extLst>
          </p:cNvPr>
          <p:cNvSpPr/>
          <p:nvPr/>
        </p:nvSpPr>
        <p:spPr>
          <a:xfrm>
            <a:off x="11234776" y="5306445"/>
            <a:ext cx="1422148" cy="3103109"/>
          </a:xfrm>
          <a:custGeom>
            <a:avLst/>
            <a:gdLst>
              <a:gd name="connsiteX0" fmla="*/ 172095 w 1187358"/>
              <a:gd name="connsiteY0" fmla="*/ 0 h 2590800"/>
              <a:gd name="connsiteX1" fmla="*/ 189592 w 1187358"/>
              <a:gd name="connsiteY1" fmla="*/ 0 h 2590800"/>
              <a:gd name="connsiteX2" fmla="*/ 1180192 w 1187358"/>
              <a:gd name="connsiteY2" fmla="*/ 215900 h 2590800"/>
              <a:gd name="connsiteX3" fmla="*/ 1184660 w 1187358"/>
              <a:gd name="connsiteY3" fmla="*/ 207258 h 2590800"/>
              <a:gd name="connsiteX4" fmla="*/ 1184660 w 1187358"/>
              <a:gd name="connsiteY4" fmla="*/ 207258 h 2590800"/>
              <a:gd name="connsiteX5" fmla="*/ 1184660 w 1187358"/>
              <a:gd name="connsiteY5" fmla="*/ 207257 h 2590800"/>
              <a:gd name="connsiteX6" fmla="*/ 1187284 w 1187358"/>
              <a:gd name="connsiteY6" fmla="*/ 208851 h 2590800"/>
              <a:gd name="connsiteX7" fmla="*/ 1166621 w 1187358"/>
              <a:gd name="connsiteY7" fmla="*/ 281616 h 2590800"/>
              <a:gd name="connsiteX8" fmla="*/ 1038911 w 1187358"/>
              <a:gd name="connsiteY8" fmla="*/ 1295401 h 2590800"/>
              <a:gd name="connsiteX9" fmla="*/ 1166621 w 1187358"/>
              <a:gd name="connsiteY9" fmla="*/ 2309186 h 2590800"/>
              <a:gd name="connsiteX10" fmla="*/ 1187358 w 1187358"/>
              <a:gd name="connsiteY10" fmla="*/ 2382211 h 2590800"/>
              <a:gd name="connsiteX11" fmla="*/ 1184869 w 1187358"/>
              <a:gd name="connsiteY11" fmla="*/ 2383947 h 2590800"/>
              <a:gd name="connsiteX12" fmla="*/ 1180192 w 1187358"/>
              <a:gd name="connsiteY12" fmla="*/ 2374900 h 2590800"/>
              <a:gd name="connsiteX13" fmla="*/ 189592 w 1187358"/>
              <a:gd name="connsiteY13" fmla="*/ 2590800 h 2590800"/>
              <a:gd name="connsiteX14" fmla="*/ 172095 w 1187358"/>
              <a:gd name="connsiteY14" fmla="*/ 2590800 h 2590800"/>
              <a:gd name="connsiteX15" fmla="*/ 176892 w 1187358"/>
              <a:gd name="connsiteY15" fmla="*/ 2565401 h 2590800"/>
              <a:gd name="connsiteX16" fmla="*/ 159709 w 1187358"/>
              <a:gd name="connsiteY16" fmla="*/ 2565756 h 2590800"/>
              <a:gd name="connsiteX17" fmla="*/ 103521 w 1187358"/>
              <a:gd name="connsiteY17" fmla="*/ 2322305 h 2590800"/>
              <a:gd name="connsiteX18" fmla="*/ 0 w 1187358"/>
              <a:gd name="connsiteY18" fmla="*/ 1295400 h 2590800"/>
              <a:gd name="connsiteX19" fmla="*/ 103521 w 1187358"/>
              <a:gd name="connsiteY19" fmla="*/ 268495 h 2590800"/>
              <a:gd name="connsiteX20" fmla="*/ 159709 w 1187358"/>
              <a:gd name="connsiteY20" fmla="*/ 25045 h 2590800"/>
              <a:gd name="connsiteX21" fmla="*/ 176892 w 1187358"/>
              <a:gd name="connsiteY21" fmla="*/ 25399 h 2590800"/>
              <a:gd name="connsiteX22" fmla="*/ 172095 w 1187358"/>
              <a:gd name="connsiteY22" fmla="*/ 0 h 2590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1187358" h="2590800">
                <a:moveTo>
                  <a:pt x="172095" y="0"/>
                </a:moveTo>
                <a:lnTo>
                  <a:pt x="189592" y="0"/>
                </a:lnTo>
                <a:lnTo>
                  <a:pt x="1180192" y="215900"/>
                </a:lnTo>
                <a:lnTo>
                  <a:pt x="1184660" y="207258"/>
                </a:lnTo>
                <a:lnTo>
                  <a:pt x="1184660" y="207258"/>
                </a:lnTo>
                <a:lnTo>
                  <a:pt x="1184660" y="207257"/>
                </a:lnTo>
                <a:lnTo>
                  <a:pt x="1187284" y="208851"/>
                </a:lnTo>
                <a:lnTo>
                  <a:pt x="1166621" y="281616"/>
                </a:lnTo>
                <a:cubicBezTo>
                  <a:pt x="1083251" y="605649"/>
                  <a:pt x="1038911" y="945347"/>
                  <a:pt x="1038911" y="1295401"/>
                </a:cubicBezTo>
                <a:cubicBezTo>
                  <a:pt x="1038911" y="1645456"/>
                  <a:pt x="1083251" y="1985154"/>
                  <a:pt x="1166621" y="2309186"/>
                </a:cubicBezTo>
                <a:lnTo>
                  <a:pt x="1187358" y="2382211"/>
                </a:lnTo>
                <a:lnTo>
                  <a:pt x="1184869" y="2383947"/>
                </a:lnTo>
                <a:lnTo>
                  <a:pt x="1180192" y="2374900"/>
                </a:lnTo>
                <a:lnTo>
                  <a:pt x="189592" y="2590800"/>
                </a:lnTo>
                <a:lnTo>
                  <a:pt x="172095" y="2590800"/>
                </a:lnTo>
                <a:lnTo>
                  <a:pt x="176892" y="2565401"/>
                </a:lnTo>
                <a:lnTo>
                  <a:pt x="159709" y="2565756"/>
                </a:lnTo>
                <a:lnTo>
                  <a:pt x="103521" y="2322305"/>
                </a:lnTo>
                <a:cubicBezTo>
                  <a:pt x="35645" y="1990606"/>
                  <a:pt x="0" y="1647166"/>
                  <a:pt x="0" y="1295400"/>
                </a:cubicBezTo>
                <a:cubicBezTo>
                  <a:pt x="0" y="943635"/>
                  <a:pt x="35645" y="600195"/>
                  <a:pt x="103521" y="268495"/>
                </a:cubicBezTo>
                <a:lnTo>
                  <a:pt x="159709" y="25045"/>
                </a:lnTo>
                <a:lnTo>
                  <a:pt x="176892" y="25399"/>
                </a:lnTo>
                <a:lnTo>
                  <a:pt x="172095" y="0"/>
                </a:ln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9" name="Freeform: Shape 38">
            <a:extLst>
              <a:ext uri="{FF2B5EF4-FFF2-40B4-BE49-F238E27FC236}">
                <a16:creationId xmlns:a16="http://schemas.microsoft.com/office/drawing/2014/main" id="{1B85398A-E821-D6AA-8035-3857F54BA2CA}"/>
              </a:ext>
            </a:extLst>
          </p:cNvPr>
          <p:cNvSpPr/>
          <p:nvPr/>
        </p:nvSpPr>
        <p:spPr>
          <a:xfrm>
            <a:off x="9797305" y="5305838"/>
            <a:ext cx="1637254" cy="3104326"/>
          </a:xfrm>
          <a:custGeom>
            <a:avLst/>
            <a:gdLst>
              <a:gd name="connsiteX0" fmla="*/ 134166 w 1366951"/>
              <a:gd name="connsiteY0" fmla="*/ 0 h 2591816"/>
              <a:gd name="connsiteX1" fmla="*/ 1366951 w 1366951"/>
              <a:gd name="connsiteY1" fmla="*/ 0 h 2591816"/>
              <a:gd name="connsiteX2" fmla="*/ 1366808 w 1366951"/>
              <a:gd name="connsiteY2" fmla="*/ 507 h 2591816"/>
              <a:gd name="connsiteX3" fmla="*/ 145142 w 1366951"/>
              <a:gd name="connsiteY3" fmla="*/ 507 h 2591816"/>
              <a:gd name="connsiteX4" fmla="*/ 1359859 w 1366951"/>
              <a:gd name="connsiteY4" fmla="*/ 25553 h 2591816"/>
              <a:gd name="connsiteX5" fmla="*/ 1303671 w 1366951"/>
              <a:gd name="connsiteY5" fmla="*/ 269003 h 2591816"/>
              <a:gd name="connsiteX6" fmla="*/ 1200150 w 1366951"/>
              <a:gd name="connsiteY6" fmla="*/ 1295908 h 2591816"/>
              <a:gd name="connsiteX7" fmla="*/ 1303671 w 1366951"/>
              <a:gd name="connsiteY7" fmla="*/ 2322813 h 2591816"/>
              <a:gd name="connsiteX8" fmla="*/ 1359859 w 1366951"/>
              <a:gd name="connsiteY8" fmla="*/ 2566264 h 2591816"/>
              <a:gd name="connsiteX9" fmla="*/ 145142 w 1366951"/>
              <a:gd name="connsiteY9" fmla="*/ 2591309 h 2591816"/>
              <a:gd name="connsiteX10" fmla="*/ 1366808 w 1366951"/>
              <a:gd name="connsiteY10" fmla="*/ 2591309 h 2591816"/>
              <a:gd name="connsiteX11" fmla="*/ 1366951 w 1366951"/>
              <a:gd name="connsiteY11" fmla="*/ 2591816 h 2591816"/>
              <a:gd name="connsiteX12" fmla="*/ 134166 w 1366951"/>
              <a:gd name="connsiteY12" fmla="*/ 2591816 h 2591816"/>
              <a:gd name="connsiteX13" fmla="*/ 127904 w 1366951"/>
              <a:gd name="connsiteY13" fmla="*/ 2564685 h 2591816"/>
              <a:gd name="connsiteX14" fmla="*/ 0 w 1366951"/>
              <a:gd name="connsiteY14" fmla="*/ 1295908 h 2591816"/>
              <a:gd name="connsiteX15" fmla="*/ 127904 w 1366951"/>
              <a:gd name="connsiteY15" fmla="*/ 27131 h 2591816"/>
              <a:gd name="connsiteX16" fmla="*/ 134166 w 1366951"/>
              <a:gd name="connsiteY16" fmla="*/ 0 h 2591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366951" h="2591816">
                <a:moveTo>
                  <a:pt x="134166" y="0"/>
                </a:moveTo>
                <a:lnTo>
                  <a:pt x="1366951" y="0"/>
                </a:lnTo>
                <a:lnTo>
                  <a:pt x="1366808" y="507"/>
                </a:lnTo>
                <a:lnTo>
                  <a:pt x="145142" y="507"/>
                </a:lnTo>
                <a:lnTo>
                  <a:pt x="1359859" y="25553"/>
                </a:lnTo>
                <a:lnTo>
                  <a:pt x="1303671" y="269003"/>
                </a:lnTo>
                <a:cubicBezTo>
                  <a:pt x="1235795" y="600703"/>
                  <a:pt x="1200150" y="944143"/>
                  <a:pt x="1200150" y="1295908"/>
                </a:cubicBezTo>
                <a:cubicBezTo>
                  <a:pt x="1200150" y="1647674"/>
                  <a:pt x="1235795" y="1991114"/>
                  <a:pt x="1303671" y="2322813"/>
                </a:cubicBezTo>
                <a:lnTo>
                  <a:pt x="1359859" y="2566264"/>
                </a:lnTo>
                <a:lnTo>
                  <a:pt x="145142" y="2591309"/>
                </a:lnTo>
                <a:lnTo>
                  <a:pt x="1366808" y="2591309"/>
                </a:lnTo>
                <a:lnTo>
                  <a:pt x="1366951" y="2591816"/>
                </a:lnTo>
                <a:lnTo>
                  <a:pt x="134166" y="2591816"/>
                </a:lnTo>
                <a:lnTo>
                  <a:pt x="127904" y="2564685"/>
                </a:lnTo>
                <a:cubicBezTo>
                  <a:pt x="44041" y="2154859"/>
                  <a:pt x="0" y="1730527"/>
                  <a:pt x="0" y="1295908"/>
                </a:cubicBezTo>
                <a:cubicBezTo>
                  <a:pt x="0" y="861290"/>
                  <a:pt x="44041" y="436958"/>
                  <a:pt x="127904" y="27131"/>
                </a:cubicBezTo>
                <a:lnTo>
                  <a:pt x="134166" y="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0" name="Freeform: Shape 39">
            <a:extLst>
              <a:ext uri="{FF2B5EF4-FFF2-40B4-BE49-F238E27FC236}">
                <a16:creationId xmlns:a16="http://schemas.microsoft.com/office/drawing/2014/main" id="{E62F4818-117A-59E8-6713-8D84BABFF973}"/>
              </a:ext>
            </a:extLst>
          </p:cNvPr>
          <p:cNvSpPr/>
          <p:nvPr/>
        </p:nvSpPr>
        <p:spPr>
          <a:xfrm>
            <a:off x="2283728" y="2200828"/>
            <a:ext cx="9106506" cy="3104840"/>
          </a:xfrm>
          <a:custGeom>
            <a:avLst/>
            <a:gdLst>
              <a:gd name="connsiteX0" fmla="*/ 1296194 w 7603063"/>
              <a:gd name="connsiteY0" fmla="*/ 0 h 2592245"/>
              <a:gd name="connsiteX1" fmla="*/ 7155720 w 7603063"/>
              <a:gd name="connsiteY1" fmla="*/ 0 h 2592245"/>
              <a:gd name="connsiteX2" fmla="*/ 7573732 w 7603063"/>
              <a:gd name="connsiteY2" fmla="*/ 0 h 2592245"/>
              <a:gd name="connsiteX3" fmla="*/ 7603063 w 7603063"/>
              <a:gd name="connsiteY3" fmla="*/ 20723 h 2592245"/>
              <a:gd name="connsiteX4" fmla="*/ 7523826 w 7603063"/>
              <a:gd name="connsiteY4" fmla="*/ 121554 h 2592245"/>
              <a:gd name="connsiteX5" fmla="*/ 6471320 w 7603063"/>
              <a:gd name="connsiteY5" fmla="*/ 2314934 h 2592245"/>
              <a:gd name="connsiteX6" fmla="*/ 6407351 w 7603063"/>
              <a:gd name="connsiteY6" fmla="*/ 2592102 h 2592245"/>
              <a:gd name="connsiteX7" fmla="*/ 1296193 w 7603063"/>
              <a:gd name="connsiteY7" fmla="*/ 2592102 h 2592245"/>
              <a:gd name="connsiteX8" fmla="*/ 1293194 w 7603063"/>
              <a:gd name="connsiteY8" fmla="*/ 2592245 h 2592245"/>
              <a:gd name="connsiteX9" fmla="*/ 1293183 w 7603063"/>
              <a:gd name="connsiteY9" fmla="*/ 2592244 h 2592245"/>
              <a:gd name="connsiteX10" fmla="*/ 1293173 w 7603063"/>
              <a:gd name="connsiteY10" fmla="*/ 2592245 h 2592245"/>
              <a:gd name="connsiteX11" fmla="*/ 1171843 w 7603063"/>
              <a:gd name="connsiteY11" fmla="*/ 2586499 h 2592245"/>
              <a:gd name="connsiteX12" fmla="*/ 6692 w 7603063"/>
              <a:gd name="connsiteY12" fmla="*/ 1428721 h 2592245"/>
              <a:gd name="connsiteX13" fmla="*/ 0 w 7603063"/>
              <a:gd name="connsiteY13" fmla="*/ 1296194 h 2592245"/>
              <a:gd name="connsiteX14" fmla="*/ 6692 w 7603063"/>
              <a:gd name="connsiteY14" fmla="*/ 1163666 h 2592245"/>
              <a:gd name="connsiteX15" fmla="*/ 1296194 w 7603063"/>
              <a:gd name="connsiteY15" fmla="*/ 0 h 25922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7603063" h="2592245">
                <a:moveTo>
                  <a:pt x="1296194" y="0"/>
                </a:moveTo>
                <a:lnTo>
                  <a:pt x="7155720" y="0"/>
                </a:lnTo>
                <a:lnTo>
                  <a:pt x="7573732" y="0"/>
                </a:lnTo>
                <a:lnTo>
                  <a:pt x="7603063" y="20723"/>
                </a:lnTo>
                <a:lnTo>
                  <a:pt x="7523826" y="121554"/>
                </a:lnTo>
                <a:cubicBezTo>
                  <a:pt x="7040427" y="767936"/>
                  <a:pt x="6678340" y="1510314"/>
                  <a:pt x="6471320" y="2314934"/>
                </a:cubicBezTo>
                <a:lnTo>
                  <a:pt x="6407351" y="2592102"/>
                </a:lnTo>
                <a:lnTo>
                  <a:pt x="1296193" y="2592102"/>
                </a:lnTo>
                <a:lnTo>
                  <a:pt x="1293194" y="2592245"/>
                </a:lnTo>
                <a:lnTo>
                  <a:pt x="1293183" y="2592244"/>
                </a:lnTo>
                <a:lnTo>
                  <a:pt x="1293173" y="2592245"/>
                </a:lnTo>
                <a:lnTo>
                  <a:pt x="1171843" y="2586499"/>
                </a:lnTo>
                <a:cubicBezTo>
                  <a:pt x="557965" y="2528070"/>
                  <a:pt x="68922" y="2041484"/>
                  <a:pt x="6692" y="1428721"/>
                </a:cubicBezTo>
                <a:lnTo>
                  <a:pt x="0" y="1296194"/>
                </a:lnTo>
                <a:lnTo>
                  <a:pt x="6692" y="1163666"/>
                </a:lnTo>
                <a:cubicBezTo>
                  <a:pt x="73070" y="510052"/>
                  <a:pt x="625068" y="0"/>
                  <a:pt x="1296194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1" name="Freeform: Shape 40">
            <a:extLst>
              <a:ext uri="{FF2B5EF4-FFF2-40B4-BE49-F238E27FC236}">
                <a16:creationId xmlns:a16="http://schemas.microsoft.com/office/drawing/2014/main" id="{7285F93D-D951-2C03-0245-3C80BCBABE40}"/>
              </a:ext>
            </a:extLst>
          </p:cNvPr>
          <p:cNvSpPr/>
          <p:nvPr/>
        </p:nvSpPr>
        <p:spPr>
          <a:xfrm>
            <a:off x="2283726" y="5305668"/>
            <a:ext cx="7674275" cy="3104663"/>
          </a:xfrm>
          <a:custGeom>
            <a:avLst/>
            <a:gdLst>
              <a:gd name="connsiteX0" fmla="*/ 1293175 w 6407287"/>
              <a:gd name="connsiteY0" fmla="*/ 0 h 2592097"/>
              <a:gd name="connsiteX1" fmla="*/ 1293186 w 6407287"/>
              <a:gd name="connsiteY1" fmla="*/ 0 h 2592097"/>
              <a:gd name="connsiteX2" fmla="*/ 1293196 w 6407287"/>
              <a:gd name="connsiteY2" fmla="*/ 0 h 2592097"/>
              <a:gd name="connsiteX3" fmla="*/ 1296195 w 6407287"/>
              <a:gd name="connsiteY3" fmla="*/ 141 h 2592097"/>
              <a:gd name="connsiteX4" fmla="*/ 6407287 w 6407287"/>
              <a:gd name="connsiteY4" fmla="*/ 142 h 2592097"/>
              <a:gd name="connsiteX5" fmla="*/ 6401025 w 6407287"/>
              <a:gd name="connsiteY5" fmla="*/ 27273 h 2592097"/>
              <a:gd name="connsiteX6" fmla="*/ 6273121 w 6407287"/>
              <a:gd name="connsiteY6" fmla="*/ 1296050 h 2592097"/>
              <a:gd name="connsiteX7" fmla="*/ 6401025 w 6407287"/>
              <a:gd name="connsiteY7" fmla="*/ 2564827 h 2592097"/>
              <a:gd name="connsiteX8" fmla="*/ 6407287 w 6407287"/>
              <a:gd name="connsiteY8" fmla="*/ 2591958 h 2592097"/>
              <a:gd name="connsiteX9" fmla="*/ 1296195 w 6407287"/>
              <a:gd name="connsiteY9" fmla="*/ 2591959 h 2592097"/>
              <a:gd name="connsiteX10" fmla="*/ 1296194 w 6407287"/>
              <a:gd name="connsiteY10" fmla="*/ 2591959 h 2592097"/>
              <a:gd name="connsiteX11" fmla="*/ 1296179 w 6407287"/>
              <a:gd name="connsiteY11" fmla="*/ 2591960 h 2592097"/>
              <a:gd name="connsiteX12" fmla="*/ 1293293 w 6407287"/>
              <a:gd name="connsiteY12" fmla="*/ 2592097 h 2592097"/>
              <a:gd name="connsiteX13" fmla="*/ 1163666 w 6407287"/>
              <a:gd name="connsiteY13" fmla="*/ 2585551 h 2592097"/>
              <a:gd name="connsiteX14" fmla="*/ 6692 w 6407287"/>
              <a:gd name="connsiteY14" fmla="*/ 1428578 h 2592097"/>
              <a:gd name="connsiteX15" fmla="*/ 0 w 6407287"/>
              <a:gd name="connsiteY15" fmla="*/ 1296050 h 2592097"/>
              <a:gd name="connsiteX16" fmla="*/ 6692 w 6407287"/>
              <a:gd name="connsiteY16" fmla="*/ 1163522 h 2592097"/>
              <a:gd name="connsiteX17" fmla="*/ 1171843 w 6407287"/>
              <a:gd name="connsiteY17" fmla="*/ 5744 h 2592097"/>
              <a:gd name="connsiteX18" fmla="*/ 1293175 w 6407287"/>
              <a:gd name="connsiteY18" fmla="*/ 0 h 25920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6407287" h="2592097">
                <a:moveTo>
                  <a:pt x="1293175" y="0"/>
                </a:moveTo>
                <a:lnTo>
                  <a:pt x="1293186" y="0"/>
                </a:lnTo>
                <a:lnTo>
                  <a:pt x="1293196" y="0"/>
                </a:lnTo>
                <a:lnTo>
                  <a:pt x="1296195" y="141"/>
                </a:lnTo>
                <a:lnTo>
                  <a:pt x="6407287" y="142"/>
                </a:lnTo>
                <a:lnTo>
                  <a:pt x="6401025" y="27273"/>
                </a:lnTo>
                <a:cubicBezTo>
                  <a:pt x="6317162" y="437100"/>
                  <a:pt x="6273121" y="861432"/>
                  <a:pt x="6273121" y="1296050"/>
                </a:cubicBezTo>
                <a:cubicBezTo>
                  <a:pt x="6273121" y="1730669"/>
                  <a:pt x="6317162" y="2155001"/>
                  <a:pt x="6401025" y="2564827"/>
                </a:cubicBezTo>
                <a:lnTo>
                  <a:pt x="6407287" y="2591958"/>
                </a:lnTo>
                <a:lnTo>
                  <a:pt x="1296195" y="2591959"/>
                </a:lnTo>
                <a:lnTo>
                  <a:pt x="1296194" y="2591959"/>
                </a:lnTo>
                <a:lnTo>
                  <a:pt x="1296179" y="2591960"/>
                </a:lnTo>
                <a:lnTo>
                  <a:pt x="1293293" y="2592097"/>
                </a:lnTo>
                <a:lnTo>
                  <a:pt x="1163666" y="2585551"/>
                </a:lnTo>
                <a:cubicBezTo>
                  <a:pt x="553627" y="2523598"/>
                  <a:pt x="68645" y="2038617"/>
                  <a:pt x="6692" y="1428578"/>
                </a:cubicBezTo>
                <a:lnTo>
                  <a:pt x="0" y="1296050"/>
                </a:lnTo>
                <a:lnTo>
                  <a:pt x="6692" y="1163522"/>
                </a:lnTo>
                <a:cubicBezTo>
                  <a:pt x="68922" y="550759"/>
                  <a:pt x="557965" y="64174"/>
                  <a:pt x="1171843" y="5744"/>
                </a:cubicBezTo>
                <a:lnTo>
                  <a:pt x="1293175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E83B39C7-EDFF-37F1-3C7A-D6573AF16837}"/>
              </a:ext>
            </a:extLst>
          </p:cNvPr>
          <p:cNvSpPr/>
          <p:nvPr/>
        </p:nvSpPr>
        <p:spPr>
          <a:xfrm>
            <a:off x="2283728" y="8410166"/>
            <a:ext cx="9106507" cy="3105010"/>
          </a:xfrm>
          <a:custGeom>
            <a:avLst/>
            <a:gdLst>
              <a:gd name="connsiteX0" fmla="*/ 1296194 w 7603064"/>
              <a:gd name="connsiteY0" fmla="*/ 0 h 2592387"/>
              <a:gd name="connsiteX1" fmla="*/ 6407285 w 7603064"/>
              <a:gd name="connsiteY1" fmla="*/ 0 h 2592387"/>
              <a:gd name="connsiteX2" fmla="*/ 6471320 w 7603064"/>
              <a:gd name="connsiteY2" fmla="*/ 277451 h 2592387"/>
              <a:gd name="connsiteX3" fmla="*/ 7523826 w 7603064"/>
              <a:gd name="connsiteY3" fmla="*/ 2470831 h 2592387"/>
              <a:gd name="connsiteX4" fmla="*/ 7603064 w 7603064"/>
              <a:gd name="connsiteY4" fmla="*/ 2571663 h 2592387"/>
              <a:gd name="connsiteX5" fmla="*/ 7573732 w 7603064"/>
              <a:gd name="connsiteY5" fmla="*/ 2592387 h 2592387"/>
              <a:gd name="connsiteX6" fmla="*/ 7155720 w 7603064"/>
              <a:gd name="connsiteY6" fmla="*/ 2592387 h 2592387"/>
              <a:gd name="connsiteX7" fmla="*/ 1296194 w 7603064"/>
              <a:gd name="connsiteY7" fmla="*/ 2592387 h 2592387"/>
              <a:gd name="connsiteX8" fmla="*/ 6692 w 7603064"/>
              <a:gd name="connsiteY8" fmla="*/ 1428721 h 2592387"/>
              <a:gd name="connsiteX9" fmla="*/ 0 w 7603064"/>
              <a:gd name="connsiteY9" fmla="*/ 1296193 h 2592387"/>
              <a:gd name="connsiteX10" fmla="*/ 6692 w 7603064"/>
              <a:gd name="connsiteY10" fmla="*/ 1163666 h 2592387"/>
              <a:gd name="connsiteX11" fmla="*/ 1171843 w 7603064"/>
              <a:gd name="connsiteY11" fmla="*/ 5888 h 2592387"/>
              <a:gd name="connsiteX12" fmla="*/ 1293292 w 7603064"/>
              <a:gd name="connsiteY12" fmla="*/ 138 h 2592387"/>
              <a:gd name="connsiteX13" fmla="*/ 1293382 w 7603064"/>
              <a:gd name="connsiteY13" fmla="*/ 142 h 2592387"/>
              <a:gd name="connsiteX14" fmla="*/ 1296178 w 7603064"/>
              <a:gd name="connsiteY14" fmla="*/ 1 h 2592387"/>
              <a:gd name="connsiteX15" fmla="*/ 1296194 w 7603064"/>
              <a:gd name="connsiteY15" fmla="*/ 0 h 259238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7603064" h="2592387">
                <a:moveTo>
                  <a:pt x="1296194" y="0"/>
                </a:moveTo>
                <a:lnTo>
                  <a:pt x="6407285" y="0"/>
                </a:lnTo>
                <a:lnTo>
                  <a:pt x="6471320" y="277451"/>
                </a:lnTo>
                <a:cubicBezTo>
                  <a:pt x="6678340" y="1082071"/>
                  <a:pt x="7040427" y="1824449"/>
                  <a:pt x="7523826" y="2470831"/>
                </a:cubicBezTo>
                <a:lnTo>
                  <a:pt x="7603064" y="2571663"/>
                </a:lnTo>
                <a:lnTo>
                  <a:pt x="7573732" y="2592387"/>
                </a:lnTo>
                <a:lnTo>
                  <a:pt x="7155720" y="2592387"/>
                </a:lnTo>
                <a:lnTo>
                  <a:pt x="1296194" y="2592387"/>
                </a:lnTo>
                <a:cubicBezTo>
                  <a:pt x="625068" y="2592387"/>
                  <a:pt x="73070" y="2082335"/>
                  <a:pt x="6692" y="1428721"/>
                </a:cubicBezTo>
                <a:lnTo>
                  <a:pt x="0" y="1296193"/>
                </a:lnTo>
                <a:lnTo>
                  <a:pt x="6692" y="1163666"/>
                </a:lnTo>
                <a:cubicBezTo>
                  <a:pt x="68922" y="550903"/>
                  <a:pt x="557965" y="64318"/>
                  <a:pt x="1171843" y="5888"/>
                </a:cubicBezTo>
                <a:lnTo>
                  <a:pt x="1293292" y="138"/>
                </a:lnTo>
                <a:lnTo>
                  <a:pt x="1293382" y="142"/>
                </a:lnTo>
                <a:lnTo>
                  <a:pt x="1296178" y="1"/>
                </a:lnTo>
                <a:lnTo>
                  <a:pt x="1296194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A9051E4C-2E56-86D8-4216-0911482AB740}"/>
              </a:ext>
            </a:extLst>
          </p:cNvPr>
          <p:cNvSpPr/>
          <p:nvPr/>
        </p:nvSpPr>
        <p:spPr>
          <a:xfrm>
            <a:off x="11426066" y="3055991"/>
            <a:ext cx="2150166" cy="2509047"/>
          </a:xfrm>
          <a:custGeom>
            <a:avLst/>
            <a:gdLst>
              <a:gd name="connsiteX0" fmla="*/ 324984 w 1795183"/>
              <a:gd name="connsiteY0" fmla="*/ 1878264 h 2094815"/>
              <a:gd name="connsiteX1" fmla="*/ 322161 w 1795183"/>
              <a:gd name="connsiteY1" fmla="*/ 1878407 h 2094815"/>
              <a:gd name="connsiteX2" fmla="*/ 322162 w 1795183"/>
              <a:gd name="connsiteY2" fmla="*/ 1878407 h 2094815"/>
              <a:gd name="connsiteX3" fmla="*/ 324984 w 1795183"/>
              <a:gd name="connsiteY3" fmla="*/ 1878264 h 2094815"/>
              <a:gd name="connsiteX4" fmla="*/ 454719 w 1795183"/>
              <a:gd name="connsiteY4" fmla="*/ 1871711 h 2094815"/>
              <a:gd name="connsiteX5" fmla="*/ 454690 w 1795183"/>
              <a:gd name="connsiteY5" fmla="*/ 1871716 h 2094815"/>
              <a:gd name="connsiteX6" fmla="*/ 325004 w 1795183"/>
              <a:gd name="connsiteY6" fmla="*/ 1878265 h 2094815"/>
              <a:gd name="connsiteX7" fmla="*/ 325014 w 1795183"/>
              <a:gd name="connsiteY7" fmla="*/ 1878266 h 2094815"/>
              <a:gd name="connsiteX8" fmla="*/ 454690 w 1795183"/>
              <a:gd name="connsiteY8" fmla="*/ 1871717 h 2094815"/>
              <a:gd name="connsiteX9" fmla="*/ 645933 w 1795183"/>
              <a:gd name="connsiteY9" fmla="*/ 1836250 h 2094815"/>
              <a:gd name="connsiteX10" fmla="*/ 454718 w 1795183"/>
              <a:gd name="connsiteY10" fmla="*/ 1871711 h 2094815"/>
              <a:gd name="connsiteX11" fmla="*/ 454746 w 1795183"/>
              <a:gd name="connsiteY11" fmla="*/ 1871706 h 2094815"/>
              <a:gd name="connsiteX12" fmla="*/ 645917 w 1795183"/>
              <a:gd name="connsiteY12" fmla="*/ 1836254 h 2094815"/>
              <a:gd name="connsiteX13" fmla="*/ 673037 w 1795183"/>
              <a:gd name="connsiteY13" fmla="*/ 1829550 h 2094815"/>
              <a:gd name="connsiteX14" fmla="*/ 673029 w 1795183"/>
              <a:gd name="connsiteY14" fmla="*/ 1829553 h 2094815"/>
              <a:gd name="connsiteX15" fmla="*/ 663525 w 1795183"/>
              <a:gd name="connsiteY15" fmla="*/ 1832987 h 2094815"/>
              <a:gd name="connsiteX16" fmla="*/ 645949 w 1795183"/>
              <a:gd name="connsiteY16" fmla="*/ 1836247 h 2094815"/>
              <a:gd name="connsiteX17" fmla="*/ 645933 w 1795183"/>
              <a:gd name="connsiteY17" fmla="*/ 1836251 h 2094815"/>
              <a:gd name="connsiteX18" fmla="*/ 663525 w 1795183"/>
              <a:gd name="connsiteY18" fmla="*/ 1832988 h 2094815"/>
              <a:gd name="connsiteX19" fmla="*/ 843401 w 1795183"/>
              <a:gd name="connsiteY19" fmla="*/ 1767981 h 2094815"/>
              <a:gd name="connsiteX20" fmla="*/ 673037 w 1795183"/>
              <a:gd name="connsiteY20" fmla="*/ 1829549 h 2094815"/>
              <a:gd name="connsiteX21" fmla="*/ 673046 w 1795183"/>
              <a:gd name="connsiteY21" fmla="*/ 1829547 h 2094815"/>
              <a:gd name="connsiteX22" fmla="*/ 843390 w 1795183"/>
              <a:gd name="connsiteY22" fmla="*/ 1767986 h 2094815"/>
              <a:gd name="connsiteX23" fmla="*/ 874049 w 1795183"/>
              <a:gd name="connsiteY23" fmla="*/ 1754016 h 2094815"/>
              <a:gd name="connsiteX24" fmla="*/ 874039 w 1795183"/>
              <a:gd name="connsiteY24" fmla="*/ 1754020 h 2094815"/>
              <a:gd name="connsiteX25" fmla="*/ 859179 w 1795183"/>
              <a:gd name="connsiteY25" fmla="*/ 1762279 h 2094815"/>
              <a:gd name="connsiteX26" fmla="*/ 843411 w 1795183"/>
              <a:gd name="connsiteY26" fmla="*/ 1767977 h 2094815"/>
              <a:gd name="connsiteX27" fmla="*/ 843401 w 1795183"/>
              <a:gd name="connsiteY27" fmla="*/ 1767982 h 2094815"/>
              <a:gd name="connsiteX28" fmla="*/ 859179 w 1795183"/>
              <a:gd name="connsiteY28" fmla="*/ 1762280 h 2094815"/>
              <a:gd name="connsiteX29" fmla="*/ 1030272 w 1795183"/>
              <a:gd name="connsiteY29" fmla="*/ 1667193 h 2094815"/>
              <a:gd name="connsiteX30" fmla="*/ 874049 w 1795183"/>
              <a:gd name="connsiteY30" fmla="*/ 1754015 h 2094815"/>
              <a:gd name="connsiteX31" fmla="*/ 874059 w 1795183"/>
              <a:gd name="connsiteY31" fmla="*/ 1754010 h 2094815"/>
              <a:gd name="connsiteX32" fmla="*/ 1030265 w 1795183"/>
              <a:gd name="connsiteY32" fmla="*/ 1667198 h 2094815"/>
              <a:gd name="connsiteX33" fmla="*/ 1052652 w 1795183"/>
              <a:gd name="connsiteY33" fmla="*/ 1651582 h 2094815"/>
              <a:gd name="connsiteX34" fmla="*/ 1052641 w 1795183"/>
              <a:gd name="connsiteY34" fmla="*/ 1651590 h 2094815"/>
              <a:gd name="connsiteX35" fmla="*/ 1038774 w 1795183"/>
              <a:gd name="connsiteY35" fmla="*/ 1662468 h 2094815"/>
              <a:gd name="connsiteX36" fmla="*/ 1030279 w 1795183"/>
              <a:gd name="connsiteY36" fmla="*/ 1667189 h 2094815"/>
              <a:gd name="connsiteX37" fmla="*/ 1030272 w 1795183"/>
              <a:gd name="connsiteY37" fmla="*/ 1667194 h 2094815"/>
              <a:gd name="connsiteX38" fmla="*/ 1038774 w 1795183"/>
              <a:gd name="connsiteY38" fmla="*/ 1662469 h 2094815"/>
              <a:gd name="connsiteX39" fmla="*/ 1199419 w 1795183"/>
              <a:gd name="connsiteY39" fmla="*/ 1536443 h 2094815"/>
              <a:gd name="connsiteX40" fmla="*/ 1052652 w 1795183"/>
              <a:gd name="connsiteY40" fmla="*/ 1651581 h 2094815"/>
              <a:gd name="connsiteX41" fmla="*/ 1052664 w 1795183"/>
              <a:gd name="connsiteY41" fmla="*/ 1651573 h 2094815"/>
              <a:gd name="connsiteX42" fmla="*/ 1199401 w 1795183"/>
              <a:gd name="connsiteY42" fmla="*/ 1536458 h 2094815"/>
              <a:gd name="connsiteX43" fmla="*/ 1318363 w 1795183"/>
              <a:gd name="connsiteY43" fmla="*/ 1408476 h 2094815"/>
              <a:gd name="connsiteX44" fmla="*/ 1281628 w 1795183"/>
              <a:gd name="connsiteY44" fmla="*/ 1453744 h 2094815"/>
              <a:gd name="connsiteX45" fmla="*/ 1245621 w 1795183"/>
              <a:gd name="connsiteY45" fmla="*/ 1489967 h 2094815"/>
              <a:gd name="connsiteX46" fmla="*/ 1248463 w 1795183"/>
              <a:gd name="connsiteY46" fmla="*/ 1483680 h 2094815"/>
              <a:gd name="connsiteX47" fmla="*/ 1350464 w 1795183"/>
              <a:gd name="connsiteY47" fmla="*/ 1368917 h 2094815"/>
              <a:gd name="connsiteX48" fmla="*/ 1338278 w 1795183"/>
              <a:gd name="connsiteY48" fmla="*/ 1387050 h 2094815"/>
              <a:gd name="connsiteX49" fmla="*/ 1318363 w 1795183"/>
              <a:gd name="connsiteY49" fmla="*/ 1408476 h 2094815"/>
              <a:gd name="connsiteX50" fmla="*/ 1452424 w 1795183"/>
              <a:gd name="connsiteY50" fmla="*/ 1217208 h 2094815"/>
              <a:gd name="connsiteX51" fmla="*/ 1373539 w 1795183"/>
              <a:gd name="connsiteY51" fmla="*/ 1340482 h 2094815"/>
              <a:gd name="connsiteX52" fmla="*/ 1350464 w 1795183"/>
              <a:gd name="connsiteY52" fmla="*/ 1368917 h 2094815"/>
              <a:gd name="connsiteX53" fmla="*/ 1510120 w 1795183"/>
              <a:gd name="connsiteY53" fmla="*/ 1099503 h 2094815"/>
              <a:gd name="connsiteX54" fmla="*/ 1499352 w 1795183"/>
              <a:gd name="connsiteY54" fmla="*/ 1125492 h 2094815"/>
              <a:gd name="connsiteX55" fmla="*/ 1452433 w 1795183"/>
              <a:gd name="connsiteY55" fmla="*/ 1217196 h 2094815"/>
              <a:gd name="connsiteX56" fmla="*/ 1452424 w 1795183"/>
              <a:gd name="connsiteY56" fmla="*/ 1217208 h 2094815"/>
              <a:gd name="connsiteX57" fmla="*/ 1452433 w 1795183"/>
              <a:gd name="connsiteY57" fmla="*/ 1217195 h 2094815"/>
              <a:gd name="connsiteX58" fmla="*/ 1523826 w 1795183"/>
              <a:gd name="connsiteY58" fmla="*/ 1066422 h 2094815"/>
              <a:gd name="connsiteX59" fmla="*/ 1517262 w 1795183"/>
              <a:gd name="connsiteY59" fmla="*/ 1084932 h 2094815"/>
              <a:gd name="connsiteX60" fmla="*/ 1510120 w 1795183"/>
              <a:gd name="connsiteY60" fmla="*/ 1099503 h 2094815"/>
              <a:gd name="connsiteX61" fmla="*/ 1560945 w 1795183"/>
              <a:gd name="connsiteY61" fmla="*/ 961750 h 2094815"/>
              <a:gd name="connsiteX62" fmla="*/ 1539020 w 1795183"/>
              <a:gd name="connsiteY62" fmla="*/ 1029749 h 2094815"/>
              <a:gd name="connsiteX63" fmla="*/ 1523826 w 1795183"/>
              <a:gd name="connsiteY63" fmla="*/ 1066422 h 2094815"/>
              <a:gd name="connsiteX64" fmla="*/ 1568586 w 1795183"/>
              <a:gd name="connsiteY64" fmla="*/ 938052 h 2094815"/>
              <a:gd name="connsiteX65" fmla="*/ 1566977 w 1795183"/>
              <a:gd name="connsiteY65" fmla="*/ 944741 h 2094815"/>
              <a:gd name="connsiteX66" fmla="*/ 1560945 w 1795183"/>
              <a:gd name="connsiteY66" fmla="*/ 961750 h 2094815"/>
              <a:gd name="connsiteX67" fmla="*/ 1616869 w 1795183"/>
              <a:gd name="connsiteY67" fmla="*/ 613621 h 2094815"/>
              <a:gd name="connsiteX68" fmla="*/ 1612468 w 1795183"/>
              <a:gd name="connsiteY68" fmla="*/ 706564 h 2094815"/>
              <a:gd name="connsiteX69" fmla="*/ 1615382 w 1795183"/>
              <a:gd name="connsiteY69" fmla="*/ 645030 h 2094815"/>
              <a:gd name="connsiteX70" fmla="*/ 1618356 w 1795183"/>
              <a:gd name="connsiteY70" fmla="*/ 582214 h 2094815"/>
              <a:gd name="connsiteX71" fmla="*/ 1616869 w 1795183"/>
              <a:gd name="connsiteY71" fmla="*/ 613622 h 2094815"/>
              <a:gd name="connsiteX72" fmla="*/ 1618356 w 1795183"/>
              <a:gd name="connsiteY72" fmla="*/ 582215 h 2094815"/>
              <a:gd name="connsiteX73" fmla="*/ 1618357 w 1795183"/>
              <a:gd name="connsiteY73" fmla="*/ 582215 h 2094815"/>
              <a:gd name="connsiteX74" fmla="*/ 1618357 w 1795183"/>
              <a:gd name="connsiteY74" fmla="*/ 582214 h 2094815"/>
              <a:gd name="connsiteX75" fmla="*/ 951308 w 1795183"/>
              <a:gd name="connsiteY75" fmla="*/ 0 h 2094815"/>
              <a:gd name="connsiteX76" fmla="*/ 1612548 w 1795183"/>
              <a:gd name="connsiteY76" fmla="*/ 467180 h 2094815"/>
              <a:gd name="connsiteX77" fmla="*/ 1612548 w 1795183"/>
              <a:gd name="connsiteY77" fmla="*/ 467181 h 2094815"/>
              <a:gd name="connsiteX78" fmla="*/ 1795183 w 1795183"/>
              <a:gd name="connsiteY78" fmla="*/ 596216 h 2094815"/>
              <a:gd name="connsiteX79" fmla="*/ 1778675 w 1795183"/>
              <a:gd name="connsiteY79" fmla="*/ 628149 h 2094815"/>
              <a:gd name="connsiteX80" fmla="*/ 1685087 w 1795183"/>
              <a:gd name="connsiteY80" fmla="*/ 747242 h 2094815"/>
              <a:gd name="connsiteX81" fmla="*/ 1579037 w 1795183"/>
              <a:gd name="connsiteY81" fmla="*/ 896373 h 2094815"/>
              <a:gd name="connsiteX82" fmla="*/ 1595158 w 1795183"/>
              <a:gd name="connsiteY82" fmla="*/ 827607 h 2094815"/>
              <a:gd name="connsiteX83" fmla="*/ 1595163 w 1795183"/>
              <a:gd name="connsiteY83" fmla="*/ 827587 h 2094815"/>
              <a:gd name="connsiteX84" fmla="*/ 1600143 w 1795183"/>
              <a:gd name="connsiteY84" fmla="*/ 792761 h 2094815"/>
              <a:gd name="connsiteX85" fmla="*/ 1599196 w 1795183"/>
              <a:gd name="connsiteY85" fmla="*/ 799382 h 2094815"/>
              <a:gd name="connsiteX86" fmla="*/ 1595163 w 1795183"/>
              <a:gd name="connsiteY86" fmla="*/ 827586 h 2094815"/>
              <a:gd name="connsiteX87" fmla="*/ 1595158 w 1795183"/>
              <a:gd name="connsiteY87" fmla="*/ 827607 h 2094815"/>
              <a:gd name="connsiteX88" fmla="*/ 1578398 w 1795183"/>
              <a:gd name="connsiteY88" fmla="*/ 897272 h 2094815"/>
              <a:gd name="connsiteX89" fmla="*/ 1579037 w 1795183"/>
              <a:gd name="connsiteY89" fmla="*/ 896373 h 2094815"/>
              <a:gd name="connsiteX90" fmla="*/ 1571077 w 1795183"/>
              <a:gd name="connsiteY90" fmla="*/ 930327 h 2094815"/>
              <a:gd name="connsiteX91" fmla="*/ 1568586 w 1795183"/>
              <a:gd name="connsiteY91" fmla="*/ 938052 h 2094815"/>
              <a:gd name="connsiteX92" fmla="*/ 1592357 w 1795183"/>
              <a:gd name="connsiteY92" fmla="*/ 839248 h 2094815"/>
              <a:gd name="connsiteX93" fmla="*/ 1578397 w 1795183"/>
              <a:gd name="connsiteY93" fmla="*/ 897273 h 2094815"/>
              <a:gd name="connsiteX94" fmla="*/ 1571990 w 1795183"/>
              <a:gd name="connsiteY94" fmla="*/ 906283 h 2094815"/>
              <a:gd name="connsiteX95" fmla="*/ 1279218 w 1795183"/>
              <a:gd name="connsiteY95" fmla="*/ 1415652 h 2094815"/>
              <a:gd name="connsiteX96" fmla="*/ 1248463 w 1795183"/>
              <a:gd name="connsiteY96" fmla="*/ 1483680 h 2094815"/>
              <a:gd name="connsiteX97" fmla="*/ 1199432 w 1795183"/>
              <a:gd name="connsiteY97" fmla="*/ 1536433 h 2094815"/>
              <a:gd name="connsiteX98" fmla="*/ 1199419 w 1795183"/>
              <a:gd name="connsiteY98" fmla="*/ 1536444 h 2094815"/>
              <a:gd name="connsiteX99" fmla="*/ 1199432 w 1795183"/>
              <a:gd name="connsiteY99" fmla="*/ 1536434 h 2094815"/>
              <a:gd name="connsiteX100" fmla="*/ 1245619 w 1795183"/>
              <a:gd name="connsiteY100" fmla="*/ 1489971 h 2094815"/>
              <a:gd name="connsiteX101" fmla="*/ 1197983 w 1795183"/>
              <a:gd name="connsiteY101" fmla="*/ 1595340 h 2094815"/>
              <a:gd name="connsiteX102" fmla="*/ 1061575 w 1795183"/>
              <a:gd name="connsiteY102" fmla="*/ 1968034 h 2094815"/>
              <a:gd name="connsiteX103" fmla="*/ 1031777 w 1795183"/>
              <a:gd name="connsiteY103" fmla="*/ 2072969 h 2094815"/>
              <a:gd name="connsiteX104" fmla="*/ 1024951 w 1795183"/>
              <a:gd name="connsiteY104" fmla="*/ 2086172 h 2094815"/>
              <a:gd name="connsiteX105" fmla="*/ 1024951 w 1795183"/>
              <a:gd name="connsiteY105" fmla="*/ 2086173 h 2094815"/>
              <a:gd name="connsiteX106" fmla="*/ 1020483 w 1795183"/>
              <a:gd name="connsiteY106" fmla="*/ 2094815 h 2094815"/>
              <a:gd name="connsiteX107" fmla="*/ 29883 w 1795183"/>
              <a:gd name="connsiteY107" fmla="*/ 1878915 h 2094815"/>
              <a:gd name="connsiteX108" fmla="*/ 12386 w 1795183"/>
              <a:gd name="connsiteY108" fmla="*/ 1878915 h 2094815"/>
              <a:gd name="connsiteX109" fmla="*/ 17183 w 1795183"/>
              <a:gd name="connsiteY109" fmla="*/ 1904314 h 2094815"/>
              <a:gd name="connsiteX110" fmla="*/ 0 w 1795183"/>
              <a:gd name="connsiteY110" fmla="*/ 1903960 h 2094815"/>
              <a:gd name="connsiteX111" fmla="*/ 708 w 1795183"/>
              <a:gd name="connsiteY111" fmla="*/ 1900890 h 2094815"/>
              <a:gd name="connsiteX112" fmla="*/ 6949 w 1795183"/>
              <a:gd name="connsiteY112" fmla="*/ 1878914 h 2094815"/>
              <a:gd name="connsiteX113" fmla="*/ 7092 w 1795183"/>
              <a:gd name="connsiteY113" fmla="*/ 1878407 h 2094815"/>
              <a:gd name="connsiteX114" fmla="*/ 7091 w 1795183"/>
              <a:gd name="connsiteY114" fmla="*/ 1878407 h 2094815"/>
              <a:gd name="connsiteX115" fmla="*/ 7173 w 1795183"/>
              <a:gd name="connsiteY115" fmla="*/ 1878121 h 2094815"/>
              <a:gd name="connsiteX116" fmla="*/ 7174 w 1795183"/>
              <a:gd name="connsiteY116" fmla="*/ 1878121 h 2094815"/>
              <a:gd name="connsiteX117" fmla="*/ 69371 w 1795183"/>
              <a:gd name="connsiteY117" fmla="*/ 1659094 h 2094815"/>
              <a:gd name="connsiteX118" fmla="*/ 852571 w 1795183"/>
              <a:gd name="connsiteY118" fmla="*/ 125644 h 20948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</a:cxnLst>
            <a:rect l="l" t="t" r="r" b="b"/>
            <a:pathLst>
              <a:path w="1795183" h="2094815">
                <a:moveTo>
                  <a:pt x="324984" y="1878264"/>
                </a:moveTo>
                <a:lnTo>
                  <a:pt x="322161" y="1878407"/>
                </a:lnTo>
                <a:lnTo>
                  <a:pt x="322162" y="1878407"/>
                </a:lnTo>
                <a:lnTo>
                  <a:pt x="324984" y="1878264"/>
                </a:lnTo>
                <a:close/>
                <a:moveTo>
                  <a:pt x="454719" y="1871711"/>
                </a:moveTo>
                <a:lnTo>
                  <a:pt x="454690" y="1871716"/>
                </a:lnTo>
                <a:lnTo>
                  <a:pt x="325004" y="1878265"/>
                </a:lnTo>
                <a:lnTo>
                  <a:pt x="325014" y="1878266"/>
                </a:lnTo>
                <a:lnTo>
                  <a:pt x="454690" y="1871717"/>
                </a:lnTo>
                <a:close/>
                <a:moveTo>
                  <a:pt x="645933" y="1836250"/>
                </a:moveTo>
                <a:lnTo>
                  <a:pt x="454718" y="1871711"/>
                </a:lnTo>
                <a:lnTo>
                  <a:pt x="454746" y="1871706"/>
                </a:lnTo>
                <a:lnTo>
                  <a:pt x="645917" y="1836254"/>
                </a:lnTo>
                <a:close/>
                <a:moveTo>
                  <a:pt x="673037" y="1829550"/>
                </a:moveTo>
                <a:lnTo>
                  <a:pt x="673029" y="1829553"/>
                </a:lnTo>
                <a:lnTo>
                  <a:pt x="663525" y="1832987"/>
                </a:lnTo>
                <a:lnTo>
                  <a:pt x="645949" y="1836247"/>
                </a:lnTo>
                <a:lnTo>
                  <a:pt x="645933" y="1836251"/>
                </a:lnTo>
                <a:lnTo>
                  <a:pt x="663525" y="1832988"/>
                </a:lnTo>
                <a:close/>
                <a:moveTo>
                  <a:pt x="843401" y="1767981"/>
                </a:moveTo>
                <a:lnTo>
                  <a:pt x="673037" y="1829549"/>
                </a:lnTo>
                <a:lnTo>
                  <a:pt x="673046" y="1829547"/>
                </a:lnTo>
                <a:lnTo>
                  <a:pt x="843390" y="1767986"/>
                </a:lnTo>
                <a:close/>
                <a:moveTo>
                  <a:pt x="874049" y="1754016"/>
                </a:moveTo>
                <a:lnTo>
                  <a:pt x="874039" y="1754020"/>
                </a:lnTo>
                <a:lnTo>
                  <a:pt x="859179" y="1762279"/>
                </a:lnTo>
                <a:lnTo>
                  <a:pt x="843411" y="1767977"/>
                </a:lnTo>
                <a:lnTo>
                  <a:pt x="843401" y="1767982"/>
                </a:lnTo>
                <a:lnTo>
                  <a:pt x="859179" y="1762280"/>
                </a:lnTo>
                <a:close/>
                <a:moveTo>
                  <a:pt x="1030272" y="1667193"/>
                </a:moveTo>
                <a:lnTo>
                  <a:pt x="874049" y="1754015"/>
                </a:lnTo>
                <a:lnTo>
                  <a:pt x="874059" y="1754010"/>
                </a:lnTo>
                <a:lnTo>
                  <a:pt x="1030265" y="1667198"/>
                </a:lnTo>
                <a:close/>
                <a:moveTo>
                  <a:pt x="1052652" y="1651582"/>
                </a:moveTo>
                <a:lnTo>
                  <a:pt x="1052641" y="1651590"/>
                </a:lnTo>
                <a:lnTo>
                  <a:pt x="1038774" y="1662468"/>
                </a:lnTo>
                <a:lnTo>
                  <a:pt x="1030279" y="1667189"/>
                </a:lnTo>
                <a:lnTo>
                  <a:pt x="1030272" y="1667194"/>
                </a:lnTo>
                <a:lnTo>
                  <a:pt x="1038774" y="1662469"/>
                </a:lnTo>
                <a:close/>
                <a:moveTo>
                  <a:pt x="1199419" y="1536443"/>
                </a:moveTo>
                <a:lnTo>
                  <a:pt x="1052652" y="1651581"/>
                </a:lnTo>
                <a:lnTo>
                  <a:pt x="1052664" y="1651573"/>
                </a:lnTo>
                <a:lnTo>
                  <a:pt x="1199401" y="1536458"/>
                </a:lnTo>
                <a:close/>
                <a:moveTo>
                  <a:pt x="1318363" y="1408476"/>
                </a:moveTo>
                <a:lnTo>
                  <a:pt x="1281628" y="1453744"/>
                </a:lnTo>
                <a:lnTo>
                  <a:pt x="1245621" y="1489967"/>
                </a:lnTo>
                <a:lnTo>
                  <a:pt x="1248463" y="1483680"/>
                </a:lnTo>
                <a:close/>
                <a:moveTo>
                  <a:pt x="1350464" y="1368917"/>
                </a:moveTo>
                <a:lnTo>
                  <a:pt x="1338278" y="1387050"/>
                </a:lnTo>
                <a:lnTo>
                  <a:pt x="1318363" y="1408476"/>
                </a:lnTo>
                <a:close/>
                <a:moveTo>
                  <a:pt x="1452424" y="1217208"/>
                </a:moveTo>
                <a:lnTo>
                  <a:pt x="1373539" y="1340482"/>
                </a:lnTo>
                <a:lnTo>
                  <a:pt x="1350464" y="1368917"/>
                </a:lnTo>
                <a:close/>
                <a:moveTo>
                  <a:pt x="1510120" y="1099503"/>
                </a:moveTo>
                <a:lnTo>
                  <a:pt x="1499352" y="1125492"/>
                </a:lnTo>
                <a:cubicBezTo>
                  <a:pt x="1484901" y="1156753"/>
                  <a:pt x="1469241" y="1187341"/>
                  <a:pt x="1452433" y="1217196"/>
                </a:cubicBezTo>
                <a:lnTo>
                  <a:pt x="1452424" y="1217208"/>
                </a:lnTo>
                <a:lnTo>
                  <a:pt x="1452433" y="1217195"/>
                </a:lnTo>
                <a:close/>
                <a:moveTo>
                  <a:pt x="1523826" y="1066422"/>
                </a:moveTo>
                <a:lnTo>
                  <a:pt x="1517262" y="1084932"/>
                </a:lnTo>
                <a:lnTo>
                  <a:pt x="1510120" y="1099503"/>
                </a:lnTo>
                <a:close/>
                <a:moveTo>
                  <a:pt x="1560945" y="961750"/>
                </a:moveTo>
                <a:lnTo>
                  <a:pt x="1539020" y="1029749"/>
                </a:lnTo>
                <a:lnTo>
                  <a:pt x="1523826" y="1066422"/>
                </a:lnTo>
                <a:close/>
                <a:moveTo>
                  <a:pt x="1568586" y="938052"/>
                </a:moveTo>
                <a:lnTo>
                  <a:pt x="1566977" y="944741"/>
                </a:lnTo>
                <a:lnTo>
                  <a:pt x="1560945" y="961750"/>
                </a:lnTo>
                <a:close/>
                <a:moveTo>
                  <a:pt x="1616869" y="613621"/>
                </a:moveTo>
                <a:lnTo>
                  <a:pt x="1612468" y="706564"/>
                </a:lnTo>
                <a:lnTo>
                  <a:pt x="1615382" y="645030"/>
                </a:lnTo>
                <a:close/>
                <a:moveTo>
                  <a:pt x="1618356" y="582214"/>
                </a:moveTo>
                <a:lnTo>
                  <a:pt x="1616869" y="613622"/>
                </a:lnTo>
                <a:lnTo>
                  <a:pt x="1618356" y="582215"/>
                </a:lnTo>
                <a:lnTo>
                  <a:pt x="1618357" y="582215"/>
                </a:lnTo>
                <a:lnTo>
                  <a:pt x="1618357" y="582214"/>
                </a:lnTo>
                <a:close/>
                <a:moveTo>
                  <a:pt x="951308" y="0"/>
                </a:moveTo>
                <a:lnTo>
                  <a:pt x="1612548" y="467180"/>
                </a:lnTo>
                <a:lnTo>
                  <a:pt x="1612548" y="467181"/>
                </a:lnTo>
                <a:lnTo>
                  <a:pt x="1795183" y="596216"/>
                </a:lnTo>
                <a:lnTo>
                  <a:pt x="1778675" y="628149"/>
                </a:lnTo>
                <a:lnTo>
                  <a:pt x="1685087" y="747242"/>
                </a:lnTo>
                <a:lnTo>
                  <a:pt x="1579037" y="896373"/>
                </a:lnTo>
                <a:lnTo>
                  <a:pt x="1595158" y="827607"/>
                </a:lnTo>
                <a:lnTo>
                  <a:pt x="1595163" y="827587"/>
                </a:lnTo>
                <a:lnTo>
                  <a:pt x="1600143" y="792761"/>
                </a:lnTo>
                <a:lnTo>
                  <a:pt x="1599196" y="799382"/>
                </a:lnTo>
                <a:lnTo>
                  <a:pt x="1595163" y="827586"/>
                </a:lnTo>
                <a:lnTo>
                  <a:pt x="1595158" y="827607"/>
                </a:lnTo>
                <a:lnTo>
                  <a:pt x="1578398" y="897272"/>
                </a:lnTo>
                <a:lnTo>
                  <a:pt x="1579037" y="896373"/>
                </a:lnTo>
                <a:lnTo>
                  <a:pt x="1571077" y="930327"/>
                </a:lnTo>
                <a:lnTo>
                  <a:pt x="1568586" y="938052"/>
                </a:lnTo>
                <a:lnTo>
                  <a:pt x="1592357" y="839248"/>
                </a:lnTo>
                <a:lnTo>
                  <a:pt x="1578397" y="897273"/>
                </a:lnTo>
                <a:lnTo>
                  <a:pt x="1571990" y="906283"/>
                </a:lnTo>
                <a:cubicBezTo>
                  <a:pt x="1462642" y="1068139"/>
                  <a:pt x="1364669" y="1238311"/>
                  <a:pt x="1279218" y="1415652"/>
                </a:cubicBezTo>
                <a:lnTo>
                  <a:pt x="1248463" y="1483680"/>
                </a:lnTo>
                <a:lnTo>
                  <a:pt x="1199432" y="1536433"/>
                </a:lnTo>
                <a:lnTo>
                  <a:pt x="1199419" y="1536444"/>
                </a:lnTo>
                <a:lnTo>
                  <a:pt x="1199432" y="1536434"/>
                </a:lnTo>
                <a:lnTo>
                  <a:pt x="1245619" y="1489971"/>
                </a:lnTo>
                <a:lnTo>
                  <a:pt x="1197983" y="1595340"/>
                </a:lnTo>
                <a:cubicBezTo>
                  <a:pt x="1146665" y="1716668"/>
                  <a:pt x="1101082" y="1841013"/>
                  <a:pt x="1061575" y="1968034"/>
                </a:cubicBezTo>
                <a:lnTo>
                  <a:pt x="1031777" y="2072969"/>
                </a:lnTo>
                <a:lnTo>
                  <a:pt x="1024951" y="2086172"/>
                </a:lnTo>
                <a:lnTo>
                  <a:pt x="1024951" y="2086173"/>
                </a:lnTo>
                <a:lnTo>
                  <a:pt x="1020483" y="2094815"/>
                </a:lnTo>
                <a:lnTo>
                  <a:pt x="29883" y="1878915"/>
                </a:lnTo>
                <a:lnTo>
                  <a:pt x="12386" y="1878915"/>
                </a:lnTo>
                <a:lnTo>
                  <a:pt x="17183" y="1904314"/>
                </a:lnTo>
                <a:lnTo>
                  <a:pt x="0" y="1903960"/>
                </a:lnTo>
                <a:lnTo>
                  <a:pt x="708" y="1900890"/>
                </a:lnTo>
                <a:lnTo>
                  <a:pt x="6949" y="1878914"/>
                </a:lnTo>
                <a:lnTo>
                  <a:pt x="7092" y="1878407"/>
                </a:lnTo>
                <a:lnTo>
                  <a:pt x="7091" y="1878407"/>
                </a:lnTo>
                <a:lnTo>
                  <a:pt x="7173" y="1878121"/>
                </a:lnTo>
                <a:lnTo>
                  <a:pt x="7174" y="1878121"/>
                </a:lnTo>
                <a:lnTo>
                  <a:pt x="69371" y="1659094"/>
                </a:lnTo>
                <a:cubicBezTo>
                  <a:pt x="243062" y="1100659"/>
                  <a:pt x="510230" y="583409"/>
                  <a:pt x="852571" y="125644"/>
                </a:cubicBez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4" name="Freeform: Shape 43">
            <a:extLst>
              <a:ext uri="{FF2B5EF4-FFF2-40B4-BE49-F238E27FC236}">
                <a16:creationId xmlns:a16="http://schemas.microsoft.com/office/drawing/2014/main" id="{00761AF6-2478-7963-0549-5E3FB0E03A03}"/>
              </a:ext>
            </a:extLst>
          </p:cNvPr>
          <p:cNvSpPr/>
          <p:nvPr/>
        </p:nvSpPr>
        <p:spPr>
          <a:xfrm>
            <a:off x="11426064" y="8150963"/>
            <a:ext cx="2150164" cy="2509049"/>
          </a:xfrm>
          <a:custGeom>
            <a:avLst/>
            <a:gdLst>
              <a:gd name="connsiteX0" fmla="*/ 1586779 w 1795182"/>
              <a:gd name="connsiteY0" fmla="*/ 1232385 h 2094816"/>
              <a:gd name="connsiteX1" fmla="*/ 1595162 w 1795182"/>
              <a:gd name="connsiteY1" fmla="*/ 1267230 h 2094816"/>
              <a:gd name="connsiteX2" fmla="*/ 1618355 w 1795182"/>
              <a:gd name="connsiteY2" fmla="*/ 1512602 h 2094816"/>
              <a:gd name="connsiteX3" fmla="*/ 1618356 w 1795182"/>
              <a:gd name="connsiteY3" fmla="*/ 1512602 h 2094816"/>
              <a:gd name="connsiteX4" fmla="*/ 1618356 w 1795182"/>
              <a:gd name="connsiteY4" fmla="*/ 1512601 h 2094816"/>
              <a:gd name="connsiteX5" fmla="*/ 1618355 w 1795182"/>
              <a:gd name="connsiteY5" fmla="*/ 1512601 h 2094816"/>
              <a:gd name="connsiteX6" fmla="*/ 1595162 w 1795182"/>
              <a:gd name="connsiteY6" fmla="*/ 1267229 h 2094816"/>
              <a:gd name="connsiteX7" fmla="*/ 1030288 w 1795182"/>
              <a:gd name="connsiteY7" fmla="*/ 427631 h 2094816"/>
              <a:gd name="connsiteX8" fmla="*/ 1030300 w 1795182"/>
              <a:gd name="connsiteY8" fmla="*/ 427639 h 2094816"/>
              <a:gd name="connsiteX9" fmla="*/ 1038773 w 1795182"/>
              <a:gd name="connsiteY9" fmla="*/ 432348 h 2094816"/>
              <a:gd name="connsiteX10" fmla="*/ 1052602 w 1795182"/>
              <a:gd name="connsiteY10" fmla="*/ 443198 h 2094816"/>
              <a:gd name="connsiteX11" fmla="*/ 1052627 w 1795182"/>
              <a:gd name="connsiteY11" fmla="*/ 443215 h 2094816"/>
              <a:gd name="connsiteX12" fmla="*/ 1038774 w 1795182"/>
              <a:gd name="connsiteY12" fmla="*/ 432347 h 2094816"/>
              <a:gd name="connsiteX13" fmla="*/ 874020 w 1795182"/>
              <a:gd name="connsiteY13" fmla="*/ 340787 h 2094816"/>
              <a:gd name="connsiteX14" fmla="*/ 1030290 w 1795182"/>
              <a:gd name="connsiteY14" fmla="*/ 427634 h 2094816"/>
              <a:gd name="connsiteX15" fmla="*/ 1030281 w 1795182"/>
              <a:gd name="connsiteY15" fmla="*/ 427628 h 2094816"/>
              <a:gd name="connsiteX16" fmla="*/ 874037 w 1795182"/>
              <a:gd name="connsiteY16" fmla="*/ 340794 h 2094816"/>
              <a:gd name="connsiteX17" fmla="*/ 843424 w 1795182"/>
              <a:gd name="connsiteY17" fmla="*/ 326843 h 2094816"/>
              <a:gd name="connsiteX18" fmla="*/ 843438 w 1795182"/>
              <a:gd name="connsiteY18" fmla="*/ 326850 h 2094816"/>
              <a:gd name="connsiteX19" fmla="*/ 859178 w 1795182"/>
              <a:gd name="connsiteY19" fmla="*/ 332538 h 2094816"/>
              <a:gd name="connsiteX20" fmla="*/ 874011 w 1795182"/>
              <a:gd name="connsiteY20" fmla="*/ 340781 h 2094816"/>
              <a:gd name="connsiteX21" fmla="*/ 874027 w 1795182"/>
              <a:gd name="connsiteY21" fmla="*/ 340789 h 2094816"/>
              <a:gd name="connsiteX22" fmla="*/ 859179 w 1795182"/>
              <a:gd name="connsiteY22" fmla="*/ 332537 h 2094816"/>
              <a:gd name="connsiteX23" fmla="*/ 673020 w 1795182"/>
              <a:gd name="connsiteY23" fmla="*/ 265261 h 2094816"/>
              <a:gd name="connsiteX24" fmla="*/ 843427 w 1795182"/>
              <a:gd name="connsiteY24" fmla="*/ 326846 h 2094816"/>
              <a:gd name="connsiteX25" fmla="*/ 843413 w 1795182"/>
              <a:gd name="connsiteY25" fmla="*/ 326839 h 2094816"/>
              <a:gd name="connsiteX26" fmla="*/ 673030 w 1795182"/>
              <a:gd name="connsiteY26" fmla="*/ 265264 h 2094816"/>
              <a:gd name="connsiteX27" fmla="*/ 645962 w 1795182"/>
              <a:gd name="connsiteY27" fmla="*/ 258571 h 2094816"/>
              <a:gd name="connsiteX28" fmla="*/ 645984 w 1795182"/>
              <a:gd name="connsiteY28" fmla="*/ 258577 h 2094816"/>
              <a:gd name="connsiteX29" fmla="*/ 663524 w 1795182"/>
              <a:gd name="connsiteY29" fmla="*/ 261830 h 2094816"/>
              <a:gd name="connsiteX30" fmla="*/ 673009 w 1795182"/>
              <a:gd name="connsiteY30" fmla="*/ 265257 h 2094816"/>
              <a:gd name="connsiteX31" fmla="*/ 673021 w 1795182"/>
              <a:gd name="connsiteY31" fmla="*/ 265260 h 2094816"/>
              <a:gd name="connsiteX32" fmla="*/ 663525 w 1795182"/>
              <a:gd name="connsiteY32" fmla="*/ 261829 h 2094816"/>
              <a:gd name="connsiteX33" fmla="*/ 1020483 w 1795182"/>
              <a:gd name="connsiteY33" fmla="*/ 0 h 2094816"/>
              <a:gd name="connsiteX34" fmla="*/ 1025160 w 1795182"/>
              <a:gd name="connsiteY34" fmla="*/ 9047 h 2094816"/>
              <a:gd name="connsiteX35" fmla="*/ 1031779 w 1795182"/>
              <a:gd name="connsiteY35" fmla="*/ 21851 h 2094816"/>
              <a:gd name="connsiteX36" fmla="*/ 1061576 w 1795182"/>
              <a:gd name="connsiteY36" fmla="*/ 126782 h 2094816"/>
              <a:gd name="connsiteX37" fmla="*/ 1197984 w 1795182"/>
              <a:gd name="connsiteY37" fmla="*/ 499476 h 2094816"/>
              <a:gd name="connsiteX38" fmla="*/ 1245621 w 1795182"/>
              <a:gd name="connsiteY38" fmla="*/ 604846 h 2094816"/>
              <a:gd name="connsiteX39" fmla="*/ 1281629 w 1795182"/>
              <a:gd name="connsiteY39" fmla="*/ 641070 h 2094816"/>
              <a:gd name="connsiteX40" fmla="*/ 1566978 w 1795182"/>
              <a:gd name="connsiteY40" fmla="*/ 1150073 h 2094816"/>
              <a:gd name="connsiteX41" fmla="*/ 1572777 w 1795182"/>
              <a:gd name="connsiteY41" fmla="*/ 1174176 h 2094816"/>
              <a:gd name="connsiteX42" fmla="*/ 1566978 w 1795182"/>
              <a:gd name="connsiteY42" fmla="*/ 1150074 h 2094816"/>
              <a:gd name="connsiteX43" fmla="*/ 1281629 w 1795182"/>
              <a:gd name="connsiteY43" fmla="*/ 641071 h 2094816"/>
              <a:gd name="connsiteX44" fmla="*/ 1245622 w 1795182"/>
              <a:gd name="connsiteY44" fmla="*/ 604848 h 2094816"/>
              <a:gd name="connsiteX45" fmla="*/ 1199432 w 1795182"/>
              <a:gd name="connsiteY45" fmla="*/ 558382 h 2094816"/>
              <a:gd name="connsiteX46" fmla="*/ 1052638 w 1795182"/>
              <a:gd name="connsiteY46" fmla="*/ 443224 h 2094816"/>
              <a:gd name="connsiteX47" fmla="*/ 1052618 w 1795182"/>
              <a:gd name="connsiteY47" fmla="*/ 443210 h 2094816"/>
              <a:gd name="connsiteX48" fmla="*/ 1199431 w 1795182"/>
              <a:gd name="connsiteY48" fmla="*/ 558383 h 2094816"/>
              <a:gd name="connsiteX49" fmla="*/ 1245621 w 1795182"/>
              <a:gd name="connsiteY49" fmla="*/ 604850 h 2094816"/>
              <a:gd name="connsiteX50" fmla="*/ 1279218 w 1795182"/>
              <a:gd name="connsiteY50" fmla="*/ 679164 h 2094816"/>
              <a:gd name="connsiteX51" fmla="*/ 1571990 w 1795182"/>
              <a:gd name="connsiteY51" fmla="*/ 1188533 h 2094816"/>
              <a:gd name="connsiteX52" fmla="*/ 1578396 w 1795182"/>
              <a:gd name="connsiteY52" fmla="*/ 1197541 h 2094816"/>
              <a:gd name="connsiteX53" fmla="*/ 1578396 w 1795182"/>
              <a:gd name="connsiteY53" fmla="*/ 1197542 h 2094816"/>
              <a:gd name="connsiteX54" fmla="*/ 1578396 w 1795182"/>
              <a:gd name="connsiteY54" fmla="*/ 1197543 h 2094816"/>
              <a:gd name="connsiteX55" fmla="*/ 1578400 w 1795182"/>
              <a:gd name="connsiteY55" fmla="*/ 1197547 h 2094816"/>
              <a:gd name="connsiteX56" fmla="*/ 1578400 w 1795182"/>
              <a:gd name="connsiteY56" fmla="*/ 1197548 h 2094816"/>
              <a:gd name="connsiteX57" fmla="*/ 1685087 w 1795182"/>
              <a:gd name="connsiteY57" fmla="*/ 1347574 h 2094816"/>
              <a:gd name="connsiteX58" fmla="*/ 1778672 w 1795182"/>
              <a:gd name="connsiteY58" fmla="*/ 1466663 h 2094816"/>
              <a:gd name="connsiteX59" fmla="*/ 1795182 w 1795182"/>
              <a:gd name="connsiteY59" fmla="*/ 1498600 h 2094816"/>
              <a:gd name="connsiteX60" fmla="*/ 1612547 w 1795182"/>
              <a:gd name="connsiteY60" fmla="*/ 1627635 h 2094816"/>
              <a:gd name="connsiteX61" fmla="*/ 1612547 w 1795182"/>
              <a:gd name="connsiteY61" fmla="*/ 1627636 h 2094816"/>
              <a:gd name="connsiteX62" fmla="*/ 951307 w 1795182"/>
              <a:gd name="connsiteY62" fmla="*/ 2094816 h 2094816"/>
              <a:gd name="connsiteX63" fmla="*/ 852570 w 1795182"/>
              <a:gd name="connsiteY63" fmla="*/ 1969172 h 2094816"/>
              <a:gd name="connsiteX64" fmla="*/ 69370 w 1795182"/>
              <a:gd name="connsiteY64" fmla="*/ 435722 h 2094816"/>
              <a:gd name="connsiteX65" fmla="*/ 7092 w 1795182"/>
              <a:gd name="connsiteY65" fmla="*/ 216409 h 2094816"/>
              <a:gd name="connsiteX66" fmla="*/ 322161 w 1795182"/>
              <a:gd name="connsiteY66" fmla="*/ 216409 h 2094816"/>
              <a:gd name="connsiteX67" fmla="*/ 324982 w 1795182"/>
              <a:gd name="connsiteY67" fmla="*/ 216552 h 2094816"/>
              <a:gd name="connsiteX68" fmla="*/ 324997 w 1795182"/>
              <a:gd name="connsiteY68" fmla="*/ 216551 h 2094816"/>
              <a:gd name="connsiteX69" fmla="*/ 454689 w 1795182"/>
              <a:gd name="connsiteY69" fmla="*/ 223100 h 2094816"/>
              <a:gd name="connsiteX70" fmla="*/ 645964 w 1795182"/>
              <a:gd name="connsiteY70" fmla="*/ 258573 h 2094816"/>
              <a:gd name="connsiteX71" fmla="*/ 645945 w 1795182"/>
              <a:gd name="connsiteY71" fmla="*/ 258568 h 2094816"/>
              <a:gd name="connsiteX72" fmla="*/ 454714 w 1795182"/>
              <a:gd name="connsiteY72" fmla="*/ 223104 h 2094816"/>
              <a:gd name="connsiteX73" fmla="*/ 454691 w 1795182"/>
              <a:gd name="connsiteY73" fmla="*/ 223100 h 2094816"/>
              <a:gd name="connsiteX74" fmla="*/ 324999 w 1795182"/>
              <a:gd name="connsiteY74" fmla="*/ 216551 h 2094816"/>
              <a:gd name="connsiteX75" fmla="*/ 325008 w 1795182"/>
              <a:gd name="connsiteY75" fmla="*/ 216551 h 2094816"/>
              <a:gd name="connsiteX76" fmla="*/ 324994 w 1795182"/>
              <a:gd name="connsiteY76" fmla="*/ 216550 h 2094816"/>
              <a:gd name="connsiteX77" fmla="*/ 324983 w 1795182"/>
              <a:gd name="connsiteY77" fmla="*/ 216551 h 2094816"/>
              <a:gd name="connsiteX78" fmla="*/ 322162 w 1795182"/>
              <a:gd name="connsiteY78" fmla="*/ 216408 h 2094816"/>
              <a:gd name="connsiteX79" fmla="*/ 7093 w 1795182"/>
              <a:gd name="connsiteY79" fmla="*/ 216408 h 2094816"/>
              <a:gd name="connsiteX80" fmla="*/ 7092 w 1795182"/>
              <a:gd name="connsiteY80" fmla="*/ 216407 h 2094816"/>
              <a:gd name="connsiteX81" fmla="*/ 7093 w 1795182"/>
              <a:gd name="connsiteY81" fmla="*/ 216407 h 2094816"/>
              <a:gd name="connsiteX82" fmla="*/ 6950 w 1795182"/>
              <a:gd name="connsiteY82" fmla="*/ 215901 h 2094816"/>
              <a:gd name="connsiteX83" fmla="*/ 6949 w 1795182"/>
              <a:gd name="connsiteY83" fmla="*/ 215901 h 2094816"/>
              <a:gd name="connsiteX84" fmla="*/ 708 w 1795182"/>
              <a:gd name="connsiteY84" fmla="*/ 193925 h 2094816"/>
              <a:gd name="connsiteX85" fmla="*/ 0 w 1795182"/>
              <a:gd name="connsiteY85" fmla="*/ 190856 h 2094816"/>
              <a:gd name="connsiteX86" fmla="*/ 17183 w 1795182"/>
              <a:gd name="connsiteY86" fmla="*/ 190501 h 2094816"/>
              <a:gd name="connsiteX87" fmla="*/ 12386 w 1795182"/>
              <a:gd name="connsiteY87" fmla="*/ 215900 h 2094816"/>
              <a:gd name="connsiteX88" fmla="*/ 12387 w 1795182"/>
              <a:gd name="connsiteY88" fmla="*/ 215900 h 2094816"/>
              <a:gd name="connsiteX89" fmla="*/ 29883 w 1795182"/>
              <a:gd name="connsiteY89" fmla="*/ 215900 h 2094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</a:cxnLst>
            <a:rect l="l" t="t" r="r" b="b"/>
            <a:pathLst>
              <a:path w="1795182" h="2094816">
                <a:moveTo>
                  <a:pt x="1586779" y="1232385"/>
                </a:moveTo>
                <a:lnTo>
                  <a:pt x="1595162" y="1267230"/>
                </a:lnTo>
                <a:cubicBezTo>
                  <a:pt x="1610385" y="1346682"/>
                  <a:pt x="1618355" y="1428711"/>
                  <a:pt x="1618355" y="1512602"/>
                </a:cubicBezTo>
                <a:lnTo>
                  <a:pt x="1618356" y="1512602"/>
                </a:lnTo>
                <a:lnTo>
                  <a:pt x="1618356" y="1512601"/>
                </a:lnTo>
                <a:lnTo>
                  <a:pt x="1618355" y="1512601"/>
                </a:lnTo>
                <a:cubicBezTo>
                  <a:pt x="1618355" y="1428710"/>
                  <a:pt x="1610385" y="1346681"/>
                  <a:pt x="1595162" y="1267229"/>
                </a:cubicBezTo>
                <a:close/>
                <a:moveTo>
                  <a:pt x="1030288" y="427631"/>
                </a:moveTo>
                <a:lnTo>
                  <a:pt x="1030300" y="427639"/>
                </a:lnTo>
                <a:lnTo>
                  <a:pt x="1038773" y="432348"/>
                </a:lnTo>
                <a:lnTo>
                  <a:pt x="1052602" y="443198"/>
                </a:lnTo>
                <a:lnTo>
                  <a:pt x="1052627" y="443215"/>
                </a:lnTo>
                <a:lnTo>
                  <a:pt x="1038774" y="432347"/>
                </a:lnTo>
                <a:close/>
                <a:moveTo>
                  <a:pt x="874020" y="340787"/>
                </a:moveTo>
                <a:lnTo>
                  <a:pt x="1030290" y="427634"/>
                </a:lnTo>
                <a:lnTo>
                  <a:pt x="1030281" y="427628"/>
                </a:lnTo>
                <a:lnTo>
                  <a:pt x="874037" y="340794"/>
                </a:lnTo>
                <a:close/>
                <a:moveTo>
                  <a:pt x="843424" y="326843"/>
                </a:moveTo>
                <a:lnTo>
                  <a:pt x="843438" y="326850"/>
                </a:lnTo>
                <a:lnTo>
                  <a:pt x="859178" y="332538"/>
                </a:lnTo>
                <a:lnTo>
                  <a:pt x="874011" y="340781"/>
                </a:lnTo>
                <a:lnTo>
                  <a:pt x="874027" y="340789"/>
                </a:lnTo>
                <a:lnTo>
                  <a:pt x="859179" y="332537"/>
                </a:lnTo>
                <a:close/>
                <a:moveTo>
                  <a:pt x="673020" y="265261"/>
                </a:moveTo>
                <a:lnTo>
                  <a:pt x="843427" y="326846"/>
                </a:lnTo>
                <a:lnTo>
                  <a:pt x="843413" y="326839"/>
                </a:lnTo>
                <a:lnTo>
                  <a:pt x="673030" y="265264"/>
                </a:lnTo>
                <a:close/>
                <a:moveTo>
                  <a:pt x="645962" y="258571"/>
                </a:moveTo>
                <a:lnTo>
                  <a:pt x="645984" y="258577"/>
                </a:lnTo>
                <a:lnTo>
                  <a:pt x="663524" y="261830"/>
                </a:lnTo>
                <a:lnTo>
                  <a:pt x="673009" y="265257"/>
                </a:lnTo>
                <a:lnTo>
                  <a:pt x="673021" y="265260"/>
                </a:lnTo>
                <a:lnTo>
                  <a:pt x="663525" y="261829"/>
                </a:lnTo>
                <a:close/>
                <a:moveTo>
                  <a:pt x="1020483" y="0"/>
                </a:moveTo>
                <a:lnTo>
                  <a:pt x="1025160" y="9047"/>
                </a:lnTo>
                <a:lnTo>
                  <a:pt x="1031779" y="21851"/>
                </a:lnTo>
                <a:lnTo>
                  <a:pt x="1061576" y="126782"/>
                </a:lnTo>
                <a:cubicBezTo>
                  <a:pt x="1101083" y="253803"/>
                  <a:pt x="1146666" y="378148"/>
                  <a:pt x="1197984" y="499476"/>
                </a:cubicBezTo>
                <a:lnTo>
                  <a:pt x="1245621" y="604846"/>
                </a:lnTo>
                <a:lnTo>
                  <a:pt x="1281629" y="641070"/>
                </a:lnTo>
                <a:cubicBezTo>
                  <a:pt x="1412388" y="784937"/>
                  <a:pt x="1511233" y="958333"/>
                  <a:pt x="1566978" y="1150073"/>
                </a:cubicBezTo>
                <a:lnTo>
                  <a:pt x="1572777" y="1174176"/>
                </a:lnTo>
                <a:lnTo>
                  <a:pt x="1566978" y="1150074"/>
                </a:lnTo>
                <a:cubicBezTo>
                  <a:pt x="1511233" y="958334"/>
                  <a:pt x="1412388" y="784938"/>
                  <a:pt x="1281629" y="641071"/>
                </a:cubicBezTo>
                <a:lnTo>
                  <a:pt x="1245622" y="604848"/>
                </a:lnTo>
                <a:lnTo>
                  <a:pt x="1199432" y="558382"/>
                </a:lnTo>
                <a:lnTo>
                  <a:pt x="1052638" y="443224"/>
                </a:lnTo>
                <a:lnTo>
                  <a:pt x="1052618" y="443210"/>
                </a:lnTo>
                <a:lnTo>
                  <a:pt x="1199431" y="558383"/>
                </a:lnTo>
                <a:lnTo>
                  <a:pt x="1245621" y="604850"/>
                </a:lnTo>
                <a:lnTo>
                  <a:pt x="1279218" y="679164"/>
                </a:lnTo>
                <a:cubicBezTo>
                  <a:pt x="1364669" y="856505"/>
                  <a:pt x="1462642" y="1026677"/>
                  <a:pt x="1571990" y="1188533"/>
                </a:cubicBezTo>
                <a:lnTo>
                  <a:pt x="1578396" y="1197541"/>
                </a:lnTo>
                <a:lnTo>
                  <a:pt x="1578396" y="1197542"/>
                </a:lnTo>
                <a:lnTo>
                  <a:pt x="1578396" y="1197543"/>
                </a:lnTo>
                <a:lnTo>
                  <a:pt x="1578400" y="1197547"/>
                </a:lnTo>
                <a:lnTo>
                  <a:pt x="1578400" y="1197548"/>
                </a:lnTo>
                <a:lnTo>
                  <a:pt x="1685087" y="1347574"/>
                </a:lnTo>
                <a:lnTo>
                  <a:pt x="1778672" y="1466663"/>
                </a:lnTo>
                <a:lnTo>
                  <a:pt x="1795182" y="1498600"/>
                </a:lnTo>
                <a:lnTo>
                  <a:pt x="1612547" y="1627635"/>
                </a:lnTo>
                <a:lnTo>
                  <a:pt x="1612547" y="1627636"/>
                </a:lnTo>
                <a:lnTo>
                  <a:pt x="951307" y="2094816"/>
                </a:lnTo>
                <a:lnTo>
                  <a:pt x="852570" y="1969172"/>
                </a:lnTo>
                <a:cubicBezTo>
                  <a:pt x="510229" y="1511407"/>
                  <a:pt x="243061" y="994157"/>
                  <a:pt x="69370" y="435722"/>
                </a:cubicBezTo>
                <a:lnTo>
                  <a:pt x="7092" y="216409"/>
                </a:lnTo>
                <a:lnTo>
                  <a:pt x="322161" y="216409"/>
                </a:lnTo>
                <a:lnTo>
                  <a:pt x="324982" y="216552"/>
                </a:lnTo>
                <a:lnTo>
                  <a:pt x="324997" y="216551"/>
                </a:lnTo>
                <a:lnTo>
                  <a:pt x="454689" y="223100"/>
                </a:lnTo>
                <a:lnTo>
                  <a:pt x="645964" y="258573"/>
                </a:lnTo>
                <a:lnTo>
                  <a:pt x="645945" y="258568"/>
                </a:lnTo>
                <a:lnTo>
                  <a:pt x="454714" y="223104"/>
                </a:lnTo>
                <a:lnTo>
                  <a:pt x="454691" y="223100"/>
                </a:lnTo>
                <a:lnTo>
                  <a:pt x="324999" y="216551"/>
                </a:lnTo>
                <a:lnTo>
                  <a:pt x="325008" y="216551"/>
                </a:lnTo>
                <a:lnTo>
                  <a:pt x="324994" y="216550"/>
                </a:lnTo>
                <a:lnTo>
                  <a:pt x="324983" y="216551"/>
                </a:lnTo>
                <a:lnTo>
                  <a:pt x="322162" y="216408"/>
                </a:lnTo>
                <a:lnTo>
                  <a:pt x="7093" y="216408"/>
                </a:lnTo>
                <a:lnTo>
                  <a:pt x="7092" y="216407"/>
                </a:lnTo>
                <a:lnTo>
                  <a:pt x="7093" y="216407"/>
                </a:lnTo>
                <a:lnTo>
                  <a:pt x="6950" y="215901"/>
                </a:lnTo>
                <a:lnTo>
                  <a:pt x="6949" y="215901"/>
                </a:lnTo>
                <a:lnTo>
                  <a:pt x="708" y="193925"/>
                </a:lnTo>
                <a:lnTo>
                  <a:pt x="0" y="190856"/>
                </a:lnTo>
                <a:lnTo>
                  <a:pt x="17183" y="190501"/>
                </a:lnTo>
                <a:lnTo>
                  <a:pt x="12386" y="215900"/>
                </a:lnTo>
                <a:lnTo>
                  <a:pt x="12387" y="215900"/>
                </a:lnTo>
                <a:lnTo>
                  <a:pt x="29883" y="215900"/>
                </a:lnTo>
                <a:close/>
              </a:path>
            </a:pathLst>
          </a:cu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79A77759-F1BF-24D0-05F1-C46A1C6302AD}"/>
              </a:ext>
            </a:extLst>
          </p:cNvPr>
          <p:cNvSpPr/>
          <p:nvPr/>
        </p:nvSpPr>
        <p:spPr>
          <a:xfrm>
            <a:off x="12705420" y="2225648"/>
            <a:ext cx="9264706" cy="9264706"/>
          </a:xfrm>
          <a:prstGeom prst="ellipse">
            <a:avLst/>
          </a:prstGeom>
          <a:noFill/>
          <a:ln w="254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6ABDECAF-E56B-4D8B-2C12-077B082E08D9}"/>
              </a:ext>
            </a:extLst>
          </p:cNvPr>
          <p:cNvSpPr/>
          <p:nvPr/>
        </p:nvSpPr>
        <p:spPr>
          <a:xfrm>
            <a:off x="13037316" y="2557544"/>
            <a:ext cx="8600914" cy="8600914"/>
          </a:xfrm>
          <a:prstGeom prst="ellipse">
            <a:avLst/>
          </a:prstGeom>
          <a:solidFill>
            <a:schemeClr val="bg1"/>
          </a:solidFill>
          <a:ln>
            <a:solidFill>
              <a:schemeClr val="bg1">
                <a:lumMod val="85000"/>
              </a:schemeClr>
            </a:solidFill>
          </a:ln>
          <a:effectLst>
            <a:outerShdw blurRad="762000" dist="4445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8E0CD63D-438A-FEA8-78E4-65F80DAE3EFF}"/>
              </a:ext>
            </a:extLst>
          </p:cNvPr>
          <p:cNvSpPr/>
          <p:nvPr/>
        </p:nvSpPr>
        <p:spPr>
          <a:xfrm>
            <a:off x="2451330" y="2370664"/>
            <a:ext cx="2728949" cy="2765337"/>
          </a:xfrm>
          <a:prstGeom prst="ellipse">
            <a:avLst/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49466F0C-1824-6D51-0F7A-6CD75102E435}"/>
              </a:ext>
            </a:extLst>
          </p:cNvPr>
          <p:cNvSpPr/>
          <p:nvPr/>
        </p:nvSpPr>
        <p:spPr>
          <a:xfrm>
            <a:off x="2677030" y="2599375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B1E945FC-FBE8-BB68-13EC-527D1417A3BB}"/>
              </a:ext>
            </a:extLst>
          </p:cNvPr>
          <p:cNvSpPr/>
          <p:nvPr/>
        </p:nvSpPr>
        <p:spPr>
          <a:xfrm>
            <a:off x="2451330" y="5475333"/>
            <a:ext cx="2728949" cy="2765337"/>
          </a:xfrm>
          <a:prstGeom prst="ellipse">
            <a:avLst/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7B7D1C3C-03E1-9802-94BD-E4D7B1127FCF}"/>
              </a:ext>
            </a:extLst>
          </p:cNvPr>
          <p:cNvSpPr/>
          <p:nvPr/>
        </p:nvSpPr>
        <p:spPr>
          <a:xfrm>
            <a:off x="2677030" y="5704044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6953D5F2-066D-CE52-277F-01D5904A9CB6}"/>
              </a:ext>
            </a:extLst>
          </p:cNvPr>
          <p:cNvSpPr/>
          <p:nvPr/>
        </p:nvSpPr>
        <p:spPr>
          <a:xfrm>
            <a:off x="2451330" y="8580003"/>
            <a:ext cx="2728949" cy="2765337"/>
          </a:xfrm>
          <a:prstGeom prst="ellipse">
            <a:avLst/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7FA07A20-5C76-7204-F762-A4DB062556DC}"/>
              </a:ext>
            </a:extLst>
          </p:cNvPr>
          <p:cNvSpPr/>
          <p:nvPr/>
        </p:nvSpPr>
        <p:spPr>
          <a:xfrm>
            <a:off x="2677030" y="8808714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Freeform: Shape 52">
            <a:extLst>
              <a:ext uri="{FF2B5EF4-FFF2-40B4-BE49-F238E27FC236}">
                <a16:creationId xmlns:a16="http://schemas.microsoft.com/office/drawing/2014/main" id="{38763E7A-A52E-CC6B-E3CE-70EA436BA24E}"/>
              </a:ext>
            </a:extLst>
          </p:cNvPr>
          <p:cNvSpPr/>
          <p:nvPr/>
        </p:nvSpPr>
        <p:spPr>
          <a:xfrm>
            <a:off x="9958080" y="2225649"/>
            <a:ext cx="2607407" cy="3110795"/>
          </a:xfrm>
          <a:custGeom>
            <a:avLst/>
            <a:gdLst>
              <a:gd name="connsiteX0" fmla="*/ 13067 w 2607407"/>
              <a:gd name="connsiteY0" fmla="*/ 3080796 h 3110795"/>
              <a:gd name="connsiteX1" fmla="*/ 1476307 w 2607407"/>
              <a:gd name="connsiteY1" fmla="*/ 3080796 h 3110795"/>
              <a:gd name="connsiteX2" fmla="*/ 1468832 w 2607407"/>
              <a:gd name="connsiteY2" fmla="*/ 3107118 h 3110795"/>
              <a:gd name="connsiteX3" fmla="*/ 1467984 w 2607407"/>
              <a:gd name="connsiteY3" fmla="*/ 3110795 h 3110795"/>
              <a:gd name="connsiteX4" fmla="*/ 1432154 w 2607407"/>
              <a:gd name="connsiteY4" fmla="*/ 0 h 3110795"/>
              <a:gd name="connsiteX5" fmla="*/ 2607407 w 2607407"/>
              <a:gd name="connsiteY5" fmla="*/ 830343 h 3110795"/>
              <a:gd name="connsiteX6" fmla="*/ 2489146 w 2607407"/>
              <a:gd name="connsiteY6" fmla="*/ 980832 h 3110795"/>
              <a:gd name="connsiteX7" fmla="*/ 1551074 w 2607407"/>
              <a:gd name="connsiteY7" fmla="*/ 2817509 h 3110795"/>
              <a:gd name="connsiteX8" fmla="*/ 1476578 w 2607407"/>
              <a:gd name="connsiteY8" fmla="*/ 3079848 h 3110795"/>
              <a:gd name="connsiteX9" fmla="*/ 0 w 2607407"/>
              <a:gd name="connsiteY9" fmla="*/ 3079848 h 3110795"/>
              <a:gd name="connsiteX10" fmla="*/ 76618 w 2607407"/>
              <a:gd name="connsiteY10" fmla="*/ 2747872 h 3110795"/>
              <a:gd name="connsiteX11" fmla="*/ 1337249 w 2607407"/>
              <a:gd name="connsiteY11" fmla="*/ 120769 h 3110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07407" h="3110795">
                <a:moveTo>
                  <a:pt x="13067" y="3080796"/>
                </a:moveTo>
                <a:lnTo>
                  <a:pt x="1476307" y="3080796"/>
                </a:lnTo>
                <a:lnTo>
                  <a:pt x="1468832" y="3107118"/>
                </a:lnTo>
                <a:lnTo>
                  <a:pt x="1467984" y="3110795"/>
                </a:lnTo>
                <a:close/>
                <a:moveTo>
                  <a:pt x="1432154" y="0"/>
                </a:moveTo>
                <a:lnTo>
                  <a:pt x="2607407" y="830343"/>
                </a:lnTo>
                <a:lnTo>
                  <a:pt x="2489146" y="980832"/>
                </a:lnTo>
                <a:cubicBezTo>
                  <a:pt x="2079110" y="1529116"/>
                  <a:pt x="1759111" y="2148648"/>
                  <a:pt x="1551074" y="2817509"/>
                </a:cubicBezTo>
                <a:lnTo>
                  <a:pt x="1476578" y="3079848"/>
                </a:lnTo>
                <a:lnTo>
                  <a:pt x="0" y="3079848"/>
                </a:lnTo>
                <a:lnTo>
                  <a:pt x="76618" y="2747872"/>
                </a:lnTo>
                <a:cubicBezTo>
                  <a:pt x="324575" y="1784145"/>
                  <a:pt x="758262" y="894968"/>
                  <a:pt x="1337249" y="120769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4" name="Freeform: Shape 53">
            <a:extLst>
              <a:ext uri="{FF2B5EF4-FFF2-40B4-BE49-F238E27FC236}">
                <a16:creationId xmlns:a16="http://schemas.microsoft.com/office/drawing/2014/main" id="{9F7F3368-9BAD-BA5A-EA00-782AA3AA47BC}"/>
              </a:ext>
            </a:extLst>
          </p:cNvPr>
          <p:cNvSpPr/>
          <p:nvPr/>
        </p:nvSpPr>
        <p:spPr>
          <a:xfrm>
            <a:off x="9958001" y="8379561"/>
            <a:ext cx="2607486" cy="3110793"/>
          </a:xfrm>
          <a:custGeom>
            <a:avLst/>
            <a:gdLst>
              <a:gd name="connsiteX0" fmla="*/ 0 w 2607486"/>
              <a:gd name="connsiteY0" fmla="*/ 30605 h 3110793"/>
              <a:gd name="connsiteX1" fmla="*/ 1476560 w 2607486"/>
              <a:gd name="connsiteY1" fmla="*/ 30605 h 3110793"/>
              <a:gd name="connsiteX2" fmla="*/ 1551153 w 2607486"/>
              <a:gd name="connsiteY2" fmla="*/ 293285 h 3110793"/>
              <a:gd name="connsiteX3" fmla="*/ 2489225 w 2607486"/>
              <a:gd name="connsiteY3" fmla="*/ 2129962 h 3110793"/>
              <a:gd name="connsiteX4" fmla="*/ 2607486 w 2607486"/>
              <a:gd name="connsiteY4" fmla="*/ 2280451 h 3110793"/>
              <a:gd name="connsiteX5" fmla="*/ 1432234 w 2607486"/>
              <a:gd name="connsiteY5" fmla="*/ 3110793 h 3110793"/>
              <a:gd name="connsiteX6" fmla="*/ 1337328 w 2607486"/>
              <a:gd name="connsiteY6" fmla="*/ 2990022 h 3110793"/>
              <a:gd name="connsiteX7" fmla="*/ 76697 w 2607486"/>
              <a:gd name="connsiteY7" fmla="*/ 362920 h 3110793"/>
              <a:gd name="connsiteX8" fmla="*/ 1468063 w 2607486"/>
              <a:gd name="connsiteY8" fmla="*/ 0 h 3110793"/>
              <a:gd name="connsiteX9" fmla="*/ 1468911 w 2607486"/>
              <a:gd name="connsiteY9" fmla="*/ 3676 h 3110793"/>
              <a:gd name="connsiteX10" fmla="*/ 1476386 w 2607486"/>
              <a:gd name="connsiteY10" fmla="*/ 29997 h 3110793"/>
              <a:gd name="connsiteX11" fmla="*/ 13146 w 2607486"/>
              <a:gd name="connsiteY11" fmla="*/ 29997 h 31107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07486" h="3110793">
                <a:moveTo>
                  <a:pt x="0" y="30605"/>
                </a:moveTo>
                <a:lnTo>
                  <a:pt x="1476560" y="30605"/>
                </a:lnTo>
                <a:lnTo>
                  <a:pt x="1551153" y="293285"/>
                </a:lnTo>
                <a:cubicBezTo>
                  <a:pt x="1759190" y="962146"/>
                  <a:pt x="2079189" y="1581678"/>
                  <a:pt x="2489225" y="2129962"/>
                </a:cubicBezTo>
                <a:lnTo>
                  <a:pt x="2607486" y="2280451"/>
                </a:lnTo>
                <a:lnTo>
                  <a:pt x="1432234" y="3110793"/>
                </a:lnTo>
                <a:lnTo>
                  <a:pt x="1337328" y="2990022"/>
                </a:lnTo>
                <a:cubicBezTo>
                  <a:pt x="758341" y="2215824"/>
                  <a:pt x="324654" y="1326647"/>
                  <a:pt x="76697" y="362920"/>
                </a:cubicBezTo>
                <a:close/>
                <a:moveTo>
                  <a:pt x="1468063" y="0"/>
                </a:moveTo>
                <a:lnTo>
                  <a:pt x="1468911" y="3676"/>
                </a:lnTo>
                <a:lnTo>
                  <a:pt x="1476386" y="29997"/>
                </a:lnTo>
                <a:lnTo>
                  <a:pt x="13146" y="29997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5" name="Rectangle 875">
            <a:extLst>
              <a:ext uri="{FF2B5EF4-FFF2-40B4-BE49-F238E27FC236}">
                <a16:creationId xmlns:a16="http://schemas.microsoft.com/office/drawing/2014/main" id="{7A00B446-A28C-3BF5-D236-2E3C61A140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9037207"/>
            <a:ext cx="3125856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schemeClr val="bg2"/>
                </a:solidFill>
                <a:latin typeface="+mj-lt"/>
              </a:rPr>
              <a:t>PERFORMANCE</a:t>
            </a:r>
            <a:endParaRPr lang="ru-RU" altLang="ru-RU" sz="1050" b="1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65F599C5-DC0B-B2BC-91D6-DE7919432099}"/>
              </a:ext>
            </a:extLst>
          </p:cNvPr>
          <p:cNvSpPr txBox="1"/>
          <p:nvPr/>
        </p:nvSpPr>
        <p:spPr bwMode="auto">
          <a:xfrm>
            <a:off x="5535877" y="9713903"/>
            <a:ext cx="3767738" cy="117423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vi-VN" sz="2000" dirty="0">
                <a:solidFill>
                  <a:schemeClr val="bg2"/>
                </a:solidFill>
                <a:latin typeface="+mn-lt"/>
              </a:rPr>
              <a:t>Đặt mục tiêu rõ ràng, đo lường liên tục để cải thiện hiệu suất</a:t>
            </a:r>
            <a:r>
              <a:rPr lang="en-US" sz="2000" dirty="0">
                <a:solidFill>
                  <a:schemeClr val="bg2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schemeClr val="bg2"/>
                </a:solidFill>
                <a:latin typeface="+mn-lt"/>
              </a:rPr>
              <a:t>hoạt</a:t>
            </a:r>
            <a:r>
              <a:rPr lang="en-US" sz="2000" dirty="0">
                <a:solidFill>
                  <a:schemeClr val="bg2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schemeClr val="bg2"/>
                </a:solidFill>
                <a:latin typeface="+mn-lt"/>
              </a:rPr>
              <a:t>động</a:t>
            </a:r>
            <a:r>
              <a:rPr lang="en-US" sz="2000" dirty="0">
                <a:solidFill>
                  <a:schemeClr val="bg2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schemeClr val="bg2"/>
                </a:solidFill>
                <a:latin typeface="+mn-lt"/>
              </a:rPr>
              <a:t>và</a:t>
            </a:r>
            <a:r>
              <a:rPr lang="vi-VN" sz="2000" dirty="0">
                <a:solidFill>
                  <a:schemeClr val="bg2"/>
                </a:solidFill>
                <a:latin typeface="+mn-lt"/>
              </a:rPr>
              <a:t> kinh doanh.</a:t>
            </a:r>
            <a:endParaRPr lang="en-US" sz="2000" dirty="0">
              <a:solidFill>
                <a:schemeClr val="bg2"/>
              </a:solidFill>
              <a:latin typeface="+mn-lt"/>
            </a:endParaRPr>
          </a:p>
        </p:txBody>
      </p:sp>
      <p:sp>
        <p:nvSpPr>
          <p:cNvPr id="57" name="Rectangle 875">
            <a:extLst>
              <a:ext uri="{FF2B5EF4-FFF2-40B4-BE49-F238E27FC236}">
                <a16:creationId xmlns:a16="http://schemas.microsoft.com/office/drawing/2014/main" id="{A1D235AC-D0C5-78C4-F9E0-1780866C7F0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5933465"/>
            <a:ext cx="1907573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PROCESS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72B7227D-1DBE-D5EC-FA3B-C21650A64DE8}"/>
              </a:ext>
            </a:extLst>
          </p:cNvPr>
          <p:cNvSpPr txBox="1"/>
          <p:nvPr/>
        </p:nvSpPr>
        <p:spPr bwMode="auto">
          <a:xfrm>
            <a:off x="5535877" y="6610161"/>
            <a:ext cx="3767738" cy="117237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en-US" sz="2000" dirty="0" err="1">
                <a:solidFill>
                  <a:prstClr val="white"/>
                </a:solidFill>
                <a:latin typeface="+mn-lt"/>
              </a:rPr>
              <a:t>Chuẩn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hóa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quy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trình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làm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việc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,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loại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bỏ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lãng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phí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và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tăng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hiệu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quả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vận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hành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.</a:t>
            </a:r>
          </a:p>
        </p:txBody>
      </p:sp>
      <p:sp>
        <p:nvSpPr>
          <p:cNvPr id="59" name="Rectangle 875">
            <a:extLst>
              <a:ext uri="{FF2B5EF4-FFF2-40B4-BE49-F238E27FC236}">
                <a16:creationId xmlns:a16="http://schemas.microsoft.com/office/drawing/2014/main" id="{463080EC-AC54-9505-44BC-2F64AC5DB93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2828714"/>
            <a:ext cx="1505220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PEOPLE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5EB754B8-D299-C64F-63B9-30460D5A8ED3}"/>
              </a:ext>
            </a:extLst>
          </p:cNvPr>
          <p:cNvSpPr txBox="1"/>
          <p:nvPr/>
        </p:nvSpPr>
        <p:spPr bwMode="auto">
          <a:xfrm>
            <a:off x="5535877" y="3505410"/>
            <a:ext cx="3767738" cy="117237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vi-VN" sz="2000" dirty="0">
                <a:solidFill>
                  <a:prstClr val="white"/>
                </a:solidFill>
                <a:latin typeface="+mn-lt"/>
              </a:rPr>
              <a:t>Đầu tư vào đào tạo, kỹ năng và động lực để tạo giá trị bền vững.</a:t>
            </a:r>
            <a:endParaRPr lang="en-US" sz="2000" dirty="0">
              <a:solidFill>
                <a:prstClr val="white"/>
              </a:solidFill>
              <a:latin typeface="+mn-lt"/>
            </a:endParaRP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A2C45291-F703-5FEC-3602-482EF9A8AAD7}"/>
              </a:ext>
            </a:extLst>
          </p:cNvPr>
          <p:cNvSpPr/>
          <p:nvPr/>
        </p:nvSpPr>
        <p:spPr>
          <a:xfrm>
            <a:off x="9797305" y="-682467"/>
            <a:ext cx="15080936" cy="15080936"/>
          </a:xfrm>
          <a:prstGeom prst="ellipse">
            <a:avLst/>
          </a:prstGeom>
          <a:noFill/>
          <a:ln w="254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TextBox 48">
            <a:extLst>
              <a:ext uri="{FF2B5EF4-FFF2-40B4-BE49-F238E27FC236}">
                <a16:creationId xmlns:a16="http://schemas.microsoft.com/office/drawing/2014/main" id="{F5C5B8EE-1A8D-056A-F8FF-2C690FC1515C}"/>
              </a:ext>
            </a:extLst>
          </p:cNvPr>
          <p:cNvSpPr txBox="1"/>
          <p:nvPr/>
        </p:nvSpPr>
        <p:spPr>
          <a:xfrm>
            <a:off x="14890629" y="4049540"/>
            <a:ext cx="4894289" cy="5616922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19900" b="1" dirty="0">
                <a:ln>
                  <a:solidFill>
                    <a:schemeClr val="accent6"/>
                  </a:solidFill>
                </a:ln>
                <a:solidFill>
                  <a:schemeClr val="bg2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03</a:t>
            </a:r>
            <a:endParaRPr lang="en-US" sz="8000" b="1" dirty="0">
              <a:ln>
                <a:solidFill>
                  <a:schemeClr val="accent6"/>
                </a:solidFill>
              </a:ln>
              <a:solidFill>
                <a:schemeClr val="bg2"/>
              </a:solidFill>
              <a:effectLst>
                <a:outerShdw blurRad="381000" dist="127000" dir="5400000" algn="t" rotWithShape="0">
                  <a:prstClr val="black">
                    <a:alpha val="15000"/>
                  </a:prstClr>
                </a:outerShdw>
              </a:effectLst>
              <a:latin typeface="+mj-lt"/>
            </a:endParaRPr>
          </a:p>
          <a:p>
            <a:pPr lvl="0" algn="ctr">
              <a:defRPr/>
            </a:pPr>
            <a:r>
              <a:rPr lang="en-US" sz="8000" b="1" dirty="0">
                <a:solidFill>
                  <a:schemeClr val="accent1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GROWTH</a:t>
            </a:r>
          </a:p>
          <a:p>
            <a:pPr lvl="0" algn="ctr">
              <a:defRPr/>
            </a:pPr>
            <a:r>
              <a:rPr lang="en-US" sz="8000" dirty="0">
                <a:solidFill>
                  <a:schemeClr val="accent5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DRIVERS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accent5"/>
              </a:solidFill>
              <a:effectLst>
                <a:outerShdw blurRad="381000" dist="127000" dir="5400000" algn="t" rotWithShape="0">
                  <a:prstClr val="black">
                    <a:alpha val="15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63" name="Freeform 16">
            <a:extLst>
              <a:ext uri="{FF2B5EF4-FFF2-40B4-BE49-F238E27FC236}">
                <a16:creationId xmlns:a16="http://schemas.microsoft.com/office/drawing/2014/main" id="{69CB8AFC-6378-B9F7-1514-EE22091AD28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91258" y="3189917"/>
            <a:ext cx="849092" cy="1126831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128" name="Group 5">
            <a:extLst>
              <a:ext uri="{FF2B5EF4-FFF2-40B4-BE49-F238E27FC236}">
                <a16:creationId xmlns:a16="http://schemas.microsoft.com/office/drawing/2014/main" id="{76600B19-67E6-8BB9-E82B-922BD1FBE4AB}"/>
              </a:ext>
            </a:extLst>
          </p:cNvPr>
          <p:cNvGrpSpPr>
            <a:grpSpLocks/>
          </p:cNvGrpSpPr>
          <p:nvPr/>
        </p:nvGrpSpPr>
        <p:grpSpPr bwMode="auto">
          <a:xfrm>
            <a:off x="3395226" y="6436101"/>
            <a:ext cx="841156" cy="843800"/>
            <a:chOff x="2317906" y="7278896"/>
            <a:chExt cx="505393" cy="506808"/>
          </a:xfrm>
          <a:solidFill>
            <a:schemeClr val="accent2"/>
          </a:solidFill>
        </p:grpSpPr>
        <p:sp>
          <p:nvSpPr>
            <p:cNvPr id="129" name="Freeform 55">
              <a:extLst>
                <a:ext uri="{FF2B5EF4-FFF2-40B4-BE49-F238E27FC236}">
                  <a16:creationId xmlns:a16="http://schemas.microsoft.com/office/drawing/2014/main" id="{E4BD66C5-176D-0437-8DBE-1724B589B53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906" y="7556366"/>
              <a:ext cx="505393" cy="229338"/>
            </a:xfrm>
            <a:custGeom>
              <a:avLst/>
              <a:gdLst>
                <a:gd name="T0" fmla="*/ 161856443 w 1574"/>
                <a:gd name="T1" fmla="*/ 0 h 713"/>
                <a:gd name="T2" fmla="*/ 161856443 w 1574"/>
                <a:gd name="T3" fmla="*/ 0 h 713"/>
                <a:gd name="T4" fmla="*/ 19885320 w 1574"/>
                <a:gd name="T5" fmla="*/ 0 h 713"/>
                <a:gd name="T6" fmla="*/ 0 w 1574"/>
                <a:gd name="T7" fmla="*/ 22623406 h 713"/>
                <a:gd name="T8" fmla="*/ 0 w 1574"/>
                <a:gd name="T9" fmla="*/ 62649802 h 713"/>
                <a:gd name="T10" fmla="*/ 19885320 w 1574"/>
                <a:gd name="T11" fmla="*/ 82604781 h 713"/>
                <a:gd name="T12" fmla="*/ 161856443 w 1574"/>
                <a:gd name="T13" fmla="*/ 82604781 h 713"/>
                <a:gd name="T14" fmla="*/ 181857355 w 1574"/>
                <a:gd name="T15" fmla="*/ 62649802 h 713"/>
                <a:gd name="T16" fmla="*/ 181857355 w 1574"/>
                <a:gd name="T17" fmla="*/ 22623406 h 713"/>
                <a:gd name="T18" fmla="*/ 161856443 w 1574"/>
                <a:gd name="T19" fmla="*/ 0 h 713"/>
                <a:gd name="T20" fmla="*/ 161856443 w 1574"/>
                <a:gd name="T21" fmla="*/ 62649802 h 713"/>
                <a:gd name="T22" fmla="*/ 161856443 w 1574"/>
                <a:gd name="T23" fmla="*/ 62649802 h 713"/>
                <a:gd name="T24" fmla="*/ 19885320 w 1574"/>
                <a:gd name="T25" fmla="*/ 62649802 h 713"/>
                <a:gd name="T26" fmla="*/ 19885320 w 1574"/>
                <a:gd name="T27" fmla="*/ 22623406 h 713"/>
                <a:gd name="T28" fmla="*/ 161856443 w 1574"/>
                <a:gd name="T29" fmla="*/ 22623406 h 713"/>
                <a:gd name="T30" fmla="*/ 161856443 w 1574"/>
                <a:gd name="T31" fmla="*/ 62649802 h 713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574" h="713">
                  <a:moveTo>
                    <a:pt x="1400" y="0"/>
                  </a:moveTo>
                  <a:lnTo>
                    <a:pt x="1400" y="0"/>
                  </a:lnTo>
                  <a:cubicBezTo>
                    <a:pt x="172" y="0"/>
                    <a:pt x="172" y="0"/>
                    <a:pt x="172" y="0"/>
                  </a:cubicBezTo>
                  <a:cubicBezTo>
                    <a:pt x="86" y="0"/>
                    <a:pt x="0" y="87"/>
                    <a:pt x="0" y="195"/>
                  </a:cubicBezTo>
                  <a:cubicBezTo>
                    <a:pt x="0" y="540"/>
                    <a:pt x="0" y="540"/>
                    <a:pt x="0" y="540"/>
                  </a:cubicBezTo>
                  <a:cubicBezTo>
                    <a:pt x="0" y="626"/>
                    <a:pt x="86" y="712"/>
                    <a:pt x="172" y="712"/>
                  </a:cubicBezTo>
                  <a:cubicBezTo>
                    <a:pt x="1400" y="712"/>
                    <a:pt x="1400" y="712"/>
                    <a:pt x="1400" y="712"/>
                  </a:cubicBezTo>
                  <a:cubicBezTo>
                    <a:pt x="1509" y="712"/>
                    <a:pt x="1573" y="626"/>
                    <a:pt x="1573" y="540"/>
                  </a:cubicBezTo>
                  <a:cubicBezTo>
                    <a:pt x="1573" y="195"/>
                    <a:pt x="1573" y="195"/>
                    <a:pt x="1573" y="195"/>
                  </a:cubicBezTo>
                  <a:cubicBezTo>
                    <a:pt x="1573" y="87"/>
                    <a:pt x="1509" y="0"/>
                    <a:pt x="1400" y="0"/>
                  </a:cubicBezTo>
                  <a:close/>
                  <a:moveTo>
                    <a:pt x="1400" y="540"/>
                  </a:moveTo>
                  <a:lnTo>
                    <a:pt x="1400" y="540"/>
                  </a:lnTo>
                  <a:cubicBezTo>
                    <a:pt x="172" y="540"/>
                    <a:pt x="172" y="540"/>
                    <a:pt x="172" y="540"/>
                  </a:cubicBezTo>
                  <a:cubicBezTo>
                    <a:pt x="172" y="195"/>
                    <a:pt x="172" y="195"/>
                    <a:pt x="172" y="195"/>
                  </a:cubicBezTo>
                  <a:cubicBezTo>
                    <a:pt x="1400" y="195"/>
                    <a:pt x="1400" y="195"/>
                    <a:pt x="1400" y="195"/>
                  </a:cubicBezTo>
                  <a:lnTo>
                    <a:pt x="1400" y="540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30" name="Freeform 56">
              <a:extLst>
                <a:ext uri="{FF2B5EF4-FFF2-40B4-BE49-F238E27FC236}">
                  <a16:creationId xmlns:a16="http://schemas.microsoft.com/office/drawing/2014/main" id="{90A2F724-CEB3-D73F-BECB-E0D26411481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906" y="7278896"/>
              <a:ext cx="505393" cy="220844"/>
            </a:xfrm>
            <a:custGeom>
              <a:avLst/>
              <a:gdLst>
                <a:gd name="T0" fmla="*/ 161856443 w 1574"/>
                <a:gd name="T1" fmla="*/ 0 h 690"/>
                <a:gd name="T2" fmla="*/ 161856443 w 1574"/>
                <a:gd name="T3" fmla="*/ 0 h 690"/>
                <a:gd name="T4" fmla="*/ 19885320 w 1574"/>
                <a:gd name="T5" fmla="*/ 0 h 690"/>
                <a:gd name="T6" fmla="*/ 0 w 1574"/>
                <a:gd name="T7" fmla="*/ 19758497 h 690"/>
                <a:gd name="T8" fmla="*/ 0 w 1574"/>
                <a:gd name="T9" fmla="*/ 59390393 h 690"/>
                <a:gd name="T10" fmla="*/ 19885320 w 1574"/>
                <a:gd name="T11" fmla="*/ 79148889 h 690"/>
                <a:gd name="T12" fmla="*/ 161856443 w 1574"/>
                <a:gd name="T13" fmla="*/ 79148889 h 690"/>
                <a:gd name="T14" fmla="*/ 181857355 w 1574"/>
                <a:gd name="T15" fmla="*/ 59390393 h 690"/>
                <a:gd name="T16" fmla="*/ 181857355 w 1574"/>
                <a:gd name="T17" fmla="*/ 19758497 h 690"/>
                <a:gd name="T18" fmla="*/ 161856443 w 1574"/>
                <a:gd name="T19" fmla="*/ 0 h 690"/>
                <a:gd name="T20" fmla="*/ 161856443 w 1574"/>
                <a:gd name="T21" fmla="*/ 59390393 h 690"/>
                <a:gd name="T22" fmla="*/ 161856443 w 1574"/>
                <a:gd name="T23" fmla="*/ 59390393 h 690"/>
                <a:gd name="T24" fmla="*/ 19885320 w 1574"/>
                <a:gd name="T25" fmla="*/ 59390393 h 690"/>
                <a:gd name="T26" fmla="*/ 19885320 w 1574"/>
                <a:gd name="T27" fmla="*/ 19758497 h 690"/>
                <a:gd name="T28" fmla="*/ 161856443 w 1574"/>
                <a:gd name="T29" fmla="*/ 19758497 h 690"/>
                <a:gd name="T30" fmla="*/ 161856443 w 1574"/>
                <a:gd name="T31" fmla="*/ 59390393 h 690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574" h="690">
                  <a:moveTo>
                    <a:pt x="1400" y="0"/>
                  </a:moveTo>
                  <a:lnTo>
                    <a:pt x="1400" y="0"/>
                  </a:lnTo>
                  <a:cubicBezTo>
                    <a:pt x="172" y="0"/>
                    <a:pt x="172" y="0"/>
                    <a:pt x="172" y="0"/>
                  </a:cubicBezTo>
                  <a:cubicBezTo>
                    <a:pt x="86" y="0"/>
                    <a:pt x="0" y="64"/>
                    <a:pt x="0" y="172"/>
                  </a:cubicBezTo>
                  <a:cubicBezTo>
                    <a:pt x="0" y="517"/>
                    <a:pt x="0" y="517"/>
                    <a:pt x="0" y="517"/>
                  </a:cubicBezTo>
                  <a:cubicBezTo>
                    <a:pt x="0" y="625"/>
                    <a:pt x="86" y="689"/>
                    <a:pt x="172" y="689"/>
                  </a:cubicBezTo>
                  <a:cubicBezTo>
                    <a:pt x="1400" y="689"/>
                    <a:pt x="1400" y="689"/>
                    <a:pt x="1400" y="689"/>
                  </a:cubicBezTo>
                  <a:cubicBezTo>
                    <a:pt x="1509" y="689"/>
                    <a:pt x="1573" y="625"/>
                    <a:pt x="1573" y="517"/>
                  </a:cubicBezTo>
                  <a:cubicBezTo>
                    <a:pt x="1573" y="172"/>
                    <a:pt x="1573" y="172"/>
                    <a:pt x="1573" y="172"/>
                  </a:cubicBezTo>
                  <a:cubicBezTo>
                    <a:pt x="1573" y="64"/>
                    <a:pt x="1509" y="0"/>
                    <a:pt x="1400" y="0"/>
                  </a:cubicBezTo>
                  <a:close/>
                  <a:moveTo>
                    <a:pt x="1400" y="517"/>
                  </a:moveTo>
                  <a:lnTo>
                    <a:pt x="1400" y="517"/>
                  </a:lnTo>
                  <a:cubicBezTo>
                    <a:pt x="172" y="517"/>
                    <a:pt x="172" y="517"/>
                    <a:pt x="172" y="517"/>
                  </a:cubicBezTo>
                  <a:cubicBezTo>
                    <a:pt x="172" y="172"/>
                    <a:pt x="172" y="172"/>
                    <a:pt x="172" y="172"/>
                  </a:cubicBezTo>
                  <a:cubicBezTo>
                    <a:pt x="1400" y="172"/>
                    <a:pt x="1400" y="172"/>
                    <a:pt x="1400" y="172"/>
                  </a:cubicBezTo>
                  <a:lnTo>
                    <a:pt x="1400" y="51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  <p:sp>
        <p:nvSpPr>
          <p:cNvPr id="131" name="Freeform 38">
            <a:extLst>
              <a:ext uri="{FF2B5EF4-FFF2-40B4-BE49-F238E27FC236}">
                <a16:creationId xmlns:a16="http://schemas.microsoft.com/office/drawing/2014/main" id="{1B9393F8-B8AC-7499-80A3-657D6747932D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43646" y="9490513"/>
            <a:ext cx="944317" cy="944317"/>
          </a:xfrm>
          <a:custGeom>
            <a:avLst/>
            <a:gdLst>
              <a:gd name="T0" fmla="*/ 174340679 w 1768"/>
              <a:gd name="T1" fmla="*/ 29827708 h 1768"/>
              <a:gd name="T2" fmla="*/ 174340679 w 1768"/>
              <a:gd name="T3" fmla="*/ 29827708 h 1768"/>
              <a:gd name="T4" fmla="*/ 159426851 w 1768"/>
              <a:gd name="T5" fmla="*/ 44857153 h 1768"/>
              <a:gd name="T6" fmla="*/ 184283124 w 1768"/>
              <a:gd name="T7" fmla="*/ 102200099 h 1768"/>
              <a:gd name="T8" fmla="*/ 102199919 w 1768"/>
              <a:gd name="T9" fmla="*/ 181856030 h 1768"/>
              <a:gd name="T10" fmla="*/ 20000480 w 1768"/>
              <a:gd name="T11" fmla="*/ 102200099 h 1768"/>
              <a:gd name="T12" fmla="*/ 92141562 w 1768"/>
              <a:gd name="T13" fmla="*/ 19885245 h 1768"/>
              <a:gd name="T14" fmla="*/ 92141562 w 1768"/>
              <a:gd name="T15" fmla="*/ 42429092 h 1768"/>
              <a:gd name="T16" fmla="*/ 39885691 w 1768"/>
              <a:gd name="T17" fmla="*/ 102200099 h 1768"/>
              <a:gd name="T18" fmla="*/ 102199919 w 1768"/>
              <a:gd name="T19" fmla="*/ 161971105 h 1768"/>
              <a:gd name="T20" fmla="*/ 161970499 w 1768"/>
              <a:gd name="T21" fmla="*/ 102200099 h 1768"/>
              <a:gd name="T22" fmla="*/ 144513345 w 1768"/>
              <a:gd name="T23" fmla="*/ 57227355 h 1768"/>
              <a:gd name="T24" fmla="*/ 129599517 w 1768"/>
              <a:gd name="T25" fmla="*/ 72256800 h 1768"/>
              <a:gd name="T26" fmla="*/ 141969697 w 1768"/>
              <a:gd name="T27" fmla="*/ 102200099 h 1768"/>
              <a:gd name="T28" fmla="*/ 102199919 w 1768"/>
              <a:gd name="T29" fmla="*/ 141970269 h 1768"/>
              <a:gd name="T30" fmla="*/ 62314228 w 1768"/>
              <a:gd name="T31" fmla="*/ 102200099 h 1768"/>
              <a:gd name="T32" fmla="*/ 92141562 w 1768"/>
              <a:gd name="T33" fmla="*/ 62314338 h 1768"/>
              <a:gd name="T34" fmla="*/ 92141562 w 1768"/>
              <a:gd name="T35" fmla="*/ 84742914 h 1768"/>
              <a:gd name="T36" fmla="*/ 82199117 w 1768"/>
              <a:gd name="T37" fmla="*/ 102200099 h 1768"/>
              <a:gd name="T38" fmla="*/ 102199919 w 1768"/>
              <a:gd name="T39" fmla="*/ 122085344 h 1768"/>
              <a:gd name="T40" fmla="*/ 122084808 w 1768"/>
              <a:gd name="T41" fmla="*/ 102200099 h 1768"/>
              <a:gd name="T42" fmla="*/ 112142363 w 1768"/>
              <a:gd name="T43" fmla="*/ 84742914 h 1768"/>
              <a:gd name="T44" fmla="*/ 112142363 w 1768"/>
              <a:gd name="T45" fmla="*/ 0 h 1768"/>
              <a:gd name="T46" fmla="*/ 102199919 w 1768"/>
              <a:gd name="T47" fmla="*/ 0 h 1768"/>
              <a:gd name="T48" fmla="*/ 0 w 1768"/>
              <a:gd name="T49" fmla="*/ 102200099 h 1768"/>
              <a:gd name="T50" fmla="*/ 102199919 w 1768"/>
              <a:gd name="T51" fmla="*/ 204284606 h 1768"/>
              <a:gd name="T52" fmla="*/ 204283925 w 1768"/>
              <a:gd name="T53" fmla="*/ 102200099 h 1768"/>
              <a:gd name="T54" fmla="*/ 174340679 w 1768"/>
              <a:gd name="T55" fmla="*/ 29827708 h 1768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0" t="0" r="r" b="b"/>
            <a:pathLst>
              <a:path w="1768" h="1768">
                <a:moveTo>
                  <a:pt x="1508" y="258"/>
                </a:moveTo>
                <a:lnTo>
                  <a:pt x="1508" y="258"/>
                </a:lnTo>
                <a:cubicBezTo>
                  <a:pt x="1379" y="388"/>
                  <a:pt x="1379" y="388"/>
                  <a:pt x="1379" y="388"/>
                </a:cubicBezTo>
                <a:cubicBezTo>
                  <a:pt x="1508" y="517"/>
                  <a:pt x="1594" y="689"/>
                  <a:pt x="1594" y="884"/>
                </a:cubicBezTo>
                <a:cubicBezTo>
                  <a:pt x="1594" y="1271"/>
                  <a:pt x="1272" y="1573"/>
                  <a:pt x="884" y="1573"/>
                </a:cubicBezTo>
                <a:cubicBezTo>
                  <a:pt x="496" y="1573"/>
                  <a:pt x="173" y="1271"/>
                  <a:pt x="173" y="884"/>
                </a:cubicBezTo>
                <a:cubicBezTo>
                  <a:pt x="173" y="517"/>
                  <a:pt x="453" y="216"/>
                  <a:pt x="797" y="172"/>
                </a:cubicBezTo>
                <a:cubicBezTo>
                  <a:pt x="797" y="367"/>
                  <a:pt x="797" y="367"/>
                  <a:pt x="797" y="367"/>
                </a:cubicBezTo>
                <a:cubicBezTo>
                  <a:pt x="539" y="409"/>
                  <a:pt x="345" y="625"/>
                  <a:pt x="345" y="884"/>
                </a:cubicBezTo>
                <a:cubicBezTo>
                  <a:pt x="345" y="1164"/>
                  <a:pt x="582" y="1401"/>
                  <a:pt x="884" y="1401"/>
                </a:cubicBezTo>
                <a:cubicBezTo>
                  <a:pt x="1164" y="1401"/>
                  <a:pt x="1401" y="1164"/>
                  <a:pt x="1401" y="884"/>
                </a:cubicBezTo>
                <a:cubicBezTo>
                  <a:pt x="1401" y="733"/>
                  <a:pt x="1358" y="603"/>
                  <a:pt x="1250" y="495"/>
                </a:cubicBezTo>
                <a:cubicBezTo>
                  <a:pt x="1121" y="625"/>
                  <a:pt x="1121" y="625"/>
                  <a:pt x="1121" y="625"/>
                </a:cubicBezTo>
                <a:cubicBezTo>
                  <a:pt x="1186" y="689"/>
                  <a:pt x="1228" y="775"/>
                  <a:pt x="1228" y="884"/>
                </a:cubicBezTo>
                <a:cubicBezTo>
                  <a:pt x="1228" y="1077"/>
                  <a:pt x="1077" y="1228"/>
                  <a:pt x="884" y="1228"/>
                </a:cubicBezTo>
                <a:cubicBezTo>
                  <a:pt x="690" y="1228"/>
                  <a:pt x="539" y="1077"/>
                  <a:pt x="539" y="884"/>
                </a:cubicBezTo>
                <a:cubicBezTo>
                  <a:pt x="539" y="711"/>
                  <a:pt x="646" y="582"/>
                  <a:pt x="797" y="539"/>
                </a:cubicBezTo>
                <a:cubicBezTo>
                  <a:pt x="797" y="733"/>
                  <a:pt x="797" y="733"/>
                  <a:pt x="797" y="733"/>
                </a:cubicBezTo>
                <a:cubicBezTo>
                  <a:pt x="733" y="754"/>
                  <a:pt x="711" y="819"/>
                  <a:pt x="711" y="884"/>
                </a:cubicBezTo>
                <a:cubicBezTo>
                  <a:pt x="711" y="970"/>
                  <a:pt x="776" y="1056"/>
                  <a:pt x="884" y="1056"/>
                </a:cubicBezTo>
                <a:cubicBezTo>
                  <a:pt x="970" y="1056"/>
                  <a:pt x="1056" y="970"/>
                  <a:pt x="1056" y="884"/>
                </a:cubicBezTo>
                <a:cubicBezTo>
                  <a:pt x="1056" y="819"/>
                  <a:pt x="1013" y="754"/>
                  <a:pt x="970" y="733"/>
                </a:cubicBezTo>
                <a:cubicBezTo>
                  <a:pt x="970" y="0"/>
                  <a:pt x="970" y="0"/>
                  <a:pt x="970" y="0"/>
                </a:cubicBezTo>
                <a:cubicBezTo>
                  <a:pt x="884" y="0"/>
                  <a:pt x="884" y="0"/>
                  <a:pt x="884" y="0"/>
                </a:cubicBezTo>
                <a:cubicBezTo>
                  <a:pt x="388" y="0"/>
                  <a:pt x="0" y="388"/>
                  <a:pt x="0" y="884"/>
                </a:cubicBezTo>
                <a:cubicBezTo>
                  <a:pt x="0" y="1357"/>
                  <a:pt x="388" y="1767"/>
                  <a:pt x="884" y="1767"/>
                </a:cubicBezTo>
                <a:cubicBezTo>
                  <a:pt x="1358" y="1767"/>
                  <a:pt x="1767" y="1357"/>
                  <a:pt x="1767" y="884"/>
                </a:cubicBezTo>
                <a:cubicBezTo>
                  <a:pt x="1767" y="625"/>
                  <a:pt x="1659" y="409"/>
                  <a:pt x="1508" y="258"/>
                </a:cubicBezTo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</p:spTree>
    <p:extLst>
      <p:ext uri="{BB962C8B-B14F-4D97-AF65-F5344CB8AC3E}">
        <p14:creationId xmlns:p14="http://schemas.microsoft.com/office/powerpoint/2010/main" val="29002415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3000"/>
    </mc:Choice>
    <mc:Fallback xmlns="">
      <p:transition spd="slow" advClick="0" advTm="30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42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75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7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5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9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2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3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6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7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4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7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75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31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1" dur="50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7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0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5" dur="10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6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1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2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5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6" grpId="0"/>
          <p:bldP spid="37" grpId="0"/>
          <p:bldP spid="38" grpId="0" animBg="1"/>
          <p:bldP spid="39" grpId="0" animBg="1"/>
          <p:bldP spid="40" grpId="0" animBg="1"/>
          <p:bldP spid="41" grpId="0" animBg="1"/>
          <p:bldP spid="42" grpId="0" animBg="1"/>
          <p:bldP spid="43" grpId="0" animBg="1"/>
          <p:bldP spid="44" grpId="0" animBg="1"/>
          <p:bldP spid="46" grpId="0" animBg="1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3" grpId="0" animBg="1"/>
          <p:bldP spid="54" grpId="0" animBg="1"/>
          <p:bldP spid="55" grpId="0"/>
          <p:bldP spid="56" grpId="0"/>
          <p:bldP spid="57" grpId="0"/>
          <p:bldP spid="58" grpId="0"/>
          <p:bldP spid="59" grpId="0"/>
          <p:bldP spid="60" grpId="0"/>
          <p:bldP spid="61" grpId="0" animBg="1"/>
          <p:bldP spid="62" grpId="0"/>
          <p:bldP spid="63" grpId="0" animBg="1"/>
          <p:bldP spid="131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42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75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7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5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4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7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75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31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1" dur="50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7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0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5" dur="10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6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1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2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5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6" grpId="0"/>
          <p:bldP spid="37" grpId="0"/>
          <p:bldP spid="38" grpId="0" animBg="1"/>
          <p:bldP spid="39" grpId="0" animBg="1"/>
          <p:bldP spid="40" grpId="0" animBg="1"/>
          <p:bldP spid="41" grpId="0" animBg="1"/>
          <p:bldP spid="42" grpId="0" animBg="1"/>
          <p:bldP spid="43" grpId="0" animBg="1"/>
          <p:bldP spid="44" grpId="0" animBg="1"/>
          <p:bldP spid="46" grpId="0" animBg="1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3" grpId="0" animBg="1"/>
          <p:bldP spid="54" grpId="0" animBg="1"/>
          <p:bldP spid="55" grpId="0"/>
          <p:bldP spid="56" grpId="0"/>
          <p:bldP spid="57" grpId="0"/>
          <p:bldP spid="58" grpId="0"/>
          <p:bldP spid="59" grpId="0"/>
          <p:bldP spid="60" grpId="0"/>
          <p:bldP spid="61" grpId="0" animBg="1"/>
          <p:bldP spid="62" grpId="0"/>
          <p:bldP spid="63" grpId="0" animBg="1"/>
          <p:bldP spid="131" grpId="0" animBg="1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Freeform: Shape 34">
            <a:extLst>
              <a:ext uri="{FF2B5EF4-FFF2-40B4-BE49-F238E27FC236}">
                <a16:creationId xmlns:a16="http://schemas.microsoft.com/office/drawing/2014/main" id="{F5BC6C1B-4AF1-D315-53D2-0ED4911FCB48}"/>
              </a:ext>
            </a:extLst>
          </p:cNvPr>
          <p:cNvSpPr/>
          <p:nvPr/>
        </p:nvSpPr>
        <p:spPr>
          <a:xfrm>
            <a:off x="11203674" y="723902"/>
            <a:ext cx="12268196" cy="12268198"/>
          </a:xfrm>
          <a:custGeom>
            <a:avLst/>
            <a:gdLst>
              <a:gd name="connsiteX0" fmla="*/ 6134098 w 12268196"/>
              <a:gd name="connsiteY0" fmla="*/ 1501746 h 12268198"/>
              <a:gd name="connsiteX1" fmla="*/ 1501744 w 12268196"/>
              <a:gd name="connsiteY1" fmla="*/ 6134099 h 12268198"/>
              <a:gd name="connsiteX2" fmla="*/ 6134098 w 12268196"/>
              <a:gd name="connsiteY2" fmla="*/ 10766452 h 12268198"/>
              <a:gd name="connsiteX3" fmla="*/ 10766452 w 12268196"/>
              <a:gd name="connsiteY3" fmla="*/ 6134099 h 12268198"/>
              <a:gd name="connsiteX4" fmla="*/ 6134098 w 12268196"/>
              <a:gd name="connsiteY4" fmla="*/ 1501746 h 12268198"/>
              <a:gd name="connsiteX5" fmla="*/ 6134098 w 12268196"/>
              <a:gd name="connsiteY5" fmla="*/ 0 h 12268198"/>
              <a:gd name="connsiteX6" fmla="*/ 12268196 w 12268196"/>
              <a:gd name="connsiteY6" fmla="*/ 6134099 h 12268198"/>
              <a:gd name="connsiteX7" fmla="*/ 6134098 w 12268196"/>
              <a:gd name="connsiteY7" fmla="*/ 12268198 h 12268198"/>
              <a:gd name="connsiteX8" fmla="*/ 0 w 12268196"/>
              <a:gd name="connsiteY8" fmla="*/ 6134099 h 12268198"/>
              <a:gd name="connsiteX9" fmla="*/ 6134098 w 12268196"/>
              <a:gd name="connsiteY9" fmla="*/ 0 h 122681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2268196" h="12268198">
                <a:moveTo>
                  <a:pt x="6134098" y="1501746"/>
                </a:moveTo>
                <a:cubicBezTo>
                  <a:pt x="3575720" y="1501746"/>
                  <a:pt x="1501744" y="3575721"/>
                  <a:pt x="1501744" y="6134099"/>
                </a:cubicBezTo>
                <a:cubicBezTo>
                  <a:pt x="1501744" y="8692477"/>
                  <a:pt x="3575720" y="10766452"/>
                  <a:pt x="6134098" y="10766452"/>
                </a:cubicBezTo>
                <a:cubicBezTo>
                  <a:pt x="8692476" y="10766452"/>
                  <a:pt x="10766452" y="8692477"/>
                  <a:pt x="10766452" y="6134099"/>
                </a:cubicBezTo>
                <a:cubicBezTo>
                  <a:pt x="10766452" y="3575721"/>
                  <a:pt x="8692476" y="1501746"/>
                  <a:pt x="6134098" y="1501746"/>
                </a:cubicBezTo>
                <a:close/>
                <a:moveTo>
                  <a:pt x="6134098" y="0"/>
                </a:moveTo>
                <a:cubicBezTo>
                  <a:pt x="9521868" y="0"/>
                  <a:pt x="12268196" y="2746330"/>
                  <a:pt x="12268196" y="6134099"/>
                </a:cubicBezTo>
                <a:cubicBezTo>
                  <a:pt x="12268196" y="9521868"/>
                  <a:pt x="9521868" y="12268198"/>
                  <a:pt x="6134098" y="12268198"/>
                </a:cubicBezTo>
                <a:cubicBezTo>
                  <a:pt x="2746328" y="12268198"/>
                  <a:pt x="0" y="9521868"/>
                  <a:pt x="0" y="6134099"/>
                </a:cubicBezTo>
                <a:cubicBezTo>
                  <a:pt x="0" y="2746330"/>
                  <a:pt x="2746328" y="0"/>
                  <a:pt x="6134098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25400">
            <a:solidFill>
              <a:schemeClr val="bg1">
                <a:lumMod val="85000"/>
                <a:alpha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6" name="!!SubTitle">
            <a:extLst>
              <a:ext uri="{FF2B5EF4-FFF2-40B4-BE49-F238E27FC236}">
                <a16:creationId xmlns:a16="http://schemas.microsoft.com/office/drawing/2014/main" id="{D5D1E99D-8DE6-E9CC-6531-25BEA5103679}"/>
              </a:ext>
            </a:extLst>
          </p:cNvPr>
          <p:cNvSpPr txBox="1"/>
          <p:nvPr/>
        </p:nvSpPr>
        <p:spPr>
          <a:xfrm>
            <a:off x="10372778" y="1137329"/>
            <a:ext cx="13939568" cy="16590232"/>
          </a:xfrm>
          <a:prstGeom prst="rect">
            <a:avLst/>
          </a:prstGeom>
          <a:noFill/>
        </p:spPr>
        <p:txBody>
          <a:bodyPr spcFirstLastPara="1" wrap="none" numCol="1" rtlCol="0">
            <a:prstTxWarp prst="textArchUp">
              <a:avLst/>
            </a:prstTxWarp>
            <a:spAutoFit/>
          </a:bodyPr>
          <a:lstStyle>
            <a:defPPr>
              <a:defRPr lang="en-US"/>
            </a:defPPr>
            <a:lvl1pPr algn="ctr">
              <a:defRPr sz="5400" b="1" u="none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3200" b="0" dirty="0"/>
              <a:t>     we sell CONFIDENCE not templates</a:t>
            </a:r>
          </a:p>
        </p:txBody>
      </p:sp>
      <p:sp>
        <p:nvSpPr>
          <p:cNvPr id="37" name="TextBox 25">
            <a:extLst>
              <a:ext uri="{FF2B5EF4-FFF2-40B4-BE49-F238E27FC236}">
                <a16:creationId xmlns:a16="http://schemas.microsoft.com/office/drawing/2014/main" id="{FFC9FAAE-9245-FA19-39FC-6382D45165D2}"/>
              </a:ext>
            </a:extLst>
          </p:cNvPr>
          <p:cNvSpPr txBox="1"/>
          <p:nvPr/>
        </p:nvSpPr>
        <p:spPr>
          <a:xfrm>
            <a:off x="12956536" y="6392534"/>
            <a:ext cx="8762474" cy="6186137"/>
          </a:xfrm>
          <a:prstGeom prst="rect">
            <a:avLst/>
          </a:prstGeom>
          <a:noFill/>
        </p:spPr>
        <p:txBody>
          <a:bodyPr wrap="none" rtlCol="0">
            <a:prstTxWarp prst="textArchDown">
              <a:avLst/>
            </a:prstTxWarp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44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rPr>
              <a:t> slideocean</a:t>
            </a:r>
            <a:r>
              <a:rPr lang="en-US" sz="4400" b="1" u="none" dirty="0">
                <a:solidFill>
                  <a:schemeClr val="tx2">
                    <a:lumMod val="75000"/>
                    <a:lumOff val="25000"/>
                  </a:schemeClr>
                </a:solidFill>
              </a:rPr>
              <a:t>.net</a:t>
            </a:r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7BA180C5-C29F-AE10-9B39-F00C1CE54578}"/>
              </a:ext>
            </a:extLst>
          </p:cNvPr>
          <p:cNvSpPr/>
          <p:nvPr/>
        </p:nvSpPr>
        <p:spPr>
          <a:xfrm>
            <a:off x="11234776" y="5306445"/>
            <a:ext cx="1422148" cy="3103109"/>
          </a:xfrm>
          <a:custGeom>
            <a:avLst/>
            <a:gdLst>
              <a:gd name="connsiteX0" fmla="*/ 172095 w 1187358"/>
              <a:gd name="connsiteY0" fmla="*/ 0 h 2590800"/>
              <a:gd name="connsiteX1" fmla="*/ 189592 w 1187358"/>
              <a:gd name="connsiteY1" fmla="*/ 0 h 2590800"/>
              <a:gd name="connsiteX2" fmla="*/ 1180192 w 1187358"/>
              <a:gd name="connsiteY2" fmla="*/ 215900 h 2590800"/>
              <a:gd name="connsiteX3" fmla="*/ 1184660 w 1187358"/>
              <a:gd name="connsiteY3" fmla="*/ 207258 h 2590800"/>
              <a:gd name="connsiteX4" fmla="*/ 1184660 w 1187358"/>
              <a:gd name="connsiteY4" fmla="*/ 207258 h 2590800"/>
              <a:gd name="connsiteX5" fmla="*/ 1184660 w 1187358"/>
              <a:gd name="connsiteY5" fmla="*/ 207257 h 2590800"/>
              <a:gd name="connsiteX6" fmla="*/ 1187284 w 1187358"/>
              <a:gd name="connsiteY6" fmla="*/ 208851 h 2590800"/>
              <a:gd name="connsiteX7" fmla="*/ 1166621 w 1187358"/>
              <a:gd name="connsiteY7" fmla="*/ 281616 h 2590800"/>
              <a:gd name="connsiteX8" fmla="*/ 1038911 w 1187358"/>
              <a:gd name="connsiteY8" fmla="*/ 1295401 h 2590800"/>
              <a:gd name="connsiteX9" fmla="*/ 1166621 w 1187358"/>
              <a:gd name="connsiteY9" fmla="*/ 2309186 h 2590800"/>
              <a:gd name="connsiteX10" fmla="*/ 1187358 w 1187358"/>
              <a:gd name="connsiteY10" fmla="*/ 2382211 h 2590800"/>
              <a:gd name="connsiteX11" fmla="*/ 1184869 w 1187358"/>
              <a:gd name="connsiteY11" fmla="*/ 2383947 h 2590800"/>
              <a:gd name="connsiteX12" fmla="*/ 1180192 w 1187358"/>
              <a:gd name="connsiteY12" fmla="*/ 2374900 h 2590800"/>
              <a:gd name="connsiteX13" fmla="*/ 189592 w 1187358"/>
              <a:gd name="connsiteY13" fmla="*/ 2590800 h 2590800"/>
              <a:gd name="connsiteX14" fmla="*/ 172095 w 1187358"/>
              <a:gd name="connsiteY14" fmla="*/ 2590800 h 2590800"/>
              <a:gd name="connsiteX15" fmla="*/ 176892 w 1187358"/>
              <a:gd name="connsiteY15" fmla="*/ 2565401 h 2590800"/>
              <a:gd name="connsiteX16" fmla="*/ 159709 w 1187358"/>
              <a:gd name="connsiteY16" fmla="*/ 2565756 h 2590800"/>
              <a:gd name="connsiteX17" fmla="*/ 103521 w 1187358"/>
              <a:gd name="connsiteY17" fmla="*/ 2322305 h 2590800"/>
              <a:gd name="connsiteX18" fmla="*/ 0 w 1187358"/>
              <a:gd name="connsiteY18" fmla="*/ 1295400 h 2590800"/>
              <a:gd name="connsiteX19" fmla="*/ 103521 w 1187358"/>
              <a:gd name="connsiteY19" fmla="*/ 268495 h 2590800"/>
              <a:gd name="connsiteX20" fmla="*/ 159709 w 1187358"/>
              <a:gd name="connsiteY20" fmla="*/ 25045 h 2590800"/>
              <a:gd name="connsiteX21" fmla="*/ 176892 w 1187358"/>
              <a:gd name="connsiteY21" fmla="*/ 25399 h 2590800"/>
              <a:gd name="connsiteX22" fmla="*/ 172095 w 1187358"/>
              <a:gd name="connsiteY22" fmla="*/ 0 h 2590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1187358" h="2590800">
                <a:moveTo>
                  <a:pt x="172095" y="0"/>
                </a:moveTo>
                <a:lnTo>
                  <a:pt x="189592" y="0"/>
                </a:lnTo>
                <a:lnTo>
                  <a:pt x="1180192" y="215900"/>
                </a:lnTo>
                <a:lnTo>
                  <a:pt x="1184660" y="207258"/>
                </a:lnTo>
                <a:lnTo>
                  <a:pt x="1184660" y="207258"/>
                </a:lnTo>
                <a:lnTo>
                  <a:pt x="1184660" y="207257"/>
                </a:lnTo>
                <a:lnTo>
                  <a:pt x="1187284" y="208851"/>
                </a:lnTo>
                <a:lnTo>
                  <a:pt x="1166621" y="281616"/>
                </a:lnTo>
                <a:cubicBezTo>
                  <a:pt x="1083251" y="605649"/>
                  <a:pt x="1038911" y="945347"/>
                  <a:pt x="1038911" y="1295401"/>
                </a:cubicBezTo>
                <a:cubicBezTo>
                  <a:pt x="1038911" y="1645456"/>
                  <a:pt x="1083251" y="1985154"/>
                  <a:pt x="1166621" y="2309186"/>
                </a:cubicBezTo>
                <a:lnTo>
                  <a:pt x="1187358" y="2382211"/>
                </a:lnTo>
                <a:lnTo>
                  <a:pt x="1184869" y="2383947"/>
                </a:lnTo>
                <a:lnTo>
                  <a:pt x="1180192" y="2374900"/>
                </a:lnTo>
                <a:lnTo>
                  <a:pt x="189592" y="2590800"/>
                </a:lnTo>
                <a:lnTo>
                  <a:pt x="172095" y="2590800"/>
                </a:lnTo>
                <a:lnTo>
                  <a:pt x="176892" y="2565401"/>
                </a:lnTo>
                <a:lnTo>
                  <a:pt x="159709" y="2565756"/>
                </a:lnTo>
                <a:lnTo>
                  <a:pt x="103521" y="2322305"/>
                </a:lnTo>
                <a:cubicBezTo>
                  <a:pt x="35645" y="1990606"/>
                  <a:pt x="0" y="1647166"/>
                  <a:pt x="0" y="1295400"/>
                </a:cubicBezTo>
                <a:cubicBezTo>
                  <a:pt x="0" y="943635"/>
                  <a:pt x="35645" y="600195"/>
                  <a:pt x="103521" y="268495"/>
                </a:cubicBezTo>
                <a:lnTo>
                  <a:pt x="159709" y="25045"/>
                </a:lnTo>
                <a:lnTo>
                  <a:pt x="176892" y="25399"/>
                </a:lnTo>
                <a:lnTo>
                  <a:pt x="172095" y="0"/>
                </a:ln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9" name="Freeform: Shape 38">
            <a:extLst>
              <a:ext uri="{FF2B5EF4-FFF2-40B4-BE49-F238E27FC236}">
                <a16:creationId xmlns:a16="http://schemas.microsoft.com/office/drawing/2014/main" id="{F34A5428-0EC7-E655-C7A0-2A7959C35C6B}"/>
              </a:ext>
            </a:extLst>
          </p:cNvPr>
          <p:cNvSpPr/>
          <p:nvPr/>
        </p:nvSpPr>
        <p:spPr>
          <a:xfrm>
            <a:off x="9797305" y="5305838"/>
            <a:ext cx="1637254" cy="3104326"/>
          </a:xfrm>
          <a:custGeom>
            <a:avLst/>
            <a:gdLst>
              <a:gd name="connsiteX0" fmla="*/ 134166 w 1366951"/>
              <a:gd name="connsiteY0" fmla="*/ 0 h 2591816"/>
              <a:gd name="connsiteX1" fmla="*/ 1366951 w 1366951"/>
              <a:gd name="connsiteY1" fmla="*/ 0 h 2591816"/>
              <a:gd name="connsiteX2" fmla="*/ 1366808 w 1366951"/>
              <a:gd name="connsiteY2" fmla="*/ 507 h 2591816"/>
              <a:gd name="connsiteX3" fmla="*/ 145142 w 1366951"/>
              <a:gd name="connsiteY3" fmla="*/ 507 h 2591816"/>
              <a:gd name="connsiteX4" fmla="*/ 1359859 w 1366951"/>
              <a:gd name="connsiteY4" fmla="*/ 25553 h 2591816"/>
              <a:gd name="connsiteX5" fmla="*/ 1303671 w 1366951"/>
              <a:gd name="connsiteY5" fmla="*/ 269003 h 2591816"/>
              <a:gd name="connsiteX6" fmla="*/ 1200150 w 1366951"/>
              <a:gd name="connsiteY6" fmla="*/ 1295908 h 2591816"/>
              <a:gd name="connsiteX7" fmla="*/ 1303671 w 1366951"/>
              <a:gd name="connsiteY7" fmla="*/ 2322813 h 2591816"/>
              <a:gd name="connsiteX8" fmla="*/ 1359859 w 1366951"/>
              <a:gd name="connsiteY8" fmla="*/ 2566264 h 2591816"/>
              <a:gd name="connsiteX9" fmla="*/ 145142 w 1366951"/>
              <a:gd name="connsiteY9" fmla="*/ 2591309 h 2591816"/>
              <a:gd name="connsiteX10" fmla="*/ 1366808 w 1366951"/>
              <a:gd name="connsiteY10" fmla="*/ 2591309 h 2591816"/>
              <a:gd name="connsiteX11" fmla="*/ 1366951 w 1366951"/>
              <a:gd name="connsiteY11" fmla="*/ 2591816 h 2591816"/>
              <a:gd name="connsiteX12" fmla="*/ 134166 w 1366951"/>
              <a:gd name="connsiteY12" fmla="*/ 2591816 h 2591816"/>
              <a:gd name="connsiteX13" fmla="*/ 127904 w 1366951"/>
              <a:gd name="connsiteY13" fmla="*/ 2564685 h 2591816"/>
              <a:gd name="connsiteX14" fmla="*/ 0 w 1366951"/>
              <a:gd name="connsiteY14" fmla="*/ 1295908 h 2591816"/>
              <a:gd name="connsiteX15" fmla="*/ 127904 w 1366951"/>
              <a:gd name="connsiteY15" fmla="*/ 27131 h 2591816"/>
              <a:gd name="connsiteX16" fmla="*/ 134166 w 1366951"/>
              <a:gd name="connsiteY16" fmla="*/ 0 h 2591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366951" h="2591816">
                <a:moveTo>
                  <a:pt x="134166" y="0"/>
                </a:moveTo>
                <a:lnTo>
                  <a:pt x="1366951" y="0"/>
                </a:lnTo>
                <a:lnTo>
                  <a:pt x="1366808" y="507"/>
                </a:lnTo>
                <a:lnTo>
                  <a:pt x="145142" y="507"/>
                </a:lnTo>
                <a:lnTo>
                  <a:pt x="1359859" y="25553"/>
                </a:lnTo>
                <a:lnTo>
                  <a:pt x="1303671" y="269003"/>
                </a:lnTo>
                <a:cubicBezTo>
                  <a:pt x="1235795" y="600703"/>
                  <a:pt x="1200150" y="944143"/>
                  <a:pt x="1200150" y="1295908"/>
                </a:cubicBezTo>
                <a:cubicBezTo>
                  <a:pt x="1200150" y="1647674"/>
                  <a:pt x="1235795" y="1991114"/>
                  <a:pt x="1303671" y="2322813"/>
                </a:cubicBezTo>
                <a:lnTo>
                  <a:pt x="1359859" y="2566264"/>
                </a:lnTo>
                <a:lnTo>
                  <a:pt x="145142" y="2591309"/>
                </a:lnTo>
                <a:lnTo>
                  <a:pt x="1366808" y="2591309"/>
                </a:lnTo>
                <a:lnTo>
                  <a:pt x="1366951" y="2591816"/>
                </a:lnTo>
                <a:lnTo>
                  <a:pt x="134166" y="2591816"/>
                </a:lnTo>
                <a:lnTo>
                  <a:pt x="127904" y="2564685"/>
                </a:lnTo>
                <a:cubicBezTo>
                  <a:pt x="44041" y="2154859"/>
                  <a:pt x="0" y="1730527"/>
                  <a:pt x="0" y="1295908"/>
                </a:cubicBezTo>
                <a:cubicBezTo>
                  <a:pt x="0" y="861290"/>
                  <a:pt x="44041" y="436958"/>
                  <a:pt x="127904" y="27131"/>
                </a:cubicBezTo>
                <a:lnTo>
                  <a:pt x="134166" y="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0" name="Freeform: Shape 39">
            <a:extLst>
              <a:ext uri="{FF2B5EF4-FFF2-40B4-BE49-F238E27FC236}">
                <a16:creationId xmlns:a16="http://schemas.microsoft.com/office/drawing/2014/main" id="{306A26A4-DF11-8753-527A-3B66C4FBFE40}"/>
              </a:ext>
            </a:extLst>
          </p:cNvPr>
          <p:cNvSpPr/>
          <p:nvPr/>
        </p:nvSpPr>
        <p:spPr>
          <a:xfrm>
            <a:off x="2283728" y="2200828"/>
            <a:ext cx="9106506" cy="3104840"/>
          </a:xfrm>
          <a:custGeom>
            <a:avLst/>
            <a:gdLst>
              <a:gd name="connsiteX0" fmla="*/ 1296194 w 7603063"/>
              <a:gd name="connsiteY0" fmla="*/ 0 h 2592245"/>
              <a:gd name="connsiteX1" fmla="*/ 7155720 w 7603063"/>
              <a:gd name="connsiteY1" fmla="*/ 0 h 2592245"/>
              <a:gd name="connsiteX2" fmla="*/ 7573732 w 7603063"/>
              <a:gd name="connsiteY2" fmla="*/ 0 h 2592245"/>
              <a:gd name="connsiteX3" fmla="*/ 7603063 w 7603063"/>
              <a:gd name="connsiteY3" fmla="*/ 20723 h 2592245"/>
              <a:gd name="connsiteX4" fmla="*/ 7523826 w 7603063"/>
              <a:gd name="connsiteY4" fmla="*/ 121554 h 2592245"/>
              <a:gd name="connsiteX5" fmla="*/ 6471320 w 7603063"/>
              <a:gd name="connsiteY5" fmla="*/ 2314934 h 2592245"/>
              <a:gd name="connsiteX6" fmla="*/ 6407351 w 7603063"/>
              <a:gd name="connsiteY6" fmla="*/ 2592102 h 2592245"/>
              <a:gd name="connsiteX7" fmla="*/ 1296193 w 7603063"/>
              <a:gd name="connsiteY7" fmla="*/ 2592102 h 2592245"/>
              <a:gd name="connsiteX8" fmla="*/ 1293194 w 7603063"/>
              <a:gd name="connsiteY8" fmla="*/ 2592245 h 2592245"/>
              <a:gd name="connsiteX9" fmla="*/ 1293183 w 7603063"/>
              <a:gd name="connsiteY9" fmla="*/ 2592244 h 2592245"/>
              <a:gd name="connsiteX10" fmla="*/ 1293173 w 7603063"/>
              <a:gd name="connsiteY10" fmla="*/ 2592245 h 2592245"/>
              <a:gd name="connsiteX11" fmla="*/ 1171843 w 7603063"/>
              <a:gd name="connsiteY11" fmla="*/ 2586499 h 2592245"/>
              <a:gd name="connsiteX12" fmla="*/ 6692 w 7603063"/>
              <a:gd name="connsiteY12" fmla="*/ 1428721 h 2592245"/>
              <a:gd name="connsiteX13" fmla="*/ 0 w 7603063"/>
              <a:gd name="connsiteY13" fmla="*/ 1296194 h 2592245"/>
              <a:gd name="connsiteX14" fmla="*/ 6692 w 7603063"/>
              <a:gd name="connsiteY14" fmla="*/ 1163666 h 2592245"/>
              <a:gd name="connsiteX15" fmla="*/ 1296194 w 7603063"/>
              <a:gd name="connsiteY15" fmla="*/ 0 h 25922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7603063" h="2592245">
                <a:moveTo>
                  <a:pt x="1296194" y="0"/>
                </a:moveTo>
                <a:lnTo>
                  <a:pt x="7155720" y="0"/>
                </a:lnTo>
                <a:lnTo>
                  <a:pt x="7573732" y="0"/>
                </a:lnTo>
                <a:lnTo>
                  <a:pt x="7603063" y="20723"/>
                </a:lnTo>
                <a:lnTo>
                  <a:pt x="7523826" y="121554"/>
                </a:lnTo>
                <a:cubicBezTo>
                  <a:pt x="7040427" y="767936"/>
                  <a:pt x="6678340" y="1510314"/>
                  <a:pt x="6471320" y="2314934"/>
                </a:cubicBezTo>
                <a:lnTo>
                  <a:pt x="6407351" y="2592102"/>
                </a:lnTo>
                <a:lnTo>
                  <a:pt x="1296193" y="2592102"/>
                </a:lnTo>
                <a:lnTo>
                  <a:pt x="1293194" y="2592245"/>
                </a:lnTo>
                <a:lnTo>
                  <a:pt x="1293183" y="2592244"/>
                </a:lnTo>
                <a:lnTo>
                  <a:pt x="1293173" y="2592245"/>
                </a:lnTo>
                <a:lnTo>
                  <a:pt x="1171843" y="2586499"/>
                </a:lnTo>
                <a:cubicBezTo>
                  <a:pt x="557965" y="2528070"/>
                  <a:pt x="68922" y="2041484"/>
                  <a:pt x="6692" y="1428721"/>
                </a:cubicBezTo>
                <a:lnTo>
                  <a:pt x="0" y="1296194"/>
                </a:lnTo>
                <a:lnTo>
                  <a:pt x="6692" y="1163666"/>
                </a:lnTo>
                <a:cubicBezTo>
                  <a:pt x="73070" y="510052"/>
                  <a:pt x="625068" y="0"/>
                  <a:pt x="1296194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1" name="Freeform: Shape 40">
            <a:extLst>
              <a:ext uri="{FF2B5EF4-FFF2-40B4-BE49-F238E27FC236}">
                <a16:creationId xmlns:a16="http://schemas.microsoft.com/office/drawing/2014/main" id="{1E9F8A6C-8711-1A71-86E4-9898B13F03F5}"/>
              </a:ext>
            </a:extLst>
          </p:cNvPr>
          <p:cNvSpPr/>
          <p:nvPr/>
        </p:nvSpPr>
        <p:spPr>
          <a:xfrm>
            <a:off x="2283726" y="5305668"/>
            <a:ext cx="7674275" cy="3104663"/>
          </a:xfrm>
          <a:custGeom>
            <a:avLst/>
            <a:gdLst>
              <a:gd name="connsiteX0" fmla="*/ 1293175 w 6407287"/>
              <a:gd name="connsiteY0" fmla="*/ 0 h 2592097"/>
              <a:gd name="connsiteX1" fmla="*/ 1293186 w 6407287"/>
              <a:gd name="connsiteY1" fmla="*/ 0 h 2592097"/>
              <a:gd name="connsiteX2" fmla="*/ 1293196 w 6407287"/>
              <a:gd name="connsiteY2" fmla="*/ 0 h 2592097"/>
              <a:gd name="connsiteX3" fmla="*/ 1296195 w 6407287"/>
              <a:gd name="connsiteY3" fmla="*/ 141 h 2592097"/>
              <a:gd name="connsiteX4" fmla="*/ 6407287 w 6407287"/>
              <a:gd name="connsiteY4" fmla="*/ 142 h 2592097"/>
              <a:gd name="connsiteX5" fmla="*/ 6401025 w 6407287"/>
              <a:gd name="connsiteY5" fmla="*/ 27273 h 2592097"/>
              <a:gd name="connsiteX6" fmla="*/ 6273121 w 6407287"/>
              <a:gd name="connsiteY6" fmla="*/ 1296050 h 2592097"/>
              <a:gd name="connsiteX7" fmla="*/ 6401025 w 6407287"/>
              <a:gd name="connsiteY7" fmla="*/ 2564827 h 2592097"/>
              <a:gd name="connsiteX8" fmla="*/ 6407287 w 6407287"/>
              <a:gd name="connsiteY8" fmla="*/ 2591958 h 2592097"/>
              <a:gd name="connsiteX9" fmla="*/ 1296195 w 6407287"/>
              <a:gd name="connsiteY9" fmla="*/ 2591959 h 2592097"/>
              <a:gd name="connsiteX10" fmla="*/ 1296194 w 6407287"/>
              <a:gd name="connsiteY10" fmla="*/ 2591959 h 2592097"/>
              <a:gd name="connsiteX11" fmla="*/ 1296179 w 6407287"/>
              <a:gd name="connsiteY11" fmla="*/ 2591960 h 2592097"/>
              <a:gd name="connsiteX12" fmla="*/ 1293293 w 6407287"/>
              <a:gd name="connsiteY12" fmla="*/ 2592097 h 2592097"/>
              <a:gd name="connsiteX13" fmla="*/ 1163666 w 6407287"/>
              <a:gd name="connsiteY13" fmla="*/ 2585551 h 2592097"/>
              <a:gd name="connsiteX14" fmla="*/ 6692 w 6407287"/>
              <a:gd name="connsiteY14" fmla="*/ 1428578 h 2592097"/>
              <a:gd name="connsiteX15" fmla="*/ 0 w 6407287"/>
              <a:gd name="connsiteY15" fmla="*/ 1296050 h 2592097"/>
              <a:gd name="connsiteX16" fmla="*/ 6692 w 6407287"/>
              <a:gd name="connsiteY16" fmla="*/ 1163522 h 2592097"/>
              <a:gd name="connsiteX17" fmla="*/ 1171843 w 6407287"/>
              <a:gd name="connsiteY17" fmla="*/ 5744 h 2592097"/>
              <a:gd name="connsiteX18" fmla="*/ 1293175 w 6407287"/>
              <a:gd name="connsiteY18" fmla="*/ 0 h 25920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6407287" h="2592097">
                <a:moveTo>
                  <a:pt x="1293175" y="0"/>
                </a:moveTo>
                <a:lnTo>
                  <a:pt x="1293186" y="0"/>
                </a:lnTo>
                <a:lnTo>
                  <a:pt x="1293196" y="0"/>
                </a:lnTo>
                <a:lnTo>
                  <a:pt x="1296195" y="141"/>
                </a:lnTo>
                <a:lnTo>
                  <a:pt x="6407287" y="142"/>
                </a:lnTo>
                <a:lnTo>
                  <a:pt x="6401025" y="27273"/>
                </a:lnTo>
                <a:cubicBezTo>
                  <a:pt x="6317162" y="437100"/>
                  <a:pt x="6273121" y="861432"/>
                  <a:pt x="6273121" y="1296050"/>
                </a:cubicBezTo>
                <a:cubicBezTo>
                  <a:pt x="6273121" y="1730669"/>
                  <a:pt x="6317162" y="2155001"/>
                  <a:pt x="6401025" y="2564827"/>
                </a:cubicBezTo>
                <a:lnTo>
                  <a:pt x="6407287" y="2591958"/>
                </a:lnTo>
                <a:lnTo>
                  <a:pt x="1296195" y="2591959"/>
                </a:lnTo>
                <a:lnTo>
                  <a:pt x="1296194" y="2591959"/>
                </a:lnTo>
                <a:lnTo>
                  <a:pt x="1296179" y="2591960"/>
                </a:lnTo>
                <a:lnTo>
                  <a:pt x="1293293" y="2592097"/>
                </a:lnTo>
                <a:lnTo>
                  <a:pt x="1163666" y="2585551"/>
                </a:lnTo>
                <a:cubicBezTo>
                  <a:pt x="553627" y="2523598"/>
                  <a:pt x="68645" y="2038617"/>
                  <a:pt x="6692" y="1428578"/>
                </a:cubicBezTo>
                <a:lnTo>
                  <a:pt x="0" y="1296050"/>
                </a:lnTo>
                <a:lnTo>
                  <a:pt x="6692" y="1163522"/>
                </a:lnTo>
                <a:cubicBezTo>
                  <a:pt x="68922" y="550759"/>
                  <a:pt x="557965" y="64174"/>
                  <a:pt x="1171843" y="5744"/>
                </a:cubicBezTo>
                <a:lnTo>
                  <a:pt x="1293175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AD82B2AC-D6F6-5764-4C9A-C2BA41FBA123}"/>
              </a:ext>
            </a:extLst>
          </p:cNvPr>
          <p:cNvSpPr/>
          <p:nvPr/>
        </p:nvSpPr>
        <p:spPr>
          <a:xfrm>
            <a:off x="2283728" y="8410166"/>
            <a:ext cx="9106507" cy="3105010"/>
          </a:xfrm>
          <a:custGeom>
            <a:avLst/>
            <a:gdLst>
              <a:gd name="connsiteX0" fmla="*/ 1296194 w 7603064"/>
              <a:gd name="connsiteY0" fmla="*/ 0 h 2592387"/>
              <a:gd name="connsiteX1" fmla="*/ 6407285 w 7603064"/>
              <a:gd name="connsiteY1" fmla="*/ 0 h 2592387"/>
              <a:gd name="connsiteX2" fmla="*/ 6471320 w 7603064"/>
              <a:gd name="connsiteY2" fmla="*/ 277451 h 2592387"/>
              <a:gd name="connsiteX3" fmla="*/ 7523826 w 7603064"/>
              <a:gd name="connsiteY3" fmla="*/ 2470831 h 2592387"/>
              <a:gd name="connsiteX4" fmla="*/ 7603064 w 7603064"/>
              <a:gd name="connsiteY4" fmla="*/ 2571663 h 2592387"/>
              <a:gd name="connsiteX5" fmla="*/ 7573732 w 7603064"/>
              <a:gd name="connsiteY5" fmla="*/ 2592387 h 2592387"/>
              <a:gd name="connsiteX6" fmla="*/ 7155720 w 7603064"/>
              <a:gd name="connsiteY6" fmla="*/ 2592387 h 2592387"/>
              <a:gd name="connsiteX7" fmla="*/ 1296194 w 7603064"/>
              <a:gd name="connsiteY7" fmla="*/ 2592387 h 2592387"/>
              <a:gd name="connsiteX8" fmla="*/ 6692 w 7603064"/>
              <a:gd name="connsiteY8" fmla="*/ 1428721 h 2592387"/>
              <a:gd name="connsiteX9" fmla="*/ 0 w 7603064"/>
              <a:gd name="connsiteY9" fmla="*/ 1296193 h 2592387"/>
              <a:gd name="connsiteX10" fmla="*/ 6692 w 7603064"/>
              <a:gd name="connsiteY10" fmla="*/ 1163666 h 2592387"/>
              <a:gd name="connsiteX11" fmla="*/ 1171843 w 7603064"/>
              <a:gd name="connsiteY11" fmla="*/ 5888 h 2592387"/>
              <a:gd name="connsiteX12" fmla="*/ 1293292 w 7603064"/>
              <a:gd name="connsiteY12" fmla="*/ 138 h 2592387"/>
              <a:gd name="connsiteX13" fmla="*/ 1293382 w 7603064"/>
              <a:gd name="connsiteY13" fmla="*/ 142 h 2592387"/>
              <a:gd name="connsiteX14" fmla="*/ 1296178 w 7603064"/>
              <a:gd name="connsiteY14" fmla="*/ 1 h 2592387"/>
              <a:gd name="connsiteX15" fmla="*/ 1296194 w 7603064"/>
              <a:gd name="connsiteY15" fmla="*/ 0 h 259238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7603064" h="2592387">
                <a:moveTo>
                  <a:pt x="1296194" y="0"/>
                </a:moveTo>
                <a:lnTo>
                  <a:pt x="6407285" y="0"/>
                </a:lnTo>
                <a:lnTo>
                  <a:pt x="6471320" y="277451"/>
                </a:lnTo>
                <a:cubicBezTo>
                  <a:pt x="6678340" y="1082071"/>
                  <a:pt x="7040427" y="1824449"/>
                  <a:pt x="7523826" y="2470831"/>
                </a:cubicBezTo>
                <a:lnTo>
                  <a:pt x="7603064" y="2571663"/>
                </a:lnTo>
                <a:lnTo>
                  <a:pt x="7573732" y="2592387"/>
                </a:lnTo>
                <a:lnTo>
                  <a:pt x="7155720" y="2592387"/>
                </a:lnTo>
                <a:lnTo>
                  <a:pt x="1296194" y="2592387"/>
                </a:lnTo>
                <a:cubicBezTo>
                  <a:pt x="625068" y="2592387"/>
                  <a:pt x="73070" y="2082335"/>
                  <a:pt x="6692" y="1428721"/>
                </a:cubicBezTo>
                <a:lnTo>
                  <a:pt x="0" y="1296193"/>
                </a:lnTo>
                <a:lnTo>
                  <a:pt x="6692" y="1163666"/>
                </a:lnTo>
                <a:cubicBezTo>
                  <a:pt x="68922" y="550903"/>
                  <a:pt x="557965" y="64318"/>
                  <a:pt x="1171843" y="5888"/>
                </a:cubicBezTo>
                <a:lnTo>
                  <a:pt x="1293292" y="138"/>
                </a:lnTo>
                <a:lnTo>
                  <a:pt x="1293382" y="142"/>
                </a:lnTo>
                <a:lnTo>
                  <a:pt x="1296178" y="1"/>
                </a:lnTo>
                <a:lnTo>
                  <a:pt x="1296194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EFDA83E6-79A1-F43C-FF1C-8D5EC0314815}"/>
              </a:ext>
            </a:extLst>
          </p:cNvPr>
          <p:cNvSpPr/>
          <p:nvPr/>
        </p:nvSpPr>
        <p:spPr>
          <a:xfrm>
            <a:off x="11426066" y="3055991"/>
            <a:ext cx="2150166" cy="2509047"/>
          </a:xfrm>
          <a:custGeom>
            <a:avLst/>
            <a:gdLst>
              <a:gd name="connsiteX0" fmla="*/ 324984 w 1795183"/>
              <a:gd name="connsiteY0" fmla="*/ 1878264 h 2094815"/>
              <a:gd name="connsiteX1" fmla="*/ 322161 w 1795183"/>
              <a:gd name="connsiteY1" fmla="*/ 1878407 h 2094815"/>
              <a:gd name="connsiteX2" fmla="*/ 322162 w 1795183"/>
              <a:gd name="connsiteY2" fmla="*/ 1878407 h 2094815"/>
              <a:gd name="connsiteX3" fmla="*/ 324984 w 1795183"/>
              <a:gd name="connsiteY3" fmla="*/ 1878264 h 2094815"/>
              <a:gd name="connsiteX4" fmla="*/ 454719 w 1795183"/>
              <a:gd name="connsiteY4" fmla="*/ 1871711 h 2094815"/>
              <a:gd name="connsiteX5" fmla="*/ 454690 w 1795183"/>
              <a:gd name="connsiteY5" fmla="*/ 1871716 h 2094815"/>
              <a:gd name="connsiteX6" fmla="*/ 325004 w 1795183"/>
              <a:gd name="connsiteY6" fmla="*/ 1878265 h 2094815"/>
              <a:gd name="connsiteX7" fmla="*/ 325014 w 1795183"/>
              <a:gd name="connsiteY7" fmla="*/ 1878266 h 2094815"/>
              <a:gd name="connsiteX8" fmla="*/ 454690 w 1795183"/>
              <a:gd name="connsiteY8" fmla="*/ 1871717 h 2094815"/>
              <a:gd name="connsiteX9" fmla="*/ 645933 w 1795183"/>
              <a:gd name="connsiteY9" fmla="*/ 1836250 h 2094815"/>
              <a:gd name="connsiteX10" fmla="*/ 454718 w 1795183"/>
              <a:gd name="connsiteY10" fmla="*/ 1871711 h 2094815"/>
              <a:gd name="connsiteX11" fmla="*/ 454746 w 1795183"/>
              <a:gd name="connsiteY11" fmla="*/ 1871706 h 2094815"/>
              <a:gd name="connsiteX12" fmla="*/ 645917 w 1795183"/>
              <a:gd name="connsiteY12" fmla="*/ 1836254 h 2094815"/>
              <a:gd name="connsiteX13" fmla="*/ 673037 w 1795183"/>
              <a:gd name="connsiteY13" fmla="*/ 1829550 h 2094815"/>
              <a:gd name="connsiteX14" fmla="*/ 673029 w 1795183"/>
              <a:gd name="connsiteY14" fmla="*/ 1829553 h 2094815"/>
              <a:gd name="connsiteX15" fmla="*/ 663525 w 1795183"/>
              <a:gd name="connsiteY15" fmla="*/ 1832987 h 2094815"/>
              <a:gd name="connsiteX16" fmla="*/ 645949 w 1795183"/>
              <a:gd name="connsiteY16" fmla="*/ 1836247 h 2094815"/>
              <a:gd name="connsiteX17" fmla="*/ 645933 w 1795183"/>
              <a:gd name="connsiteY17" fmla="*/ 1836251 h 2094815"/>
              <a:gd name="connsiteX18" fmla="*/ 663525 w 1795183"/>
              <a:gd name="connsiteY18" fmla="*/ 1832988 h 2094815"/>
              <a:gd name="connsiteX19" fmla="*/ 843401 w 1795183"/>
              <a:gd name="connsiteY19" fmla="*/ 1767981 h 2094815"/>
              <a:gd name="connsiteX20" fmla="*/ 673037 w 1795183"/>
              <a:gd name="connsiteY20" fmla="*/ 1829549 h 2094815"/>
              <a:gd name="connsiteX21" fmla="*/ 673046 w 1795183"/>
              <a:gd name="connsiteY21" fmla="*/ 1829547 h 2094815"/>
              <a:gd name="connsiteX22" fmla="*/ 843390 w 1795183"/>
              <a:gd name="connsiteY22" fmla="*/ 1767986 h 2094815"/>
              <a:gd name="connsiteX23" fmla="*/ 874049 w 1795183"/>
              <a:gd name="connsiteY23" fmla="*/ 1754016 h 2094815"/>
              <a:gd name="connsiteX24" fmla="*/ 874039 w 1795183"/>
              <a:gd name="connsiteY24" fmla="*/ 1754020 h 2094815"/>
              <a:gd name="connsiteX25" fmla="*/ 859179 w 1795183"/>
              <a:gd name="connsiteY25" fmla="*/ 1762279 h 2094815"/>
              <a:gd name="connsiteX26" fmla="*/ 843411 w 1795183"/>
              <a:gd name="connsiteY26" fmla="*/ 1767977 h 2094815"/>
              <a:gd name="connsiteX27" fmla="*/ 843401 w 1795183"/>
              <a:gd name="connsiteY27" fmla="*/ 1767982 h 2094815"/>
              <a:gd name="connsiteX28" fmla="*/ 859179 w 1795183"/>
              <a:gd name="connsiteY28" fmla="*/ 1762280 h 2094815"/>
              <a:gd name="connsiteX29" fmla="*/ 1030272 w 1795183"/>
              <a:gd name="connsiteY29" fmla="*/ 1667193 h 2094815"/>
              <a:gd name="connsiteX30" fmla="*/ 874049 w 1795183"/>
              <a:gd name="connsiteY30" fmla="*/ 1754015 h 2094815"/>
              <a:gd name="connsiteX31" fmla="*/ 874059 w 1795183"/>
              <a:gd name="connsiteY31" fmla="*/ 1754010 h 2094815"/>
              <a:gd name="connsiteX32" fmla="*/ 1030265 w 1795183"/>
              <a:gd name="connsiteY32" fmla="*/ 1667198 h 2094815"/>
              <a:gd name="connsiteX33" fmla="*/ 1052652 w 1795183"/>
              <a:gd name="connsiteY33" fmla="*/ 1651582 h 2094815"/>
              <a:gd name="connsiteX34" fmla="*/ 1052641 w 1795183"/>
              <a:gd name="connsiteY34" fmla="*/ 1651590 h 2094815"/>
              <a:gd name="connsiteX35" fmla="*/ 1038774 w 1795183"/>
              <a:gd name="connsiteY35" fmla="*/ 1662468 h 2094815"/>
              <a:gd name="connsiteX36" fmla="*/ 1030279 w 1795183"/>
              <a:gd name="connsiteY36" fmla="*/ 1667189 h 2094815"/>
              <a:gd name="connsiteX37" fmla="*/ 1030272 w 1795183"/>
              <a:gd name="connsiteY37" fmla="*/ 1667194 h 2094815"/>
              <a:gd name="connsiteX38" fmla="*/ 1038774 w 1795183"/>
              <a:gd name="connsiteY38" fmla="*/ 1662469 h 2094815"/>
              <a:gd name="connsiteX39" fmla="*/ 1199419 w 1795183"/>
              <a:gd name="connsiteY39" fmla="*/ 1536443 h 2094815"/>
              <a:gd name="connsiteX40" fmla="*/ 1052652 w 1795183"/>
              <a:gd name="connsiteY40" fmla="*/ 1651581 h 2094815"/>
              <a:gd name="connsiteX41" fmla="*/ 1052664 w 1795183"/>
              <a:gd name="connsiteY41" fmla="*/ 1651573 h 2094815"/>
              <a:gd name="connsiteX42" fmla="*/ 1199401 w 1795183"/>
              <a:gd name="connsiteY42" fmla="*/ 1536458 h 2094815"/>
              <a:gd name="connsiteX43" fmla="*/ 1318363 w 1795183"/>
              <a:gd name="connsiteY43" fmla="*/ 1408476 h 2094815"/>
              <a:gd name="connsiteX44" fmla="*/ 1281628 w 1795183"/>
              <a:gd name="connsiteY44" fmla="*/ 1453744 h 2094815"/>
              <a:gd name="connsiteX45" fmla="*/ 1245621 w 1795183"/>
              <a:gd name="connsiteY45" fmla="*/ 1489967 h 2094815"/>
              <a:gd name="connsiteX46" fmla="*/ 1248463 w 1795183"/>
              <a:gd name="connsiteY46" fmla="*/ 1483680 h 2094815"/>
              <a:gd name="connsiteX47" fmla="*/ 1350464 w 1795183"/>
              <a:gd name="connsiteY47" fmla="*/ 1368917 h 2094815"/>
              <a:gd name="connsiteX48" fmla="*/ 1338278 w 1795183"/>
              <a:gd name="connsiteY48" fmla="*/ 1387050 h 2094815"/>
              <a:gd name="connsiteX49" fmla="*/ 1318363 w 1795183"/>
              <a:gd name="connsiteY49" fmla="*/ 1408476 h 2094815"/>
              <a:gd name="connsiteX50" fmla="*/ 1452424 w 1795183"/>
              <a:gd name="connsiteY50" fmla="*/ 1217208 h 2094815"/>
              <a:gd name="connsiteX51" fmla="*/ 1373539 w 1795183"/>
              <a:gd name="connsiteY51" fmla="*/ 1340482 h 2094815"/>
              <a:gd name="connsiteX52" fmla="*/ 1350464 w 1795183"/>
              <a:gd name="connsiteY52" fmla="*/ 1368917 h 2094815"/>
              <a:gd name="connsiteX53" fmla="*/ 1510120 w 1795183"/>
              <a:gd name="connsiteY53" fmla="*/ 1099503 h 2094815"/>
              <a:gd name="connsiteX54" fmla="*/ 1499352 w 1795183"/>
              <a:gd name="connsiteY54" fmla="*/ 1125492 h 2094815"/>
              <a:gd name="connsiteX55" fmla="*/ 1452433 w 1795183"/>
              <a:gd name="connsiteY55" fmla="*/ 1217196 h 2094815"/>
              <a:gd name="connsiteX56" fmla="*/ 1452424 w 1795183"/>
              <a:gd name="connsiteY56" fmla="*/ 1217208 h 2094815"/>
              <a:gd name="connsiteX57" fmla="*/ 1452433 w 1795183"/>
              <a:gd name="connsiteY57" fmla="*/ 1217195 h 2094815"/>
              <a:gd name="connsiteX58" fmla="*/ 1523826 w 1795183"/>
              <a:gd name="connsiteY58" fmla="*/ 1066422 h 2094815"/>
              <a:gd name="connsiteX59" fmla="*/ 1517262 w 1795183"/>
              <a:gd name="connsiteY59" fmla="*/ 1084932 h 2094815"/>
              <a:gd name="connsiteX60" fmla="*/ 1510120 w 1795183"/>
              <a:gd name="connsiteY60" fmla="*/ 1099503 h 2094815"/>
              <a:gd name="connsiteX61" fmla="*/ 1560945 w 1795183"/>
              <a:gd name="connsiteY61" fmla="*/ 961750 h 2094815"/>
              <a:gd name="connsiteX62" fmla="*/ 1539020 w 1795183"/>
              <a:gd name="connsiteY62" fmla="*/ 1029749 h 2094815"/>
              <a:gd name="connsiteX63" fmla="*/ 1523826 w 1795183"/>
              <a:gd name="connsiteY63" fmla="*/ 1066422 h 2094815"/>
              <a:gd name="connsiteX64" fmla="*/ 1568586 w 1795183"/>
              <a:gd name="connsiteY64" fmla="*/ 938052 h 2094815"/>
              <a:gd name="connsiteX65" fmla="*/ 1566977 w 1795183"/>
              <a:gd name="connsiteY65" fmla="*/ 944741 h 2094815"/>
              <a:gd name="connsiteX66" fmla="*/ 1560945 w 1795183"/>
              <a:gd name="connsiteY66" fmla="*/ 961750 h 2094815"/>
              <a:gd name="connsiteX67" fmla="*/ 1616869 w 1795183"/>
              <a:gd name="connsiteY67" fmla="*/ 613621 h 2094815"/>
              <a:gd name="connsiteX68" fmla="*/ 1612468 w 1795183"/>
              <a:gd name="connsiteY68" fmla="*/ 706564 h 2094815"/>
              <a:gd name="connsiteX69" fmla="*/ 1615382 w 1795183"/>
              <a:gd name="connsiteY69" fmla="*/ 645030 h 2094815"/>
              <a:gd name="connsiteX70" fmla="*/ 1618356 w 1795183"/>
              <a:gd name="connsiteY70" fmla="*/ 582214 h 2094815"/>
              <a:gd name="connsiteX71" fmla="*/ 1616869 w 1795183"/>
              <a:gd name="connsiteY71" fmla="*/ 613622 h 2094815"/>
              <a:gd name="connsiteX72" fmla="*/ 1618356 w 1795183"/>
              <a:gd name="connsiteY72" fmla="*/ 582215 h 2094815"/>
              <a:gd name="connsiteX73" fmla="*/ 1618357 w 1795183"/>
              <a:gd name="connsiteY73" fmla="*/ 582215 h 2094815"/>
              <a:gd name="connsiteX74" fmla="*/ 1618357 w 1795183"/>
              <a:gd name="connsiteY74" fmla="*/ 582214 h 2094815"/>
              <a:gd name="connsiteX75" fmla="*/ 951308 w 1795183"/>
              <a:gd name="connsiteY75" fmla="*/ 0 h 2094815"/>
              <a:gd name="connsiteX76" fmla="*/ 1612548 w 1795183"/>
              <a:gd name="connsiteY76" fmla="*/ 467180 h 2094815"/>
              <a:gd name="connsiteX77" fmla="*/ 1612548 w 1795183"/>
              <a:gd name="connsiteY77" fmla="*/ 467181 h 2094815"/>
              <a:gd name="connsiteX78" fmla="*/ 1795183 w 1795183"/>
              <a:gd name="connsiteY78" fmla="*/ 596216 h 2094815"/>
              <a:gd name="connsiteX79" fmla="*/ 1778675 w 1795183"/>
              <a:gd name="connsiteY79" fmla="*/ 628149 h 2094815"/>
              <a:gd name="connsiteX80" fmla="*/ 1685087 w 1795183"/>
              <a:gd name="connsiteY80" fmla="*/ 747242 h 2094815"/>
              <a:gd name="connsiteX81" fmla="*/ 1579037 w 1795183"/>
              <a:gd name="connsiteY81" fmla="*/ 896373 h 2094815"/>
              <a:gd name="connsiteX82" fmla="*/ 1595158 w 1795183"/>
              <a:gd name="connsiteY82" fmla="*/ 827607 h 2094815"/>
              <a:gd name="connsiteX83" fmla="*/ 1595163 w 1795183"/>
              <a:gd name="connsiteY83" fmla="*/ 827587 h 2094815"/>
              <a:gd name="connsiteX84" fmla="*/ 1600143 w 1795183"/>
              <a:gd name="connsiteY84" fmla="*/ 792761 h 2094815"/>
              <a:gd name="connsiteX85" fmla="*/ 1599196 w 1795183"/>
              <a:gd name="connsiteY85" fmla="*/ 799382 h 2094815"/>
              <a:gd name="connsiteX86" fmla="*/ 1595163 w 1795183"/>
              <a:gd name="connsiteY86" fmla="*/ 827586 h 2094815"/>
              <a:gd name="connsiteX87" fmla="*/ 1595158 w 1795183"/>
              <a:gd name="connsiteY87" fmla="*/ 827607 h 2094815"/>
              <a:gd name="connsiteX88" fmla="*/ 1578398 w 1795183"/>
              <a:gd name="connsiteY88" fmla="*/ 897272 h 2094815"/>
              <a:gd name="connsiteX89" fmla="*/ 1579037 w 1795183"/>
              <a:gd name="connsiteY89" fmla="*/ 896373 h 2094815"/>
              <a:gd name="connsiteX90" fmla="*/ 1571077 w 1795183"/>
              <a:gd name="connsiteY90" fmla="*/ 930327 h 2094815"/>
              <a:gd name="connsiteX91" fmla="*/ 1568586 w 1795183"/>
              <a:gd name="connsiteY91" fmla="*/ 938052 h 2094815"/>
              <a:gd name="connsiteX92" fmla="*/ 1592357 w 1795183"/>
              <a:gd name="connsiteY92" fmla="*/ 839248 h 2094815"/>
              <a:gd name="connsiteX93" fmla="*/ 1578397 w 1795183"/>
              <a:gd name="connsiteY93" fmla="*/ 897273 h 2094815"/>
              <a:gd name="connsiteX94" fmla="*/ 1571990 w 1795183"/>
              <a:gd name="connsiteY94" fmla="*/ 906283 h 2094815"/>
              <a:gd name="connsiteX95" fmla="*/ 1279218 w 1795183"/>
              <a:gd name="connsiteY95" fmla="*/ 1415652 h 2094815"/>
              <a:gd name="connsiteX96" fmla="*/ 1248463 w 1795183"/>
              <a:gd name="connsiteY96" fmla="*/ 1483680 h 2094815"/>
              <a:gd name="connsiteX97" fmla="*/ 1199432 w 1795183"/>
              <a:gd name="connsiteY97" fmla="*/ 1536433 h 2094815"/>
              <a:gd name="connsiteX98" fmla="*/ 1199419 w 1795183"/>
              <a:gd name="connsiteY98" fmla="*/ 1536444 h 2094815"/>
              <a:gd name="connsiteX99" fmla="*/ 1199432 w 1795183"/>
              <a:gd name="connsiteY99" fmla="*/ 1536434 h 2094815"/>
              <a:gd name="connsiteX100" fmla="*/ 1245619 w 1795183"/>
              <a:gd name="connsiteY100" fmla="*/ 1489971 h 2094815"/>
              <a:gd name="connsiteX101" fmla="*/ 1197983 w 1795183"/>
              <a:gd name="connsiteY101" fmla="*/ 1595340 h 2094815"/>
              <a:gd name="connsiteX102" fmla="*/ 1061575 w 1795183"/>
              <a:gd name="connsiteY102" fmla="*/ 1968034 h 2094815"/>
              <a:gd name="connsiteX103" fmla="*/ 1031777 w 1795183"/>
              <a:gd name="connsiteY103" fmla="*/ 2072969 h 2094815"/>
              <a:gd name="connsiteX104" fmla="*/ 1024951 w 1795183"/>
              <a:gd name="connsiteY104" fmla="*/ 2086172 h 2094815"/>
              <a:gd name="connsiteX105" fmla="*/ 1024951 w 1795183"/>
              <a:gd name="connsiteY105" fmla="*/ 2086173 h 2094815"/>
              <a:gd name="connsiteX106" fmla="*/ 1020483 w 1795183"/>
              <a:gd name="connsiteY106" fmla="*/ 2094815 h 2094815"/>
              <a:gd name="connsiteX107" fmla="*/ 29883 w 1795183"/>
              <a:gd name="connsiteY107" fmla="*/ 1878915 h 2094815"/>
              <a:gd name="connsiteX108" fmla="*/ 12386 w 1795183"/>
              <a:gd name="connsiteY108" fmla="*/ 1878915 h 2094815"/>
              <a:gd name="connsiteX109" fmla="*/ 17183 w 1795183"/>
              <a:gd name="connsiteY109" fmla="*/ 1904314 h 2094815"/>
              <a:gd name="connsiteX110" fmla="*/ 0 w 1795183"/>
              <a:gd name="connsiteY110" fmla="*/ 1903960 h 2094815"/>
              <a:gd name="connsiteX111" fmla="*/ 708 w 1795183"/>
              <a:gd name="connsiteY111" fmla="*/ 1900890 h 2094815"/>
              <a:gd name="connsiteX112" fmla="*/ 6949 w 1795183"/>
              <a:gd name="connsiteY112" fmla="*/ 1878914 h 2094815"/>
              <a:gd name="connsiteX113" fmla="*/ 7092 w 1795183"/>
              <a:gd name="connsiteY113" fmla="*/ 1878407 h 2094815"/>
              <a:gd name="connsiteX114" fmla="*/ 7091 w 1795183"/>
              <a:gd name="connsiteY114" fmla="*/ 1878407 h 2094815"/>
              <a:gd name="connsiteX115" fmla="*/ 7173 w 1795183"/>
              <a:gd name="connsiteY115" fmla="*/ 1878121 h 2094815"/>
              <a:gd name="connsiteX116" fmla="*/ 7174 w 1795183"/>
              <a:gd name="connsiteY116" fmla="*/ 1878121 h 2094815"/>
              <a:gd name="connsiteX117" fmla="*/ 69371 w 1795183"/>
              <a:gd name="connsiteY117" fmla="*/ 1659094 h 2094815"/>
              <a:gd name="connsiteX118" fmla="*/ 852571 w 1795183"/>
              <a:gd name="connsiteY118" fmla="*/ 125644 h 20948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</a:cxnLst>
            <a:rect l="l" t="t" r="r" b="b"/>
            <a:pathLst>
              <a:path w="1795183" h="2094815">
                <a:moveTo>
                  <a:pt x="324984" y="1878264"/>
                </a:moveTo>
                <a:lnTo>
                  <a:pt x="322161" y="1878407"/>
                </a:lnTo>
                <a:lnTo>
                  <a:pt x="322162" y="1878407"/>
                </a:lnTo>
                <a:lnTo>
                  <a:pt x="324984" y="1878264"/>
                </a:lnTo>
                <a:close/>
                <a:moveTo>
                  <a:pt x="454719" y="1871711"/>
                </a:moveTo>
                <a:lnTo>
                  <a:pt x="454690" y="1871716"/>
                </a:lnTo>
                <a:lnTo>
                  <a:pt x="325004" y="1878265"/>
                </a:lnTo>
                <a:lnTo>
                  <a:pt x="325014" y="1878266"/>
                </a:lnTo>
                <a:lnTo>
                  <a:pt x="454690" y="1871717"/>
                </a:lnTo>
                <a:close/>
                <a:moveTo>
                  <a:pt x="645933" y="1836250"/>
                </a:moveTo>
                <a:lnTo>
                  <a:pt x="454718" y="1871711"/>
                </a:lnTo>
                <a:lnTo>
                  <a:pt x="454746" y="1871706"/>
                </a:lnTo>
                <a:lnTo>
                  <a:pt x="645917" y="1836254"/>
                </a:lnTo>
                <a:close/>
                <a:moveTo>
                  <a:pt x="673037" y="1829550"/>
                </a:moveTo>
                <a:lnTo>
                  <a:pt x="673029" y="1829553"/>
                </a:lnTo>
                <a:lnTo>
                  <a:pt x="663525" y="1832987"/>
                </a:lnTo>
                <a:lnTo>
                  <a:pt x="645949" y="1836247"/>
                </a:lnTo>
                <a:lnTo>
                  <a:pt x="645933" y="1836251"/>
                </a:lnTo>
                <a:lnTo>
                  <a:pt x="663525" y="1832988"/>
                </a:lnTo>
                <a:close/>
                <a:moveTo>
                  <a:pt x="843401" y="1767981"/>
                </a:moveTo>
                <a:lnTo>
                  <a:pt x="673037" y="1829549"/>
                </a:lnTo>
                <a:lnTo>
                  <a:pt x="673046" y="1829547"/>
                </a:lnTo>
                <a:lnTo>
                  <a:pt x="843390" y="1767986"/>
                </a:lnTo>
                <a:close/>
                <a:moveTo>
                  <a:pt x="874049" y="1754016"/>
                </a:moveTo>
                <a:lnTo>
                  <a:pt x="874039" y="1754020"/>
                </a:lnTo>
                <a:lnTo>
                  <a:pt x="859179" y="1762279"/>
                </a:lnTo>
                <a:lnTo>
                  <a:pt x="843411" y="1767977"/>
                </a:lnTo>
                <a:lnTo>
                  <a:pt x="843401" y="1767982"/>
                </a:lnTo>
                <a:lnTo>
                  <a:pt x="859179" y="1762280"/>
                </a:lnTo>
                <a:close/>
                <a:moveTo>
                  <a:pt x="1030272" y="1667193"/>
                </a:moveTo>
                <a:lnTo>
                  <a:pt x="874049" y="1754015"/>
                </a:lnTo>
                <a:lnTo>
                  <a:pt x="874059" y="1754010"/>
                </a:lnTo>
                <a:lnTo>
                  <a:pt x="1030265" y="1667198"/>
                </a:lnTo>
                <a:close/>
                <a:moveTo>
                  <a:pt x="1052652" y="1651582"/>
                </a:moveTo>
                <a:lnTo>
                  <a:pt x="1052641" y="1651590"/>
                </a:lnTo>
                <a:lnTo>
                  <a:pt x="1038774" y="1662468"/>
                </a:lnTo>
                <a:lnTo>
                  <a:pt x="1030279" y="1667189"/>
                </a:lnTo>
                <a:lnTo>
                  <a:pt x="1030272" y="1667194"/>
                </a:lnTo>
                <a:lnTo>
                  <a:pt x="1038774" y="1662469"/>
                </a:lnTo>
                <a:close/>
                <a:moveTo>
                  <a:pt x="1199419" y="1536443"/>
                </a:moveTo>
                <a:lnTo>
                  <a:pt x="1052652" y="1651581"/>
                </a:lnTo>
                <a:lnTo>
                  <a:pt x="1052664" y="1651573"/>
                </a:lnTo>
                <a:lnTo>
                  <a:pt x="1199401" y="1536458"/>
                </a:lnTo>
                <a:close/>
                <a:moveTo>
                  <a:pt x="1318363" y="1408476"/>
                </a:moveTo>
                <a:lnTo>
                  <a:pt x="1281628" y="1453744"/>
                </a:lnTo>
                <a:lnTo>
                  <a:pt x="1245621" y="1489967"/>
                </a:lnTo>
                <a:lnTo>
                  <a:pt x="1248463" y="1483680"/>
                </a:lnTo>
                <a:close/>
                <a:moveTo>
                  <a:pt x="1350464" y="1368917"/>
                </a:moveTo>
                <a:lnTo>
                  <a:pt x="1338278" y="1387050"/>
                </a:lnTo>
                <a:lnTo>
                  <a:pt x="1318363" y="1408476"/>
                </a:lnTo>
                <a:close/>
                <a:moveTo>
                  <a:pt x="1452424" y="1217208"/>
                </a:moveTo>
                <a:lnTo>
                  <a:pt x="1373539" y="1340482"/>
                </a:lnTo>
                <a:lnTo>
                  <a:pt x="1350464" y="1368917"/>
                </a:lnTo>
                <a:close/>
                <a:moveTo>
                  <a:pt x="1510120" y="1099503"/>
                </a:moveTo>
                <a:lnTo>
                  <a:pt x="1499352" y="1125492"/>
                </a:lnTo>
                <a:cubicBezTo>
                  <a:pt x="1484901" y="1156753"/>
                  <a:pt x="1469241" y="1187341"/>
                  <a:pt x="1452433" y="1217196"/>
                </a:cubicBezTo>
                <a:lnTo>
                  <a:pt x="1452424" y="1217208"/>
                </a:lnTo>
                <a:lnTo>
                  <a:pt x="1452433" y="1217195"/>
                </a:lnTo>
                <a:close/>
                <a:moveTo>
                  <a:pt x="1523826" y="1066422"/>
                </a:moveTo>
                <a:lnTo>
                  <a:pt x="1517262" y="1084932"/>
                </a:lnTo>
                <a:lnTo>
                  <a:pt x="1510120" y="1099503"/>
                </a:lnTo>
                <a:close/>
                <a:moveTo>
                  <a:pt x="1560945" y="961750"/>
                </a:moveTo>
                <a:lnTo>
                  <a:pt x="1539020" y="1029749"/>
                </a:lnTo>
                <a:lnTo>
                  <a:pt x="1523826" y="1066422"/>
                </a:lnTo>
                <a:close/>
                <a:moveTo>
                  <a:pt x="1568586" y="938052"/>
                </a:moveTo>
                <a:lnTo>
                  <a:pt x="1566977" y="944741"/>
                </a:lnTo>
                <a:lnTo>
                  <a:pt x="1560945" y="961750"/>
                </a:lnTo>
                <a:close/>
                <a:moveTo>
                  <a:pt x="1616869" y="613621"/>
                </a:moveTo>
                <a:lnTo>
                  <a:pt x="1612468" y="706564"/>
                </a:lnTo>
                <a:lnTo>
                  <a:pt x="1615382" y="645030"/>
                </a:lnTo>
                <a:close/>
                <a:moveTo>
                  <a:pt x="1618356" y="582214"/>
                </a:moveTo>
                <a:lnTo>
                  <a:pt x="1616869" y="613622"/>
                </a:lnTo>
                <a:lnTo>
                  <a:pt x="1618356" y="582215"/>
                </a:lnTo>
                <a:lnTo>
                  <a:pt x="1618357" y="582215"/>
                </a:lnTo>
                <a:lnTo>
                  <a:pt x="1618357" y="582214"/>
                </a:lnTo>
                <a:close/>
                <a:moveTo>
                  <a:pt x="951308" y="0"/>
                </a:moveTo>
                <a:lnTo>
                  <a:pt x="1612548" y="467180"/>
                </a:lnTo>
                <a:lnTo>
                  <a:pt x="1612548" y="467181"/>
                </a:lnTo>
                <a:lnTo>
                  <a:pt x="1795183" y="596216"/>
                </a:lnTo>
                <a:lnTo>
                  <a:pt x="1778675" y="628149"/>
                </a:lnTo>
                <a:lnTo>
                  <a:pt x="1685087" y="747242"/>
                </a:lnTo>
                <a:lnTo>
                  <a:pt x="1579037" y="896373"/>
                </a:lnTo>
                <a:lnTo>
                  <a:pt x="1595158" y="827607"/>
                </a:lnTo>
                <a:lnTo>
                  <a:pt x="1595163" y="827587"/>
                </a:lnTo>
                <a:lnTo>
                  <a:pt x="1600143" y="792761"/>
                </a:lnTo>
                <a:lnTo>
                  <a:pt x="1599196" y="799382"/>
                </a:lnTo>
                <a:lnTo>
                  <a:pt x="1595163" y="827586"/>
                </a:lnTo>
                <a:lnTo>
                  <a:pt x="1595158" y="827607"/>
                </a:lnTo>
                <a:lnTo>
                  <a:pt x="1578398" y="897272"/>
                </a:lnTo>
                <a:lnTo>
                  <a:pt x="1579037" y="896373"/>
                </a:lnTo>
                <a:lnTo>
                  <a:pt x="1571077" y="930327"/>
                </a:lnTo>
                <a:lnTo>
                  <a:pt x="1568586" y="938052"/>
                </a:lnTo>
                <a:lnTo>
                  <a:pt x="1592357" y="839248"/>
                </a:lnTo>
                <a:lnTo>
                  <a:pt x="1578397" y="897273"/>
                </a:lnTo>
                <a:lnTo>
                  <a:pt x="1571990" y="906283"/>
                </a:lnTo>
                <a:cubicBezTo>
                  <a:pt x="1462642" y="1068139"/>
                  <a:pt x="1364669" y="1238311"/>
                  <a:pt x="1279218" y="1415652"/>
                </a:cubicBezTo>
                <a:lnTo>
                  <a:pt x="1248463" y="1483680"/>
                </a:lnTo>
                <a:lnTo>
                  <a:pt x="1199432" y="1536433"/>
                </a:lnTo>
                <a:lnTo>
                  <a:pt x="1199419" y="1536444"/>
                </a:lnTo>
                <a:lnTo>
                  <a:pt x="1199432" y="1536434"/>
                </a:lnTo>
                <a:lnTo>
                  <a:pt x="1245619" y="1489971"/>
                </a:lnTo>
                <a:lnTo>
                  <a:pt x="1197983" y="1595340"/>
                </a:lnTo>
                <a:cubicBezTo>
                  <a:pt x="1146665" y="1716668"/>
                  <a:pt x="1101082" y="1841013"/>
                  <a:pt x="1061575" y="1968034"/>
                </a:cubicBezTo>
                <a:lnTo>
                  <a:pt x="1031777" y="2072969"/>
                </a:lnTo>
                <a:lnTo>
                  <a:pt x="1024951" y="2086172"/>
                </a:lnTo>
                <a:lnTo>
                  <a:pt x="1024951" y="2086173"/>
                </a:lnTo>
                <a:lnTo>
                  <a:pt x="1020483" y="2094815"/>
                </a:lnTo>
                <a:lnTo>
                  <a:pt x="29883" y="1878915"/>
                </a:lnTo>
                <a:lnTo>
                  <a:pt x="12386" y="1878915"/>
                </a:lnTo>
                <a:lnTo>
                  <a:pt x="17183" y="1904314"/>
                </a:lnTo>
                <a:lnTo>
                  <a:pt x="0" y="1903960"/>
                </a:lnTo>
                <a:lnTo>
                  <a:pt x="708" y="1900890"/>
                </a:lnTo>
                <a:lnTo>
                  <a:pt x="6949" y="1878914"/>
                </a:lnTo>
                <a:lnTo>
                  <a:pt x="7092" y="1878407"/>
                </a:lnTo>
                <a:lnTo>
                  <a:pt x="7091" y="1878407"/>
                </a:lnTo>
                <a:lnTo>
                  <a:pt x="7173" y="1878121"/>
                </a:lnTo>
                <a:lnTo>
                  <a:pt x="7174" y="1878121"/>
                </a:lnTo>
                <a:lnTo>
                  <a:pt x="69371" y="1659094"/>
                </a:lnTo>
                <a:cubicBezTo>
                  <a:pt x="243062" y="1100659"/>
                  <a:pt x="510230" y="583409"/>
                  <a:pt x="852571" y="125644"/>
                </a:cubicBez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4" name="Freeform: Shape 43">
            <a:extLst>
              <a:ext uri="{FF2B5EF4-FFF2-40B4-BE49-F238E27FC236}">
                <a16:creationId xmlns:a16="http://schemas.microsoft.com/office/drawing/2014/main" id="{AB1276B8-4867-6E29-CA96-6A8ED678A3CC}"/>
              </a:ext>
            </a:extLst>
          </p:cNvPr>
          <p:cNvSpPr/>
          <p:nvPr/>
        </p:nvSpPr>
        <p:spPr>
          <a:xfrm>
            <a:off x="11426064" y="8150963"/>
            <a:ext cx="2150164" cy="2509049"/>
          </a:xfrm>
          <a:custGeom>
            <a:avLst/>
            <a:gdLst>
              <a:gd name="connsiteX0" fmla="*/ 1586779 w 1795182"/>
              <a:gd name="connsiteY0" fmla="*/ 1232385 h 2094816"/>
              <a:gd name="connsiteX1" fmla="*/ 1595162 w 1795182"/>
              <a:gd name="connsiteY1" fmla="*/ 1267230 h 2094816"/>
              <a:gd name="connsiteX2" fmla="*/ 1618355 w 1795182"/>
              <a:gd name="connsiteY2" fmla="*/ 1512602 h 2094816"/>
              <a:gd name="connsiteX3" fmla="*/ 1618356 w 1795182"/>
              <a:gd name="connsiteY3" fmla="*/ 1512602 h 2094816"/>
              <a:gd name="connsiteX4" fmla="*/ 1618356 w 1795182"/>
              <a:gd name="connsiteY4" fmla="*/ 1512601 h 2094816"/>
              <a:gd name="connsiteX5" fmla="*/ 1618355 w 1795182"/>
              <a:gd name="connsiteY5" fmla="*/ 1512601 h 2094816"/>
              <a:gd name="connsiteX6" fmla="*/ 1595162 w 1795182"/>
              <a:gd name="connsiteY6" fmla="*/ 1267229 h 2094816"/>
              <a:gd name="connsiteX7" fmla="*/ 1030288 w 1795182"/>
              <a:gd name="connsiteY7" fmla="*/ 427631 h 2094816"/>
              <a:gd name="connsiteX8" fmla="*/ 1030300 w 1795182"/>
              <a:gd name="connsiteY8" fmla="*/ 427639 h 2094816"/>
              <a:gd name="connsiteX9" fmla="*/ 1038773 w 1795182"/>
              <a:gd name="connsiteY9" fmla="*/ 432348 h 2094816"/>
              <a:gd name="connsiteX10" fmla="*/ 1052602 w 1795182"/>
              <a:gd name="connsiteY10" fmla="*/ 443198 h 2094816"/>
              <a:gd name="connsiteX11" fmla="*/ 1052627 w 1795182"/>
              <a:gd name="connsiteY11" fmla="*/ 443215 h 2094816"/>
              <a:gd name="connsiteX12" fmla="*/ 1038774 w 1795182"/>
              <a:gd name="connsiteY12" fmla="*/ 432347 h 2094816"/>
              <a:gd name="connsiteX13" fmla="*/ 874020 w 1795182"/>
              <a:gd name="connsiteY13" fmla="*/ 340787 h 2094816"/>
              <a:gd name="connsiteX14" fmla="*/ 1030290 w 1795182"/>
              <a:gd name="connsiteY14" fmla="*/ 427634 h 2094816"/>
              <a:gd name="connsiteX15" fmla="*/ 1030281 w 1795182"/>
              <a:gd name="connsiteY15" fmla="*/ 427628 h 2094816"/>
              <a:gd name="connsiteX16" fmla="*/ 874037 w 1795182"/>
              <a:gd name="connsiteY16" fmla="*/ 340794 h 2094816"/>
              <a:gd name="connsiteX17" fmla="*/ 843424 w 1795182"/>
              <a:gd name="connsiteY17" fmla="*/ 326843 h 2094816"/>
              <a:gd name="connsiteX18" fmla="*/ 843438 w 1795182"/>
              <a:gd name="connsiteY18" fmla="*/ 326850 h 2094816"/>
              <a:gd name="connsiteX19" fmla="*/ 859178 w 1795182"/>
              <a:gd name="connsiteY19" fmla="*/ 332538 h 2094816"/>
              <a:gd name="connsiteX20" fmla="*/ 874011 w 1795182"/>
              <a:gd name="connsiteY20" fmla="*/ 340781 h 2094816"/>
              <a:gd name="connsiteX21" fmla="*/ 874027 w 1795182"/>
              <a:gd name="connsiteY21" fmla="*/ 340789 h 2094816"/>
              <a:gd name="connsiteX22" fmla="*/ 859179 w 1795182"/>
              <a:gd name="connsiteY22" fmla="*/ 332537 h 2094816"/>
              <a:gd name="connsiteX23" fmla="*/ 673020 w 1795182"/>
              <a:gd name="connsiteY23" fmla="*/ 265261 h 2094816"/>
              <a:gd name="connsiteX24" fmla="*/ 843427 w 1795182"/>
              <a:gd name="connsiteY24" fmla="*/ 326846 h 2094816"/>
              <a:gd name="connsiteX25" fmla="*/ 843413 w 1795182"/>
              <a:gd name="connsiteY25" fmla="*/ 326839 h 2094816"/>
              <a:gd name="connsiteX26" fmla="*/ 673030 w 1795182"/>
              <a:gd name="connsiteY26" fmla="*/ 265264 h 2094816"/>
              <a:gd name="connsiteX27" fmla="*/ 645962 w 1795182"/>
              <a:gd name="connsiteY27" fmla="*/ 258571 h 2094816"/>
              <a:gd name="connsiteX28" fmla="*/ 645984 w 1795182"/>
              <a:gd name="connsiteY28" fmla="*/ 258577 h 2094816"/>
              <a:gd name="connsiteX29" fmla="*/ 663524 w 1795182"/>
              <a:gd name="connsiteY29" fmla="*/ 261830 h 2094816"/>
              <a:gd name="connsiteX30" fmla="*/ 673009 w 1795182"/>
              <a:gd name="connsiteY30" fmla="*/ 265257 h 2094816"/>
              <a:gd name="connsiteX31" fmla="*/ 673021 w 1795182"/>
              <a:gd name="connsiteY31" fmla="*/ 265260 h 2094816"/>
              <a:gd name="connsiteX32" fmla="*/ 663525 w 1795182"/>
              <a:gd name="connsiteY32" fmla="*/ 261829 h 2094816"/>
              <a:gd name="connsiteX33" fmla="*/ 1020483 w 1795182"/>
              <a:gd name="connsiteY33" fmla="*/ 0 h 2094816"/>
              <a:gd name="connsiteX34" fmla="*/ 1025160 w 1795182"/>
              <a:gd name="connsiteY34" fmla="*/ 9047 h 2094816"/>
              <a:gd name="connsiteX35" fmla="*/ 1031779 w 1795182"/>
              <a:gd name="connsiteY35" fmla="*/ 21851 h 2094816"/>
              <a:gd name="connsiteX36" fmla="*/ 1061576 w 1795182"/>
              <a:gd name="connsiteY36" fmla="*/ 126782 h 2094816"/>
              <a:gd name="connsiteX37" fmla="*/ 1197984 w 1795182"/>
              <a:gd name="connsiteY37" fmla="*/ 499476 h 2094816"/>
              <a:gd name="connsiteX38" fmla="*/ 1245621 w 1795182"/>
              <a:gd name="connsiteY38" fmla="*/ 604846 h 2094816"/>
              <a:gd name="connsiteX39" fmla="*/ 1281629 w 1795182"/>
              <a:gd name="connsiteY39" fmla="*/ 641070 h 2094816"/>
              <a:gd name="connsiteX40" fmla="*/ 1566978 w 1795182"/>
              <a:gd name="connsiteY40" fmla="*/ 1150073 h 2094816"/>
              <a:gd name="connsiteX41" fmla="*/ 1572777 w 1795182"/>
              <a:gd name="connsiteY41" fmla="*/ 1174176 h 2094816"/>
              <a:gd name="connsiteX42" fmla="*/ 1566978 w 1795182"/>
              <a:gd name="connsiteY42" fmla="*/ 1150074 h 2094816"/>
              <a:gd name="connsiteX43" fmla="*/ 1281629 w 1795182"/>
              <a:gd name="connsiteY43" fmla="*/ 641071 h 2094816"/>
              <a:gd name="connsiteX44" fmla="*/ 1245622 w 1795182"/>
              <a:gd name="connsiteY44" fmla="*/ 604848 h 2094816"/>
              <a:gd name="connsiteX45" fmla="*/ 1199432 w 1795182"/>
              <a:gd name="connsiteY45" fmla="*/ 558382 h 2094816"/>
              <a:gd name="connsiteX46" fmla="*/ 1052638 w 1795182"/>
              <a:gd name="connsiteY46" fmla="*/ 443224 h 2094816"/>
              <a:gd name="connsiteX47" fmla="*/ 1052618 w 1795182"/>
              <a:gd name="connsiteY47" fmla="*/ 443210 h 2094816"/>
              <a:gd name="connsiteX48" fmla="*/ 1199431 w 1795182"/>
              <a:gd name="connsiteY48" fmla="*/ 558383 h 2094816"/>
              <a:gd name="connsiteX49" fmla="*/ 1245621 w 1795182"/>
              <a:gd name="connsiteY49" fmla="*/ 604850 h 2094816"/>
              <a:gd name="connsiteX50" fmla="*/ 1279218 w 1795182"/>
              <a:gd name="connsiteY50" fmla="*/ 679164 h 2094816"/>
              <a:gd name="connsiteX51" fmla="*/ 1571990 w 1795182"/>
              <a:gd name="connsiteY51" fmla="*/ 1188533 h 2094816"/>
              <a:gd name="connsiteX52" fmla="*/ 1578396 w 1795182"/>
              <a:gd name="connsiteY52" fmla="*/ 1197541 h 2094816"/>
              <a:gd name="connsiteX53" fmla="*/ 1578396 w 1795182"/>
              <a:gd name="connsiteY53" fmla="*/ 1197542 h 2094816"/>
              <a:gd name="connsiteX54" fmla="*/ 1578396 w 1795182"/>
              <a:gd name="connsiteY54" fmla="*/ 1197543 h 2094816"/>
              <a:gd name="connsiteX55" fmla="*/ 1578400 w 1795182"/>
              <a:gd name="connsiteY55" fmla="*/ 1197547 h 2094816"/>
              <a:gd name="connsiteX56" fmla="*/ 1578400 w 1795182"/>
              <a:gd name="connsiteY56" fmla="*/ 1197548 h 2094816"/>
              <a:gd name="connsiteX57" fmla="*/ 1685087 w 1795182"/>
              <a:gd name="connsiteY57" fmla="*/ 1347574 h 2094816"/>
              <a:gd name="connsiteX58" fmla="*/ 1778672 w 1795182"/>
              <a:gd name="connsiteY58" fmla="*/ 1466663 h 2094816"/>
              <a:gd name="connsiteX59" fmla="*/ 1795182 w 1795182"/>
              <a:gd name="connsiteY59" fmla="*/ 1498600 h 2094816"/>
              <a:gd name="connsiteX60" fmla="*/ 1612547 w 1795182"/>
              <a:gd name="connsiteY60" fmla="*/ 1627635 h 2094816"/>
              <a:gd name="connsiteX61" fmla="*/ 1612547 w 1795182"/>
              <a:gd name="connsiteY61" fmla="*/ 1627636 h 2094816"/>
              <a:gd name="connsiteX62" fmla="*/ 951307 w 1795182"/>
              <a:gd name="connsiteY62" fmla="*/ 2094816 h 2094816"/>
              <a:gd name="connsiteX63" fmla="*/ 852570 w 1795182"/>
              <a:gd name="connsiteY63" fmla="*/ 1969172 h 2094816"/>
              <a:gd name="connsiteX64" fmla="*/ 69370 w 1795182"/>
              <a:gd name="connsiteY64" fmla="*/ 435722 h 2094816"/>
              <a:gd name="connsiteX65" fmla="*/ 7092 w 1795182"/>
              <a:gd name="connsiteY65" fmla="*/ 216409 h 2094816"/>
              <a:gd name="connsiteX66" fmla="*/ 322161 w 1795182"/>
              <a:gd name="connsiteY66" fmla="*/ 216409 h 2094816"/>
              <a:gd name="connsiteX67" fmla="*/ 324982 w 1795182"/>
              <a:gd name="connsiteY67" fmla="*/ 216552 h 2094816"/>
              <a:gd name="connsiteX68" fmla="*/ 324997 w 1795182"/>
              <a:gd name="connsiteY68" fmla="*/ 216551 h 2094816"/>
              <a:gd name="connsiteX69" fmla="*/ 454689 w 1795182"/>
              <a:gd name="connsiteY69" fmla="*/ 223100 h 2094816"/>
              <a:gd name="connsiteX70" fmla="*/ 645964 w 1795182"/>
              <a:gd name="connsiteY70" fmla="*/ 258573 h 2094816"/>
              <a:gd name="connsiteX71" fmla="*/ 645945 w 1795182"/>
              <a:gd name="connsiteY71" fmla="*/ 258568 h 2094816"/>
              <a:gd name="connsiteX72" fmla="*/ 454714 w 1795182"/>
              <a:gd name="connsiteY72" fmla="*/ 223104 h 2094816"/>
              <a:gd name="connsiteX73" fmla="*/ 454691 w 1795182"/>
              <a:gd name="connsiteY73" fmla="*/ 223100 h 2094816"/>
              <a:gd name="connsiteX74" fmla="*/ 324999 w 1795182"/>
              <a:gd name="connsiteY74" fmla="*/ 216551 h 2094816"/>
              <a:gd name="connsiteX75" fmla="*/ 325008 w 1795182"/>
              <a:gd name="connsiteY75" fmla="*/ 216551 h 2094816"/>
              <a:gd name="connsiteX76" fmla="*/ 324994 w 1795182"/>
              <a:gd name="connsiteY76" fmla="*/ 216550 h 2094816"/>
              <a:gd name="connsiteX77" fmla="*/ 324983 w 1795182"/>
              <a:gd name="connsiteY77" fmla="*/ 216551 h 2094816"/>
              <a:gd name="connsiteX78" fmla="*/ 322162 w 1795182"/>
              <a:gd name="connsiteY78" fmla="*/ 216408 h 2094816"/>
              <a:gd name="connsiteX79" fmla="*/ 7093 w 1795182"/>
              <a:gd name="connsiteY79" fmla="*/ 216408 h 2094816"/>
              <a:gd name="connsiteX80" fmla="*/ 7092 w 1795182"/>
              <a:gd name="connsiteY80" fmla="*/ 216407 h 2094816"/>
              <a:gd name="connsiteX81" fmla="*/ 7093 w 1795182"/>
              <a:gd name="connsiteY81" fmla="*/ 216407 h 2094816"/>
              <a:gd name="connsiteX82" fmla="*/ 6950 w 1795182"/>
              <a:gd name="connsiteY82" fmla="*/ 215901 h 2094816"/>
              <a:gd name="connsiteX83" fmla="*/ 6949 w 1795182"/>
              <a:gd name="connsiteY83" fmla="*/ 215901 h 2094816"/>
              <a:gd name="connsiteX84" fmla="*/ 708 w 1795182"/>
              <a:gd name="connsiteY84" fmla="*/ 193925 h 2094816"/>
              <a:gd name="connsiteX85" fmla="*/ 0 w 1795182"/>
              <a:gd name="connsiteY85" fmla="*/ 190856 h 2094816"/>
              <a:gd name="connsiteX86" fmla="*/ 17183 w 1795182"/>
              <a:gd name="connsiteY86" fmla="*/ 190501 h 2094816"/>
              <a:gd name="connsiteX87" fmla="*/ 12386 w 1795182"/>
              <a:gd name="connsiteY87" fmla="*/ 215900 h 2094816"/>
              <a:gd name="connsiteX88" fmla="*/ 12387 w 1795182"/>
              <a:gd name="connsiteY88" fmla="*/ 215900 h 2094816"/>
              <a:gd name="connsiteX89" fmla="*/ 29883 w 1795182"/>
              <a:gd name="connsiteY89" fmla="*/ 215900 h 2094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</a:cxnLst>
            <a:rect l="l" t="t" r="r" b="b"/>
            <a:pathLst>
              <a:path w="1795182" h="2094816">
                <a:moveTo>
                  <a:pt x="1586779" y="1232385"/>
                </a:moveTo>
                <a:lnTo>
                  <a:pt x="1595162" y="1267230"/>
                </a:lnTo>
                <a:cubicBezTo>
                  <a:pt x="1610385" y="1346682"/>
                  <a:pt x="1618355" y="1428711"/>
                  <a:pt x="1618355" y="1512602"/>
                </a:cubicBezTo>
                <a:lnTo>
                  <a:pt x="1618356" y="1512602"/>
                </a:lnTo>
                <a:lnTo>
                  <a:pt x="1618356" y="1512601"/>
                </a:lnTo>
                <a:lnTo>
                  <a:pt x="1618355" y="1512601"/>
                </a:lnTo>
                <a:cubicBezTo>
                  <a:pt x="1618355" y="1428710"/>
                  <a:pt x="1610385" y="1346681"/>
                  <a:pt x="1595162" y="1267229"/>
                </a:cubicBezTo>
                <a:close/>
                <a:moveTo>
                  <a:pt x="1030288" y="427631"/>
                </a:moveTo>
                <a:lnTo>
                  <a:pt x="1030300" y="427639"/>
                </a:lnTo>
                <a:lnTo>
                  <a:pt x="1038773" y="432348"/>
                </a:lnTo>
                <a:lnTo>
                  <a:pt x="1052602" y="443198"/>
                </a:lnTo>
                <a:lnTo>
                  <a:pt x="1052627" y="443215"/>
                </a:lnTo>
                <a:lnTo>
                  <a:pt x="1038774" y="432347"/>
                </a:lnTo>
                <a:close/>
                <a:moveTo>
                  <a:pt x="874020" y="340787"/>
                </a:moveTo>
                <a:lnTo>
                  <a:pt x="1030290" y="427634"/>
                </a:lnTo>
                <a:lnTo>
                  <a:pt x="1030281" y="427628"/>
                </a:lnTo>
                <a:lnTo>
                  <a:pt x="874037" y="340794"/>
                </a:lnTo>
                <a:close/>
                <a:moveTo>
                  <a:pt x="843424" y="326843"/>
                </a:moveTo>
                <a:lnTo>
                  <a:pt x="843438" y="326850"/>
                </a:lnTo>
                <a:lnTo>
                  <a:pt x="859178" y="332538"/>
                </a:lnTo>
                <a:lnTo>
                  <a:pt x="874011" y="340781"/>
                </a:lnTo>
                <a:lnTo>
                  <a:pt x="874027" y="340789"/>
                </a:lnTo>
                <a:lnTo>
                  <a:pt x="859179" y="332537"/>
                </a:lnTo>
                <a:close/>
                <a:moveTo>
                  <a:pt x="673020" y="265261"/>
                </a:moveTo>
                <a:lnTo>
                  <a:pt x="843427" y="326846"/>
                </a:lnTo>
                <a:lnTo>
                  <a:pt x="843413" y="326839"/>
                </a:lnTo>
                <a:lnTo>
                  <a:pt x="673030" y="265264"/>
                </a:lnTo>
                <a:close/>
                <a:moveTo>
                  <a:pt x="645962" y="258571"/>
                </a:moveTo>
                <a:lnTo>
                  <a:pt x="645984" y="258577"/>
                </a:lnTo>
                <a:lnTo>
                  <a:pt x="663524" y="261830"/>
                </a:lnTo>
                <a:lnTo>
                  <a:pt x="673009" y="265257"/>
                </a:lnTo>
                <a:lnTo>
                  <a:pt x="673021" y="265260"/>
                </a:lnTo>
                <a:lnTo>
                  <a:pt x="663525" y="261829"/>
                </a:lnTo>
                <a:close/>
                <a:moveTo>
                  <a:pt x="1020483" y="0"/>
                </a:moveTo>
                <a:lnTo>
                  <a:pt x="1025160" y="9047"/>
                </a:lnTo>
                <a:lnTo>
                  <a:pt x="1031779" y="21851"/>
                </a:lnTo>
                <a:lnTo>
                  <a:pt x="1061576" y="126782"/>
                </a:lnTo>
                <a:cubicBezTo>
                  <a:pt x="1101083" y="253803"/>
                  <a:pt x="1146666" y="378148"/>
                  <a:pt x="1197984" y="499476"/>
                </a:cubicBezTo>
                <a:lnTo>
                  <a:pt x="1245621" y="604846"/>
                </a:lnTo>
                <a:lnTo>
                  <a:pt x="1281629" y="641070"/>
                </a:lnTo>
                <a:cubicBezTo>
                  <a:pt x="1412388" y="784937"/>
                  <a:pt x="1511233" y="958333"/>
                  <a:pt x="1566978" y="1150073"/>
                </a:cubicBezTo>
                <a:lnTo>
                  <a:pt x="1572777" y="1174176"/>
                </a:lnTo>
                <a:lnTo>
                  <a:pt x="1566978" y="1150074"/>
                </a:lnTo>
                <a:cubicBezTo>
                  <a:pt x="1511233" y="958334"/>
                  <a:pt x="1412388" y="784938"/>
                  <a:pt x="1281629" y="641071"/>
                </a:cubicBezTo>
                <a:lnTo>
                  <a:pt x="1245622" y="604848"/>
                </a:lnTo>
                <a:lnTo>
                  <a:pt x="1199432" y="558382"/>
                </a:lnTo>
                <a:lnTo>
                  <a:pt x="1052638" y="443224"/>
                </a:lnTo>
                <a:lnTo>
                  <a:pt x="1052618" y="443210"/>
                </a:lnTo>
                <a:lnTo>
                  <a:pt x="1199431" y="558383"/>
                </a:lnTo>
                <a:lnTo>
                  <a:pt x="1245621" y="604850"/>
                </a:lnTo>
                <a:lnTo>
                  <a:pt x="1279218" y="679164"/>
                </a:lnTo>
                <a:cubicBezTo>
                  <a:pt x="1364669" y="856505"/>
                  <a:pt x="1462642" y="1026677"/>
                  <a:pt x="1571990" y="1188533"/>
                </a:cubicBezTo>
                <a:lnTo>
                  <a:pt x="1578396" y="1197541"/>
                </a:lnTo>
                <a:lnTo>
                  <a:pt x="1578396" y="1197542"/>
                </a:lnTo>
                <a:lnTo>
                  <a:pt x="1578396" y="1197543"/>
                </a:lnTo>
                <a:lnTo>
                  <a:pt x="1578400" y="1197547"/>
                </a:lnTo>
                <a:lnTo>
                  <a:pt x="1578400" y="1197548"/>
                </a:lnTo>
                <a:lnTo>
                  <a:pt x="1685087" y="1347574"/>
                </a:lnTo>
                <a:lnTo>
                  <a:pt x="1778672" y="1466663"/>
                </a:lnTo>
                <a:lnTo>
                  <a:pt x="1795182" y="1498600"/>
                </a:lnTo>
                <a:lnTo>
                  <a:pt x="1612547" y="1627635"/>
                </a:lnTo>
                <a:lnTo>
                  <a:pt x="1612547" y="1627636"/>
                </a:lnTo>
                <a:lnTo>
                  <a:pt x="951307" y="2094816"/>
                </a:lnTo>
                <a:lnTo>
                  <a:pt x="852570" y="1969172"/>
                </a:lnTo>
                <a:cubicBezTo>
                  <a:pt x="510229" y="1511407"/>
                  <a:pt x="243061" y="994157"/>
                  <a:pt x="69370" y="435722"/>
                </a:cubicBezTo>
                <a:lnTo>
                  <a:pt x="7092" y="216409"/>
                </a:lnTo>
                <a:lnTo>
                  <a:pt x="322161" y="216409"/>
                </a:lnTo>
                <a:lnTo>
                  <a:pt x="324982" y="216552"/>
                </a:lnTo>
                <a:lnTo>
                  <a:pt x="324997" y="216551"/>
                </a:lnTo>
                <a:lnTo>
                  <a:pt x="454689" y="223100"/>
                </a:lnTo>
                <a:lnTo>
                  <a:pt x="645964" y="258573"/>
                </a:lnTo>
                <a:lnTo>
                  <a:pt x="645945" y="258568"/>
                </a:lnTo>
                <a:lnTo>
                  <a:pt x="454714" y="223104"/>
                </a:lnTo>
                <a:lnTo>
                  <a:pt x="454691" y="223100"/>
                </a:lnTo>
                <a:lnTo>
                  <a:pt x="324999" y="216551"/>
                </a:lnTo>
                <a:lnTo>
                  <a:pt x="325008" y="216551"/>
                </a:lnTo>
                <a:lnTo>
                  <a:pt x="324994" y="216550"/>
                </a:lnTo>
                <a:lnTo>
                  <a:pt x="324983" y="216551"/>
                </a:lnTo>
                <a:lnTo>
                  <a:pt x="322162" y="216408"/>
                </a:lnTo>
                <a:lnTo>
                  <a:pt x="7093" y="216408"/>
                </a:lnTo>
                <a:lnTo>
                  <a:pt x="7092" y="216407"/>
                </a:lnTo>
                <a:lnTo>
                  <a:pt x="7093" y="216407"/>
                </a:lnTo>
                <a:lnTo>
                  <a:pt x="6950" y="215901"/>
                </a:lnTo>
                <a:lnTo>
                  <a:pt x="6949" y="215901"/>
                </a:lnTo>
                <a:lnTo>
                  <a:pt x="708" y="193925"/>
                </a:lnTo>
                <a:lnTo>
                  <a:pt x="0" y="190856"/>
                </a:lnTo>
                <a:lnTo>
                  <a:pt x="17183" y="190501"/>
                </a:lnTo>
                <a:lnTo>
                  <a:pt x="12386" y="215900"/>
                </a:lnTo>
                <a:lnTo>
                  <a:pt x="12387" y="215900"/>
                </a:lnTo>
                <a:lnTo>
                  <a:pt x="29883" y="215900"/>
                </a:lnTo>
                <a:close/>
              </a:path>
            </a:pathLst>
          </a:cu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62595751-D31F-9D23-5AA4-8F225F1F61B0}"/>
              </a:ext>
            </a:extLst>
          </p:cNvPr>
          <p:cNvSpPr/>
          <p:nvPr/>
        </p:nvSpPr>
        <p:spPr>
          <a:xfrm>
            <a:off x="12705420" y="2225648"/>
            <a:ext cx="9264706" cy="9264706"/>
          </a:xfrm>
          <a:prstGeom prst="ellipse">
            <a:avLst/>
          </a:prstGeom>
          <a:noFill/>
          <a:ln w="254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B692DC8D-5568-615E-8BCE-CB7B183CBD41}"/>
              </a:ext>
            </a:extLst>
          </p:cNvPr>
          <p:cNvSpPr/>
          <p:nvPr/>
        </p:nvSpPr>
        <p:spPr>
          <a:xfrm>
            <a:off x="13037316" y="2557544"/>
            <a:ext cx="8600914" cy="8600914"/>
          </a:xfrm>
          <a:prstGeom prst="ellipse">
            <a:avLst/>
          </a:prstGeom>
          <a:solidFill>
            <a:schemeClr val="bg1"/>
          </a:solidFill>
          <a:ln>
            <a:solidFill>
              <a:schemeClr val="bg1">
                <a:lumMod val="85000"/>
              </a:schemeClr>
            </a:solidFill>
          </a:ln>
          <a:effectLst>
            <a:outerShdw blurRad="762000" dist="4445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96C82A96-38D3-0DFB-E18D-A547A720F1BE}"/>
              </a:ext>
            </a:extLst>
          </p:cNvPr>
          <p:cNvSpPr/>
          <p:nvPr/>
        </p:nvSpPr>
        <p:spPr>
          <a:xfrm>
            <a:off x="2451330" y="2370664"/>
            <a:ext cx="2728949" cy="2765337"/>
          </a:xfrm>
          <a:prstGeom prst="ellipse">
            <a:avLst/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9090A6B5-6A76-9A97-A263-51A3B75966D0}"/>
              </a:ext>
            </a:extLst>
          </p:cNvPr>
          <p:cNvSpPr/>
          <p:nvPr/>
        </p:nvSpPr>
        <p:spPr>
          <a:xfrm>
            <a:off x="2677030" y="2599375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4AF9CAB4-67DB-2C78-993C-4E508DA87910}"/>
              </a:ext>
            </a:extLst>
          </p:cNvPr>
          <p:cNvSpPr/>
          <p:nvPr/>
        </p:nvSpPr>
        <p:spPr>
          <a:xfrm>
            <a:off x="2451330" y="5475333"/>
            <a:ext cx="2728949" cy="2765337"/>
          </a:xfrm>
          <a:prstGeom prst="ellipse">
            <a:avLst/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312A38F9-088E-3396-3B7C-B04D637BBFB9}"/>
              </a:ext>
            </a:extLst>
          </p:cNvPr>
          <p:cNvSpPr/>
          <p:nvPr/>
        </p:nvSpPr>
        <p:spPr>
          <a:xfrm>
            <a:off x="2677030" y="5704044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17F797E3-F5F7-EE3E-3671-E9C94989C33F}"/>
              </a:ext>
            </a:extLst>
          </p:cNvPr>
          <p:cNvSpPr/>
          <p:nvPr/>
        </p:nvSpPr>
        <p:spPr>
          <a:xfrm>
            <a:off x="2451330" y="8580003"/>
            <a:ext cx="2728949" cy="2765337"/>
          </a:xfrm>
          <a:prstGeom prst="ellipse">
            <a:avLst/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B43D96C1-6B01-6F35-C24D-D56BEFB3623A}"/>
              </a:ext>
            </a:extLst>
          </p:cNvPr>
          <p:cNvSpPr/>
          <p:nvPr/>
        </p:nvSpPr>
        <p:spPr>
          <a:xfrm>
            <a:off x="2677030" y="8808714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Freeform: Shape 52">
            <a:extLst>
              <a:ext uri="{FF2B5EF4-FFF2-40B4-BE49-F238E27FC236}">
                <a16:creationId xmlns:a16="http://schemas.microsoft.com/office/drawing/2014/main" id="{297B1F3C-F39A-C82D-ED0F-54215E3A00B7}"/>
              </a:ext>
            </a:extLst>
          </p:cNvPr>
          <p:cNvSpPr/>
          <p:nvPr/>
        </p:nvSpPr>
        <p:spPr>
          <a:xfrm>
            <a:off x="9958080" y="2225649"/>
            <a:ext cx="2607407" cy="3110795"/>
          </a:xfrm>
          <a:custGeom>
            <a:avLst/>
            <a:gdLst>
              <a:gd name="connsiteX0" fmla="*/ 13067 w 2607407"/>
              <a:gd name="connsiteY0" fmla="*/ 3080796 h 3110795"/>
              <a:gd name="connsiteX1" fmla="*/ 1476307 w 2607407"/>
              <a:gd name="connsiteY1" fmla="*/ 3080796 h 3110795"/>
              <a:gd name="connsiteX2" fmla="*/ 1468832 w 2607407"/>
              <a:gd name="connsiteY2" fmla="*/ 3107118 h 3110795"/>
              <a:gd name="connsiteX3" fmla="*/ 1467984 w 2607407"/>
              <a:gd name="connsiteY3" fmla="*/ 3110795 h 3110795"/>
              <a:gd name="connsiteX4" fmla="*/ 1432154 w 2607407"/>
              <a:gd name="connsiteY4" fmla="*/ 0 h 3110795"/>
              <a:gd name="connsiteX5" fmla="*/ 2607407 w 2607407"/>
              <a:gd name="connsiteY5" fmla="*/ 830343 h 3110795"/>
              <a:gd name="connsiteX6" fmla="*/ 2489146 w 2607407"/>
              <a:gd name="connsiteY6" fmla="*/ 980832 h 3110795"/>
              <a:gd name="connsiteX7" fmla="*/ 1551074 w 2607407"/>
              <a:gd name="connsiteY7" fmla="*/ 2817509 h 3110795"/>
              <a:gd name="connsiteX8" fmla="*/ 1476578 w 2607407"/>
              <a:gd name="connsiteY8" fmla="*/ 3079848 h 3110795"/>
              <a:gd name="connsiteX9" fmla="*/ 0 w 2607407"/>
              <a:gd name="connsiteY9" fmla="*/ 3079848 h 3110795"/>
              <a:gd name="connsiteX10" fmla="*/ 76618 w 2607407"/>
              <a:gd name="connsiteY10" fmla="*/ 2747872 h 3110795"/>
              <a:gd name="connsiteX11" fmla="*/ 1337249 w 2607407"/>
              <a:gd name="connsiteY11" fmla="*/ 120769 h 3110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07407" h="3110795">
                <a:moveTo>
                  <a:pt x="13067" y="3080796"/>
                </a:moveTo>
                <a:lnTo>
                  <a:pt x="1476307" y="3080796"/>
                </a:lnTo>
                <a:lnTo>
                  <a:pt x="1468832" y="3107118"/>
                </a:lnTo>
                <a:lnTo>
                  <a:pt x="1467984" y="3110795"/>
                </a:lnTo>
                <a:close/>
                <a:moveTo>
                  <a:pt x="1432154" y="0"/>
                </a:moveTo>
                <a:lnTo>
                  <a:pt x="2607407" y="830343"/>
                </a:lnTo>
                <a:lnTo>
                  <a:pt x="2489146" y="980832"/>
                </a:lnTo>
                <a:cubicBezTo>
                  <a:pt x="2079110" y="1529116"/>
                  <a:pt x="1759111" y="2148648"/>
                  <a:pt x="1551074" y="2817509"/>
                </a:cubicBezTo>
                <a:lnTo>
                  <a:pt x="1476578" y="3079848"/>
                </a:lnTo>
                <a:lnTo>
                  <a:pt x="0" y="3079848"/>
                </a:lnTo>
                <a:lnTo>
                  <a:pt x="76618" y="2747872"/>
                </a:lnTo>
                <a:cubicBezTo>
                  <a:pt x="324575" y="1784145"/>
                  <a:pt x="758262" y="894968"/>
                  <a:pt x="1337249" y="120769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4" name="Freeform: Shape 53">
            <a:extLst>
              <a:ext uri="{FF2B5EF4-FFF2-40B4-BE49-F238E27FC236}">
                <a16:creationId xmlns:a16="http://schemas.microsoft.com/office/drawing/2014/main" id="{BE9E7011-6961-B1C7-DDF0-54288BDCD785}"/>
              </a:ext>
            </a:extLst>
          </p:cNvPr>
          <p:cNvSpPr/>
          <p:nvPr/>
        </p:nvSpPr>
        <p:spPr>
          <a:xfrm>
            <a:off x="9958001" y="8379561"/>
            <a:ext cx="2607486" cy="3110793"/>
          </a:xfrm>
          <a:custGeom>
            <a:avLst/>
            <a:gdLst>
              <a:gd name="connsiteX0" fmla="*/ 0 w 2607486"/>
              <a:gd name="connsiteY0" fmla="*/ 30605 h 3110793"/>
              <a:gd name="connsiteX1" fmla="*/ 1476560 w 2607486"/>
              <a:gd name="connsiteY1" fmla="*/ 30605 h 3110793"/>
              <a:gd name="connsiteX2" fmla="*/ 1551153 w 2607486"/>
              <a:gd name="connsiteY2" fmla="*/ 293285 h 3110793"/>
              <a:gd name="connsiteX3" fmla="*/ 2489225 w 2607486"/>
              <a:gd name="connsiteY3" fmla="*/ 2129962 h 3110793"/>
              <a:gd name="connsiteX4" fmla="*/ 2607486 w 2607486"/>
              <a:gd name="connsiteY4" fmla="*/ 2280451 h 3110793"/>
              <a:gd name="connsiteX5" fmla="*/ 1432234 w 2607486"/>
              <a:gd name="connsiteY5" fmla="*/ 3110793 h 3110793"/>
              <a:gd name="connsiteX6" fmla="*/ 1337328 w 2607486"/>
              <a:gd name="connsiteY6" fmla="*/ 2990022 h 3110793"/>
              <a:gd name="connsiteX7" fmla="*/ 76697 w 2607486"/>
              <a:gd name="connsiteY7" fmla="*/ 362920 h 3110793"/>
              <a:gd name="connsiteX8" fmla="*/ 1468063 w 2607486"/>
              <a:gd name="connsiteY8" fmla="*/ 0 h 3110793"/>
              <a:gd name="connsiteX9" fmla="*/ 1468911 w 2607486"/>
              <a:gd name="connsiteY9" fmla="*/ 3676 h 3110793"/>
              <a:gd name="connsiteX10" fmla="*/ 1476386 w 2607486"/>
              <a:gd name="connsiteY10" fmla="*/ 29997 h 3110793"/>
              <a:gd name="connsiteX11" fmla="*/ 13146 w 2607486"/>
              <a:gd name="connsiteY11" fmla="*/ 29997 h 31107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07486" h="3110793">
                <a:moveTo>
                  <a:pt x="0" y="30605"/>
                </a:moveTo>
                <a:lnTo>
                  <a:pt x="1476560" y="30605"/>
                </a:lnTo>
                <a:lnTo>
                  <a:pt x="1551153" y="293285"/>
                </a:lnTo>
                <a:cubicBezTo>
                  <a:pt x="1759190" y="962146"/>
                  <a:pt x="2079189" y="1581678"/>
                  <a:pt x="2489225" y="2129962"/>
                </a:cubicBezTo>
                <a:lnTo>
                  <a:pt x="2607486" y="2280451"/>
                </a:lnTo>
                <a:lnTo>
                  <a:pt x="1432234" y="3110793"/>
                </a:lnTo>
                <a:lnTo>
                  <a:pt x="1337328" y="2990022"/>
                </a:lnTo>
                <a:cubicBezTo>
                  <a:pt x="758341" y="2215824"/>
                  <a:pt x="324654" y="1326647"/>
                  <a:pt x="76697" y="362920"/>
                </a:cubicBezTo>
                <a:close/>
                <a:moveTo>
                  <a:pt x="1468063" y="0"/>
                </a:moveTo>
                <a:lnTo>
                  <a:pt x="1468911" y="3676"/>
                </a:lnTo>
                <a:lnTo>
                  <a:pt x="1476386" y="29997"/>
                </a:lnTo>
                <a:lnTo>
                  <a:pt x="13146" y="29997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5" name="Rectangle 875">
            <a:extLst>
              <a:ext uri="{FF2B5EF4-FFF2-40B4-BE49-F238E27FC236}">
                <a16:creationId xmlns:a16="http://schemas.microsoft.com/office/drawing/2014/main" id="{8C058FA4-75B7-C324-229A-50B34B0457A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9037207"/>
            <a:ext cx="3125856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schemeClr val="tx2"/>
                </a:solidFill>
                <a:latin typeface="+mj-lt"/>
              </a:rPr>
              <a:t>PERFORMANCE</a:t>
            </a:r>
            <a:endParaRPr lang="ru-RU" altLang="ru-RU" sz="1050" b="1" dirty="0">
              <a:solidFill>
                <a:schemeClr val="tx2"/>
              </a:solidFill>
              <a:latin typeface="+mj-lt"/>
            </a:endParaRP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2E34362A-EDBF-60BF-898A-6FFD77A536E4}"/>
              </a:ext>
            </a:extLst>
          </p:cNvPr>
          <p:cNvSpPr txBox="1"/>
          <p:nvPr/>
        </p:nvSpPr>
        <p:spPr bwMode="auto">
          <a:xfrm>
            <a:off x="5535877" y="9713903"/>
            <a:ext cx="3767738" cy="117423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vi-VN" sz="2000" dirty="0">
                <a:solidFill>
                  <a:schemeClr val="tx2"/>
                </a:solidFill>
                <a:latin typeface="+mn-lt"/>
              </a:rPr>
              <a:t>Đặt mục tiêu rõ ràng, đo lường liên tục để cải thiện hiệu suất</a:t>
            </a:r>
            <a:r>
              <a:rPr lang="en-US" sz="2000" dirty="0">
                <a:solidFill>
                  <a:schemeClr val="tx2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schemeClr val="tx2"/>
                </a:solidFill>
                <a:latin typeface="+mn-lt"/>
              </a:rPr>
              <a:t>hoạt</a:t>
            </a:r>
            <a:r>
              <a:rPr lang="en-US" sz="2000" dirty="0">
                <a:solidFill>
                  <a:schemeClr val="tx2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schemeClr val="tx2"/>
                </a:solidFill>
                <a:latin typeface="+mn-lt"/>
              </a:rPr>
              <a:t>động</a:t>
            </a:r>
            <a:r>
              <a:rPr lang="en-US" sz="2000" dirty="0">
                <a:solidFill>
                  <a:schemeClr val="tx2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schemeClr val="tx2"/>
                </a:solidFill>
                <a:latin typeface="+mn-lt"/>
              </a:rPr>
              <a:t>và</a:t>
            </a:r>
            <a:r>
              <a:rPr lang="vi-VN" sz="2000" dirty="0">
                <a:solidFill>
                  <a:schemeClr val="tx2"/>
                </a:solidFill>
                <a:latin typeface="+mn-lt"/>
              </a:rPr>
              <a:t> kinh doanh.</a:t>
            </a:r>
            <a:endParaRPr lang="en-US" sz="2000" dirty="0">
              <a:solidFill>
                <a:schemeClr val="tx2"/>
              </a:solidFill>
              <a:latin typeface="+mn-lt"/>
            </a:endParaRPr>
          </a:p>
        </p:txBody>
      </p:sp>
      <p:sp>
        <p:nvSpPr>
          <p:cNvPr id="57" name="Rectangle 875">
            <a:extLst>
              <a:ext uri="{FF2B5EF4-FFF2-40B4-BE49-F238E27FC236}">
                <a16:creationId xmlns:a16="http://schemas.microsoft.com/office/drawing/2014/main" id="{E3929EA9-0E21-CE90-FC00-53C1A550CA8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5933465"/>
            <a:ext cx="1907573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PROCESS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7EA48253-E624-DE08-3610-4C5D56945C3F}"/>
              </a:ext>
            </a:extLst>
          </p:cNvPr>
          <p:cNvSpPr txBox="1"/>
          <p:nvPr/>
        </p:nvSpPr>
        <p:spPr bwMode="auto">
          <a:xfrm>
            <a:off x="5535877" y="6610161"/>
            <a:ext cx="3767738" cy="117237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en-US" sz="2000" dirty="0" err="1">
                <a:solidFill>
                  <a:prstClr val="white"/>
                </a:solidFill>
                <a:latin typeface="+mn-lt"/>
              </a:rPr>
              <a:t>Chuẩn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hóa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quy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trình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làm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việc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,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loại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bỏ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lãng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phí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và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tăng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hiệu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quả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vận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hành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.</a:t>
            </a:r>
          </a:p>
        </p:txBody>
      </p:sp>
      <p:sp>
        <p:nvSpPr>
          <p:cNvPr id="59" name="Rectangle 875">
            <a:extLst>
              <a:ext uri="{FF2B5EF4-FFF2-40B4-BE49-F238E27FC236}">
                <a16:creationId xmlns:a16="http://schemas.microsoft.com/office/drawing/2014/main" id="{D61715D2-90AE-84CB-C3C9-0CE1D55772F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2828714"/>
            <a:ext cx="1505220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PEOPLE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68F28E38-FA6F-13CA-03B5-E79FEF282D46}"/>
              </a:ext>
            </a:extLst>
          </p:cNvPr>
          <p:cNvSpPr txBox="1"/>
          <p:nvPr/>
        </p:nvSpPr>
        <p:spPr bwMode="auto">
          <a:xfrm>
            <a:off x="5535877" y="3505410"/>
            <a:ext cx="3767738" cy="117237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vi-VN" sz="2000" dirty="0">
                <a:solidFill>
                  <a:prstClr val="white"/>
                </a:solidFill>
                <a:latin typeface="+mn-lt"/>
              </a:rPr>
              <a:t>Đầu tư vào đào tạo, kỹ năng và động lực để tạo giá trị bền vững.</a:t>
            </a:r>
            <a:endParaRPr lang="en-US" sz="2000" dirty="0">
              <a:solidFill>
                <a:prstClr val="white"/>
              </a:solidFill>
              <a:latin typeface="+mn-lt"/>
            </a:endParaRP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3E4E73D5-DA6F-7632-2094-B6C48F818299}"/>
              </a:ext>
            </a:extLst>
          </p:cNvPr>
          <p:cNvSpPr/>
          <p:nvPr/>
        </p:nvSpPr>
        <p:spPr>
          <a:xfrm>
            <a:off x="9797305" y="-682467"/>
            <a:ext cx="15080936" cy="15080936"/>
          </a:xfrm>
          <a:prstGeom prst="ellipse">
            <a:avLst/>
          </a:prstGeom>
          <a:noFill/>
          <a:ln w="254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TextBox 48">
            <a:extLst>
              <a:ext uri="{FF2B5EF4-FFF2-40B4-BE49-F238E27FC236}">
                <a16:creationId xmlns:a16="http://schemas.microsoft.com/office/drawing/2014/main" id="{62D8EE4E-9971-5A6A-9968-128D98A47561}"/>
              </a:ext>
            </a:extLst>
          </p:cNvPr>
          <p:cNvSpPr txBox="1"/>
          <p:nvPr/>
        </p:nvSpPr>
        <p:spPr>
          <a:xfrm>
            <a:off x="14890629" y="4049540"/>
            <a:ext cx="4894289" cy="5616922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19900" b="1" dirty="0">
                <a:ln>
                  <a:solidFill>
                    <a:schemeClr val="accent6"/>
                  </a:solidFill>
                </a:ln>
                <a:solidFill>
                  <a:schemeClr val="bg2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03</a:t>
            </a:r>
            <a:endParaRPr lang="en-US" sz="8000" b="1" dirty="0">
              <a:ln>
                <a:solidFill>
                  <a:schemeClr val="accent6"/>
                </a:solidFill>
              </a:ln>
              <a:solidFill>
                <a:schemeClr val="bg2"/>
              </a:solidFill>
              <a:effectLst>
                <a:outerShdw blurRad="381000" dist="127000" dir="5400000" algn="t" rotWithShape="0">
                  <a:prstClr val="black">
                    <a:alpha val="15000"/>
                  </a:prstClr>
                </a:outerShdw>
              </a:effectLst>
              <a:latin typeface="+mj-lt"/>
            </a:endParaRPr>
          </a:p>
          <a:p>
            <a:pPr lvl="0" algn="ctr">
              <a:defRPr/>
            </a:pPr>
            <a:r>
              <a:rPr lang="en-US" sz="8000" b="1" dirty="0">
                <a:solidFill>
                  <a:schemeClr val="accent1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GROWTH</a:t>
            </a:r>
          </a:p>
          <a:p>
            <a:pPr lvl="0" algn="ctr">
              <a:defRPr/>
            </a:pPr>
            <a:r>
              <a:rPr lang="en-US" sz="8000" dirty="0">
                <a:solidFill>
                  <a:schemeClr val="accent3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DRIVERS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accent3"/>
              </a:solidFill>
              <a:effectLst>
                <a:outerShdw blurRad="381000" dist="127000" dir="5400000" algn="t" rotWithShape="0">
                  <a:prstClr val="black">
                    <a:alpha val="15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63" name="Freeform 16">
            <a:extLst>
              <a:ext uri="{FF2B5EF4-FFF2-40B4-BE49-F238E27FC236}">
                <a16:creationId xmlns:a16="http://schemas.microsoft.com/office/drawing/2014/main" id="{1CEBFEAF-81BE-CDCA-EDDE-0E4FAA6CFF4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91258" y="3189917"/>
            <a:ext cx="849092" cy="1126831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128" name="Group 5">
            <a:extLst>
              <a:ext uri="{FF2B5EF4-FFF2-40B4-BE49-F238E27FC236}">
                <a16:creationId xmlns:a16="http://schemas.microsoft.com/office/drawing/2014/main" id="{514EE4B6-4E20-2490-7D28-8E3FB28F80D6}"/>
              </a:ext>
            </a:extLst>
          </p:cNvPr>
          <p:cNvGrpSpPr>
            <a:grpSpLocks/>
          </p:cNvGrpSpPr>
          <p:nvPr/>
        </p:nvGrpSpPr>
        <p:grpSpPr bwMode="auto">
          <a:xfrm>
            <a:off x="3395226" y="6436101"/>
            <a:ext cx="841156" cy="843800"/>
            <a:chOff x="2317906" y="7278896"/>
            <a:chExt cx="505393" cy="506808"/>
          </a:xfrm>
          <a:solidFill>
            <a:schemeClr val="accent2"/>
          </a:solidFill>
        </p:grpSpPr>
        <p:sp>
          <p:nvSpPr>
            <p:cNvPr id="129" name="Freeform 55">
              <a:extLst>
                <a:ext uri="{FF2B5EF4-FFF2-40B4-BE49-F238E27FC236}">
                  <a16:creationId xmlns:a16="http://schemas.microsoft.com/office/drawing/2014/main" id="{A74C589B-1F8B-632E-BEE0-CCEE799D956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906" y="7556366"/>
              <a:ext cx="505393" cy="229338"/>
            </a:xfrm>
            <a:custGeom>
              <a:avLst/>
              <a:gdLst>
                <a:gd name="T0" fmla="*/ 161856443 w 1574"/>
                <a:gd name="T1" fmla="*/ 0 h 713"/>
                <a:gd name="T2" fmla="*/ 161856443 w 1574"/>
                <a:gd name="T3" fmla="*/ 0 h 713"/>
                <a:gd name="T4" fmla="*/ 19885320 w 1574"/>
                <a:gd name="T5" fmla="*/ 0 h 713"/>
                <a:gd name="T6" fmla="*/ 0 w 1574"/>
                <a:gd name="T7" fmla="*/ 22623406 h 713"/>
                <a:gd name="T8" fmla="*/ 0 w 1574"/>
                <a:gd name="T9" fmla="*/ 62649802 h 713"/>
                <a:gd name="T10" fmla="*/ 19885320 w 1574"/>
                <a:gd name="T11" fmla="*/ 82604781 h 713"/>
                <a:gd name="T12" fmla="*/ 161856443 w 1574"/>
                <a:gd name="T13" fmla="*/ 82604781 h 713"/>
                <a:gd name="T14" fmla="*/ 181857355 w 1574"/>
                <a:gd name="T15" fmla="*/ 62649802 h 713"/>
                <a:gd name="T16" fmla="*/ 181857355 w 1574"/>
                <a:gd name="T17" fmla="*/ 22623406 h 713"/>
                <a:gd name="T18" fmla="*/ 161856443 w 1574"/>
                <a:gd name="T19" fmla="*/ 0 h 713"/>
                <a:gd name="T20" fmla="*/ 161856443 w 1574"/>
                <a:gd name="T21" fmla="*/ 62649802 h 713"/>
                <a:gd name="T22" fmla="*/ 161856443 w 1574"/>
                <a:gd name="T23" fmla="*/ 62649802 h 713"/>
                <a:gd name="T24" fmla="*/ 19885320 w 1574"/>
                <a:gd name="T25" fmla="*/ 62649802 h 713"/>
                <a:gd name="T26" fmla="*/ 19885320 w 1574"/>
                <a:gd name="T27" fmla="*/ 22623406 h 713"/>
                <a:gd name="T28" fmla="*/ 161856443 w 1574"/>
                <a:gd name="T29" fmla="*/ 22623406 h 713"/>
                <a:gd name="T30" fmla="*/ 161856443 w 1574"/>
                <a:gd name="T31" fmla="*/ 62649802 h 713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574" h="713">
                  <a:moveTo>
                    <a:pt x="1400" y="0"/>
                  </a:moveTo>
                  <a:lnTo>
                    <a:pt x="1400" y="0"/>
                  </a:lnTo>
                  <a:cubicBezTo>
                    <a:pt x="172" y="0"/>
                    <a:pt x="172" y="0"/>
                    <a:pt x="172" y="0"/>
                  </a:cubicBezTo>
                  <a:cubicBezTo>
                    <a:pt x="86" y="0"/>
                    <a:pt x="0" y="87"/>
                    <a:pt x="0" y="195"/>
                  </a:cubicBezTo>
                  <a:cubicBezTo>
                    <a:pt x="0" y="540"/>
                    <a:pt x="0" y="540"/>
                    <a:pt x="0" y="540"/>
                  </a:cubicBezTo>
                  <a:cubicBezTo>
                    <a:pt x="0" y="626"/>
                    <a:pt x="86" y="712"/>
                    <a:pt x="172" y="712"/>
                  </a:cubicBezTo>
                  <a:cubicBezTo>
                    <a:pt x="1400" y="712"/>
                    <a:pt x="1400" y="712"/>
                    <a:pt x="1400" y="712"/>
                  </a:cubicBezTo>
                  <a:cubicBezTo>
                    <a:pt x="1509" y="712"/>
                    <a:pt x="1573" y="626"/>
                    <a:pt x="1573" y="540"/>
                  </a:cubicBezTo>
                  <a:cubicBezTo>
                    <a:pt x="1573" y="195"/>
                    <a:pt x="1573" y="195"/>
                    <a:pt x="1573" y="195"/>
                  </a:cubicBezTo>
                  <a:cubicBezTo>
                    <a:pt x="1573" y="87"/>
                    <a:pt x="1509" y="0"/>
                    <a:pt x="1400" y="0"/>
                  </a:cubicBezTo>
                  <a:close/>
                  <a:moveTo>
                    <a:pt x="1400" y="540"/>
                  </a:moveTo>
                  <a:lnTo>
                    <a:pt x="1400" y="540"/>
                  </a:lnTo>
                  <a:cubicBezTo>
                    <a:pt x="172" y="540"/>
                    <a:pt x="172" y="540"/>
                    <a:pt x="172" y="540"/>
                  </a:cubicBezTo>
                  <a:cubicBezTo>
                    <a:pt x="172" y="195"/>
                    <a:pt x="172" y="195"/>
                    <a:pt x="172" y="195"/>
                  </a:cubicBezTo>
                  <a:cubicBezTo>
                    <a:pt x="1400" y="195"/>
                    <a:pt x="1400" y="195"/>
                    <a:pt x="1400" y="195"/>
                  </a:cubicBezTo>
                  <a:lnTo>
                    <a:pt x="1400" y="540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30" name="Freeform 56">
              <a:extLst>
                <a:ext uri="{FF2B5EF4-FFF2-40B4-BE49-F238E27FC236}">
                  <a16:creationId xmlns:a16="http://schemas.microsoft.com/office/drawing/2014/main" id="{47A749FC-AC4A-26AE-EB36-06CCF3B1CB0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906" y="7278896"/>
              <a:ext cx="505393" cy="220844"/>
            </a:xfrm>
            <a:custGeom>
              <a:avLst/>
              <a:gdLst>
                <a:gd name="T0" fmla="*/ 161856443 w 1574"/>
                <a:gd name="T1" fmla="*/ 0 h 690"/>
                <a:gd name="T2" fmla="*/ 161856443 w 1574"/>
                <a:gd name="T3" fmla="*/ 0 h 690"/>
                <a:gd name="T4" fmla="*/ 19885320 w 1574"/>
                <a:gd name="T5" fmla="*/ 0 h 690"/>
                <a:gd name="T6" fmla="*/ 0 w 1574"/>
                <a:gd name="T7" fmla="*/ 19758497 h 690"/>
                <a:gd name="T8" fmla="*/ 0 w 1574"/>
                <a:gd name="T9" fmla="*/ 59390393 h 690"/>
                <a:gd name="T10" fmla="*/ 19885320 w 1574"/>
                <a:gd name="T11" fmla="*/ 79148889 h 690"/>
                <a:gd name="T12" fmla="*/ 161856443 w 1574"/>
                <a:gd name="T13" fmla="*/ 79148889 h 690"/>
                <a:gd name="T14" fmla="*/ 181857355 w 1574"/>
                <a:gd name="T15" fmla="*/ 59390393 h 690"/>
                <a:gd name="T16" fmla="*/ 181857355 w 1574"/>
                <a:gd name="T17" fmla="*/ 19758497 h 690"/>
                <a:gd name="T18" fmla="*/ 161856443 w 1574"/>
                <a:gd name="T19" fmla="*/ 0 h 690"/>
                <a:gd name="T20" fmla="*/ 161856443 w 1574"/>
                <a:gd name="T21" fmla="*/ 59390393 h 690"/>
                <a:gd name="T22" fmla="*/ 161856443 w 1574"/>
                <a:gd name="T23" fmla="*/ 59390393 h 690"/>
                <a:gd name="T24" fmla="*/ 19885320 w 1574"/>
                <a:gd name="T25" fmla="*/ 59390393 h 690"/>
                <a:gd name="T26" fmla="*/ 19885320 w 1574"/>
                <a:gd name="T27" fmla="*/ 19758497 h 690"/>
                <a:gd name="T28" fmla="*/ 161856443 w 1574"/>
                <a:gd name="T29" fmla="*/ 19758497 h 690"/>
                <a:gd name="T30" fmla="*/ 161856443 w 1574"/>
                <a:gd name="T31" fmla="*/ 59390393 h 690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574" h="690">
                  <a:moveTo>
                    <a:pt x="1400" y="0"/>
                  </a:moveTo>
                  <a:lnTo>
                    <a:pt x="1400" y="0"/>
                  </a:lnTo>
                  <a:cubicBezTo>
                    <a:pt x="172" y="0"/>
                    <a:pt x="172" y="0"/>
                    <a:pt x="172" y="0"/>
                  </a:cubicBezTo>
                  <a:cubicBezTo>
                    <a:pt x="86" y="0"/>
                    <a:pt x="0" y="64"/>
                    <a:pt x="0" y="172"/>
                  </a:cubicBezTo>
                  <a:cubicBezTo>
                    <a:pt x="0" y="517"/>
                    <a:pt x="0" y="517"/>
                    <a:pt x="0" y="517"/>
                  </a:cubicBezTo>
                  <a:cubicBezTo>
                    <a:pt x="0" y="625"/>
                    <a:pt x="86" y="689"/>
                    <a:pt x="172" y="689"/>
                  </a:cubicBezTo>
                  <a:cubicBezTo>
                    <a:pt x="1400" y="689"/>
                    <a:pt x="1400" y="689"/>
                    <a:pt x="1400" y="689"/>
                  </a:cubicBezTo>
                  <a:cubicBezTo>
                    <a:pt x="1509" y="689"/>
                    <a:pt x="1573" y="625"/>
                    <a:pt x="1573" y="517"/>
                  </a:cubicBezTo>
                  <a:cubicBezTo>
                    <a:pt x="1573" y="172"/>
                    <a:pt x="1573" y="172"/>
                    <a:pt x="1573" y="172"/>
                  </a:cubicBezTo>
                  <a:cubicBezTo>
                    <a:pt x="1573" y="64"/>
                    <a:pt x="1509" y="0"/>
                    <a:pt x="1400" y="0"/>
                  </a:cubicBezTo>
                  <a:close/>
                  <a:moveTo>
                    <a:pt x="1400" y="517"/>
                  </a:moveTo>
                  <a:lnTo>
                    <a:pt x="1400" y="517"/>
                  </a:lnTo>
                  <a:cubicBezTo>
                    <a:pt x="172" y="517"/>
                    <a:pt x="172" y="517"/>
                    <a:pt x="172" y="517"/>
                  </a:cubicBezTo>
                  <a:cubicBezTo>
                    <a:pt x="172" y="172"/>
                    <a:pt x="172" y="172"/>
                    <a:pt x="172" y="172"/>
                  </a:cubicBezTo>
                  <a:cubicBezTo>
                    <a:pt x="1400" y="172"/>
                    <a:pt x="1400" y="172"/>
                    <a:pt x="1400" y="172"/>
                  </a:cubicBezTo>
                  <a:lnTo>
                    <a:pt x="1400" y="51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  <p:sp>
        <p:nvSpPr>
          <p:cNvPr id="131" name="Freeform 38">
            <a:extLst>
              <a:ext uri="{FF2B5EF4-FFF2-40B4-BE49-F238E27FC236}">
                <a16:creationId xmlns:a16="http://schemas.microsoft.com/office/drawing/2014/main" id="{FB4B6AA5-BA01-F06D-E2DD-08717674C1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43646" y="9490513"/>
            <a:ext cx="944317" cy="944317"/>
          </a:xfrm>
          <a:custGeom>
            <a:avLst/>
            <a:gdLst>
              <a:gd name="T0" fmla="*/ 174340679 w 1768"/>
              <a:gd name="T1" fmla="*/ 29827708 h 1768"/>
              <a:gd name="T2" fmla="*/ 174340679 w 1768"/>
              <a:gd name="T3" fmla="*/ 29827708 h 1768"/>
              <a:gd name="T4" fmla="*/ 159426851 w 1768"/>
              <a:gd name="T5" fmla="*/ 44857153 h 1768"/>
              <a:gd name="T6" fmla="*/ 184283124 w 1768"/>
              <a:gd name="T7" fmla="*/ 102200099 h 1768"/>
              <a:gd name="T8" fmla="*/ 102199919 w 1768"/>
              <a:gd name="T9" fmla="*/ 181856030 h 1768"/>
              <a:gd name="T10" fmla="*/ 20000480 w 1768"/>
              <a:gd name="T11" fmla="*/ 102200099 h 1768"/>
              <a:gd name="T12" fmla="*/ 92141562 w 1768"/>
              <a:gd name="T13" fmla="*/ 19885245 h 1768"/>
              <a:gd name="T14" fmla="*/ 92141562 w 1768"/>
              <a:gd name="T15" fmla="*/ 42429092 h 1768"/>
              <a:gd name="T16" fmla="*/ 39885691 w 1768"/>
              <a:gd name="T17" fmla="*/ 102200099 h 1768"/>
              <a:gd name="T18" fmla="*/ 102199919 w 1768"/>
              <a:gd name="T19" fmla="*/ 161971105 h 1768"/>
              <a:gd name="T20" fmla="*/ 161970499 w 1768"/>
              <a:gd name="T21" fmla="*/ 102200099 h 1768"/>
              <a:gd name="T22" fmla="*/ 144513345 w 1768"/>
              <a:gd name="T23" fmla="*/ 57227355 h 1768"/>
              <a:gd name="T24" fmla="*/ 129599517 w 1768"/>
              <a:gd name="T25" fmla="*/ 72256800 h 1768"/>
              <a:gd name="T26" fmla="*/ 141969697 w 1768"/>
              <a:gd name="T27" fmla="*/ 102200099 h 1768"/>
              <a:gd name="T28" fmla="*/ 102199919 w 1768"/>
              <a:gd name="T29" fmla="*/ 141970269 h 1768"/>
              <a:gd name="T30" fmla="*/ 62314228 w 1768"/>
              <a:gd name="T31" fmla="*/ 102200099 h 1768"/>
              <a:gd name="T32" fmla="*/ 92141562 w 1768"/>
              <a:gd name="T33" fmla="*/ 62314338 h 1768"/>
              <a:gd name="T34" fmla="*/ 92141562 w 1768"/>
              <a:gd name="T35" fmla="*/ 84742914 h 1768"/>
              <a:gd name="T36" fmla="*/ 82199117 w 1768"/>
              <a:gd name="T37" fmla="*/ 102200099 h 1768"/>
              <a:gd name="T38" fmla="*/ 102199919 w 1768"/>
              <a:gd name="T39" fmla="*/ 122085344 h 1768"/>
              <a:gd name="T40" fmla="*/ 122084808 w 1768"/>
              <a:gd name="T41" fmla="*/ 102200099 h 1768"/>
              <a:gd name="T42" fmla="*/ 112142363 w 1768"/>
              <a:gd name="T43" fmla="*/ 84742914 h 1768"/>
              <a:gd name="T44" fmla="*/ 112142363 w 1768"/>
              <a:gd name="T45" fmla="*/ 0 h 1768"/>
              <a:gd name="T46" fmla="*/ 102199919 w 1768"/>
              <a:gd name="T47" fmla="*/ 0 h 1768"/>
              <a:gd name="T48" fmla="*/ 0 w 1768"/>
              <a:gd name="T49" fmla="*/ 102200099 h 1768"/>
              <a:gd name="T50" fmla="*/ 102199919 w 1768"/>
              <a:gd name="T51" fmla="*/ 204284606 h 1768"/>
              <a:gd name="T52" fmla="*/ 204283925 w 1768"/>
              <a:gd name="T53" fmla="*/ 102200099 h 1768"/>
              <a:gd name="T54" fmla="*/ 174340679 w 1768"/>
              <a:gd name="T55" fmla="*/ 29827708 h 1768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0" t="0" r="r" b="b"/>
            <a:pathLst>
              <a:path w="1768" h="1768">
                <a:moveTo>
                  <a:pt x="1508" y="258"/>
                </a:moveTo>
                <a:lnTo>
                  <a:pt x="1508" y="258"/>
                </a:lnTo>
                <a:cubicBezTo>
                  <a:pt x="1379" y="388"/>
                  <a:pt x="1379" y="388"/>
                  <a:pt x="1379" y="388"/>
                </a:cubicBezTo>
                <a:cubicBezTo>
                  <a:pt x="1508" y="517"/>
                  <a:pt x="1594" y="689"/>
                  <a:pt x="1594" y="884"/>
                </a:cubicBezTo>
                <a:cubicBezTo>
                  <a:pt x="1594" y="1271"/>
                  <a:pt x="1272" y="1573"/>
                  <a:pt x="884" y="1573"/>
                </a:cubicBezTo>
                <a:cubicBezTo>
                  <a:pt x="496" y="1573"/>
                  <a:pt x="173" y="1271"/>
                  <a:pt x="173" y="884"/>
                </a:cubicBezTo>
                <a:cubicBezTo>
                  <a:pt x="173" y="517"/>
                  <a:pt x="453" y="216"/>
                  <a:pt x="797" y="172"/>
                </a:cubicBezTo>
                <a:cubicBezTo>
                  <a:pt x="797" y="367"/>
                  <a:pt x="797" y="367"/>
                  <a:pt x="797" y="367"/>
                </a:cubicBezTo>
                <a:cubicBezTo>
                  <a:pt x="539" y="409"/>
                  <a:pt x="345" y="625"/>
                  <a:pt x="345" y="884"/>
                </a:cubicBezTo>
                <a:cubicBezTo>
                  <a:pt x="345" y="1164"/>
                  <a:pt x="582" y="1401"/>
                  <a:pt x="884" y="1401"/>
                </a:cubicBezTo>
                <a:cubicBezTo>
                  <a:pt x="1164" y="1401"/>
                  <a:pt x="1401" y="1164"/>
                  <a:pt x="1401" y="884"/>
                </a:cubicBezTo>
                <a:cubicBezTo>
                  <a:pt x="1401" y="733"/>
                  <a:pt x="1358" y="603"/>
                  <a:pt x="1250" y="495"/>
                </a:cubicBezTo>
                <a:cubicBezTo>
                  <a:pt x="1121" y="625"/>
                  <a:pt x="1121" y="625"/>
                  <a:pt x="1121" y="625"/>
                </a:cubicBezTo>
                <a:cubicBezTo>
                  <a:pt x="1186" y="689"/>
                  <a:pt x="1228" y="775"/>
                  <a:pt x="1228" y="884"/>
                </a:cubicBezTo>
                <a:cubicBezTo>
                  <a:pt x="1228" y="1077"/>
                  <a:pt x="1077" y="1228"/>
                  <a:pt x="884" y="1228"/>
                </a:cubicBezTo>
                <a:cubicBezTo>
                  <a:pt x="690" y="1228"/>
                  <a:pt x="539" y="1077"/>
                  <a:pt x="539" y="884"/>
                </a:cubicBezTo>
                <a:cubicBezTo>
                  <a:pt x="539" y="711"/>
                  <a:pt x="646" y="582"/>
                  <a:pt x="797" y="539"/>
                </a:cubicBezTo>
                <a:cubicBezTo>
                  <a:pt x="797" y="733"/>
                  <a:pt x="797" y="733"/>
                  <a:pt x="797" y="733"/>
                </a:cubicBezTo>
                <a:cubicBezTo>
                  <a:pt x="733" y="754"/>
                  <a:pt x="711" y="819"/>
                  <a:pt x="711" y="884"/>
                </a:cubicBezTo>
                <a:cubicBezTo>
                  <a:pt x="711" y="970"/>
                  <a:pt x="776" y="1056"/>
                  <a:pt x="884" y="1056"/>
                </a:cubicBezTo>
                <a:cubicBezTo>
                  <a:pt x="970" y="1056"/>
                  <a:pt x="1056" y="970"/>
                  <a:pt x="1056" y="884"/>
                </a:cubicBezTo>
                <a:cubicBezTo>
                  <a:pt x="1056" y="819"/>
                  <a:pt x="1013" y="754"/>
                  <a:pt x="970" y="733"/>
                </a:cubicBezTo>
                <a:cubicBezTo>
                  <a:pt x="970" y="0"/>
                  <a:pt x="970" y="0"/>
                  <a:pt x="970" y="0"/>
                </a:cubicBezTo>
                <a:cubicBezTo>
                  <a:pt x="884" y="0"/>
                  <a:pt x="884" y="0"/>
                  <a:pt x="884" y="0"/>
                </a:cubicBezTo>
                <a:cubicBezTo>
                  <a:pt x="388" y="0"/>
                  <a:pt x="0" y="388"/>
                  <a:pt x="0" y="884"/>
                </a:cubicBezTo>
                <a:cubicBezTo>
                  <a:pt x="0" y="1357"/>
                  <a:pt x="388" y="1767"/>
                  <a:pt x="884" y="1767"/>
                </a:cubicBezTo>
                <a:cubicBezTo>
                  <a:pt x="1358" y="1767"/>
                  <a:pt x="1767" y="1357"/>
                  <a:pt x="1767" y="884"/>
                </a:cubicBezTo>
                <a:cubicBezTo>
                  <a:pt x="1767" y="625"/>
                  <a:pt x="1659" y="409"/>
                  <a:pt x="1508" y="258"/>
                </a:cubicBezTo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</p:spTree>
    <p:extLst>
      <p:ext uri="{BB962C8B-B14F-4D97-AF65-F5344CB8AC3E}">
        <p14:creationId xmlns:p14="http://schemas.microsoft.com/office/powerpoint/2010/main" val="31941686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3000"/>
    </mc:Choice>
    <mc:Fallback xmlns="">
      <p:transition spd="slow" advClick="0" advTm="30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42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75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7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5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9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2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3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6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7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4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7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75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31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1" dur="50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7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0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5" dur="10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6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1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2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5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6" grpId="0"/>
          <p:bldP spid="37" grpId="0"/>
          <p:bldP spid="38" grpId="0" animBg="1"/>
          <p:bldP spid="39" grpId="0" animBg="1"/>
          <p:bldP spid="40" grpId="0" animBg="1"/>
          <p:bldP spid="41" grpId="0" animBg="1"/>
          <p:bldP spid="42" grpId="0" animBg="1"/>
          <p:bldP spid="43" grpId="0" animBg="1"/>
          <p:bldP spid="44" grpId="0" animBg="1"/>
          <p:bldP spid="46" grpId="0" animBg="1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3" grpId="0" animBg="1"/>
          <p:bldP spid="54" grpId="0" animBg="1"/>
          <p:bldP spid="55" grpId="0"/>
          <p:bldP spid="56" grpId="0"/>
          <p:bldP spid="57" grpId="0"/>
          <p:bldP spid="58" grpId="0"/>
          <p:bldP spid="59" grpId="0"/>
          <p:bldP spid="60" grpId="0"/>
          <p:bldP spid="61" grpId="0" animBg="1"/>
          <p:bldP spid="62" grpId="0"/>
          <p:bldP spid="63" grpId="0" animBg="1"/>
          <p:bldP spid="131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42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75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7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5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4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7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75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31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1" dur="50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7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0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5" dur="10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6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1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2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5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6" grpId="0"/>
          <p:bldP spid="37" grpId="0"/>
          <p:bldP spid="38" grpId="0" animBg="1"/>
          <p:bldP spid="39" grpId="0" animBg="1"/>
          <p:bldP spid="40" grpId="0" animBg="1"/>
          <p:bldP spid="41" grpId="0" animBg="1"/>
          <p:bldP spid="42" grpId="0" animBg="1"/>
          <p:bldP spid="43" grpId="0" animBg="1"/>
          <p:bldP spid="44" grpId="0" animBg="1"/>
          <p:bldP spid="46" grpId="0" animBg="1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3" grpId="0" animBg="1"/>
          <p:bldP spid="54" grpId="0" animBg="1"/>
          <p:bldP spid="55" grpId="0"/>
          <p:bldP spid="56" grpId="0"/>
          <p:bldP spid="57" grpId="0"/>
          <p:bldP spid="58" grpId="0"/>
          <p:bldP spid="59" grpId="0"/>
          <p:bldP spid="60" grpId="0"/>
          <p:bldP spid="61" grpId="0" animBg="1"/>
          <p:bldP spid="62" grpId="0"/>
          <p:bldP spid="63" grpId="0" animBg="1"/>
          <p:bldP spid="131" grpId="0" animBg="1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Freeform: Shape 34">
            <a:extLst>
              <a:ext uri="{FF2B5EF4-FFF2-40B4-BE49-F238E27FC236}">
                <a16:creationId xmlns:a16="http://schemas.microsoft.com/office/drawing/2014/main" id="{16BA5537-81F7-FBEE-29A6-7DCD47876B86}"/>
              </a:ext>
            </a:extLst>
          </p:cNvPr>
          <p:cNvSpPr/>
          <p:nvPr/>
        </p:nvSpPr>
        <p:spPr>
          <a:xfrm>
            <a:off x="11203674" y="723902"/>
            <a:ext cx="12268196" cy="12268198"/>
          </a:xfrm>
          <a:custGeom>
            <a:avLst/>
            <a:gdLst>
              <a:gd name="connsiteX0" fmla="*/ 6134098 w 12268196"/>
              <a:gd name="connsiteY0" fmla="*/ 1501746 h 12268198"/>
              <a:gd name="connsiteX1" fmla="*/ 1501744 w 12268196"/>
              <a:gd name="connsiteY1" fmla="*/ 6134099 h 12268198"/>
              <a:gd name="connsiteX2" fmla="*/ 6134098 w 12268196"/>
              <a:gd name="connsiteY2" fmla="*/ 10766452 h 12268198"/>
              <a:gd name="connsiteX3" fmla="*/ 10766452 w 12268196"/>
              <a:gd name="connsiteY3" fmla="*/ 6134099 h 12268198"/>
              <a:gd name="connsiteX4" fmla="*/ 6134098 w 12268196"/>
              <a:gd name="connsiteY4" fmla="*/ 1501746 h 12268198"/>
              <a:gd name="connsiteX5" fmla="*/ 6134098 w 12268196"/>
              <a:gd name="connsiteY5" fmla="*/ 0 h 12268198"/>
              <a:gd name="connsiteX6" fmla="*/ 12268196 w 12268196"/>
              <a:gd name="connsiteY6" fmla="*/ 6134099 h 12268198"/>
              <a:gd name="connsiteX7" fmla="*/ 6134098 w 12268196"/>
              <a:gd name="connsiteY7" fmla="*/ 12268198 h 12268198"/>
              <a:gd name="connsiteX8" fmla="*/ 0 w 12268196"/>
              <a:gd name="connsiteY8" fmla="*/ 6134099 h 12268198"/>
              <a:gd name="connsiteX9" fmla="*/ 6134098 w 12268196"/>
              <a:gd name="connsiteY9" fmla="*/ 0 h 122681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2268196" h="12268198">
                <a:moveTo>
                  <a:pt x="6134098" y="1501746"/>
                </a:moveTo>
                <a:cubicBezTo>
                  <a:pt x="3575720" y="1501746"/>
                  <a:pt x="1501744" y="3575721"/>
                  <a:pt x="1501744" y="6134099"/>
                </a:cubicBezTo>
                <a:cubicBezTo>
                  <a:pt x="1501744" y="8692477"/>
                  <a:pt x="3575720" y="10766452"/>
                  <a:pt x="6134098" y="10766452"/>
                </a:cubicBezTo>
                <a:cubicBezTo>
                  <a:pt x="8692476" y="10766452"/>
                  <a:pt x="10766452" y="8692477"/>
                  <a:pt x="10766452" y="6134099"/>
                </a:cubicBezTo>
                <a:cubicBezTo>
                  <a:pt x="10766452" y="3575721"/>
                  <a:pt x="8692476" y="1501746"/>
                  <a:pt x="6134098" y="1501746"/>
                </a:cubicBezTo>
                <a:close/>
                <a:moveTo>
                  <a:pt x="6134098" y="0"/>
                </a:moveTo>
                <a:cubicBezTo>
                  <a:pt x="9521868" y="0"/>
                  <a:pt x="12268196" y="2746330"/>
                  <a:pt x="12268196" y="6134099"/>
                </a:cubicBezTo>
                <a:cubicBezTo>
                  <a:pt x="12268196" y="9521868"/>
                  <a:pt x="9521868" y="12268198"/>
                  <a:pt x="6134098" y="12268198"/>
                </a:cubicBezTo>
                <a:cubicBezTo>
                  <a:pt x="2746328" y="12268198"/>
                  <a:pt x="0" y="9521868"/>
                  <a:pt x="0" y="6134099"/>
                </a:cubicBezTo>
                <a:cubicBezTo>
                  <a:pt x="0" y="2746330"/>
                  <a:pt x="2746328" y="0"/>
                  <a:pt x="6134098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25400">
            <a:solidFill>
              <a:schemeClr val="bg1">
                <a:lumMod val="85000"/>
                <a:alpha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6" name="!!SubTitle">
            <a:extLst>
              <a:ext uri="{FF2B5EF4-FFF2-40B4-BE49-F238E27FC236}">
                <a16:creationId xmlns:a16="http://schemas.microsoft.com/office/drawing/2014/main" id="{CD51453C-8D7E-00FF-2D7F-89F348AAD1EC}"/>
              </a:ext>
            </a:extLst>
          </p:cNvPr>
          <p:cNvSpPr txBox="1"/>
          <p:nvPr/>
        </p:nvSpPr>
        <p:spPr>
          <a:xfrm>
            <a:off x="10372778" y="1137329"/>
            <a:ext cx="13939568" cy="16590232"/>
          </a:xfrm>
          <a:prstGeom prst="rect">
            <a:avLst/>
          </a:prstGeom>
          <a:noFill/>
        </p:spPr>
        <p:txBody>
          <a:bodyPr spcFirstLastPara="1" wrap="none" numCol="1" rtlCol="0">
            <a:prstTxWarp prst="textArchUp">
              <a:avLst/>
            </a:prstTxWarp>
            <a:spAutoFit/>
          </a:bodyPr>
          <a:lstStyle>
            <a:defPPr>
              <a:defRPr lang="en-US"/>
            </a:defPPr>
            <a:lvl1pPr algn="ctr">
              <a:defRPr sz="5400" b="1" u="none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3200" b="0" dirty="0"/>
              <a:t>     we sell CONFIDENCE not templates</a:t>
            </a:r>
          </a:p>
        </p:txBody>
      </p:sp>
      <p:sp>
        <p:nvSpPr>
          <p:cNvPr id="37" name="TextBox 25">
            <a:extLst>
              <a:ext uri="{FF2B5EF4-FFF2-40B4-BE49-F238E27FC236}">
                <a16:creationId xmlns:a16="http://schemas.microsoft.com/office/drawing/2014/main" id="{DE14069C-59B0-01E9-EAA2-05D10172DCB5}"/>
              </a:ext>
            </a:extLst>
          </p:cNvPr>
          <p:cNvSpPr txBox="1"/>
          <p:nvPr/>
        </p:nvSpPr>
        <p:spPr>
          <a:xfrm>
            <a:off x="12956536" y="6392534"/>
            <a:ext cx="8762474" cy="6186137"/>
          </a:xfrm>
          <a:prstGeom prst="rect">
            <a:avLst/>
          </a:prstGeom>
          <a:noFill/>
        </p:spPr>
        <p:txBody>
          <a:bodyPr wrap="none" rtlCol="0">
            <a:prstTxWarp prst="textArchDown">
              <a:avLst/>
            </a:prstTxWarp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44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rPr>
              <a:t> slideocean</a:t>
            </a:r>
            <a:r>
              <a:rPr lang="en-US" sz="4400" b="1" u="none" dirty="0">
                <a:solidFill>
                  <a:schemeClr val="tx2">
                    <a:lumMod val="75000"/>
                    <a:lumOff val="25000"/>
                  </a:schemeClr>
                </a:solidFill>
              </a:rPr>
              <a:t>.net</a:t>
            </a:r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E5C879E5-F978-E820-8FA4-24F89A6E6B28}"/>
              </a:ext>
            </a:extLst>
          </p:cNvPr>
          <p:cNvSpPr/>
          <p:nvPr/>
        </p:nvSpPr>
        <p:spPr>
          <a:xfrm>
            <a:off x="11234776" y="5306445"/>
            <a:ext cx="1422148" cy="3103109"/>
          </a:xfrm>
          <a:custGeom>
            <a:avLst/>
            <a:gdLst>
              <a:gd name="connsiteX0" fmla="*/ 172095 w 1187358"/>
              <a:gd name="connsiteY0" fmla="*/ 0 h 2590800"/>
              <a:gd name="connsiteX1" fmla="*/ 189592 w 1187358"/>
              <a:gd name="connsiteY1" fmla="*/ 0 h 2590800"/>
              <a:gd name="connsiteX2" fmla="*/ 1180192 w 1187358"/>
              <a:gd name="connsiteY2" fmla="*/ 215900 h 2590800"/>
              <a:gd name="connsiteX3" fmla="*/ 1184660 w 1187358"/>
              <a:gd name="connsiteY3" fmla="*/ 207258 h 2590800"/>
              <a:gd name="connsiteX4" fmla="*/ 1184660 w 1187358"/>
              <a:gd name="connsiteY4" fmla="*/ 207258 h 2590800"/>
              <a:gd name="connsiteX5" fmla="*/ 1184660 w 1187358"/>
              <a:gd name="connsiteY5" fmla="*/ 207257 h 2590800"/>
              <a:gd name="connsiteX6" fmla="*/ 1187284 w 1187358"/>
              <a:gd name="connsiteY6" fmla="*/ 208851 h 2590800"/>
              <a:gd name="connsiteX7" fmla="*/ 1166621 w 1187358"/>
              <a:gd name="connsiteY7" fmla="*/ 281616 h 2590800"/>
              <a:gd name="connsiteX8" fmla="*/ 1038911 w 1187358"/>
              <a:gd name="connsiteY8" fmla="*/ 1295401 h 2590800"/>
              <a:gd name="connsiteX9" fmla="*/ 1166621 w 1187358"/>
              <a:gd name="connsiteY9" fmla="*/ 2309186 h 2590800"/>
              <a:gd name="connsiteX10" fmla="*/ 1187358 w 1187358"/>
              <a:gd name="connsiteY10" fmla="*/ 2382211 h 2590800"/>
              <a:gd name="connsiteX11" fmla="*/ 1184869 w 1187358"/>
              <a:gd name="connsiteY11" fmla="*/ 2383947 h 2590800"/>
              <a:gd name="connsiteX12" fmla="*/ 1180192 w 1187358"/>
              <a:gd name="connsiteY12" fmla="*/ 2374900 h 2590800"/>
              <a:gd name="connsiteX13" fmla="*/ 189592 w 1187358"/>
              <a:gd name="connsiteY13" fmla="*/ 2590800 h 2590800"/>
              <a:gd name="connsiteX14" fmla="*/ 172095 w 1187358"/>
              <a:gd name="connsiteY14" fmla="*/ 2590800 h 2590800"/>
              <a:gd name="connsiteX15" fmla="*/ 176892 w 1187358"/>
              <a:gd name="connsiteY15" fmla="*/ 2565401 h 2590800"/>
              <a:gd name="connsiteX16" fmla="*/ 159709 w 1187358"/>
              <a:gd name="connsiteY16" fmla="*/ 2565756 h 2590800"/>
              <a:gd name="connsiteX17" fmla="*/ 103521 w 1187358"/>
              <a:gd name="connsiteY17" fmla="*/ 2322305 h 2590800"/>
              <a:gd name="connsiteX18" fmla="*/ 0 w 1187358"/>
              <a:gd name="connsiteY18" fmla="*/ 1295400 h 2590800"/>
              <a:gd name="connsiteX19" fmla="*/ 103521 w 1187358"/>
              <a:gd name="connsiteY19" fmla="*/ 268495 h 2590800"/>
              <a:gd name="connsiteX20" fmla="*/ 159709 w 1187358"/>
              <a:gd name="connsiteY20" fmla="*/ 25045 h 2590800"/>
              <a:gd name="connsiteX21" fmla="*/ 176892 w 1187358"/>
              <a:gd name="connsiteY21" fmla="*/ 25399 h 2590800"/>
              <a:gd name="connsiteX22" fmla="*/ 172095 w 1187358"/>
              <a:gd name="connsiteY22" fmla="*/ 0 h 2590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1187358" h="2590800">
                <a:moveTo>
                  <a:pt x="172095" y="0"/>
                </a:moveTo>
                <a:lnTo>
                  <a:pt x="189592" y="0"/>
                </a:lnTo>
                <a:lnTo>
                  <a:pt x="1180192" y="215900"/>
                </a:lnTo>
                <a:lnTo>
                  <a:pt x="1184660" y="207258"/>
                </a:lnTo>
                <a:lnTo>
                  <a:pt x="1184660" y="207258"/>
                </a:lnTo>
                <a:lnTo>
                  <a:pt x="1184660" y="207257"/>
                </a:lnTo>
                <a:lnTo>
                  <a:pt x="1187284" y="208851"/>
                </a:lnTo>
                <a:lnTo>
                  <a:pt x="1166621" y="281616"/>
                </a:lnTo>
                <a:cubicBezTo>
                  <a:pt x="1083251" y="605649"/>
                  <a:pt x="1038911" y="945347"/>
                  <a:pt x="1038911" y="1295401"/>
                </a:cubicBezTo>
                <a:cubicBezTo>
                  <a:pt x="1038911" y="1645456"/>
                  <a:pt x="1083251" y="1985154"/>
                  <a:pt x="1166621" y="2309186"/>
                </a:cubicBezTo>
                <a:lnTo>
                  <a:pt x="1187358" y="2382211"/>
                </a:lnTo>
                <a:lnTo>
                  <a:pt x="1184869" y="2383947"/>
                </a:lnTo>
                <a:lnTo>
                  <a:pt x="1180192" y="2374900"/>
                </a:lnTo>
                <a:lnTo>
                  <a:pt x="189592" y="2590800"/>
                </a:lnTo>
                <a:lnTo>
                  <a:pt x="172095" y="2590800"/>
                </a:lnTo>
                <a:lnTo>
                  <a:pt x="176892" y="2565401"/>
                </a:lnTo>
                <a:lnTo>
                  <a:pt x="159709" y="2565756"/>
                </a:lnTo>
                <a:lnTo>
                  <a:pt x="103521" y="2322305"/>
                </a:lnTo>
                <a:cubicBezTo>
                  <a:pt x="35645" y="1990606"/>
                  <a:pt x="0" y="1647166"/>
                  <a:pt x="0" y="1295400"/>
                </a:cubicBezTo>
                <a:cubicBezTo>
                  <a:pt x="0" y="943635"/>
                  <a:pt x="35645" y="600195"/>
                  <a:pt x="103521" y="268495"/>
                </a:cubicBezTo>
                <a:lnTo>
                  <a:pt x="159709" y="25045"/>
                </a:lnTo>
                <a:lnTo>
                  <a:pt x="176892" y="25399"/>
                </a:lnTo>
                <a:lnTo>
                  <a:pt x="172095" y="0"/>
                </a:ln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9" name="Freeform: Shape 38">
            <a:extLst>
              <a:ext uri="{FF2B5EF4-FFF2-40B4-BE49-F238E27FC236}">
                <a16:creationId xmlns:a16="http://schemas.microsoft.com/office/drawing/2014/main" id="{434BF280-1113-C9AE-40E2-F87637B59CED}"/>
              </a:ext>
            </a:extLst>
          </p:cNvPr>
          <p:cNvSpPr/>
          <p:nvPr/>
        </p:nvSpPr>
        <p:spPr>
          <a:xfrm>
            <a:off x="9797305" y="5305838"/>
            <a:ext cx="1637254" cy="3104326"/>
          </a:xfrm>
          <a:custGeom>
            <a:avLst/>
            <a:gdLst>
              <a:gd name="connsiteX0" fmla="*/ 134166 w 1366951"/>
              <a:gd name="connsiteY0" fmla="*/ 0 h 2591816"/>
              <a:gd name="connsiteX1" fmla="*/ 1366951 w 1366951"/>
              <a:gd name="connsiteY1" fmla="*/ 0 h 2591816"/>
              <a:gd name="connsiteX2" fmla="*/ 1366808 w 1366951"/>
              <a:gd name="connsiteY2" fmla="*/ 507 h 2591816"/>
              <a:gd name="connsiteX3" fmla="*/ 145142 w 1366951"/>
              <a:gd name="connsiteY3" fmla="*/ 507 h 2591816"/>
              <a:gd name="connsiteX4" fmla="*/ 1359859 w 1366951"/>
              <a:gd name="connsiteY4" fmla="*/ 25553 h 2591816"/>
              <a:gd name="connsiteX5" fmla="*/ 1303671 w 1366951"/>
              <a:gd name="connsiteY5" fmla="*/ 269003 h 2591816"/>
              <a:gd name="connsiteX6" fmla="*/ 1200150 w 1366951"/>
              <a:gd name="connsiteY6" fmla="*/ 1295908 h 2591816"/>
              <a:gd name="connsiteX7" fmla="*/ 1303671 w 1366951"/>
              <a:gd name="connsiteY7" fmla="*/ 2322813 h 2591816"/>
              <a:gd name="connsiteX8" fmla="*/ 1359859 w 1366951"/>
              <a:gd name="connsiteY8" fmla="*/ 2566264 h 2591816"/>
              <a:gd name="connsiteX9" fmla="*/ 145142 w 1366951"/>
              <a:gd name="connsiteY9" fmla="*/ 2591309 h 2591816"/>
              <a:gd name="connsiteX10" fmla="*/ 1366808 w 1366951"/>
              <a:gd name="connsiteY10" fmla="*/ 2591309 h 2591816"/>
              <a:gd name="connsiteX11" fmla="*/ 1366951 w 1366951"/>
              <a:gd name="connsiteY11" fmla="*/ 2591816 h 2591816"/>
              <a:gd name="connsiteX12" fmla="*/ 134166 w 1366951"/>
              <a:gd name="connsiteY12" fmla="*/ 2591816 h 2591816"/>
              <a:gd name="connsiteX13" fmla="*/ 127904 w 1366951"/>
              <a:gd name="connsiteY13" fmla="*/ 2564685 h 2591816"/>
              <a:gd name="connsiteX14" fmla="*/ 0 w 1366951"/>
              <a:gd name="connsiteY14" fmla="*/ 1295908 h 2591816"/>
              <a:gd name="connsiteX15" fmla="*/ 127904 w 1366951"/>
              <a:gd name="connsiteY15" fmla="*/ 27131 h 2591816"/>
              <a:gd name="connsiteX16" fmla="*/ 134166 w 1366951"/>
              <a:gd name="connsiteY16" fmla="*/ 0 h 2591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366951" h="2591816">
                <a:moveTo>
                  <a:pt x="134166" y="0"/>
                </a:moveTo>
                <a:lnTo>
                  <a:pt x="1366951" y="0"/>
                </a:lnTo>
                <a:lnTo>
                  <a:pt x="1366808" y="507"/>
                </a:lnTo>
                <a:lnTo>
                  <a:pt x="145142" y="507"/>
                </a:lnTo>
                <a:lnTo>
                  <a:pt x="1359859" y="25553"/>
                </a:lnTo>
                <a:lnTo>
                  <a:pt x="1303671" y="269003"/>
                </a:lnTo>
                <a:cubicBezTo>
                  <a:pt x="1235795" y="600703"/>
                  <a:pt x="1200150" y="944143"/>
                  <a:pt x="1200150" y="1295908"/>
                </a:cubicBezTo>
                <a:cubicBezTo>
                  <a:pt x="1200150" y="1647674"/>
                  <a:pt x="1235795" y="1991114"/>
                  <a:pt x="1303671" y="2322813"/>
                </a:cubicBezTo>
                <a:lnTo>
                  <a:pt x="1359859" y="2566264"/>
                </a:lnTo>
                <a:lnTo>
                  <a:pt x="145142" y="2591309"/>
                </a:lnTo>
                <a:lnTo>
                  <a:pt x="1366808" y="2591309"/>
                </a:lnTo>
                <a:lnTo>
                  <a:pt x="1366951" y="2591816"/>
                </a:lnTo>
                <a:lnTo>
                  <a:pt x="134166" y="2591816"/>
                </a:lnTo>
                <a:lnTo>
                  <a:pt x="127904" y="2564685"/>
                </a:lnTo>
                <a:cubicBezTo>
                  <a:pt x="44041" y="2154859"/>
                  <a:pt x="0" y="1730527"/>
                  <a:pt x="0" y="1295908"/>
                </a:cubicBezTo>
                <a:cubicBezTo>
                  <a:pt x="0" y="861290"/>
                  <a:pt x="44041" y="436958"/>
                  <a:pt x="127904" y="27131"/>
                </a:cubicBezTo>
                <a:lnTo>
                  <a:pt x="134166" y="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0" name="Freeform: Shape 39">
            <a:extLst>
              <a:ext uri="{FF2B5EF4-FFF2-40B4-BE49-F238E27FC236}">
                <a16:creationId xmlns:a16="http://schemas.microsoft.com/office/drawing/2014/main" id="{E3640457-EEC7-558E-0206-78B8EC7906C7}"/>
              </a:ext>
            </a:extLst>
          </p:cNvPr>
          <p:cNvSpPr/>
          <p:nvPr/>
        </p:nvSpPr>
        <p:spPr>
          <a:xfrm>
            <a:off x="2283728" y="2200828"/>
            <a:ext cx="9106506" cy="3104840"/>
          </a:xfrm>
          <a:custGeom>
            <a:avLst/>
            <a:gdLst>
              <a:gd name="connsiteX0" fmla="*/ 1296194 w 7603063"/>
              <a:gd name="connsiteY0" fmla="*/ 0 h 2592245"/>
              <a:gd name="connsiteX1" fmla="*/ 7155720 w 7603063"/>
              <a:gd name="connsiteY1" fmla="*/ 0 h 2592245"/>
              <a:gd name="connsiteX2" fmla="*/ 7573732 w 7603063"/>
              <a:gd name="connsiteY2" fmla="*/ 0 h 2592245"/>
              <a:gd name="connsiteX3" fmla="*/ 7603063 w 7603063"/>
              <a:gd name="connsiteY3" fmla="*/ 20723 h 2592245"/>
              <a:gd name="connsiteX4" fmla="*/ 7523826 w 7603063"/>
              <a:gd name="connsiteY4" fmla="*/ 121554 h 2592245"/>
              <a:gd name="connsiteX5" fmla="*/ 6471320 w 7603063"/>
              <a:gd name="connsiteY5" fmla="*/ 2314934 h 2592245"/>
              <a:gd name="connsiteX6" fmla="*/ 6407351 w 7603063"/>
              <a:gd name="connsiteY6" fmla="*/ 2592102 h 2592245"/>
              <a:gd name="connsiteX7" fmla="*/ 1296193 w 7603063"/>
              <a:gd name="connsiteY7" fmla="*/ 2592102 h 2592245"/>
              <a:gd name="connsiteX8" fmla="*/ 1293194 w 7603063"/>
              <a:gd name="connsiteY8" fmla="*/ 2592245 h 2592245"/>
              <a:gd name="connsiteX9" fmla="*/ 1293183 w 7603063"/>
              <a:gd name="connsiteY9" fmla="*/ 2592244 h 2592245"/>
              <a:gd name="connsiteX10" fmla="*/ 1293173 w 7603063"/>
              <a:gd name="connsiteY10" fmla="*/ 2592245 h 2592245"/>
              <a:gd name="connsiteX11" fmla="*/ 1171843 w 7603063"/>
              <a:gd name="connsiteY11" fmla="*/ 2586499 h 2592245"/>
              <a:gd name="connsiteX12" fmla="*/ 6692 w 7603063"/>
              <a:gd name="connsiteY12" fmla="*/ 1428721 h 2592245"/>
              <a:gd name="connsiteX13" fmla="*/ 0 w 7603063"/>
              <a:gd name="connsiteY13" fmla="*/ 1296194 h 2592245"/>
              <a:gd name="connsiteX14" fmla="*/ 6692 w 7603063"/>
              <a:gd name="connsiteY14" fmla="*/ 1163666 h 2592245"/>
              <a:gd name="connsiteX15" fmla="*/ 1296194 w 7603063"/>
              <a:gd name="connsiteY15" fmla="*/ 0 h 25922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7603063" h="2592245">
                <a:moveTo>
                  <a:pt x="1296194" y="0"/>
                </a:moveTo>
                <a:lnTo>
                  <a:pt x="7155720" y="0"/>
                </a:lnTo>
                <a:lnTo>
                  <a:pt x="7573732" y="0"/>
                </a:lnTo>
                <a:lnTo>
                  <a:pt x="7603063" y="20723"/>
                </a:lnTo>
                <a:lnTo>
                  <a:pt x="7523826" y="121554"/>
                </a:lnTo>
                <a:cubicBezTo>
                  <a:pt x="7040427" y="767936"/>
                  <a:pt x="6678340" y="1510314"/>
                  <a:pt x="6471320" y="2314934"/>
                </a:cubicBezTo>
                <a:lnTo>
                  <a:pt x="6407351" y="2592102"/>
                </a:lnTo>
                <a:lnTo>
                  <a:pt x="1296193" y="2592102"/>
                </a:lnTo>
                <a:lnTo>
                  <a:pt x="1293194" y="2592245"/>
                </a:lnTo>
                <a:lnTo>
                  <a:pt x="1293183" y="2592244"/>
                </a:lnTo>
                <a:lnTo>
                  <a:pt x="1293173" y="2592245"/>
                </a:lnTo>
                <a:lnTo>
                  <a:pt x="1171843" y="2586499"/>
                </a:lnTo>
                <a:cubicBezTo>
                  <a:pt x="557965" y="2528070"/>
                  <a:pt x="68922" y="2041484"/>
                  <a:pt x="6692" y="1428721"/>
                </a:cubicBezTo>
                <a:lnTo>
                  <a:pt x="0" y="1296194"/>
                </a:lnTo>
                <a:lnTo>
                  <a:pt x="6692" y="1163666"/>
                </a:lnTo>
                <a:cubicBezTo>
                  <a:pt x="73070" y="510052"/>
                  <a:pt x="625068" y="0"/>
                  <a:pt x="1296194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1" name="Freeform: Shape 40">
            <a:extLst>
              <a:ext uri="{FF2B5EF4-FFF2-40B4-BE49-F238E27FC236}">
                <a16:creationId xmlns:a16="http://schemas.microsoft.com/office/drawing/2014/main" id="{105DABCF-8A47-B7CE-41C0-C4EABAE26D49}"/>
              </a:ext>
            </a:extLst>
          </p:cNvPr>
          <p:cNvSpPr/>
          <p:nvPr/>
        </p:nvSpPr>
        <p:spPr>
          <a:xfrm>
            <a:off x="2283726" y="5305668"/>
            <a:ext cx="7674275" cy="3104663"/>
          </a:xfrm>
          <a:custGeom>
            <a:avLst/>
            <a:gdLst>
              <a:gd name="connsiteX0" fmla="*/ 1293175 w 6407287"/>
              <a:gd name="connsiteY0" fmla="*/ 0 h 2592097"/>
              <a:gd name="connsiteX1" fmla="*/ 1293186 w 6407287"/>
              <a:gd name="connsiteY1" fmla="*/ 0 h 2592097"/>
              <a:gd name="connsiteX2" fmla="*/ 1293196 w 6407287"/>
              <a:gd name="connsiteY2" fmla="*/ 0 h 2592097"/>
              <a:gd name="connsiteX3" fmla="*/ 1296195 w 6407287"/>
              <a:gd name="connsiteY3" fmla="*/ 141 h 2592097"/>
              <a:gd name="connsiteX4" fmla="*/ 6407287 w 6407287"/>
              <a:gd name="connsiteY4" fmla="*/ 142 h 2592097"/>
              <a:gd name="connsiteX5" fmla="*/ 6401025 w 6407287"/>
              <a:gd name="connsiteY5" fmla="*/ 27273 h 2592097"/>
              <a:gd name="connsiteX6" fmla="*/ 6273121 w 6407287"/>
              <a:gd name="connsiteY6" fmla="*/ 1296050 h 2592097"/>
              <a:gd name="connsiteX7" fmla="*/ 6401025 w 6407287"/>
              <a:gd name="connsiteY7" fmla="*/ 2564827 h 2592097"/>
              <a:gd name="connsiteX8" fmla="*/ 6407287 w 6407287"/>
              <a:gd name="connsiteY8" fmla="*/ 2591958 h 2592097"/>
              <a:gd name="connsiteX9" fmla="*/ 1296195 w 6407287"/>
              <a:gd name="connsiteY9" fmla="*/ 2591959 h 2592097"/>
              <a:gd name="connsiteX10" fmla="*/ 1296194 w 6407287"/>
              <a:gd name="connsiteY10" fmla="*/ 2591959 h 2592097"/>
              <a:gd name="connsiteX11" fmla="*/ 1296179 w 6407287"/>
              <a:gd name="connsiteY11" fmla="*/ 2591960 h 2592097"/>
              <a:gd name="connsiteX12" fmla="*/ 1293293 w 6407287"/>
              <a:gd name="connsiteY12" fmla="*/ 2592097 h 2592097"/>
              <a:gd name="connsiteX13" fmla="*/ 1163666 w 6407287"/>
              <a:gd name="connsiteY13" fmla="*/ 2585551 h 2592097"/>
              <a:gd name="connsiteX14" fmla="*/ 6692 w 6407287"/>
              <a:gd name="connsiteY14" fmla="*/ 1428578 h 2592097"/>
              <a:gd name="connsiteX15" fmla="*/ 0 w 6407287"/>
              <a:gd name="connsiteY15" fmla="*/ 1296050 h 2592097"/>
              <a:gd name="connsiteX16" fmla="*/ 6692 w 6407287"/>
              <a:gd name="connsiteY16" fmla="*/ 1163522 h 2592097"/>
              <a:gd name="connsiteX17" fmla="*/ 1171843 w 6407287"/>
              <a:gd name="connsiteY17" fmla="*/ 5744 h 2592097"/>
              <a:gd name="connsiteX18" fmla="*/ 1293175 w 6407287"/>
              <a:gd name="connsiteY18" fmla="*/ 0 h 25920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6407287" h="2592097">
                <a:moveTo>
                  <a:pt x="1293175" y="0"/>
                </a:moveTo>
                <a:lnTo>
                  <a:pt x="1293186" y="0"/>
                </a:lnTo>
                <a:lnTo>
                  <a:pt x="1293196" y="0"/>
                </a:lnTo>
                <a:lnTo>
                  <a:pt x="1296195" y="141"/>
                </a:lnTo>
                <a:lnTo>
                  <a:pt x="6407287" y="142"/>
                </a:lnTo>
                <a:lnTo>
                  <a:pt x="6401025" y="27273"/>
                </a:lnTo>
                <a:cubicBezTo>
                  <a:pt x="6317162" y="437100"/>
                  <a:pt x="6273121" y="861432"/>
                  <a:pt x="6273121" y="1296050"/>
                </a:cubicBezTo>
                <a:cubicBezTo>
                  <a:pt x="6273121" y="1730669"/>
                  <a:pt x="6317162" y="2155001"/>
                  <a:pt x="6401025" y="2564827"/>
                </a:cubicBezTo>
                <a:lnTo>
                  <a:pt x="6407287" y="2591958"/>
                </a:lnTo>
                <a:lnTo>
                  <a:pt x="1296195" y="2591959"/>
                </a:lnTo>
                <a:lnTo>
                  <a:pt x="1296194" y="2591959"/>
                </a:lnTo>
                <a:lnTo>
                  <a:pt x="1296179" y="2591960"/>
                </a:lnTo>
                <a:lnTo>
                  <a:pt x="1293293" y="2592097"/>
                </a:lnTo>
                <a:lnTo>
                  <a:pt x="1163666" y="2585551"/>
                </a:lnTo>
                <a:cubicBezTo>
                  <a:pt x="553627" y="2523598"/>
                  <a:pt x="68645" y="2038617"/>
                  <a:pt x="6692" y="1428578"/>
                </a:cubicBezTo>
                <a:lnTo>
                  <a:pt x="0" y="1296050"/>
                </a:lnTo>
                <a:lnTo>
                  <a:pt x="6692" y="1163522"/>
                </a:lnTo>
                <a:cubicBezTo>
                  <a:pt x="68922" y="550759"/>
                  <a:pt x="557965" y="64174"/>
                  <a:pt x="1171843" y="5744"/>
                </a:cubicBezTo>
                <a:lnTo>
                  <a:pt x="1293175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8669C331-F21C-D87C-3232-6C4E52EFC894}"/>
              </a:ext>
            </a:extLst>
          </p:cNvPr>
          <p:cNvSpPr/>
          <p:nvPr/>
        </p:nvSpPr>
        <p:spPr>
          <a:xfrm>
            <a:off x="2283728" y="8410166"/>
            <a:ext cx="9106507" cy="3105010"/>
          </a:xfrm>
          <a:custGeom>
            <a:avLst/>
            <a:gdLst>
              <a:gd name="connsiteX0" fmla="*/ 1296194 w 7603064"/>
              <a:gd name="connsiteY0" fmla="*/ 0 h 2592387"/>
              <a:gd name="connsiteX1" fmla="*/ 6407285 w 7603064"/>
              <a:gd name="connsiteY1" fmla="*/ 0 h 2592387"/>
              <a:gd name="connsiteX2" fmla="*/ 6471320 w 7603064"/>
              <a:gd name="connsiteY2" fmla="*/ 277451 h 2592387"/>
              <a:gd name="connsiteX3" fmla="*/ 7523826 w 7603064"/>
              <a:gd name="connsiteY3" fmla="*/ 2470831 h 2592387"/>
              <a:gd name="connsiteX4" fmla="*/ 7603064 w 7603064"/>
              <a:gd name="connsiteY4" fmla="*/ 2571663 h 2592387"/>
              <a:gd name="connsiteX5" fmla="*/ 7573732 w 7603064"/>
              <a:gd name="connsiteY5" fmla="*/ 2592387 h 2592387"/>
              <a:gd name="connsiteX6" fmla="*/ 7155720 w 7603064"/>
              <a:gd name="connsiteY6" fmla="*/ 2592387 h 2592387"/>
              <a:gd name="connsiteX7" fmla="*/ 1296194 w 7603064"/>
              <a:gd name="connsiteY7" fmla="*/ 2592387 h 2592387"/>
              <a:gd name="connsiteX8" fmla="*/ 6692 w 7603064"/>
              <a:gd name="connsiteY8" fmla="*/ 1428721 h 2592387"/>
              <a:gd name="connsiteX9" fmla="*/ 0 w 7603064"/>
              <a:gd name="connsiteY9" fmla="*/ 1296193 h 2592387"/>
              <a:gd name="connsiteX10" fmla="*/ 6692 w 7603064"/>
              <a:gd name="connsiteY10" fmla="*/ 1163666 h 2592387"/>
              <a:gd name="connsiteX11" fmla="*/ 1171843 w 7603064"/>
              <a:gd name="connsiteY11" fmla="*/ 5888 h 2592387"/>
              <a:gd name="connsiteX12" fmla="*/ 1293292 w 7603064"/>
              <a:gd name="connsiteY12" fmla="*/ 138 h 2592387"/>
              <a:gd name="connsiteX13" fmla="*/ 1293382 w 7603064"/>
              <a:gd name="connsiteY13" fmla="*/ 142 h 2592387"/>
              <a:gd name="connsiteX14" fmla="*/ 1296178 w 7603064"/>
              <a:gd name="connsiteY14" fmla="*/ 1 h 2592387"/>
              <a:gd name="connsiteX15" fmla="*/ 1296194 w 7603064"/>
              <a:gd name="connsiteY15" fmla="*/ 0 h 259238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7603064" h="2592387">
                <a:moveTo>
                  <a:pt x="1296194" y="0"/>
                </a:moveTo>
                <a:lnTo>
                  <a:pt x="6407285" y="0"/>
                </a:lnTo>
                <a:lnTo>
                  <a:pt x="6471320" y="277451"/>
                </a:lnTo>
                <a:cubicBezTo>
                  <a:pt x="6678340" y="1082071"/>
                  <a:pt x="7040427" y="1824449"/>
                  <a:pt x="7523826" y="2470831"/>
                </a:cubicBezTo>
                <a:lnTo>
                  <a:pt x="7603064" y="2571663"/>
                </a:lnTo>
                <a:lnTo>
                  <a:pt x="7573732" y="2592387"/>
                </a:lnTo>
                <a:lnTo>
                  <a:pt x="7155720" y="2592387"/>
                </a:lnTo>
                <a:lnTo>
                  <a:pt x="1296194" y="2592387"/>
                </a:lnTo>
                <a:cubicBezTo>
                  <a:pt x="625068" y="2592387"/>
                  <a:pt x="73070" y="2082335"/>
                  <a:pt x="6692" y="1428721"/>
                </a:cubicBezTo>
                <a:lnTo>
                  <a:pt x="0" y="1296193"/>
                </a:lnTo>
                <a:lnTo>
                  <a:pt x="6692" y="1163666"/>
                </a:lnTo>
                <a:cubicBezTo>
                  <a:pt x="68922" y="550903"/>
                  <a:pt x="557965" y="64318"/>
                  <a:pt x="1171843" y="5888"/>
                </a:cubicBezTo>
                <a:lnTo>
                  <a:pt x="1293292" y="138"/>
                </a:lnTo>
                <a:lnTo>
                  <a:pt x="1293382" y="142"/>
                </a:lnTo>
                <a:lnTo>
                  <a:pt x="1296178" y="1"/>
                </a:lnTo>
                <a:lnTo>
                  <a:pt x="1296194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29CB7104-8411-9E40-211C-A64EAB4575C4}"/>
              </a:ext>
            </a:extLst>
          </p:cNvPr>
          <p:cNvSpPr/>
          <p:nvPr/>
        </p:nvSpPr>
        <p:spPr>
          <a:xfrm>
            <a:off x="11426066" y="3055991"/>
            <a:ext cx="2150166" cy="2509047"/>
          </a:xfrm>
          <a:custGeom>
            <a:avLst/>
            <a:gdLst>
              <a:gd name="connsiteX0" fmla="*/ 324984 w 1795183"/>
              <a:gd name="connsiteY0" fmla="*/ 1878264 h 2094815"/>
              <a:gd name="connsiteX1" fmla="*/ 322161 w 1795183"/>
              <a:gd name="connsiteY1" fmla="*/ 1878407 h 2094815"/>
              <a:gd name="connsiteX2" fmla="*/ 322162 w 1795183"/>
              <a:gd name="connsiteY2" fmla="*/ 1878407 h 2094815"/>
              <a:gd name="connsiteX3" fmla="*/ 324984 w 1795183"/>
              <a:gd name="connsiteY3" fmla="*/ 1878264 h 2094815"/>
              <a:gd name="connsiteX4" fmla="*/ 454719 w 1795183"/>
              <a:gd name="connsiteY4" fmla="*/ 1871711 h 2094815"/>
              <a:gd name="connsiteX5" fmla="*/ 454690 w 1795183"/>
              <a:gd name="connsiteY5" fmla="*/ 1871716 h 2094815"/>
              <a:gd name="connsiteX6" fmla="*/ 325004 w 1795183"/>
              <a:gd name="connsiteY6" fmla="*/ 1878265 h 2094815"/>
              <a:gd name="connsiteX7" fmla="*/ 325014 w 1795183"/>
              <a:gd name="connsiteY7" fmla="*/ 1878266 h 2094815"/>
              <a:gd name="connsiteX8" fmla="*/ 454690 w 1795183"/>
              <a:gd name="connsiteY8" fmla="*/ 1871717 h 2094815"/>
              <a:gd name="connsiteX9" fmla="*/ 645933 w 1795183"/>
              <a:gd name="connsiteY9" fmla="*/ 1836250 h 2094815"/>
              <a:gd name="connsiteX10" fmla="*/ 454718 w 1795183"/>
              <a:gd name="connsiteY10" fmla="*/ 1871711 h 2094815"/>
              <a:gd name="connsiteX11" fmla="*/ 454746 w 1795183"/>
              <a:gd name="connsiteY11" fmla="*/ 1871706 h 2094815"/>
              <a:gd name="connsiteX12" fmla="*/ 645917 w 1795183"/>
              <a:gd name="connsiteY12" fmla="*/ 1836254 h 2094815"/>
              <a:gd name="connsiteX13" fmla="*/ 673037 w 1795183"/>
              <a:gd name="connsiteY13" fmla="*/ 1829550 h 2094815"/>
              <a:gd name="connsiteX14" fmla="*/ 673029 w 1795183"/>
              <a:gd name="connsiteY14" fmla="*/ 1829553 h 2094815"/>
              <a:gd name="connsiteX15" fmla="*/ 663525 w 1795183"/>
              <a:gd name="connsiteY15" fmla="*/ 1832987 h 2094815"/>
              <a:gd name="connsiteX16" fmla="*/ 645949 w 1795183"/>
              <a:gd name="connsiteY16" fmla="*/ 1836247 h 2094815"/>
              <a:gd name="connsiteX17" fmla="*/ 645933 w 1795183"/>
              <a:gd name="connsiteY17" fmla="*/ 1836251 h 2094815"/>
              <a:gd name="connsiteX18" fmla="*/ 663525 w 1795183"/>
              <a:gd name="connsiteY18" fmla="*/ 1832988 h 2094815"/>
              <a:gd name="connsiteX19" fmla="*/ 843401 w 1795183"/>
              <a:gd name="connsiteY19" fmla="*/ 1767981 h 2094815"/>
              <a:gd name="connsiteX20" fmla="*/ 673037 w 1795183"/>
              <a:gd name="connsiteY20" fmla="*/ 1829549 h 2094815"/>
              <a:gd name="connsiteX21" fmla="*/ 673046 w 1795183"/>
              <a:gd name="connsiteY21" fmla="*/ 1829547 h 2094815"/>
              <a:gd name="connsiteX22" fmla="*/ 843390 w 1795183"/>
              <a:gd name="connsiteY22" fmla="*/ 1767986 h 2094815"/>
              <a:gd name="connsiteX23" fmla="*/ 874049 w 1795183"/>
              <a:gd name="connsiteY23" fmla="*/ 1754016 h 2094815"/>
              <a:gd name="connsiteX24" fmla="*/ 874039 w 1795183"/>
              <a:gd name="connsiteY24" fmla="*/ 1754020 h 2094815"/>
              <a:gd name="connsiteX25" fmla="*/ 859179 w 1795183"/>
              <a:gd name="connsiteY25" fmla="*/ 1762279 h 2094815"/>
              <a:gd name="connsiteX26" fmla="*/ 843411 w 1795183"/>
              <a:gd name="connsiteY26" fmla="*/ 1767977 h 2094815"/>
              <a:gd name="connsiteX27" fmla="*/ 843401 w 1795183"/>
              <a:gd name="connsiteY27" fmla="*/ 1767982 h 2094815"/>
              <a:gd name="connsiteX28" fmla="*/ 859179 w 1795183"/>
              <a:gd name="connsiteY28" fmla="*/ 1762280 h 2094815"/>
              <a:gd name="connsiteX29" fmla="*/ 1030272 w 1795183"/>
              <a:gd name="connsiteY29" fmla="*/ 1667193 h 2094815"/>
              <a:gd name="connsiteX30" fmla="*/ 874049 w 1795183"/>
              <a:gd name="connsiteY30" fmla="*/ 1754015 h 2094815"/>
              <a:gd name="connsiteX31" fmla="*/ 874059 w 1795183"/>
              <a:gd name="connsiteY31" fmla="*/ 1754010 h 2094815"/>
              <a:gd name="connsiteX32" fmla="*/ 1030265 w 1795183"/>
              <a:gd name="connsiteY32" fmla="*/ 1667198 h 2094815"/>
              <a:gd name="connsiteX33" fmla="*/ 1052652 w 1795183"/>
              <a:gd name="connsiteY33" fmla="*/ 1651582 h 2094815"/>
              <a:gd name="connsiteX34" fmla="*/ 1052641 w 1795183"/>
              <a:gd name="connsiteY34" fmla="*/ 1651590 h 2094815"/>
              <a:gd name="connsiteX35" fmla="*/ 1038774 w 1795183"/>
              <a:gd name="connsiteY35" fmla="*/ 1662468 h 2094815"/>
              <a:gd name="connsiteX36" fmla="*/ 1030279 w 1795183"/>
              <a:gd name="connsiteY36" fmla="*/ 1667189 h 2094815"/>
              <a:gd name="connsiteX37" fmla="*/ 1030272 w 1795183"/>
              <a:gd name="connsiteY37" fmla="*/ 1667194 h 2094815"/>
              <a:gd name="connsiteX38" fmla="*/ 1038774 w 1795183"/>
              <a:gd name="connsiteY38" fmla="*/ 1662469 h 2094815"/>
              <a:gd name="connsiteX39" fmla="*/ 1199419 w 1795183"/>
              <a:gd name="connsiteY39" fmla="*/ 1536443 h 2094815"/>
              <a:gd name="connsiteX40" fmla="*/ 1052652 w 1795183"/>
              <a:gd name="connsiteY40" fmla="*/ 1651581 h 2094815"/>
              <a:gd name="connsiteX41" fmla="*/ 1052664 w 1795183"/>
              <a:gd name="connsiteY41" fmla="*/ 1651573 h 2094815"/>
              <a:gd name="connsiteX42" fmla="*/ 1199401 w 1795183"/>
              <a:gd name="connsiteY42" fmla="*/ 1536458 h 2094815"/>
              <a:gd name="connsiteX43" fmla="*/ 1318363 w 1795183"/>
              <a:gd name="connsiteY43" fmla="*/ 1408476 h 2094815"/>
              <a:gd name="connsiteX44" fmla="*/ 1281628 w 1795183"/>
              <a:gd name="connsiteY44" fmla="*/ 1453744 h 2094815"/>
              <a:gd name="connsiteX45" fmla="*/ 1245621 w 1795183"/>
              <a:gd name="connsiteY45" fmla="*/ 1489967 h 2094815"/>
              <a:gd name="connsiteX46" fmla="*/ 1248463 w 1795183"/>
              <a:gd name="connsiteY46" fmla="*/ 1483680 h 2094815"/>
              <a:gd name="connsiteX47" fmla="*/ 1350464 w 1795183"/>
              <a:gd name="connsiteY47" fmla="*/ 1368917 h 2094815"/>
              <a:gd name="connsiteX48" fmla="*/ 1338278 w 1795183"/>
              <a:gd name="connsiteY48" fmla="*/ 1387050 h 2094815"/>
              <a:gd name="connsiteX49" fmla="*/ 1318363 w 1795183"/>
              <a:gd name="connsiteY49" fmla="*/ 1408476 h 2094815"/>
              <a:gd name="connsiteX50" fmla="*/ 1452424 w 1795183"/>
              <a:gd name="connsiteY50" fmla="*/ 1217208 h 2094815"/>
              <a:gd name="connsiteX51" fmla="*/ 1373539 w 1795183"/>
              <a:gd name="connsiteY51" fmla="*/ 1340482 h 2094815"/>
              <a:gd name="connsiteX52" fmla="*/ 1350464 w 1795183"/>
              <a:gd name="connsiteY52" fmla="*/ 1368917 h 2094815"/>
              <a:gd name="connsiteX53" fmla="*/ 1510120 w 1795183"/>
              <a:gd name="connsiteY53" fmla="*/ 1099503 h 2094815"/>
              <a:gd name="connsiteX54" fmla="*/ 1499352 w 1795183"/>
              <a:gd name="connsiteY54" fmla="*/ 1125492 h 2094815"/>
              <a:gd name="connsiteX55" fmla="*/ 1452433 w 1795183"/>
              <a:gd name="connsiteY55" fmla="*/ 1217196 h 2094815"/>
              <a:gd name="connsiteX56" fmla="*/ 1452424 w 1795183"/>
              <a:gd name="connsiteY56" fmla="*/ 1217208 h 2094815"/>
              <a:gd name="connsiteX57" fmla="*/ 1452433 w 1795183"/>
              <a:gd name="connsiteY57" fmla="*/ 1217195 h 2094815"/>
              <a:gd name="connsiteX58" fmla="*/ 1523826 w 1795183"/>
              <a:gd name="connsiteY58" fmla="*/ 1066422 h 2094815"/>
              <a:gd name="connsiteX59" fmla="*/ 1517262 w 1795183"/>
              <a:gd name="connsiteY59" fmla="*/ 1084932 h 2094815"/>
              <a:gd name="connsiteX60" fmla="*/ 1510120 w 1795183"/>
              <a:gd name="connsiteY60" fmla="*/ 1099503 h 2094815"/>
              <a:gd name="connsiteX61" fmla="*/ 1560945 w 1795183"/>
              <a:gd name="connsiteY61" fmla="*/ 961750 h 2094815"/>
              <a:gd name="connsiteX62" fmla="*/ 1539020 w 1795183"/>
              <a:gd name="connsiteY62" fmla="*/ 1029749 h 2094815"/>
              <a:gd name="connsiteX63" fmla="*/ 1523826 w 1795183"/>
              <a:gd name="connsiteY63" fmla="*/ 1066422 h 2094815"/>
              <a:gd name="connsiteX64" fmla="*/ 1568586 w 1795183"/>
              <a:gd name="connsiteY64" fmla="*/ 938052 h 2094815"/>
              <a:gd name="connsiteX65" fmla="*/ 1566977 w 1795183"/>
              <a:gd name="connsiteY65" fmla="*/ 944741 h 2094815"/>
              <a:gd name="connsiteX66" fmla="*/ 1560945 w 1795183"/>
              <a:gd name="connsiteY66" fmla="*/ 961750 h 2094815"/>
              <a:gd name="connsiteX67" fmla="*/ 1616869 w 1795183"/>
              <a:gd name="connsiteY67" fmla="*/ 613621 h 2094815"/>
              <a:gd name="connsiteX68" fmla="*/ 1612468 w 1795183"/>
              <a:gd name="connsiteY68" fmla="*/ 706564 h 2094815"/>
              <a:gd name="connsiteX69" fmla="*/ 1615382 w 1795183"/>
              <a:gd name="connsiteY69" fmla="*/ 645030 h 2094815"/>
              <a:gd name="connsiteX70" fmla="*/ 1618356 w 1795183"/>
              <a:gd name="connsiteY70" fmla="*/ 582214 h 2094815"/>
              <a:gd name="connsiteX71" fmla="*/ 1616869 w 1795183"/>
              <a:gd name="connsiteY71" fmla="*/ 613622 h 2094815"/>
              <a:gd name="connsiteX72" fmla="*/ 1618356 w 1795183"/>
              <a:gd name="connsiteY72" fmla="*/ 582215 h 2094815"/>
              <a:gd name="connsiteX73" fmla="*/ 1618357 w 1795183"/>
              <a:gd name="connsiteY73" fmla="*/ 582215 h 2094815"/>
              <a:gd name="connsiteX74" fmla="*/ 1618357 w 1795183"/>
              <a:gd name="connsiteY74" fmla="*/ 582214 h 2094815"/>
              <a:gd name="connsiteX75" fmla="*/ 951308 w 1795183"/>
              <a:gd name="connsiteY75" fmla="*/ 0 h 2094815"/>
              <a:gd name="connsiteX76" fmla="*/ 1612548 w 1795183"/>
              <a:gd name="connsiteY76" fmla="*/ 467180 h 2094815"/>
              <a:gd name="connsiteX77" fmla="*/ 1612548 w 1795183"/>
              <a:gd name="connsiteY77" fmla="*/ 467181 h 2094815"/>
              <a:gd name="connsiteX78" fmla="*/ 1795183 w 1795183"/>
              <a:gd name="connsiteY78" fmla="*/ 596216 h 2094815"/>
              <a:gd name="connsiteX79" fmla="*/ 1778675 w 1795183"/>
              <a:gd name="connsiteY79" fmla="*/ 628149 h 2094815"/>
              <a:gd name="connsiteX80" fmla="*/ 1685087 w 1795183"/>
              <a:gd name="connsiteY80" fmla="*/ 747242 h 2094815"/>
              <a:gd name="connsiteX81" fmla="*/ 1579037 w 1795183"/>
              <a:gd name="connsiteY81" fmla="*/ 896373 h 2094815"/>
              <a:gd name="connsiteX82" fmla="*/ 1595158 w 1795183"/>
              <a:gd name="connsiteY82" fmla="*/ 827607 h 2094815"/>
              <a:gd name="connsiteX83" fmla="*/ 1595163 w 1795183"/>
              <a:gd name="connsiteY83" fmla="*/ 827587 h 2094815"/>
              <a:gd name="connsiteX84" fmla="*/ 1600143 w 1795183"/>
              <a:gd name="connsiteY84" fmla="*/ 792761 h 2094815"/>
              <a:gd name="connsiteX85" fmla="*/ 1599196 w 1795183"/>
              <a:gd name="connsiteY85" fmla="*/ 799382 h 2094815"/>
              <a:gd name="connsiteX86" fmla="*/ 1595163 w 1795183"/>
              <a:gd name="connsiteY86" fmla="*/ 827586 h 2094815"/>
              <a:gd name="connsiteX87" fmla="*/ 1595158 w 1795183"/>
              <a:gd name="connsiteY87" fmla="*/ 827607 h 2094815"/>
              <a:gd name="connsiteX88" fmla="*/ 1578398 w 1795183"/>
              <a:gd name="connsiteY88" fmla="*/ 897272 h 2094815"/>
              <a:gd name="connsiteX89" fmla="*/ 1579037 w 1795183"/>
              <a:gd name="connsiteY89" fmla="*/ 896373 h 2094815"/>
              <a:gd name="connsiteX90" fmla="*/ 1571077 w 1795183"/>
              <a:gd name="connsiteY90" fmla="*/ 930327 h 2094815"/>
              <a:gd name="connsiteX91" fmla="*/ 1568586 w 1795183"/>
              <a:gd name="connsiteY91" fmla="*/ 938052 h 2094815"/>
              <a:gd name="connsiteX92" fmla="*/ 1592357 w 1795183"/>
              <a:gd name="connsiteY92" fmla="*/ 839248 h 2094815"/>
              <a:gd name="connsiteX93" fmla="*/ 1578397 w 1795183"/>
              <a:gd name="connsiteY93" fmla="*/ 897273 h 2094815"/>
              <a:gd name="connsiteX94" fmla="*/ 1571990 w 1795183"/>
              <a:gd name="connsiteY94" fmla="*/ 906283 h 2094815"/>
              <a:gd name="connsiteX95" fmla="*/ 1279218 w 1795183"/>
              <a:gd name="connsiteY95" fmla="*/ 1415652 h 2094815"/>
              <a:gd name="connsiteX96" fmla="*/ 1248463 w 1795183"/>
              <a:gd name="connsiteY96" fmla="*/ 1483680 h 2094815"/>
              <a:gd name="connsiteX97" fmla="*/ 1199432 w 1795183"/>
              <a:gd name="connsiteY97" fmla="*/ 1536433 h 2094815"/>
              <a:gd name="connsiteX98" fmla="*/ 1199419 w 1795183"/>
              <a:gd name="connsiteY98" fmla="*/ 1536444 h 2094815"/>
              <a:gd name="connsiteX99" fmla="*/ 1199432 w 1795183"/>
              <a:gd name="connsiteY99" fmla="*/ 1536434 h 2094815"/>
              <a:gd name="connsiteX100" fmla="*/ 1245619 w 1795183"/>
              <a:gd name="connsiteY100" fmla="*/ 1489971 h 2094815"/>
              <a:gd name="connsiteX101" fmla="*/ 1197983 w 1795183"/>
              <a:gd name="connsiteY101" fmla="*/ 1595340 h 2094815"/>
              <a:gd name="connsiteX102" fmla="*/ 1061575 w 1795183"/>
              <a:gd name="connsiteY102" fmla="*/ 1968034 h 2094815"/>
              <a:gd name="connsiteX103" fmla="*/ 1031777 w 1795183"/>
              <a:gd name="connsiteY103" fmla="*/ 2072969 h 2094815"/>
              <a:gd name="connsiteX104" fmla="*/ 1024951 w 1795183"/>
              <a:gd name="connsiteY104" fmla="*/ 2086172 h 2094815"/>
              <a:gd name="connsiteX105" fmla="*/ 1024951 w 1795183"/>
              <a:gd name="connsiteY105" fmla="*/ 2086173 h 2094815"/>
              <a:gd name="connsiteX106" fmla="*/ 1020483 w 1795183"/>
              <a:gd name="connsiteY106" fmla="*/ 2094815 h 2094815"/>
              <a:gd name="connsiteX107" fmla="*/ 29883 w 1795183"/>
              <a:gd name="connsiteY107" fmla="*/ 1878915 h 2094815"/>
              <a:gd name="connsiteX108" fmla="*/ 12386 w 1795183"/>
              <a:gd name="connsiteY108" fmla="*/ 1878915 h 2094815"/>
              <a:gd name="connsiteX109" fmla="*/ 17183 w 1795183"/>
              <a:gd name="connsiteY109" fmla="*/ 1904314 h 2094815"/>
              <a:gd name="connsiteX110" fmla="*/ 0 w 1795183"/>
              <a:gd name="connsiteY110" fmla="*/ 1903960 h 2094815"/>
              <a:gd name="connsiteX111" fmla="*/ 708 w 1795183"/>
              <a:gd name="connsiteY111" fmla="*/ 1900890 h 2094815"/>
              <a:gd name="connsiteX112" fmla="*/ 6949 w 1795183"/>
              <a:gd name="connsiteY112" fmla="*/ 1878914 h 2094815"/>
              <a:gd name="connsiteX113" fmla="*/ 7092 w 1795183"/>
              <a:gd name="connsiteY113" fmla="*/ 1878407 h 2094815"/>
              <a:gd name="connsiteX114" fmla="*/ 7091 w 1795183"/>
              <a:gd name="connsiteY114" fmla="*/ 1878407 h 2094815"/>
              <a:gd name="connsiteX115" fmla="*/ 7173 w 1795183"/>
              <a:gd name="connsiteY115" fmla="*/ 1878121 h 2094815"/>
              <a:gd name="connsiteX116" fmla="*/ 7174 w 1795183"/>
              <a:gd name="connsiteY116" fmla="*/ 1878121 h 2094815"/>
              <a:gd name="connsiteX117" fmla="*/ 69371 w 1795183"/>
              <a:gd name="connsiteY117" fmla="*/ 1659094 h 2094815"/>
              <a:gd name="connsiteX118" fmla="*/ 852571 w 1795183"/>
              <a:gd name="connsiteY118" fmla="*/ 125644 h 20948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</a:cxnLst>
            <a:rect l="l" t="t" r="r" b="b"/>
            <a:pathLst>
              <a:path w="1795183" h="2094815">
                <a:moveTo>
                  <a:pt x="324984" y="1878264"/>
                </a:moveTo>
                <a:lnTo>
                  <a:pt x="322161" y="1878407"/>
                </a:lnTo>
                <a:lnTo>
                  <a:pt x="322162" y="1878407"/>
                </a:lnTo>
                <a:lnTo>
                  <a:pt x="324984" y="1878264"/>
                </a:lnTo>
                <a:close/>
                <a:moveTo>
                  <a:pt x="454719" y="1871711"/>
                </a:moveTo>
                <a:lnTo>
                  <a:pt x="454690" y="1871716"/>
                </a:lnTo>
                <a:lnTo>
                  <a:pt x="325004" y="1878265"/>
                </a:lnTo>
                <a:lnTo>
                  <a:pt x="325014" y="1878266"/>
                </a:lnTo>
                <a:lnTo>
                  <a:pt x="454690" y="1871717"/>
                </a:lnTo>
                <a:close/>
                <a:moveTo>
                  <a:pt x="645933" y="1836250"/>
                </a:moveTo>
                <a:lnTo>
                  <a:pt x="454718" y="1871711"/>
                </a:lnTo>
                <a:lnTo>
                  <a:pt x="454746" y="1871706"/>
                </a:lnTo>
                <a:lnTo>
                  <a:pt x="645917" y="1836254"/>
                </a:lnTo>
                <a:close/>
                <a:moveTo>
                  <a:pt x="673037" y="1829550"/>
                </a:moveTo>
                <a:lnTo>
                  <a:pt x="673029" y="1829553"/>
                </a:lnTo>
                <a:lnTo>
                  <a:pt x="663525" y="1832987"/>
                </a:lnTo>
                <a:lnTo>
                  <a:pt x="645949" y="1836247"/>
                </a:lnTo>
                <a:lnTo>
                  <a:pt x="645933" y="1836251"/>
                </a:lnTo>
                <a:lnTo>
                  <a:pt x="663525" y="1832988"/>
                </a:lnTo>
                <a:close/>
                <a:moveTo>
                  <a:pt x="843401" y="1767981"/>
                </a:moveTo>
                <a:lnTo>
                  <a:pt x="673037" y="1829549"/>
                </a:lnTo>
                <a:lnTo>
                  <a:pt x="673046" y="1829547"/>
                </a:lnTo>
                <a:lnTo>
                  <a:pt x="843390" y="1767986"/>
                </a:lnTo>
                <a:close/>
                <a:moveTo>
                  <a:pt x="874049" y="1754016"/>
                </a:moveTo>
                <a:lnTo>
                  <a:pt x="874039" y="1754020"/>
                </a:lnTo>
                <a:lnTo>
                  <a:pt x="859179" y="1762279"/>
                </a:lnTo>
                <a:lnTo>
                  <a:pt x="843411" y="1767977"/>
                </a:lnTo>
                <a:lnTo>
                  <a:pt x="843401" y="1767982"/>
                </a:lnTo>
                <a:lnTo>
                  <a:pt x="859179" y="1762280"/>
                </a:lnTo>
                <a:close/>
                <a:moveTo>
                  <a:pt x="1030272" y="1667193"/>
                </a:moveTo>
                <a:lnTo>
                  <a:pt x="874049" y="1754015"/>
                </a:lnTo>
                <a:lnTo>
                  <a:pt x="874059" y="1754010"/>
                </a:lnTo>
                <a:lnTo>
                  <a:pt x="1030265" y="1667198"/>
                </a:lnTo>
                <a:close/>
                <a:moveTo>
                  <a:pt x="1052652" y="1651582"/>
                </a:moveTo>
                <a:lnTo>
                  <a:pt x="1052641" y="1651590"/>
                </a:lnTo>
                <a:lnTo>
                  <a:pt x="1038774" y="1662468"/>
                </a:lnTo>
                <a:lnTo>
                  <a:pt x="1030279" y="1667189"/>
                </a:lnTo>
                <a:lnTo>
                  <a:pt x="1030272" y="1667194"/>
                </a:lnTo>
                <a:lnTo>
                  <a:pt x="1038774" y="1662469"/>
                </a:lnTo>
                <a:close/>
                <a:moveTo>
                  <a:pt x="1199419" y="1536443"/>
                </a:moveTo>
                <a:lnTo>
                  <a:pt x="1052652" y="1651581"/>
                </a:lnTo>
                <a:lnTo>
                  <a:pt x="1052664" y="1651573"/>
                </a:lnTo>
                <a:lnTo>
                  <a:pt x="1199401" y="1536458"/>
                </a:lnTo>
                <a:close/>
                <a:moveTo>
                  <a:pt x="1318363" y="1408476"/>
                </a:moveTo>
                <a:lnTo>
                  <a:pt x="1281628" y="1453744"/>
                </a:lnTo>
                <a:lnTo>
                  <a:pt x="1245621" y="1489967"/>
                </a:lnTo>
                <a:lnTo>
                  <a:pt x="1248463" y="1483680"/>
                </a:lnTo>
                <a:close/>
                <a:moveTo>
                  <a:pt x="1350464" y="1368917"/>
                </a:moveTo>
                <a:lnTo>
                  <a:pt x="1338278" y="1387050"/>
                </a:lnTo>
                <a:lnTo>
                  <a:pt x="1318363" y="1408476"/>
                </a:lnTo>
                <a:close/>
                <a:moveTo>
                  <a:pt x="1452424" y="1217208"/>
                </a:moveTo>
                <a:lnTo>
                  <a:pt x="1373539" y="1340482"/>
                </a:lnTo>
                <a:lnTo>
                  <a:pt x="1350464" y="1368917"/>
                </a:lnTo>
                <a:close/>
                <a:moveTo>
                  <a:pt x="1510120" y="1099503"/>
                </a:moveTo>
                <a:lnTo>
                  <a:pt x="1499352" y="1125492"/>
                </a:lnTo>
                <a:cubicBezTo>
                  <a:pt x="1484901" y="1156753"/>
                  <a:pt x="1469241" y="1187341"/>
                  <a:pt x="1452433" y="1217196"/>
                </a:cubicBezTo>
                <a:lnTo>
                  <a:pt x="1452424" y="1217208"/>
                </a:lnTo>
                <a:lnTo>
                  <a:pt x="1452433" y="1217195"/>
                </a:lnTo>
                <a:close/>
                <a:moveTo>
                  <a:pt x="1523826" y="1066422"/>
                </a:moveTo>
                <a:lnTo>
                  <a:pt x="1517262" y="1084932"/>
                </a:lnTo>
                <a:lnTo>
                  <a:pt x="1510120" y="1099503"/>
                </a:lnTo>
                <a:close/>
                <a:moveTo>
                  <a:pt x="1560945" y="961750"/>
                </a:moveTo>
                <a:lnTo>
                  <a:pt x="1539020" y="1029749"/>
                </a:lnTo>
                <a:lnTo>
                  <a:pt x="1523826" y="1066422"/>
                </a:lnTo>
                <a:close/>
                <a:moveTo>
                  <a:pt x="1568586" y="938052"/>
                </a:moveTo>
                <a:lnTo>
                  <a:pt x="1566977" y="944741"/>
                </a:lnTo>
                <a:lnTo>
                  <a:pt x="1560945" y="961750"/>
                </a:lnTo>
                <a:close/>
                <a:moveTo>
                  <a:pt x="1616869" y="613621"/>
                </a:moveTo>
                <a:lnTo>
                  <a:pt x="1612468" y="706564"/>
                </a:lnTo>
                <a:lnTo>
                  <a:pt x="1615382" y="645030"/>
                </a:lnTo>
                <a:close/>
                <a:moveTo>
                  <a:pt x="1618356" y="582214"/>
                </a:moveTo>
                <a:lnTo>
                  <a:pt x="1616869" y="613622"/>
                </a:lnTo>
                <a:lnTo>
                  <a:pt x="1618356" y="582215"/>
                </a:lnTo>
                <a:lnTo>
                  <a:pt x="1618357" y="582215"/>
                </a:lnTo>
                <a:lnTo>
                  <a:pt x="1618357" y="582214"/>
                </a:lnTo>
                <a:close/>
                <a:moveTo>
                  <a:pt x="951308" y="0"/>
                </a:moveTo>
                <a:lnTo>
                  <a:pt x="1612548" y="467180"/>
                </a:lnTo>
                <a:lnTo>
                  <a:pt x="1612548" y="467181"/>
                </a:lnTo>
                <a:lnTo>
                  <a:pt x="1795183" y="596216"/>
                </a:lnTo>
                <a:lnTo>
                  <a:pt x="1778675" y="628149"/>
                </a:lnTo>
                <a:lnTo>
                  <a:pt x="1685087" y="747242"/>
                </a:lnTo>
                <a:lnTo>
                  <a:pt x="1579037" y="896373"/>
                </a:lnTo>
                <a:lnTo>
                  <a:pt x="1595158" y="827607"/>
                </a:lnTo>
                <a:lnTo>
                  <a:pt x="1595163" y="827587"/>
                </a:lnTo>
                <a:lnTo>
                  <a:pt x="1600143" y="792761"/>
                </a:lnTo>
                <a:lnTo>
                  <a:pt x="1599196" y="799382"/>
                </a:lnTo>
                <a:lnTo>
                  <a:pt x="1595163" y="827586"/>
                </a:lnTo>
                <a:lnTo>
                  <a:pt x="1595158" y="827607"/>
                </a:lnTo>
                <a:lnTo>
                  <a:pt x="1578398" y="897272"/>
                </a:lnTo>
                <a:lnTo>
                  <a:pt x="1579037" y="896373"/>
                </a:lnTo>
                <a:lnTo>
                  <a:pt x="1571077" y="930327"/>
                </a:lnTo>
                <a:lnTo>
                  <a:pt x="1568586" y="938052"/>
                </a:lnTo>
                <a:lnTo>
                  <a:pt x="1592357" y="839248"/>
                </a:lnTo>
                <a:lnTo>
                  <a:pt x="1578397" y="897273"/>
                </a:lnTo>
                <a:lnTo>
                  <a:pt x="1571990" y="906283"/>
                </a:lnTo>
                <a:cubicBezTo>
                  <a:pt x="1462642" y="1068139"/>
                  <a:pt x="1364669" y="1238311"/>
                  <a:pt x="1279218" y="1415652"/>
                </a:cubicBezTo>
                <a:lnTo>
                  <a:pt x="1248463" y="1483680"/>
                </a:lnTo>
                <a:lnTo>
                  <a:pt x="1199432" y="1536433"/>
                </a:lnTo>
                <a:lnTo>
                  <a:pt x="1199419" y="1536444"/>
                </a:lnTo>
                <a:lnTo>
                  <a:pt x="1199432" y="1536434"/>
                </a:lnTo>
                <a:lnTo>
                  <a:pt x="1245619" y="1489971"/>
                </a:lnTo>
                <a:lnTo>
                  <a:pt x="1197983" y="1595340"/>
                </a:lnTo>
                <a:cubicBezTo>
                  <a:pt x="1146665" y="1716668"/>
                  <a:pt x="1101082" y="1841013"/>
                  <a:pt x="1061575" y="1968034"/>
                </a:cubicBezTo>
                <a:lnTo>
                  <a:pt x="1031777" y="2072969"/>
                </a:lnTo>
                <a:lnTo>
                  <a:pt x="1024951" y="2086172"/>
                </a:lnTo>
                <a:lnTo>
                  <a:pt x="1024951" y="2086173"/>
                </a:lnTo>
                <a:lnTo>
                  <a:pt x="1020483" y="2094815"/>
                </a:lnTo>
                <a:lnTo>
                  <a:pt x="29883" y="1878915"/>
                </a:lnTo>
                <a:lnTo>
                  <a:pt x="12386" y="1878915"/>
                </a:lnTo>
                <a:lnTo>
                  <a:pt x="17183" y="1904314"/>
                </a:lnTo>
                <a:lnTo>
                  <a:pt x="0" y="1903960"/>
                </a:lnTo>
                <a:lnTo>
                  <a:pt x="708" y="1900890"/>
                </a:lnTo>
                <a:lnTo>
                  <a:pt x="6949" y="1878914"/>
                </a:lnTo>
                <a:lnTo>
                  <a:pt x="7092" y="1878407"/>
                </a:lnTo>
                <a:lnTo>
                  <a:pt x="7091" y="1878407"/>
                </a:lnTo>
                <a:lnTo>
                  <a:pt x="7173" y="1878121"/>
                </a:lnTo>
                <a:lnTo>
                  <a:pt x="7174" y="1878121"/>
                </a:lnTo>
                <a:lnTo>
                  <a:pt x="69371" y="1659094"/>
                </a:lnTo>
                <a:cubicBezTo>
                  <a:pt x="243062" y="1100659"/>
                  <a:pt x="510230" y="583409"/>
                  <a:pt x="852571" y="125644"/>
                </a:cubicBez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4" name="Freeform: Shape 43">
            <a:extLst>
              <a:ext uri="{FF2B5EF4-FFF2-40B4-BE49-F238E27FC236}">
                <a16:creationId xmlns:a16="http://schemas.microsoft.com/office/drawing/2014/main" id="{F12BFF54-22E4-44F0-DBD9-7599E05007C6}"/>
              </a:ext>
            </a:extLst>
          </p:cNvPr>
          <p:cNvSpPr/>
          <p:nvPr/>
        </p:nvSpPr>
        <p:spPr>
          <a:xfrm>
            <a:off x="11426064" y="8150963"/>
            <a:ext cx="2150164" cy="2509049"/>
          </a:xfrm>
          <a:custGeom>
            <a:avLst/>
            <a:gdLst>
              <a:gd name="connsiteX0" fmla="*/ 1586779 w 1795182"/>
              <a:gd name="connsiteY0" fmla="*/ 1232385 h 2094816"/>
              <a:gd name="connsiteX1" fmla="*/ 1595162 w 1795182"/>
              <a:gd name="connsiteY1" fmla="*/ 1267230 h 2094816"/>
              <a:gd name="connsiteX2" fmla="*/ 1618355 w 1795182"/>
              <a:gd name="connsiteY2" fmla="*/ 1512602 h 2094816"/>
              <a:gd name="connsiteX3" fmla="*/ 1618356 w 1795182"/>
              <a:gd name="connsiteY3" fmla="*/ 1512602 h 2094816"/>
              <a:gd name="connsiteX4" fmla="*/ 1618356 w 1795182"/>
              <a:gd name="connsiteY4" fmla="*/ 1512601 h 2094816"/>
              <a:gd name="connsiteX5" fmla="*/ 1618355 w 1795182"/>
              <a:gd name="connsiteY5" fmla="*/ 1512601 h 2094816"/>
              <a:gd name="connsiteX6" fmla="*/ 1595162 w 1795182"/>
              <a:gd name="connsiteY6" fmla="*/ 1267229 h 2094816"/>
              <a:gd name="connsiteX7" fmla="*/ 1030288 w 1795182"/>
              <a:gd name="connsiteY7" fmla="*/ 427631 h 2094816"/>
              <a:gd name="connsiteX8" fmla="*/ 1030300 w 1795182"/>
              <a:gd name="connsiteY8" fmla="*/ 427639 h 2094816"/>
              <a:gd name="connsiteX9" fmla="*/ 1038773 w 1795182"/>
              <a:gd name="connsiteY9" fmla="*/ 432348 h 2094816"/>
              <a:gd name="connsiteX10" fmla="*/ 1052602 w 1795182"/>
              <a:gd name="connsiteY10" fmla="*/ 443198 h 2094816"/>
              <a:gd name="connsiteX11" fmla="*/ 1052627 w 1795182"/>
              <a:gd name="connsiteY11" fmla="*/ 443215 h 2094816"/>
              <a:gd name="connsiteX12" fmla="*/ 1038774 w 1795182"/>
              <a:gd name="connsiteY12" fmla="*/ 432347 h 2094816"/>
              <a:gd name="connsiteX13" fmla="*/ 874020 w 1795182"/>
              <a:gd name="connsiteY13" fmla="*/ 340787 h 2094816"/>
              <a:gd name="connsiteX14" fmla="*/ 1030290 w 1795182"/>
              <a:gd name="connsiteY14" fmla="*/ 427634 h 2094816"/>
              <a:gd name="connsiteX15" fmla="*/ 1030281 w 1795182"/>
              <a:gd name="connsiteY15" fmla="*/ 427628 h 2094816"/>
              <a:gd name="connsiteX16" fmla="*/ 874037 w 1795182"/>
              <a:gd name="connsiteY16" fmla="*/ 340794 h 2094816"/>
              <a:gd name="connsiteX17" fmla="*/ 843424 w 1795182"/>
              <a:gd name="connsiteY17" fmla="*/ 326843 h 2094816"/>
              <a:gd name="connsiteX18" fmla="*/ 843438 w 1795182"/>
              <a:gd name="connsiteY18" fmla="*/ 326850 h 2094816"/>
              <a:gd name="connsiteX19" fmla="*/ 859178 w 1795182"/>
              <a:gd name="connsiteY19" fmla="*/ 332538 h 2094816"/>
              <a:gd name="connsiteX20" fmla="*/ 874011 w 1795182"/>
              <a:gd name="connsiteY20" fmla="*/ 340781 h 2094816"/>
              <a:gd name="connsiteX21" fmla="*/ 874027 w 1795182"/>
              <a:gd name="connsiteY21" fmla="*/ 340789 h 2094816"/>
              <a:gd name="connsiteX22" fmla="*/ 859179 w 1795182"/>
              <a:gd name="connsiteY22" fmla="*/ 332537 h 2094816"/>
              <a:gd name="connsiteX23" fmla="*/ 673020 w 1795182"/>
              <a:gd name="connsiteY23" fmla="*/ 265261 h 2094816"/>
              <a:gd name="connsiteX24" fmla="*/ 843427 w 1795182"/>
              <a:gd name="connsiteY24" fmla="*/ 326846 h 2094816"/>
              <a:gd name="connsiteX25" fmla="*/ 843413 w 1795182"/>
              <a:gd name="connsiteY25" fmla="*/ 326839 h 2094816"/>
              <a:gd name="connsiteX26" fmla="*/ 673030 w 1795182"/>
              <a:gd name="connsiteY26" fmla="*/ 265264 h 2094816"/>
              <a:gd name="connsiteX27" fmla="*/ 645962 w 1795182"/>
              <a:gd name="connsiteY27" fmla="*/ 258571 h 2094816"/>
              <a:gd name="connsiteX28" fmla="*/ 645984 w 1795182"/>
              <a:gd name="connsiteY28" fmla="*/ 258577 h 2094816"/>
              <a:gd name="connsiteX29" fmla="*/ 663524 w 1795182"/>
              <a:gd name="connsiteY29" fmla="*/ 261830 h 2094816"/>
              <a:gd name="connsiteX30" fmla="*/ 673009 w 1795182"/>
              <a:gd name="connsiteY30" fmla="*/ 265257 h 2094816"/>
              <a:gd name="connsiteX31" fmla="*/ 673021 w 1795182"/>
              <a:gd name="connsiteY31" fmla="*/ 265260 h 2094816"/>
              <a:gd name="connsiteX32" fmla="*/ 663525 w 1795182"/>
              <a:gd name="connsiteY32" fmla="*/ 261829 h 2094816"/>
              <a:gd name="connsiteX33" fmla="*/ 1020483 w 1795182"/>
              <a:gd name="connsiteY33" fmla="*/ 0 h 2094816"/>
              <a:gd name="connsiteX34" fmla="*/ 1025160 w 1795182"/>
              <a:gd name="connsiteY34" fmla="*/ 9047 h 2094816"/>
              <a:gd name="connsiteX35" fmla="*/ 1031779 w 1795182"/>
              <a:gd name="connsiteY35" fmla="*/ 21851 h 2094816"/>
              <a:gd name="connsiteX36" fmla="*/ 1061576 w 1795182"/>
              <a:gd name="connsiteY36" fmla="*/ 126782 h 2094816"/>
              <a:gd name="connsiteX37" fmla="*/ 1197984 w 1795182"/>
              <a:gd name="connsiteY37" fmla="*/ 499476 h 2094816"/>
              <a:gd name="connsiteX38" fmla="*/ 1245621 w 1795182"/>
              <a:gd name="connsiteY38" fmla="*/ 604846 h 2094816"/>
              <a:gd name="connsiteX39" fmla="*/ 1281629 w 1795182"/>
              <a:gd name="connsiteY39" fmla="*/ 641070 h 2094816"/>
              <a:gd name="connsiteX40" fmla="*/ 1566978 w 1795182"/>
              <a:gd name="connsiteY40" fmla="*/ 1150073 h 2094816"/>
              <a:gd name="connsiteX41" fmla="*/ 1572777 w 1795182"/>
              <a:gd name="connsiteY41" fmla="*/ 1174176 h 2094816"/>
              <a:gd name="connsiteX42" fmla="*/ 1566978 w 1795182"/>
              <a:gd name="connsiteY42" fmla="*/ 1150074 h 2094816"/>
              <a:gd name="connsiteX43" fmla="*/ 1281629 w 1795182"/>
              <a:gd name="connsiteY43" fmla="*/ 641071 h 2094816"/>
              <a:gd name="connsiteX44" fmla="*/ 1245622 w 1795182"/>
              <a:gd name="connsiteY44" fmla="*/ 604848 h 2094816"/>
              <a:gd name="connsiteX45" fmla="*/ 1199432 w 1795182"/>
              <a:gd name="connsiteY45" fmla="*/ 558382 h 2094816"/>
              <a:gd name="connsiteX46" fmla="*/ 1052638 w 1795182"/>
              <a:gd name="connsiteY46" fmla="*/ 443224 h 2094816"/>
              <a:gd name="connsiteX47" fmla="*/ 1052618 w 1795182"/>
              <a:gd name="connsiteY47" fmla="*/ 443210 h 2094816"/>
              <a:gd name="connsiteX48" fmla="*/ 1199431 w 1795182"/>
              <a:gd name="connsiteY48" fmla="*/ 558383 h 2094816"/>
              <a:gd name="connsiteX49" fmla="*/ 1245621 w 1795182"/>
              <a:gd name="connsiteY49" fmla="*/ 604850 h 2094816"/>
              <a:gd name="connsiteX50" fmla="*/ 1279218 w 1795182"/>
              <a:gd name="connsiteY50" fmla="*/ 679164 h 2094816"/>
              <a:gd name="connsiteX51" fmla="*/ 1571990 w 1795182"/>
              <a:gd name="connsiteY51" fmla="*/ 1188533 h 2094816"/>
              <a:gd name="connsiteX52" fmla="*/ 1578396 w 1795182"/>
              <a:gd name="connsiteY52" fmla="*/ 1197541 h 2094816"/>
              <a:gd name="connsiteX53" fmla="*/ 1578396 w 1795182"/>
              <a:gd name="connsiteY53" fmla="*/ 1197542 h 2094816"/>
              <a:gd name="connsiteX54" fmla="*/ 1578396 w 1795182"/>
              <a:gd name="connsiteY54" fmla="*/ 1197543 h 2094816"/>
              <a:gd name="connsiteX55" fmla="*/ 1578400 w 1795182"/>
              <a:gd name="connsiteY55" fmla="*/ 1197547 h 2094816"/>
              <a:gd name="connsiteX56" fmla="*/ 1578400 w 1795182"/>
              <a:gd name="connsiteY56" fmla="*/ 1197548 h 2094816"/>
              <a:gd name="connsiteX57" fmla="*/ 1685087 w 1795182"/>
              <a:gd name="connsiteY57" fmla="*/ 1347574 h 2094816"/>
              <a:gd name="connsiteX58" fmla="*/ 1778672 w 1795182"/>
              <a:gd name="connsiteY58" fmla="*/ 1466663 h 2094816"/>
              <a:gd name="connsiteX59" fmla="*/ 1795182 w 1795182"/>
              <a:gd name="connsiteY59" fmla="*/ 1498600 h 2094816"/>
              <a:gd name="connsiteX60" fmla="*/ 1612547 w 1795182"/>
              <a:gd name="connsiteY60" fmla="*/ 1627635 h 2094816"/>
              <a:gd name="connsiteX61" fmla="*/ 1612547 w 1795182"/>
              <a:gd name="connsiteY61" fmla="*/ 1627636 h 2094816"/>
              <a:gd name="connsiteX62" fmla="*/ 951307 w 1795182"/>
              <a:gd name="connsiteY62" fmla="*/ 2094816 h 2094816"/>
              <a:gd name="connsiteX63" fmla="*/ 852570 w 1795182"/>
              <a:gd name="connsiteY63" fmla="*/ 1969172 h 2094816"/>
              <a:gd name="connsiteX64" fmla="*/ 69370 w 1795182"/>
              <a:gd name="connsiteY64" fmla="*/ 435722 h 2094816"/>
              <a:gd name="connsiteX65" fmla="*/ 7092 w 1795182"/>
              <a:gd name="connsiteY65" fmla="*/ 216409 h 2094816"/>
              <a:gd name="connsiteX66" fmla="*/ 322161 w 1795182"/>
              <a:gd name="connsiteY66" fmla="*/ 216409 h 2094816"/>
              <a:gd name="connsiteX67" fmla="*/ 324982 w 1795182"/>
              <a:gd name="connsiteY67" fmla="*/ 216552 h 2094816"/>
              <a:gd name="connsiteX68" fmla="*/ 324997 w 1795182"/>
              <a:gd name="connsiteY68" fmla="*/ 216551 h 2094816"/>
              <a:gd name="connsiteX69" fmla="*/ 454689 w 1795182"/>
              <a:gd name="connsiteY69" fmla="*/ 223100 h 2094816"/>
              <a:gd name="connsiteX70" fmla="*/ 645964 w 1795182"/>
              <a:gd name="connsiteY70" fmla="*/ 258573 h 2094816"/>
              <a:gd name="connsiteX71" fmla="*/ 645945 w 1795182"/>
              <a:gd name="connsiteY71" fmla="*/ 258568 h 2094816"/>
              <a:gd name="connsiteX72" fmla="*/ 454714 w 1795182"/>
              <a:gd name="connsiteY72" fmla="*/ 223104 h 2094816"/>
              <a:gd name="connsiteX73" fmla="*/ 454691 w 1795182"/>
              <a:gd name="connsiteY73" fmla="*/ 223100 h 2094816"/>
              <a:gd name="connsiteX74" fmla="*/ 324999 w 1795182"/>
              <a:gd name="connsiteY74" fmla="*/ 216551 h 2094816"/>
              <a:gd name="connsiteX75" fmla="*/ 325008 w 1795182"/>
              <a:gd name="connsiteY75" fmla="*/ 216551 h 2094816"/>
              <a:gd name="connsiteX76" fmla="*/ 324994 w 1795182"/>
              <a:gd name="connsiteY76" fmla="*/ 216550 h 2094816"/>
              <a:gd name="connsiteX77" fmla="*/ 324983 w 1795182"/>
              <a:gd name="connsiteY77" fmla="*/ 216551 h 2094816"/>
              <a:gd name="connsiteX78" fmla="*/ 322162 w 1795182"/>
              <a:gd name="connsiteY78" fmla="*/ 216408 h 2094816"/>
              <a:gd name="connsiteX79" fmla="*/ 7093 w 1795182"/>
              <a:gd name="connsiteY79" fmla="*/ 216408 h 2094816"/>
              <a:gd name="connsiteX80" fmla="*/ 7092 w 1795182"/>
              <a:gd name="connsiteY80" fmla="*/ 216407 h 2094816"/>
              <a:gd name="connsiteX81" fmla="*/ 7093 w 1795182"/>
              <a:gd name="connsiteY81" fmla="*/ 216407 h 2094816"/>
              <a:gd name="connsiteX82" fmla="*/ 6950 w 1795182"/>
              <a:gd name="connsiteY82" fmla="*/ 215901 h 2094816"/>
              <a:gd name="connsiteX83" fmla="*/ 6949 w 1795182"/>
              <a:gd name="connsiteY83" fmla="*/ 215901 h 2094816"/>
              <a:gd name="connsiteX84" fmla="*/ 708 w 1795182"/>
              <a:gd name="connsiteY84" fmla="*/ 193925 h 2094816"/>
              <a:gd name="connsiteX85" fmla="*/ 0 w 1795182"/>
              <a:gd name="connsiteY85" fmla="*/ 190856 h 2094816"/>
              <a:gd name="connsiteX86" fmla="*/ 17183 w 1795182"/>
              <a:gd name="connsiteY86" fmla="*/ 190501 h 2094816"/>
              <a:gd name="connsiteX87" fmla="*/ 12386 w 1795182"/>
              <a:gd name="connsiteY87" fmla="*/ 215900 h 2094816"/>
              <a:gd name="connsiteX88" fmla="*/ 12387 w 1795182"/>
              <a:gd name="connsiteY88" fmla="*/ 215900 h 2094816"/>
              <a:gd name="connsiteX89" fmla="*/ 29883 w 1795182"/>
              <a:gd name="connsiteY89" fmla="*/ 215900 h 2094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</a:cxnLst>
            <a:rect l="l" t="t" r="r" b="b"/>
            <a:pathLst>
              <a:path w="1795182" h="2094816">
                <a:moveTo>
                  <a:pt x="1586779" y="1232385"/>
                </a:moveTo>
                <a:lnTo>
                  <a:pt x="1595162" y="1267230"/>
                </a:lnTo>
                <a:cubicBezTo>
                  <a:pt x="1610385" y="1346682"/>
                  <a:pt x="1618355" y="1428711"/>
                  <a:pt x="1618355" y="1512602"/>
                </a:cubicBezTo>
                <a:lnTo>
                  <a:pt x="1618356" y="1512602"/>
                </a:lnTo>
                <a:lnTo>
                  <a:pt x="1618356" y="1512601"/>
                </a:lnTo>
                <a:lnTo>
                  <a:pt x="1618355" y="1512601"/>
                </a:lnTo>
                <a:cubicBezTo>
                  <a:pt x="1618355" y="1428710"/>
                  <a:pt x="1610385" y="1346681"/>
                  <a:pt x="1595162" y="1267229"/>
                </a:cubicBezTo>
                <a:close/>
                <a:moveTo>
                  <a:pt x="1030288" y="427631"/>
                </a:moveTo>
                <a:lnTo>
                  <a:pt x="1030300" y="427639"/>
                </a:lnTo>
                <a:lnTo>
                  <a:pt x="1038773" y="432348"/>
                </a:lnTo>
                <a:lnTo>
                  <a:pt x="1052602" y="443198"/>
                </a:lnTo>
                <a:lnTo>
                  <a:pt x="1052627" y="443215"/>
                </a:lnTo>
                <a:lnTo>
                  <a:pt x="1038774" y="432347"/>
                </a:lnTo>
                <a:close/>
                <a:moveTo>
                  <a:pt x="874020" y="340787"/>
                </a:moveTo>
                <a:lnTo>
                  <a:pt x="1030290" y="427634"/>
                </a:lnTo>
                <a:lnTo>
                  <a:pt x="1030281" y="427628"/>
                </a:lnTo>
                <a:lnTo>
                  <a:pt x="874037" y="340794"/>
                </a:lnTo>
                <a:close/>
                <a:moveTo>
                  <a:pt x="843424" y="326843"/>
                </a:moveTo>
                <a:lnTo>
                  <a:pt x="843438" y="326850"/>
                </a:lnTo>
                <a:lnTo>
                  <a:pt x="859178" y="332538"/>
                </a:lnTo>
                <a:lnTo>
                  <a:pt x="874011" y="340781"/>
                </a:lnTo>
                <a:lnTo>
                  <a:pt x="874027" y="340789"/>
                </a:lnTo>
                <a:lnTo>
                  <a:pt x="859179" y="332537"/>
                </a:lnTo>
                <a:close/>
                <a:moveTo>
                  <a:pt x="673020" y="265261"/>
                </a:moveTo>
                <a:lnTo>
                  <a:pt x="843427" y="326846"/>
                </a:lnTo>
                <a:lnTo>
                  <a:pt x="843413" y="326839"/>
                </a:lnTo>
                <a:lnTo>
                  <a:pt x="673030" y="265264"/>
                </a:lnTo>
                <a:close/>
                <a:moveTo>
                  <a:pt x="645962" y="258571"/>
                </a:moveTo>
                <a:lnTo>
                  <a:pt x="645984" y="258577"/>
                </a:lnTo>
                <a:lnTo>
                  <a:pt x="663524" y="261830"/>
                </a:lnTo>
                <a:lnTo>
                  <a:pt x="673009" y="265257"/>
                </a:lnTo>
                <a:lnTo>
                  <a:pt x="673021" y="265260"/>
                </a:lnTo>
                <a:lnTo>
                  <a:pt x="663525" y="261829"/>
                </a:lnTo>
                <a:close/>
                <a:moveTo>
                  <a:pt x="1020483" y="0"/>
                </a:moveTo>
                <a:lnTo>
                  <a:pt x="1025160" y="9047"/>
                </a:lnTo>
                <a:lnTo>
                  <a:pt x="1031779" y="21851"/>
                </a:lnTo>
                <a:lnTo>
                  <a:pt x="1061576" y="126782"/>
                </a:lnTo>
                <a:cubicBezTo>
                  <a:pt x="1101083" y="253803"/>
                  <a:pt x="1146666" y="378148"/>
                  <a:pt x="1197984" y="499476"/>
                </a:cubicBezTo>
                <a:lnTo>
                  <a:pt x="1245621" y="604846"/>
                </a:lnTo>
                <a:lnTo>
                  <a:pt x="1281629" y="641070"/>
                </a:lnTo>
                <a:cubicBezTo>
                  <a:pt x="1412388" y="784937"/>
                  <a:pt x="1511233" y="958333"/>
                  <a:pt x="1566978" y="1150073"/>
                </a:cubicBezTo>
                <a:lnTo>
                  <a:pt x="1572777" y="1174176"/>
                </a:lnTo>
                <a:lnTo>
                  <a:pt x="1566978" y="1150074"/>
                </a:lnTo>
                <a:cubicBezTo>
                  <a:pt x="1511233" y="958334"/>
                  <a:pt x="1412388" y="784938"/>
                  <a:pt x="1281629" y="641071"/>
                </a:cubicBezTo>
                <a:lnTo>
                  <a:pt x="1245622" y="604848"/>
                </a:lnTo>
                <a:lnTo>
                  <a:pt x="1199432" y="558382"/>
                </a:lnTo>
                <a:lnTo>
                  <a:pt x="1052638" y="443224"/>
                </a:lnTo>
                <a:lnTo>
                  <a:pt x="1052618" y="443210"/>
                </a:lnTo>
                <a:lnTo>
                  <a:pt x="1199431" y="558383"/>
                </a:lnTo>
                <a:lnTo>
                  <a:pt x="1245621" y="604850"/>
                </a:lnTo>
                <a:lnTo>
                  <a:pt x="1279218" y="679164"/>
                </a:lnTo>
                <a:cubicBezTo>
                  <a:pt x="1364669" y="856505"/>
                  <a:pt x="1462642" y="1026677"/>
                  <a:pt x="1571990" y="1188533"/>
                </a:cubicBezTo>
                <a:lnTo>
                  <a:pt x="1578396" y="1197541"/>
                </a:lnTo>
                <a:lnTo>
                  <a:pt x="1578396" y="1197542"/>
                </a:lnTo>
                <a:lnTo>
                  <a:pt x="1578396" y="1197543"/>
                </a:lnTo>
                <a:lnTo>
                  <a:pt x="1578400" y="1197547"/>
                </a:lnTo>
                <a:lnTo>
                  <a:pt x="1578400" y="1197548"/>
                </a:lnTo>
                <a:lnTo>
                  <a:pt x="1685087" y="1347574"/>
                </a:lnTo>
                <a:lnTo>
                  <a:pt x="1778672" y="1466663"/>
                </a:lnTo>
                <a:lnTo>
                  <a:pt x="1795182" y="1498600"/>
                </a:lnTo>
                <a:lnTo>
                  <a:pt x="1612547" y="1627635"/>
                </a:lnTo>
                <a:lnTo>
                  <a:pt x="1612547" y="1627636"/>
                </a:lnTo>
                <a:lnTo>
                  <a:pt x="951307" y="2094816"/>
                </a:lnTo>
                <a:lnTo>
                  <a:pt x="852570" y="1969172"/>
                </a:lnTo>
                <a:cubicBezTo>
                  <a:pt x="510229" y="1511407"/>
                  <a:pt x="243061" y="994157"/>
                  <a:pt x="69370" y="435722"/>
                </a:cubicBezTo>
                <a:lnTo>
                  <a:pt x="7092" y="216409"/>
                </a:lnTo>
                <a:lnTo>
                  <a:pt x="322161" y="216409"/>
                </a:lnTo>
                <a:lnTo>
                  <a:pt x="324982" y="216552"/>
                </a:lnTo>
                <a:lnTo>
                  <a:pt x="324997" y="216551"/>
                </a:lnTo>
                <a:lnTo>
                  <a:pt x="454689" y="223100"/>
                </a:lnTo>
                <a:lnTo>
                  <a:pt x="645964" y="258573"/>
                </a:lnTo>
                <a:lnTo>
                  <a:pt x="645945" y="258568"/>
                </a:lnTo>
                <a:lnTo>
                  <a:pt x="454714" y="223104"/>
                </a:lnTo>
                <a:lnTo>
                  <a:pt x="454691" y="223100"/>
                </a:lnTo>
                <a:lnTo>
                  <a:pt x="324999" y="216551"/>
                </a:lnTo>
                <a:lnTo>
                  <a:pt x="325008" y="216551"/>
                </a:lnTo>
                <a:lnTo>
                  <a:pt x="324994" y="216550"/>
                </a:lnTo>
                <a:lnTo>
                  <a:pt x="324983" y="216551"/>
                </a:lnTo>
                <a:lnTo>
                  <a:pt x="322162" y="216408"/>
                </a:lnTo>
                <a:lnTo>
                  <a:pt x="7093" y="216408"/>
                </a:lnTo>
                <a:lnTo>
                  <a:pt x="7092" y="216407"/>
                </a:lnTo>
                <a:lnTo>
                  <a:pt x="7093" y="216407"/>
                </a:lnTo>
                <a:lnTo>
                  <a:pt x="6950" y="215901"/>
                </a:lnTo>
                <a:lnTo>
                  <a:pt x="6949" y="215901"/>
                </a:lnTo>
                <a:lnTo>
                  <a:pt x="708" y="193925"/>
                </a:lnTo>
                <a:lnTo>
                  <a:pt x="0" y="190856"/>
                </a:lnTo>
                <a:lnTo>
                  <a:pt x="17183" y="190501"/>
                </a:lnTo>
                <a:lnTo>
                  <a:pt x="12386" y="215900"/>
                </a:lnTo>
                <a:lnTo>
                  <a:pt x="12387" y="215900"/>
                </a:lnTo>
                <a:lnTo>
                  <a:pt x="29883" y="215900"/>
                </a:lnTo>
                <a:close/>
              </a:path>
            </a:pathLst>
          </a:cu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9814693E-E76C-5DE6-2C4E-70039021D62E}"/>
              </a:ext>
            </a:extLst>
          </p:cNvPr>
          <p:cNvSpPr/>
          <p:nvPr/>
        </p:nvSpPr>
        <p:spPr>
          <a:xfrm>
            <a:off x="12705420" y="2225648"/>
            <a:ext cx="9264706" cy="9264706"/>
          </a:xfrm>
          <a:prstGeom prst="ellipse">
            <a:avLst/>
          </a:prstGeom>
          <a:noFill/>
          <a:ln w="254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A9071DDC-F283-4302-D708-BD08D2CB196F}"/>
              </a:ext>
            </a:extLst>
          </p:cNvPr>
          <p:cNvSpPr/>
          <p:nvPr/>
        </p:nvSpPr>
        <p:spPr>
          <a:xfrm>
            <a:off x="13037316" y="2557544"/>
            <a:ext cx="8600914" cy="8600914"/>
          </a:xfrm>
          <a:prstGeom prst="ellipse">
            <a:avLst/>
          </a:prstGeom>
          <a:solidFill>
            <a:schemeClr val="bg1"/>
          </a:solidFill>
          <a:ln>
            <a:solidFill>
              <a:schemeClr val="bg1">
                <a:lumMod val="85000"/>
              </a:schemeClr>
            </a:solidFill>
          </a:ln>
          <a:effectLst>
            <a:outerShdw blurRad="762000" dist="4445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33EDB55B-2D0F-A4F4-FAAE-38FA5B252BB8}"/>
              </a:ext>
            </a:extLst>
          </p:cNvPr>
          <p:cNvSpPr/>
          <p:nvPr/>
        </p:nvSpPr>
        <p:spPr>
          <a:xfrm>
            <a:off x="2451330" y="2370664"/>
            <a:ext cx="2728949" cy="2765337"/>
          </a:xfrm>
          <a:prstGeom prst="ellipse">
            <a:avLst/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46D9CD9B-40E8-FCF0-6AC9-B81D5CA8444C}"/>
              </a:ext>
            </a:extLst>
          </p:cNvPr>
          <p:cNvSpPr/>
          <p:nvPr/>
        </p:nvSpPr>
        <p:spPr>
          <a:xfrm>
            <a:off x="2677030" y="2599375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FBA0A8F3-6CC2-751F-4900-9BA742F6C3EF}"/>
              </a:ext>
            </a:extLst>
          </p:cNvPr>
          <p:cNvSpPr/>
          <p:nvPr/>
        </p:nvSpPr>
        <p:spPr>
          <a:xfrm>
            <a:off x="2451330" y="5475333"/>
            <a:ext cx="2728949" cy="2765337"/>
          </a:xfrm>
          <a:prstGeom prst="ellipse">
            <a:avLst/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C3A2BD08-4825-07F5-A906-1D22F5C84482}"/>
              </a:ext>
            </a:extLst>
          </p:cNvPr>
          <p:cNvSpPr/>
          <p:nvPr/>
        </p:nvSpPr>
        <p:spPr>
          <a:xfrm>
            <a:off x="2677030" y="5704044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6F5D5735-3549-4E06-96E8-622E6C6475FA}"/>
              </a:ext>
            </a:extLst>
          </p:cNvPr>
          <p:cNvSpPr/>
          <p:nvPr/>
        </p:nvSpPr>
        <p:spPr>
          <a:xfrm>
            <a:off x="2451330" y="8580003"/>
            <a:ext cx="2728949" cy="2765337"/>
          </a:xfrm>
          <a:prstGeom prst="ellipse">
            <a:avLst/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C2328821-BB5C-DAF6-9C22-5B537B5DD8A6}"/>
              </a:ext>
            </a:extLst>
          </p:cNvPr>
          <p:cNvSpPr/>
          <p:nvPr/>
        </p:nvSpPr>
        <p:spPr>
          <a:xfrm>
            <a:off x="2677030" y="8808714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Freeform: Shape 52">
            <a:extLst>
              <a:ext uri="{FF2B5EF4-FFF2-40B4-BE49-F238E27FC236}">
                <a16:creationId xmlns:a16="http://schemas.microsoft.com/office/drawing/2014/main" id="{44D43102-501F-5E02-2F5A-4D2B966FBB8A}"/>
              </a:ext>
            </a:extLst>
          </p:cNvPr>
          <p:cNvSpPr/>
          <p:nvPr/>
        </p:nvSpPr>
        <p:spPr>
          <a:xfrm>
            <a:off x="9958080" y="2225649"/>
            <a:ext cx="2607407" cy="3110795"/>
          </a:xfrm>
          <a:custGeom>
            <a:avLst/>
            <a:gdLst>
              <a:gd name="connsiteX0" fmla="*/ 13067 w 2607407"/>
              <a:gd name="connsiteY0" fmla="*/ 3080796 h 3110795"/>
              <a:gd name="connsiteX1" fmla="*/ 1476307 w 2607407"/>
              <a:gd name="connsiteY1" fmla="*/ 3080796 h 3110795"/>
              <a:gd name="connsiteX2" fmla="*/ 1468832 w 2607407"/>
              <a:gd name="connsiteY2" fmla="*/ 3107118 h 3110795"/>
              <a:gd name="connsiteX3" fmla="*/ 1467984 w 2607407"/>
              <a:gd name="connsiteY3" fmla="*/ 3110795 h 3110795"/>
              <a:gd name="connsiteX4" fmla="*/ 1432154 w 2607407"/>
              <a:gd name="connsiteY4" fmla="*/ 0 h 3110795"/>
              <a:gd name="connsiteX5" fmla="*/ 2607407 w 2607407"/>
              <a:gd name="connsiteY5" fmla="*/ 830343 h 3110795"/>
              <a:gd name="connsiteX6" fmla="*/ 2489146 w 2607407"/>
              <a:gd name="connsiteY6" fmla="*/ 980832 h 3110795"/>
              <a:gd name="connsiteX7" fmla="*/ 1551074 w 2607407"/>
              <a:gd name="connsiteY7" fmla="*/ 2817509 h 3110795"/>
              <a:gd name="connsiteX8" fmla="*/ 1476578 w 2607407"/>
              <a:gd name="connsiteY8" fmla="*/ 3079848 h 3110795"/>
              <a:gd name="connsiteX9" fmla="*/ 0 w 2607407"/>
              <a:gd name="connsiteY9" fmla="*/ 3079848 h 3110795"/>
              <a:gd name="connsiteX10" fmla="*/ 76618 w 2607407"/>
              <a:gd name="connsiteY10" fmla="*/ 2747872 h 3110795"/>
              <a:gd name="connsiteX11" fmla="*/ 1337249 w 2607407"/>
              <a:gd name="connsiteY11" fmla="*/ 120769 h 3110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07407" h="3110795">
                <a:moveTo>
                  <a:pt x="13067" y="3080796"/>
                </a:moveTo>
                <a:lnTo>
                  <a:pt x="1476307" y="3080796"/>
                </a:lnTo>
                <a:lnTo>
                  <a:pt x="1468832" y="3107118"/>
                </a:lnTo>
                <a:lnTo>
                  <a:pt x="1467984" y="3110795"/>
                </a:lnTo>
                <a:close/>
                <a:moveTo>
                  <a:pt x="1432154" y="0"/>
                </a:moveTo>
                <a:lnTo>
                  <a:pt x="2607407" y="830343"/>
                </a:lnTo>
                <a:lnTo>
                  <a:pt x="2489146" y="980832"/>
                </a:lnTo>
                <a:cubicBezTo>
                  <a:pt x="2079110" y="1529116"/>
                  <a:pt x="1759111" y="2148648"/>
                  <a:pt x="1551074" y="2817509"/>
                </a:cubicBezTo>
                <a:lnTo>
                  <a:pt x="1476578" y="3079848"/>
                </a:lnTo>
                <a:lnTo>
                  <a:pt x="0" y="3079848"/>
                </a:lnTo>
                <a:lnTo>
                  <a:pt x="76618" y="2747872"/>
                </a:lnTo>
                <a:cubicBezTo>
                  <a:pt x="324575" y="1784145"/>
                  <a:pt x="758262" y="894968"/>
                  <a:pt x="1337249" y="120769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4" name="Freeform: Shape 53">
            <a:extLst>
              <a:ext uri="{FF2B5EF4-FFF2-40B4-BE49-F238E27FC236}">
                <a16:creationId xmlns:a16="http://schemas.microsoft.com/office/drawing/2014/main" id="{EFE8B184-7351-1CB2-D103-897BC16D0B46}"/>
              </a:ext>
            </a:extLst>
          </p:cNvPr>
          <p:cNvSpPr/>
          <p:nvPr/>
        </p:nvSpPr>
        <p:spPr>
          <a:xfrm>
            <a:off x="9958001" y="8379561"/>
            <a:ext cx="2607486" cy="3110793"/>
          </a:xfrm>
          <a:custGeom>
            <a:avLst/>
            <a:gdLst>
              <a:gd name="connsiteX0" fmla="*/ 0 w 2607486"/>
              <a:gd name="connsiteY0" fmla="*/ 30605 h 3110793"/>
              <a:gd name="connsiteX1" fmla="*/ 1476560 w 2607486"/>
              <a:gd name="connsiteY1" fmla="*/ 30605 h 3110793"/>
              <a:gd name="connsiteX2" fmla="*/ 1551153 w 2607486"/>
              <a:gd name="connsiteY2" fmla="*/ 293285 h 3110793"/>
              <a:gd name="connsiteX3" fmla="*/ 2489225 w 2607486"/>
              <a:gd name="connsiteY3" fmla="*/ 2129962 h 3110793"/>
              <a:gd name="connsiteX4" fmla="*/ 2607486 w 2607486"/>
              <a:gd name="connsiteY4" fmla="*/ 2280451 h 3110793"/>
              <a:gd name="connsiteX5" fmla="*/ 1432234 w 2607486"/>
              <a:gd name="connsiteY5" fmla="*/ 3110793 h 3110793"/>
              <a:gd name="connsiteX6" fmla="*/ 1337328 w 2607486"/>
              <a:gd name="connsiteY6" fmla="*/ 2990022 h 3110793"/>
              <a:gd name="connsiteX7" fmla="*/ 76697 w 2607486"/>
              <a:gd name="connsiteY7" fmla="*/ 362920 h 3110793"/>
              <a:gd name="connsiteX8" fmla="*/ 1468063 w 2607486"/>
              <a:gd name="connsiteY8" fmla="*/ 0 h 3110793"/>
              <a:gd name="connsiteX9" fmla="*/ 1468911 w 2607486"/>
              <a:gd name="connsiteY9" fmla="*/ 3676 h 3110793"/>
              <a:gd name="connsiteX10" fmla="*/ 1476386 w 2607486"/>
              <a:gd name="connsiteY10" fmla="*/ 29997 h 3110793"/>
              <a:gd name="connsiteX11" fmla="*/ 13146 w 2607486"/>
              <a:gd name="connsiteY11" fmla="*/ 29997 h 31107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07486" h="3110793">
                <a:moveTo>
                  <a:pt x="0" y="30605"/>
                </a:moveTo>
                <a:lnTo>
                  <a:pt x="1476560" y="30605"/>
                </a:lnTo>
                <a:lnTo>
                  <a:pt x="1551153" y="293285"/>
                </a:lnTo>
                <a:cubicBezTo>
                  <a:pt x="1759190" y="962146"/>
                  <a:pt x="2079189" y="1581678"/>
                  <a:pt x="2489225" y="2129962"/>
                </a:cubicBezTo>
                <a:lnTo>
                  <a:pt x="2607486" y="2280451"/>
                </a:lnTo>
                <a:lnTo>
                  <a:pt x="1432234" y="3110793"/>
                </a:lnTo>
                <a:lnTo>
                  <a:pt x="1337328" y="2990022"/>
                </a:lnTo>
                <a:cubicBezTo>
                  <a:pt x="758341" y="2215824"/>
                  <a:pt x="324654" y="1326647"/>
                  <a:pt x="76697" y="362920"/>
                </a:cubicBezTo>
                <a:close/>
                <a:moveTo>
                  <a:pt x="1468063" y="0"/>
                </a:moveTo>
                <a:lnTo>
                  <a:pt x="1468911" y="3676"/>
                </a:lnTo>
                <a:lnTo>
                  <a:pt x="1476386" y="29997"/>
                </a:lnTo>
                <a:lnTo>
                  <a:pt x="13146" y="29997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5" name="Rectangle 875">
            <a:extLst>
              <a:ext uri="{FF2B5EF4-FFF2-40B4-BE49-F238E27FC236}">
                <a16:creationId xmlns:a16="http://schemas.microsoft.com/office/drawing/2014/main" id="{F6493559-8650-5B20-144A-86DCD7C1133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9037207"/>
            <a:ext cx="3125856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PERFORMANCE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3ABC6793-5EF8-D929-FD48-24F5470FE5C8}"/>
              </a:ext>
            </a:extLst>
          </p:cNvPr>
          <p:cNvSpPr txBox="1"/>
          <p:nvPr/>
        </p:nvSpPr>
        <p:spPr bwMode="auto">
          <a:xfrm>
            <a:off x="5535877" y="9713903"/>
            <a:ext cx="3767738" cy="117423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vi-VN" sz="2000" dirty="0">
                <a:solidFill>
                  <a:prstClr val="white"/>
                </a:solidFill>
                <a:latin typeface="+mn-lt"/>
              </a:rPr>
              <a:t>Đặt mục tiêu rõ ràng, đo lường liên tục để cải thiện hiệu suất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hoạt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động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và</a:t>
            </a:r>
            <a:r>
              <a:rPr lang="vi-VN" sz="2000" dirty="0">
                <a:solidFill>
                  <a:prstClr val="white"/>
                </a:solidFill>
                <a:latin typeface="+mn-lt"/>
              </a:rPr>
              <a:t> kinh doanh.</a:t>
            </a:r>
            <a:endParaRPr lang="en-US" sz="2000" dirty="0">
              <a:solidFill>
                <a:prstClr val="white"/>
              </a:solidFill>
              <a:latin typeface="+mn-lt"/>
            </a:endParaRPr>
          </a:p>
        </p:txBody>
      </p:sp>
      <p:sp>
        <p:nvSpPr>
          <p:cNvPr id="57" name="Rectangle 875">
            <a:extLst>
              <a:ext uri="{FF2B5EF4-FFF2-40B4-BE49-F238E27FC236}">
                <a16:creationId xmlns:a16="http://schemas.microsoft.com/office/drawing/2014/main" id="{A4A0226D-868D-9BBD-0B4F-9D316DCDE9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5933465"/>
            <a:ext cx="1907573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PROCESS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C5D433F8-F2F9-5E89-13FE-C96D139EAEBD}"/>
              </a:ext>
            </a:extLst>
          </p:cNvPr>
          <p:cNvSpPr txBox="1"/>
          <p:nvPr/>
        </p:nvSpPr>
        <p:spPr bwMode="auto">
          <a:xfrm>
            <a:off x="5535877" y="6610161"/>
            <a:ext cx="3767738" cy="117237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en-US" sz="2000" dirty="0" err="1">
                <a:solidFill>
                  <a:prstClr val="white"/>
                </a:solidFill>
                <a:latin typeface="+mn-lt"/>
              </a:rPr>
              <a:t>Chuẩn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hóa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quy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trình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làm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việc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,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loại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bỏ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lãng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phí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và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tăng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hiệu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quả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vận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hành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.</a:t>
            </a:r>
          </a:p>
        </p:txBody>
      </p:sp>
      <p:sp>
        <p:nvSpPr>
          <p:cNvPr id="59" name="Rectangle 875">
            <a:extLst>
              <a:ext uri="{FF2B5EF4-FFF2-40B4-BE49-F238E27FC236}">
                <a16:creationId xmlns:a16="http://schemas.microsoft.com/office/drawing/2014/main" id="{6B86F2AB-A7D5-47D6-EDCC-7A16B637199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2828714"/>
            <a:ext cx="1505220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PEOPLE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F4E24687-EC7E-A875-B801-2705C9D8EAC0}"/>
              </a:ext>
            </a:extLst>
          </p:cNvPr>
          <p:cNvSpPr txBox="1"/>
          <p:nvPr/>
        </p:nvSpPr>
        <p:spPr bwMode="auto">
          <a:xfrm>
            <a:off x="5535877" y="3505410"/>
            <a:ext cx="3767738" cy="117237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vi-VN" sz="2000" dirty="0">
                <a:solidFill>
                  <a:prstClr val="white"/>
                </a:solidFill>
                <a:latin typeface="+mn-lt"/>
              </a:rPr>
              <a:t>Đầu tư vào đào tạo, kỹ năng và động lực để tạo giá trị bền vững.</a:t>
            </a:r>
            <a:endParaRPr lang="en-US" sz="2000" dirty="0">
              <a:solidFill>
                <a:prstClr val="white"/>
              </a:solidFill>
              <a:latin typeface="+mn-lt"/>
            </a:endParaRP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ECE0F13F-D4B1-B596-46C2-4EBCBAA47DCC}"/>
              </a:ext>
            </a:extLst>
          </p:cNvPr>
          <p:cNvSpPr/>
          <p:nvPr/>
        </p:nvSpPr>
        <p:spPr>
          <a:xfrm>
            <a:off x="9797305" y="-682467"/>
            <a:ext cx="15080936" cy="15080936"/>
          </a:xfrm>
          <a:prstGeom prst="ellipse">
            <a:avLst/>
          </a:prstGeom>
          <a:noFill/>
          <a:ln w="254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TextBox 48">
            <a:extLst>
              <a:ext uri="{FF2B5EF4-FFF2-40B4-BE49-F238E27FC236}">
                <a16:creationId xmlns:a16="http://schemas.microsoft.com/office/drawing/2014/main" id="{1B7B430B-FCC4-1381-A2F7-B1B577405BF4}"/>
              </a:ext>
            </a:extLst>
          </p:cNvPr>
          <p:cNvSpPr txBox="1"/>
          <p:nvPr/>
        </p:nvSpPr>
        <p:spPr>
          <a:xfrm>
            <a:off x="14890629" y="4049540"/>
            <a:ext cx="4894289" cy="5616922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19900" b="1" dirty="0">
                <a:ln>
                  <a:solidFill>
                    <a:schemeClr val="accent6"/>
                  </a:solidFill>
                </a:ln>
                <a:solidFill>
                  <a:schemeClr val="bg2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03</a:t>
            </a:r>
            <a:endParaRPr lang="en-US" sz="8000" b="1" dirty="0">
              <a:ln>
                <a:solidFill>
                  <a:schemeClr val="accent6"/>
                </a:solidFill>
              </a:ln>
              <a:solidFill>
                <a:schemeClr val="bg2"/>
              </a:solidFill>
              <a:effectLst>
                <a:outerShdw blurRad="381000" dist="127000" dir="5400000" algn="t" rotWithShape="0">
                  <a:prstClr val="black">
                    <a:alpha val="15000"/>
                  </a:prstClr>
                </a:outerShdw>
              </a:effectLst>
              <a:latin typeface="+mj-lt"/>
            </a:endParaRPr>
          </a:p>
          <a:p>
            <a:pPr lvl="0" algn="ctr">
              <a:defRPr/>
            </a:pPr>
            <a:r>
              <a:rPr lang="en-US" sz="8000" b="1" dirty="0">
                <a:solidFill>
                  <a:schemeClr val="accent4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GROWTH</a:t>
            </a:r>
          </a:p>
          <a:p>
            <a:pPr lvl="0" algn="ctr">
              <a:defRPr/>
            </a:pPr>
            <a:r>
              <a:rPr lang="en-US" sz="8000" dirty="0">
                <a:solidFill>
                  <a:schemeClr val="accent5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DRIVERS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accent5"/>
              </a:solidFill>
              <a:effectLst>
                <a:outerShdw blurRad="381000" dist="127000" dir="5400000" algn="t" rotWithShape="0">
                  <a:prstClr val="black">
                    <a:alpha val="15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63" name="Freeform 16">
            <a:extLst>
              <a:ext uri="{FF2B5EF4-FFF2-40B4-BE49-F238E27FC236}">
                <a16:creationId xmlns:a16="http://schemas.microsoft.com/office/drawing/2014/main" id="{11E3416C-EB1E-572C-4C9F-3511011363D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91258" y="3189917"/>
            <a:ext cx="849092" cy="1126831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128" name="Group 5">
            <a:extLst>
              <a:ext uri="{FF2B5EF4-FFF2-40B4-BE49-F238E27FC236}">
                <a16:creationId xmlns:a16="http://schemas.microsoft.com/office/drawing/2014/main" id="{CDDCCE20-62E4-ED7A-240A-CB7DF3744277}"/>
              </a:ext>
            </a:extLst>
          </p:cNvPr>
          <p:cNvGrpSpPr>
            <a:grpSpLocks/>
          </p:cNvGrpSpPr>
          <p:nvPr/>
        </p:nvGrpSpPr>
        <p:grpSpPr bwMode="auto">
          <a:xfrm>
            <a:off x="3395226" y="6436101"/>
            <a:ext cx="841156" cy="843800"/>
            <a:chOff x="2317906" y="7278896"/>
            <a:chExt cx="505393" cy="506808"/>
          </a:xfrm>
          <a:solidFill>
            <a:schemeClr val="accent2"/>
          </a:solidFill>
        </p:grpSpPr>
        <p:sp>
          <p:nvSpPr>
            <p:cNvPr id="129" name="Freeform 55">
              <a:extLst>
                <a:ext uri="{FF2B5EF4-FFF2-40B4-BE49-F238E27FC236}">
                  <a16:creationId xmlns:a16="http://schemas.microsoft.com/office/drawing/2014/main" id="{7145E11A-D0F9-13FC-9717-0E8252C5F8E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906" y="7556366"/>
              <a:ext cx="505393" cy="229338"/>
            </a:xfrm>
            <a:custGeom>
              <a:avLst/>
              <a:gdLst>
                <a:gd name="T0" fmla="*/ 161856443 w 1574"/>
                <a:gd name="T1" fmla="*/ 0 h 713"/>
                <a:gd name="T2" fmla="*/ 161856443 w 1574"/>
                <a:gd name="T3" fmla="*/ 0 h 713"/>
                <a:gd name="T4" fmla="*/ 19885320 w 1574"/>
                <a:gd name="T5" fmla="*/ 0 h 713"/>
                <a:gd name="T6" fmla="*/ 0 w 1574"/>
                <a:gd name="T7" fmla="*/ 22623406 h 713"/>
                <a:gd name="T8" fmla="*/ 0 w 1574"/>
                <a:gd name="T9" fmla="*/ 62649802 h 713"/>
                <a:gd name="T10" fmla="*/ 19885320 w 1574"/>
                <a:gd name="T11" fmla="*/ 82604781 h 713"/>
                <a:gd name="T12" fmla="*/ 161856443 w 1574"/>
                <a:gd name="T13" fmla="*/ 82604781 h 713"/>
                <a:gd name="T14" fmla="*/ 181857355 w 1574"/>
                <a:gd name="T15" fmla="*/ 62649802 h 713"/>
                <a:gd name="T16" fmla="*/ 181857355 w 1574"/>
                <a:gd name="T17" fmla="*/ 22623406 h 713"/>
                <a:gd name="T18" fmla="*/ 161856443 w 1574"/>
                <a:gd name="T19" fmla="*/ 0 h 713"/>
                <a:gd name="T20" fmla="*/ 161856443 w 1574"/>
                <a:gd name="T21" fmla="*/ 62649802 h 713"/>
                <a:gd name="T22" fmla="*/ 161856443 w 1574"/>
                <a:gd name="T23" fmla="*/ 62649802 h 713"/>
                <a:gd name="T24" fmla="*/ 19885320 w 1574"/>
                <a:gd name="T25" fmla="*/ 62649802 h 713"/>
                <a:gd name="T26" fmla="*/ 19885320 w 1574"/>
                <a:gd name="T27" fmla="*/ 22623406 h 713"/>
                <a:gd name="T28" fmla="*/ 161856443 w 1574"/>
                <a:gd name="T29" fmla="*/ 22623406 h 713"/>
                <a:gd name="T30" fmla="*/ 161856443 w 1574"/>
                <a:gd name="T31" fmla="*/ 62649802 h 713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574" h="713">
                  <a:moveTo>
                    <a:pt x="1400" y="0"/>
                  </a:moveTo>
                  <a:lnTo>
                    <a:pt x="1400" y="0"/>
                  </a:lnTo>
                  <a:cubicBezTo>
                    <a:pt x="172" y="0"/>
                    <a:pt x="172" y="0"/>
                    <a:pt x="172" y="0"/>
                  </a:cubicBezTo>
                  <a:cubicBezTo>
                    <a:pt x="86" y="0"/>
                    <a:pt x="0" y="87"/>
                    <a:pt x="0" y="195"/>
                  </a:cubicBezTo>
                  <a:cubicBezTo>
                    <a:pt x="0" y="540"/>
                    <a:pt x="0" y="540"/>
                    <a:pt x="0" y="540"/>
                  </a:cubicBezTo>
                  <a:cubicBezTo>
                    <a:pt x="0" y="626"/>
                    <a:pt x="86" y="712"/>
                    <a:pt x="172" y="712"/>
                  </a:cubicBezTo>
                  <a:cubicBezTo>
                    <a:pt x="1400" y="712"/>
                    <a:pt x="1400" y="712"/>
                    <a:pt x="1400" y="712"/>
                  </a:cubicBezTo>
                  <a:cubicBezTo>
                    <a:pt x="1509" y="712"/>
                    <a:pt x="1573" y="626"/>
                    <a:pt x="1573" y="540"/>
                  </a:cubicBezTo>
                  <a:cubicBezTo>
                    <a:pt x="1573" y="195"/>
                    <a:pt x="1573" y="195"/>
                    <a:pt x="1573" y="195"/>
                  </a:cubicBezTo>
                  <a:cubicBezTo>
                    <a:pt x="1573" y="87"/>
                    <a:pt x="1509" y="0"/>
                    <a:pt x="1400" y="0"/>
                  </a:cubicBezTo>
                  <a:close/>
                  <a:moveTo>
                    <a:pt x="1400" y="540"/>
                  </a:moveTo>
                  <a:lnTo>
                    <a:pt x="1400" y="540"/>
                  </a:lnTo>
                  <a:cubicBezTo>
                    <a:pt x="172" y="540"/>
                    <a:pt x="172" y="540"/>
                    <a:pt x="172" y="540"/>
                  </a:cubicBezTo>
                  <a:cubicBezTo>
                    <a:pt x="172" y="195"/>
                    <a:pt x="172" y="195"/>
                    <a:pt x="172" y="195"/>
                  </a:cubicBezTo>
                  <a:cubicBezTo>
                    <a:pt x="1400" y="195"/>
                    <a:pt x="1400" y="195"/>
                    <a:pt x="1400" y="195"/>
                  </a:cubicBezTo>
                  <a:lnTo>
                    <a:pt x="1400" y="540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30" name="Freeform 56">
              <a:extLst>
                <a:ext uri="{FF2B5EF4-FFF2-40B4-BE49-F238E27FC236}">
                  <a16:creationId xmlns:a16="http://schemas.microsoft.com/office/drawing/2014/main" id="{9B20C207-58F7-B5EE-D32C-D567BEE7640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906" y="7278896"/>
              <a:ext cx="505393" cy="220844"/>
            </a:xfrm>
            <a:custGeom>
              <a:avLst/>
              <a:gdLst>
                <a:gd name="T0" fmla="*/ 161856443 w 1574"/>
                <a:gd name="T1" fmla="*/ 0 h 690"/>
                <a:gd name="T2" fmla="*/ 161856443 w 1574"/>
                <a:gd name="T3" fmla="*/ 0 h 690"/>
                <a:gd name="T4" fmla="*/ 19885320 w 1574"/>
                <a:gd name="T5" fmla="*/ 0 h 690"/>
                <a:gd name="T6" fmla="*/ 0 w 1574"/>
                <a:gd name="T7" fmla="*/ 19758497 h 690"/>
                <a:gd name="T8" fmla="*/ 0 w 1574"/>
                <a:gd name="T9" fmla="*/ 59390393 h 690"/>
                <a:gd name="T10" fmla="*/ 19885320 w 1574"/>
                <a:gd name="T11" fmla="*/ 79148889 h 690"/>
                <a:gd name="T12" fmla="*/ 161856443 w 1574"/>
                <a:gd name="T13" fmla="*/ 79148889 h 690"/>
                <a:gd name="T14" fmla="*/ 181857355 w 1574"/>
                <a:gd name="T15" fmla="*/ 59390393 h 690"/>
                <a:gd name="T16" fmla="*/ 181857355 w 1574"/>
                <a:gd name="T17" fmla="*/ 19758497 h 690"/>
                <a:gd name="T18" fmla="*/ 161856443 w 1574"/>
                <a:gd name="T19" fmla="*/ 0 h 690"/>
                <a:gd name="T20" fmla="*/ 161856443 w 1574"/>
                <a:gd name="T21" fmla="*/ 59390393 h 690"/>
                <a:gd name="T22" fmla="*/ 161856443 w 1574"/>
                <a:gd name="T23" fmla="*/ 59390393 h 690"/>
                <a:gd name="T24" fmla="*/ 19885320 w 1574"/>
                <a:gd name="T25" fmla="*/ 59390393 h 690"/>
                <a:gd name="T26" fmla="*/ 19885320 w 1574"/>
                <a:gd name="T27" fmla="*/ 19758497 h 690"/>
                <a:gd name="T28" fmla="*/ 161856443 w 1574"/>
                <a:gd name="T29" fmla="*/ 19758497 h 690"/>
                <a:gd name="T30" fmla="*/ 161856443 w 1574"/>
                <a:gd name="T31" fmla="*/ 59390393 h 690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574" h="690">
                  <a:moveTo>
                    <a:pt x="1400" y="0"/>
                  </a:moveTo>
                  <a:lnTo>
                    <a:pt x="1400" y="0"/>
                  </a:lnTo>
                  <a:cubicBezTo>
                    <a:pt x="172" y="0"/>
                    <a:pt x="172" y="0"/>
                    <a:pt x="172" y="0"/>
                  </a:cubicBezTo>
                  <a:cubicBezTo>
                    <a:pt x="86" y="0"/>
                    <a:pt x="0" y="64"/>
                    <a:pt x="0" y="172"/>
                  </a:cubicBezTo>
                  <a:cubicBezTo>
                    <a:pt x="0" y="517"/>
                    <a:pt x="0" y="517"/>
                    <a:pt x="0" y="517"/>
                  </a:cubicBezTo>
                  <a:cubicBezTo>
                    <a:pt x="0" y="625"/>
                    <a:pt x="86" y="689"/>
                    <a:pt x="172" y="689"/>
                  </a:cubicBezTo>
                  <a:cubicBezTo>
                    <a:pt x="1400" y="689"/>
                    <a:pt x="1400" y="689"/>
                    <a:pt x="1400" y="689"/>
                  </a:cubicBezTo>
                  <a:cubicBezTo>
                    <a:pt x="1509" y="689"/>
                    <a:pt x="1573" y="625"/>
                    <a:pt x="1573" y="517"/>
                  </a:cubicBezTo>
                  <a:cubicBezTo>
                    <a:pt x="1573" y="172"/>
                    <a:pt x="1573" y="172"/>
                    <a:pt x="1573" y="172"/>
                  </a:cubicBezTo>
                  <a:cubicBezTo>
                    <a:pt x="1573" y="64"/>
                    <a:pt x="1509" y="0"/>
                    <a:pt x="1400" y="0"/>
                  </a:cubicBezTo>
                  <a:close/>
                  <a:moveTo>
                    <a:pt x="1400" y="517"/>
                  </a:moveTo>
                  <a:lnTo>
                    <a:pt x="1400" y="517"/>
                  </a:lnTo>
                  <a:cubicBezTo>
                    <a:pt x="172" y="517"/>
                    <a:pt x="172" y="517"/>
                    <a:pt x="172" y="517"/>
                  </a:cubicBezTo>
                  <a:cubicBezTo>
                    <a:pt x="172" y="172"/>
                    <a:pt x="172" y="172"/>
                    <a:pt x="172" y="172"/>
                  </a:cubicBezTo>
                  <a:cubicBezTo>
                    <a:pt x="1400" y="172"/>
                    <a:pt x="1400" y="172"/>
                    <a:pt x="1400" y="172"/>
                  </a:cubicBezTo>
                  <a:lnTo>
                    <a:pt x="1400" y="51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  <p:sp>
        <p:nvSpPr>
          <p:cNvPr id="131" name="Freeform 38">
            <a:extLst>
              <a:ext uri="{FF2B5EF4-FFF2-40B4-BE49-F238E27FC236}">
                <a16:creationId xmlns:a16="http://schemas.microsoft.com/office/drawing/2014/main" id="{9F1BB7AA-655C-F132-57E9-1240346D948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43646" y="9490513"/>
            <a:ext cx="944317" cy="944317"/>
          </a:xfrm>
          <a:custGeom>
            <a:avLst/>
            <a:gdLst>
              <a:gd name="T0" fmla="*/ 174340679 w 1768"/>
              <a:gd name="T1" fmla="*/ 29827708 h 1768"/>
              <a:gd name="T2" fmla="*/ 174340679 w 1768"/>
              <a:gd name="T3" fmla="*/ 29827708 h 1768"/>
              <a:gd name="T4" fmla="*/ 159426851 w 1768"/>
              <a:gd name="T5" fmla="*/ 44857153 h 1768"/>
              <a:gd name="T6" fmla="*/ 184283124 w 1768"/>
              <a:gd name="T7" fmla="*/ 102200099 h 1768"/>
              <a:gd name="T8" fmla="*/ 102199919 w 1768"/>
              <a:gd name="T9" fmla="*/ 181856030 h 1768"/>
              <a:gd name="T10" fmla="*/ 20000480 w 1768"/>
              <a:gd name="T11" fmla="*/ 102200099 h 1768"/>
              <a:gd name="T12" fmla="*/ 92141562 w 1768"/>
              <a:gd name="T13" fmla="*/ 19885245 h 1768"/>
              <a:gd name="T14" fmla="*/ 92141562 w 1768"/>
              <a:gd name="T15" fmla="*/ 42429092 h 1768"/>
              <a:gd name="T16" fmla="*/ 39885691 w 1768"/>
              <a:gd name="T17" fmla="*/ 102200099 h 1768"/>
              <a:gd name="T18" fmla="*/ 102199919 w 1768"/>
              <a:gd name="T19" fmla="*/ 161971105 h 1768"/>
              <a:gd name="T20" fmla="*/ 161970499 w 1768"/>
              <a:gd name="T21" fmla="*/ 102200099 h 1768"/>
              <a:gd name="T22" fmla="*/ 144513345 w 1768"/>
              <a:gd name="T23" fmla="*/ 57227355 h 1768"/>
              <a:gd name="T24" fmla="*/ 129599517 w 1768"/>
              <a:gd name="T25" fmla="*/ 72256800 h 1768"/>
              <a:gd name="T26" fmla="*/ 141969697 w 1768"/>
              <a:gd name="T27" fmla="*/ 102200099 h 1768"/>
              <a:gd name="T28" fmla="*/ 102199919 w 1768"/>
              <a:gd name="T29" fmla="*/ 141970269 h 1768"/>
              <a:gd name="T30" fmla="*/ 62314228 w 1768"/>
              <a:gd name="T31" fmla="*/ 102200099 h 1768"/>
              <a:gd name="T32" fmla="*/ 92141562 w 1768"/>
              <a:gd name="T33" fmla="*/ 62314338 h 1768"/>
              <a:gd name="T34" fmla="*/ 92141562 w 1768"/>
              <a:gd name="T35" fmla="*/ 84742914 h 1768"/>
              <a:gd name="T36" fmla="*/ 82199117 w 1768"/>
              <a:gd name="T37" fmla="*/ 102200099 h 1768"/>
              <a:gd name="T38" fmla="*/ 102199919 w 1768"/>
              <a:gd name="T39" fmla="*/ 122085344 h 1768"/>
              <a:gd name="T40" fmla="*/ 122084808 w 1768"/>
              <a:gd name="T41" fmla="*/ 102200099 h 1768"/>
              <a:gd name="T42" fmla="*/ 112142363 w 1768"/>
              <a:gd name="T43" fmla="*/ 84742914 h 1768"/>
              <a:gd name="T44" fmla="*/ 112142363 w 1768"/>
              <a:gd name="T45" fmla="*/ 0 h 1768"/>
              <a:gd name="T46" fmla="*/ 102199919 w 1768"/>
              <a:gd name="T47" fmla="*/ 0 h 1768"/>
              <a:gd name="T48" fmla="*/ 0 w 1768"/>
              <a:gd name="T49" fmla="*/ 102200099 h 1768"/>
              <a:gd name="T50" fmla="*/ 102199919 w 1768"/>
              <a:gd name="T51" fmla="*/ 204284606 h 1768"/>
              <a:gd name="T52" fmla="*/ 204283925 w 1768"/>
              <a:gd name="T53" fmla="*/ 102200099 h 1768"/>
              <a:gd name="T54" fmla="*/ 174340679 w 1768"/>
              <a:gd name="T55" fmla="*/ 29827708 h 1768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0" t="0" r="r" b="b"/>
            <a:pathLst>
              <a:path w="1768" h="1768">
                <a:moveTo>
                  <a:pt x="1508" y="258"/>
                </a:moveTo>
                <a:lnTo>
                  <a:pt x="1508" y="258"/>
                </a:lnTo>
                <a:cubicBezTo>
                  <a:pt x="1379" y="388"/>
                  <a:pt x="1379" y="388"/>
                  <a:pt x="1379" y="388"/>
                </a:cubicBezTo>
                <a:cubicBezTo>
                  <a:pt x="1508" y="517"/>
                  <a:pt x="1594" y="689"/>
                  <a:pt x="1594" y="884"/>
                </a:cubicBezTo>
                <a:cubicBezTo>
                  <a:pt x="1594" y="1271"/>
                  <a:pt x="1272" y="1573"/>
                  <a:pt x="884" y="1573"/>
                </a:cubicBezTo>
                <a:cubicBezTo>
                  <a:pt x="496" y="1573"/>
                  <a:pt x="173" y="1271"/>
                  <a:pt x="173" y="884"/>
                </a:cubicBezTo>
                <a:cubicBezTo>
                  <a:pt x="173" y="517"/>
                  <a:pt x="453" y="216"/>
                  <a:pt x="797" y="172"/>
                </a:cubicBezTo>
                <a:cubicBezTo>
                  <a:pt x="797" y="367"/>
                  <a:pt x="797" y="367"/>
                  <a:pt x="797" y="367"/>
                </a:cubicBezTo>
                <a:cubicBezTo>
                  <a:pt x="539" y="409"/>
                  <a:pt x="345" y="625"/>
                  <a:pt x="345" y="884"/>
                </a:cubicBezTo>
                <a:cubicBezTo>
                  <a:pt x="345" y="1164"/>
                  <a:pt x="582" y="1401"/>
                  <a:pt x="884" y="1401"/>
                </a:cubicBezTo>
                <a:cubicBezTo>
                  <a:pt x="1164" y="1401"/>
                  <a:pt x="1401" y="1164"/>
                  <a:pt x="1401" y="884"/>
                </a:cubicBezTo>
                <a:cubicBezTo>
                  <a:pt x="1401" y="733"/>
                  <a:pt x="1358" y="603"/>
                  <a:pt x="1250" y="495"/>
                </a:cubicBezTo>
                <a:cubicBezTo>
                  <a:pt x="1121" y="625"/>
                  <a:pt x="1121" y="625"/>
                  <a:pt x="1121" y="625"/>
                </a:cubicBezTo>
                <a:cubicBezTo>
                  <a:pt x="1186" y="689"/>
                  <a:pt x="1228" y="775"/>
                  <a:pt x="1228" y="884"/>
                </a:cubicBezTo>
                <a:cubicBezTo>
                  <a:pt x="1228" y="1077"/>
                  <a:pt x="1077" y="1228"/>
                  <a:pt x="884" y="1228"/>
                </a:cubicBezTo>
                <a:cubicBezTo>
                  <a:pt x="690" y="1228"/>
                  <a:pt x="539" y="1077"/>
                  <a:pt x="539" y="884"/>
                </a:cubicBezTo>
                <a:cubicBezTo>
                  <a:pt x="539" y="711"/>
                  <a:pt x="646" y="582"/>
                  <a:pt x="797" y="539"/>
                </a:cubicBezTo>
                <a:cubicBezTo>
                  <a:pt x="797" y="733"/>
                  <a:pt x="797" y="733"/>
                  <a:pt x="797" y="733"/>
                </a:cubicBezTo>
                <a:cubicBezTo>
                  <a:pt x="733" y="754"/>
                  <a:pt x="711" y="819"/>
                  <a:pt x="711" y="884"/>
                </a:cubicBezTo>
                <a:cubicBezTo>
                  <a:pt x="711" y="970"/>
                  <a:pt x="776" y="1056"/>
                  <a:pt x="884" y="1056"/>
                </a:cubicBezTo>
                <a:cubicBezTo>
                  <a:pt x="970" y="1056"/>
                  <a:pt x="1056" y="970"/>
                  <a:pt x="1056" y="884"/>
                </a:cubicBezTo>
                <a:cubicBezTo>
                  <a:pt x="1056" y="819"/>
                  <a:pt x="1013" y="754"/>
                  <a:pt x="970" y="733"/>
                </a:cubicBezTo>
                <a:cubicBezTo>
                  <a:pt x="970" y="0"/>
                  <a:pt x="970" y="0"/>
                  <a:pt x="970" y="0"/>
                </a:cubicBezTo>
                <a:cubicBezTo>
                  <a:pt x="884" y="0"/>
                  <a:pt x="884" y="0"/>
                  <a:pt x="884" y="0"/>
                </a:cubicBezTo>
                <a:cubicBezTo>
                  <a:pt x="388" y="0"/>
                  <a:pt x="0" y="388"/>
                  <a:pt x="0" y="884"/>
                </a:cubicBezTo>
                <a:cubicBezTo>
                  <a:pt x="0" y="1357"/>
                  <a:pt x="388" y="1767"/>
                  <a:pt x="884" y="1767"/>
                </a:cubicBezTo>
                <a:cubicBezTo>
                  <a:pt x="1358" y="1767"/>
                  <a:pt x="1767" y="1357"/>
                  <a:pt x="1767" y="884"/>
                </a:cubicBezTo>
                <a:cubicBezTo>
                  <a:pt x="1767" y="625"/>
                  <a:pt x="1659" y="409"/>
                  <a:pt x="1508" y="258"/>
                </a:cubicBezTo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</p:spTree>
    <p:extLst>
      <p:ext uri="{BB962C8B-B14F-4D97-AF65-F5344CB8AC3E}">
        <p14:creationId xmlns:p14="http://schemas.microsoft.com/office/powerpoint/2010/main" val="2838897572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 advClick="0" advTm="3000">
        <p159:morph option="byObject"/>
      </p:transition>
    </mc:Choice>
    <mc:Fallback xmlns="">
      <p:transition spd="slow" advClick="0" advTm="3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42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75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7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5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9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2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3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6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7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4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7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75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31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1" dur="50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7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0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5" dur="10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6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1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2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5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6" grpId="0"/>
          <p:bldP spid="37" grpId="0"/>
          <p:bldP spid="38" grpId="0" animBg="1"/>
          <p:bldP spid="39" grpId="0" animBg="1"/>
          <p:bldP spid="40" grpId="0" animBg="1"/>
          <p:bldP spid="41" grpId="0" animBg="1"/>
          <p:bldP spid="42" grpId="0" animBg="1"/>
          <p:bldP spid="43" grpId="0" animBg="1"/>
          <p:bldP spid="44" grpId="0" animBg="1"/>
          <p:bldP spid="46" grpId="0" animBg="1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3" grpId="0" animBg="1"/>
          <p:bldP spid="54" grpId="0" animBg="1"/>
          <p:bldP spid="55" grpId="0"/>
          <p:bldP spid="56" grpId="0"/>
          <p:bldP spid="57" grpId="0"/>
          <p:bldP spid="58" grpId="0"/>
          <p:bldP spid="59" grpId="0"/>
          <p:bldP spid="60" grpId="0"/>
          <p:bldP spid="61" grpId="0" animBg="1"/>
          <p:bldP spid="62" grpId="0"/>
          <p:bldP spid="63" grpId="0" animBg="1"/>
          <p:bldP spid="131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42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75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7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5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4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7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75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31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1" dur="50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7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0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5" dur="10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6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1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2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5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6" grpId="0"/>
          <p:bldP spid="37" grpId="0"/>
          <p:bldP spid="38" grpId="0" animBg="1"/>
          <p:bldP spid="39" grpId="0" animBg="1"/>
          <p:bldP spid="40" grpId="0" animBg="1"/>
          <p:bldP spid="41" grpId="0" animBg="1"/>
          <p:bldP spid="42" grpId="0" animBg="1"/>
          <p:bldP spid="43" grpId="0" animBg="1"/>
          <p:bldP spid="44" grpId="0" animBg="1"/>
          <p:bldP spid="46" grpId="0" animBg="1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3" grpId="0" animBg="1"/>
          <p:bldP spid="54" grpId="0" animBg="1"/>
          <p:bldP spid="55" grpId="0"/>
          <p:bldP spid="56" grpId="0"/>
          <p:bldP spid="57" grpId="0"/>
          <p:bldP spid="58" grpId="0"/>
          <p:bldP spid="59" grpId="0"/>
          <p:bldP spid="60" grpId="0"/>
          <p:bldP spid="61" grpId="0" animBg="1"/>
          <p:bldP spid="62" grpId="0"/>
          <p:bldP spid="63" grpId="0" animBg="1"/>
          <p:bldP spid="131" grpId="0" animBg="1"/>
        </p:bldLst>
      </p:timing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Freeform: Shape 34">
            <a:extLst>
              <a:ext uri="{FF2B5EF4-FFF2-40B4-BE49-F238E27FC236}">
                <a16:creationId xmlns:a16="http://schemas.microsoft.com/office/drawing/2014/main" id="{96051126-F6B6-E97E-4B1A-DB176B3372B2}"/>
              </a:ext>
            </a:extLst>
          </p:cNvPr>
          <p:cNvSpPr/>
          <p:nvPr/>
        </p:nvSpPr>
        <p:spPr>
          <a:xfrm>
            <a:off x="11203674" y="723902"/>
            <a:ext cx="12268196" cy="12268198"/>
          </a:xfrm>
          <a:custGeom>
            <a:avLst/>
            <a:gdLst>
              <a:gd name="connsiteX0" fmla="*/ 6134098 w 12268196"/>
              <a:gd name="connsiteY0" fmla="*/ 1501746 h 12268198"/>
              <a:gd name="connsiteX1" fmla="*/ 1501744 w 12268196"/>
              <a:gd name="connsiteY1" fmla="*/ 6134099 h 12268198"/>
              <a:gd name="connsiteX2" fmla="*/ 6134098 w 12268196"/>
              <a:gd name="connsiteY2" fmla="*/ 10766452 h 12268198"/>
              <a:gd name="connsiteX3" fmla="*/ 10766452 w 12268196"/>
              <a:gd name="connsiteY3" fmla="*/ 6134099 h 12268198"/>
              <a:gd name="connsiteX4" fmla="*/ 6134098 w 12268196"/>
              <a:gd name="connsiteY4" fmla="*/ 1501746 h 12268198"/>
              <a:gd name="connsiteX5" fmla="*/ 6134098 w 12268196"/>
              <a:gd name="connsiteY5" fmla="*/ 0 h 12268198"/>
              <a:gd name="connsiteX6" fmla="*/ 12268196 w 12268196"/>
              <a:gd name="connsiteY6" fmla="*/ 6134099 h 12268198"/>
              <a:gd name="connsiteX7" fmla="*/ 6134098 w 12268196"/>
              <a:gd name="connsiteY7" fmla="*/ 12268198 h 12268198"/>
              <a:gd name="connsiteX8" fmla="*/ 0 w 12268196"/>
              <a:gd name="connsiteY8" fmla="*/ 6134099 h 12268198"/>
              <a:gd name="connsiteX9" fmla="*/ 6134098 w 12268196"/>
              <a:gd name="connsiteY9" fmla="*/ 0 h 122681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2268196" h="12268198">
                <a:moveTo>
                  <a:pt x="6134098" y="1501746"/>
                </a:moveTo>
                <a:cubicBezTo>
                  <a:pt x="3575720" y="1501746"/>
                  <a:pt x="1501744" y="3575721"/>
                  <a:pt x="1501744" y="6134099"/>
                </a:cubicBezTo>
                <a:cubicBezTo>
                  <a:pt x="1501744" y="8692477"/>
                  <a:pt x="3575720" y="10766452"/>
                  <a:pt x="6134098" y="10766452"/>
                </a:cubicBezTo>
                <a:cubicBezTo>
                  <a:pt x="8692476" y="10766452"/>
                  <a:pt x="10766452" y="8692477"/>
                  <a:pt x="10766452" y="6134099"/>
                </a:cubicBezTo>
                <a:cubicBezTo>
                  <a:pt x="10766452" y="3575721"/>
                  <a:pt x="8692476" y="1501746"/>
                  <a:pt x="6134098" y="1501746"/>
                </a:cubicBezTo>
                <a:close/>
                <a:moveTo>
                  <a:pt x="6134098" y="0"/>
                </a:moveTo>
                <a:cubicBezTo>
                  <a:pt x="9521868" y="0"/>
                  <a:pt x="12268196" y="2746330"/>
                  <a:pt x="12268196" y="6134099"/>
                </a:cubicBezTo>
                <a:cubicBezTo>
                  <a:pt x="12268196" y="9521868"/>
                  <a:pt x="9521868" y="12268198"/>
                  <a:pt x="6134098" y="12268198"/>
                </a:cubicBezTo>
                <a:cubicBezTo>
                  <a:pt x="2746328" y="12268198"/>
                  <a:pt x="0" y="9521868"/>
                  <a:pt x="0" y="6134099"/>
                </a:cubicBezTo>
                <a:cubicBezTo>
                  <a:pt x="0" y="2746330"/>
                  <a:pt x="2746328" y="0"/>
                  <a:pt x="6134098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25400">
            <a:solidFill>
              <a:schemeClr val="bg1">
                <a:lumMod val="85000"/>
                <a:alpha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6" name="!!SubTitle">
            <a:extLst>
              <a:ext uri="{FF2B5EF4-FFF2-40B4-BE49-F238E27FC236}">
                <a16:creationId xmlns:a16="http://schemas.microsoft.com/office/drawing/2014/main" id="{6EA7D36A-3611-848F-5B66-E4F5785D3D28}"/>
              </a:ext>
            </a:extLst>
          </p:cNvPr>
          <p:cNvSpPr txBox="1"/>
          <p:nvPr/>
        </p:nvSpPr>
        <p:spPr>
          <a:xfrm>
            <a:off x="10372778" y="1137329"/>
            <a:ext cx="13939568" cy="16590232"/>
          </a:xfrm>
          <a:prstGeom prst="rect">
            <a:avLst/>
          </a:prstGeom>
          <a:noFill/>
        </p:spPr>
        <p:txBody>
          <a:bodyPr spcFirstLastPara="1" wrap="none" numCol="1" rtlCol="0">
            <a:prstTxWarp prst="textArchUp">
              <a:avLst/>
            </a:prstTxWarp>
            <a:spAutoFit/>
          </a:bodyPr>
          <a:lstStyle>
            <a:defPPr>
              <a:defRPr lang="en-US"/>
            </a:defPPr>
            <a:lvl1pPr algn="ctr">
              <a:defRPr sz="5400" b="1" u="none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3200" b="0" dirty="0"/>
              <a:t>     we sell CONFIDENCE not templates</a:t>
            </a:r>
          </a:p>
        </p:txBody>
      </p:sp>
      <p:sp>
        <p:nvSpPr>
          <p:cNvPr id="37" name="TextBox 25">
            <a:extLst>
              <a:ext uri="{FF2B5EF4-FFF2-40B4-BE49-F238E27FC236}">
                <a16:creationId xmlns:a16="http://schemas.microsoft.com/office/drawing/2014/main" id="{27E806DC-9FC3-F18F-A3D1-AA604F50DAB7}"/>
              </a:ext>
            </a:extLst>
          </p:cNvPr>
          <p:cNvSpPr txBox="1"/>
          <p:nvPr/>
        </p:nvSpPr>
        <p:spPr>
          <a:xfrm>
            <a:off x="12956536" y="6392534"/>
            <a:ext cx="8762474" cy="6186137"/>
          </a:xfrm>
          <a:prstGeom prst="rect">
            <a:avLst/>
          </a:prstGeom>
          <a:noFill/>
        </p:spPr>
        <p:txBody>
          <a:bodyPr wrap="none" rtlCol="0">
            <a:prstTxWarp prst="textArchDown">
              <a:avLst/>
            </a:prstTxWarp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44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rPr>
              <a:t> slideocean</a:t>
            </a:r>
            <a:r>
              <a:rPr lang="en-US" sz="4400" b="1" u="none" dirty="0">
                <a:solidFill>
                  <a:schemeClr val="tx2">
                    <a:lumMod val="75000"/>
                    <a:lumOff val="25000"/>
                  </a:schemeClr>
                </a:solidFill>
              </a:rPr>
              <a:t>.net</a:t>
            </a:r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C660E9AB-C9E3-3245-35B8-8136E8173F2A}"/>
              </a:ext>
            </a:extLst>
          </p:cNvPr>
          <p:cNvSpPr/>
          <p:nvPr/>
        </p:nvSpPr>
        <p:spPr>
          <a:xfrm>
            <a:off x="11234776" y="5306445"/>
            <a:ext cx="1422148" cy="3103109"/>
          </a:xfrm>
          <a:custGeom>
            <a:avLst/>
            <a:gdLst>
              <a:gd name="connsiteX0" fmla="*/ 172095 w 1187358"/>
              <a:gd name="connsiteY0" fmla="*/ 0 h 2590800"/>
              <a:gd name="connsiteX1" fmla="*/ 189592 w 1187358"/>
              <a:gd name="connsiteY1" fmla="*/ 0 h 2590800"/>
              <a:gd name="connsiteX2" fmla="*/ 1180192 w 1187358"/>
              <a:gd name="connsiteY2" fmla="*/ 215900 h 2590800"/>
              <a:gd name="connsiteX3" fmla="*/ 1184660 w 1187358"/>
              <a:gd name="connsiteY3" fmla="*/ 207258 h 2590800"/>
              <a:gd name="connsiteX4" fmla="*/ 1184660 w 1187358"/>
              <a:gd name="connsiteY4" fmla="*/ 207258 h 2590800"/>
              <a:gd name="connsiteX5" fmla="*/ 1184660 w 1187358"/>
              <a:gd name="connsiteY5" fmla="*/ 207257 h 2590800"/>
              <a:gd name="connsiteX6" fmla="*/ 1187284 w 1187358"/>
              <a:gd name="connsiteY6" fmla="*/ 208851 h 2590800"/>
              <a:gd name="connsiteX7" fmla="*/ 1166621 w 1187358"/>
              <a:gd name="connsiteY7" fmla="*/ 281616 h 2590800"/>
              <a:gd name="connsiteX8" fmla="*/ 1038911 w 1187358"/>
              <a:gd name="connsiteY8" fmla="*/ 1295401 h 2590800"/>
              <a:gd name="connsiteX9" fmla="*/ 1166621 w 1187358"/>
              <a:gd name="connsiteY9" fmla="*/ 2309186 h 2590800"/>
              <a:gd name="connsiteX10" fmla="*/ 1187358 w 1187358"/>
              <a:gd name="connsiteY10" fmla="*/ 2382211 h 2590800"/>
              <a:gd name="connsiteX11" fmla="*/ 1184869 w 1187358"/>
              <a:gd name="connsiteY11" fmla="*/ 2383947 h 2590800"/>
              <a:gd name="connsiteX12" fmla="*/ 1180192 w 1187358"/>
              <a:gd name="connsiteY12" fmla="*/ 2374900 h 2590800"/>
              <a:gd name="connsiteX13" fmla="*/ 189592 w 1187358"/>
              <a:gd name="connsiteY13" fmla="*/ 2590800 h 2590800"/>
              <a:gd name="connsiteX14" fmla="*/ 172095 w 1187358"/>
              <a:gd name="connsiteY14" fmla="*/ 2590800 h 2590800"/>
              <a:gd name="connsiteX15" fmla="*/ 176892 w 1187358"/>
              <a:gd name="connsiteY15" fmla="*/ 2565401 h 2590800"/>
              <a:gd name="connsiteX16" fmla="*/ 159709 w 1187358"/>
              <a:gd name="connsiteY16" fmla="*/ 2565756 h 2590800"/>
              <a:gd name="connsiteX17" fmla="*/ 103521 w 1187358"/>
              <a:gd name="connsiteY17" fmla="*/ 2322305 h 2590800"/>
              <a:gd name="connsiteX18" fmla="*/ 0 w 1187358"/>
              <a:gd name="connsiteY18" fmla="*/ 1295400 h 2590800"/>
              <a:gd name="connsiteX19" fmla="*/ 103521 w 1187358"/>
              <a:gd name="connsiteY19" fmla="*/ 268495 h 2590800"/>
              <a:gd name="connsiteX20" fmla="*/ 159709 w 1187358"/>
              <a:gd name="connsiteY20" fmla="*/ 25045 h 2590800"/>
              <a:gd name="connsiteX21" fmla="*/ 176892 w 1187358"/>
              <a:gd name="connsiteY21" fmla="*/ 25399 h 2590800"/>
              <a:gd name="connsiteX22" fmla="*/ 172095 w 1187358"/>
              <a:gd name="connsiteY22" fmla="*/ 0 h 2590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1187358" h="2590800">
                <a:moveTo>
                  <a:pt x="172095" y="0"/>
                </a:moveTo>
                <a:lnTo>
                  <a:pt x="189592" y="0"/>
                </a:lnTo>
                <a:lnTo>
                  <a:pt x="1180192" y="215900"/>
                </a:lnTo>
                <a:lnTo>
                  <a:pt x="1184660" y="207258"/>
                </a:lnTo>
                <a:lnTo>
                  <a:pt x="1184660" y="207258"/>
                </a:lnTo>
                <a:lnTo>
                  <a:pt x="1184660" y="207257"/>
                </a:lnTo>
                <a:lnTo>
                  <a:pt x="1187284" y="208851"/>
                </a:lnTo>
                <a:lnTo>
                  <a:pt x="1166621" y="281616"/>
                </a:lnTo>
                <a:cubicBezTo>
                  <a:pt x="1083251" y="605649"/>
                  <a:pt x="1038911" y="945347"/>
                  <a:pt x="1038911" y="1295401"/>
                </a:cubicBezTo>
                <a:cubicBezTo>
                  <a:pt x="1038911" y="1645456"/>
                  <a:pt x="1083251" y="1985154"/>
                  <a:pt x="1166621" y="2309186"/>
                </a:cubicBezTo>
                <a:lnTo>
                  <a:pt x="1187358" y="2382211"/>
                </a:lnTo>
                <a:lnTo>
                  <a:pt x="1184869" y="2383947"/>
                </a:lnTo>
                <a:lnTo>
                  <a:pt x="1180192" y="2374900"/>
                </a:lnTo>
                <a:lnTo>
                  <a:pt x="189592" y="2590800"/>
                </a:lnTo>
                <a:lnTo>
                  <a:pt x="172095" y="2590800"/>
                </a:lnTo>
                <a:lnTo>
                  <a:pt x="176892" y="2565401"/>
                </a:lnTo>
                <a:lnTo>
                  <a:pt x="159709" y="2565756"/>
                </a:lnTo>
                <a:lnTo>
                  <a:pt x="103521" y="2322305"/>
                </a:lnTo>
                <a:cubicBezTo>
                  <a:pt x="35645" y="1990606"/>
                  <a:pt x="0" y="1647166"/>
                  <a:pt x="0" y="1295400"/>
                </a:cubicBezTo>
                <a:cubicBezTo>
                  <a:pt x="0" y="943635"/>
                  <a:pt x="35645" y="600195"/>
                  <a:pt x="103521" y="268495"/>
                </a:cubicBezTo>
                <a:lnTo>
                  <a:pt x="159709" y="25045"/>
                </a:lnTo>
                <a:lnTo>
                  <a:pt x="176892" y="25399"/>
                </a:lnTo>
                <a:lnTo>
                  <a:pt x="172095" y="0"/>
                </a:ln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9" name="Freeform: Shape 38">
            <a:extLst>
              <a:ext uri="{FF2B5EF4-FFF2-40B4-BE49-F238E27FC236}">
                <a16:creationId xmlns:a16="http://schemas.microsoft.com/office/drawing/2014/main" id="{5883187F-2462-C635-9B10-81BCF409A122}"/>
              </a:ext>
            </a:extLst>
          </p:cNvPr>
          <p:cNvSpPr/>
          <p:nvPr/>
        </p:nvSpPr>
        <p:spPr>
          <a:xfrm>
            <a:off x="9797305" y="5305838"/>
            <a:ext cx="1637254" cy="3104326"/>
          </a:xfrm>
          <a:custGeom>
            <a:avLst/>
            <a:gdLst>
              <a:gd name="connsiteX0" fmla="*/ 134166 w 1366951"/>
              <a:gd name="connsiteY0" fmla="*/ 0 h 2591816"/>
              <a:gd name="connsiteX1" fmla="*/ 1366951 w 1366951"/>
              <a:gd name="connsiteY1" fmla="*/ 0 h 2591816"/>
              <a:gd name="connsiteX2" fmla="*/ 1366808 w 1366951"/>
              <a:gd name="connsiteY2" fmla="*/ 507 h 2591816"/>
              <a:gd name="connsiteX3" fmla="*/ 145142 w 1366951"/>
              <a:gd name="connsiteY3" fmla="*/ 507 h 2591816"/>
              <a:gd name="connsiteX4" fmla="*/ 1359859 w 1366951"/>
              <a:gd name="connsiteY4" fmla="*/ 25553 h 2591816"/>
              <a:gd name="connsiteX5" fmla="*/ 1303671 w 1366951"/>
              <a:gd name="connsiteY5" fmla="*/ 269003 h 2591816"/>
              <a:gd name="connsiteX6" fmla="*/ 1200150 w 1366951"/>
              <a:gd name="connsiteY6" fmla="*/ 1295908 h 2591816"/>
              <a:gd name="connsiteX7" fmla="*/ 1303671 w 1366951"/>
              <a:gd name="connsiteY7" fmla="*/ 2322813 h 2591816"/>
              <a:gd name="connsiteX8" fmla="*/ 1359859 w 1366951"/>
              <a:gd name="connsiteY8" fmla="*/ 2566264 h 2591816"/>
              <a:gd name="connsiteX9" fmla="*/ 145142 w 1366951"/>
              <a:gd name="connsiteY9" fmla="*/ 2591309 h 2591816"/>
              <a:gd name="connsiteX10" fmla="*/ 1366808 w 1366951"/>
              <a:gd name="connsiteY10" fmla="*/ 2591309 h 2591816"/>
              <a:gd name="connsiteX11" fmla="*/ 1366951 w 1366951"/>
              <a:gd name="connsiteY11" fmla="*/ 2591816 h 2591816"/>
              <a:gd name="connsiteX12" fmla="*/ 134166 w 1366951"/>
              <a:gd name="connsiteY12" fmla="*/ 2591816 h 2591816"/>
              <a:gd name="connsiteX13" fmla="*/ 127904 w 1366951"/>
              <a:gd name="connsiteY13" fmla="*/ 2564685 h 2591816"/>
              <a:gd name="connsiteX14" fmla="*/ 0 w 1366951"/>
              <a:gd name="connsiteY14" fmla="*/ 1295908 h 2591816"/>
              <a:gd name="connsiteX15" fmla="*/ 127904 w 1366951"/>
              <a:gd name="connsiteY15" fmla="*/ 27131 h 2591816"/>
              <a:gd name="connsiteX16" fmla="*/ 134166 w 1366951"/>
              <a:gd name="connsiteY16" fmla="*/ 0 h 2591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366951" h="2591816">
                <a:moveTo>
                  <a:pt x="134166" y="0"/>
                </a:moveTo>
                <a:lnTo>
                  <a:pt x="1366951" y="0"/>
                </a:lnTo>
                <a:lnTo>
                  <a:pt x="1366808" y="507"/>
                </a:lnTo>
                <a:lnTo>
                  <a:pt x="145142" y="507"/>
                </a:lnTo>
                <a:lnTo>
                  <a:pt x="1359859" y="25553"/>
                </a:lnTo>
                <a:lnTo>
                  <a:pt x="1303671" y="269003"/>
                </a:lnTo>
                <a:cubicBezTo>
                  <a:pt x="1235795" y="600703"/>
                  <a:pt x="1200150" y="944143"/>
                  <a:pt x="1200150" y="1295908"/>
                </a:cubicBezTo>
                <a:cubicBezTo>
                  <a:pt x="1200150" y="1647674"/>
                  <a:pt x="1235795" y="1991114"/>
                  <a:pt x="1303671" y="2322813"/>
                </a:cubicBezTo>
                <a:lnTo>
                  <a:pt x="1359859" y="2566264"/>
                </a:lnTo>
                <a:lnTo>
                  <a:pt x="145142" y="2591309"/>
                </a:lnTo>
                <a:lnTo>
                  <a:pt x="1366808" y="2591309"/>
                </a:lnTo>
                <a:lnTo>
                  <a:pt x="1366951" y="2591816"/>
                </a:lnTo>
                <a:lnTo>
                  <a:pt x="134166" y="2591816"/>
                </a:lnTo>
                <a:lnTo>
                  <a:pt x="127904" y="2564685"/>
                </a:lnTo>
                <a:cubicBezTo>
                  <a:pt x="44041" y="2154859"/>
                  <a:pt x="0" y="1730527"/>
                  <a:pt x="0" y="1295908"/>
                </a:cubicBezTo>
                <a:cubicBezTo>
                  <a:pt x="0" y="861290"/>
                  <a:pt x="44041" y="436958"/>
                  <a:pt x="127904" y="27131"/>
                </a:cubicBezTo>
                <a:lnTo>
                  <a:pt x="134166" y="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0" name="Freeform: Shape 39">
            <a:extLst>
              <a:ext uri="{FF2B5EF4-FFF2-40B4-BE49-F238E27FC236}">
                <a16:creationId xmlns:a16="http://schemas.microsoft.com/office/drawing/2014/main" id="{3E82065A-AE48-B836-339E-666F9804A75A}"/>
              </a:ext>
            </a:extLst>
          </p:cNvPr>
          <p:cNvSpPr/>
          <p:nvPr/>
        </p:nvSpPr>
        <p:spPr>
          <a:xfrm>
            <a:off x="2283728" y="2200828"/>
            <a:ext cx="9106506" cy="3104840"/>
          </a:xfrm>
          <a:custGeom>
            <a:avLst/>
            <a:gdLst>
              <a:gd name="connsiteX0" fmla="*/ 1296194 w 7603063"/>
              <a:gd name="connsiteY0" fmla="*/ 0 h 2592245"/>
              <a:gd name="connsiteX1" fmla="*/ 7155720 w 7603063"/>
              <a:gd name="connsiteY1" fmla="*/ 0 h 2592245"/>
              <a:gd name="connsiteX2" fmla="*/ 7573732 w 7603063"/>
              <a:gd name="connsiteY2" fmla="*/ 0 h 2592245"/>
              <a:gd name="connsiteX3" fmla="*/ 7603063 w 7603063"/>
              <a:gd name="connsiteY3" fmla="*/ 20723 h 2592245"/>
              <a:gd name="connsiteX4" fmla="*/ 7523826 w 7603063"/>
              <a:gd name="connsiteY4" fmla="*/ 121554 h 2592245"/>
              <a:gd name="connsiteX5" fmla="*/ 6471320 w 7603063"/>
              <a:gd name="connsiteY5" fmla="*/ 2314934 h 2592245"/>
              <a:gd name="connsiteX6" fmla="*/ 6407351 w 7603063"/>
              <a:gd name="connsiteY6" fmla="*/ 2592102 h 2592245"/>
              <a:gd name="connsiteX7" fmla="*/ 1296193 w 7603063"/>
              <a:gd name="connsiteY7" fmla="*/ 2592102 h 2592245"/>
              <a:gd name="connsiteX8" fmla="*/ 1293194 w 7603063"/>
              <a:gd name="connsiteY8" fmla="*/ 2592245 h 2592245"/>
              <a:gd name="connsiteX9" fmla="*/ 1293183 w 7603063"/>
              <a:gd name="connsiteY9" fmla="*/ 2592244 h 2592245"/>
              <a:gd name="connsiteX10" fmla="*/ 1293173 w 7603063"/>
              <a:gd name="connsiteY10" fmla="*/ 2592245 h 2592245"/>
              <a:gd name="connsiteX11" fmla="*/ 1171843 w 7603063"/>
              <a:gd name="connsiteY11" fmla="*/ 2586499 h 2592245"/>
              <a:gd name="connsiteX12" fmla="*/ 6692 w 7603063"/>
              <a:gd name="connsiteY12" fmla="*/ 1428721 h 2592245"/>
              <a:gd name="connsiteX13" fmla="*/ 0 w 7603063"/>
              <a:gd name="connsiteY13" fmla="*/ 1296194 h 2592245"/>
              <a:gd name="connsiteX14" fmla="*/ 6692 w 7603063"/>
              <a:gd name="connsiteY14" fmla="*/ 1163666 h 2592245"/>
              <a:gd name="connsiteX15" fmla="*/ 1296194 w 7603063"/>
              <a:gd name="connsiteY15" fmla="*/ 0 h 25922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7603063" h="2592245">
                <a:moveTo>
                  <a:pt x="1296194" y="0"/>
                </a:moveTo>
                <a:lnTo>
                  <a:pt x="7155720" y="0"/>
                </a:lnTo>
                <a:lnTo>
                  <a:pt x="7573732" y="0"/>
                </a:lnTo>
                <a:lnTo>
                  <a:pt x="7603063" y="20723"/>
                </a:lnTo>
                <a:lnTo>
                  <a:pt x="7523826" y="121554"/>
                </a:lnTo>
                <a:cubicBezTo>
                  <a:pt x="7040427" y="767936"/>
                  <a:pt x="6678340" y="1510314"/>
                  <a:pt x="6471320" y="2314934"/>
                </a:cubicBezTo>
                <a:lnTo>
                  <a:pt x="6407351" y="2592102"/>
                </a:lnTo>
                <a:lnTo>
                  <a:pt x="1296193" y="2592102"/>
                </a:lnTo>
                <a:lnTo>
                  <a:pt x="1293194" y="2592245"/>
                </a:lnTo>
                <a:lnTo>
                  <a:pt x="1293183" y="2592244"/>
                </a:lnTo>
                <a:lnTo>
                  <a:pt x="1293173" y="2592245"/>
                </a:lnTo>
                <a:lnTo>
                  <a:pt x="1171843" y="2586499"/>
                </a:lnTo>
                <a:cubicBezTo>
                  <a:pt x="557965" y="2528070"/>
                  <a:pt x="68922" y="2041484"/>
                  <a:pt x="6692" y="1428721"/>
                </a:cubicBezTo>
                <a:lnTo>
                  <a:pt x="0" y="1296194"/>
                </a:lnTo>
                <a:lnTo>
                  <a:pt x="6692" y="1163666"/>
                </a:lnTo>
                <a:cubicBezTo>
                  <a:pt x="73070" y="510052"/>
                  <a:pt x="625068" y="0"/>
                  <a:pt x="1296194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1" name="Freeform: Shape 40">
            <a:extLst>
              <a:ext uri="{FF2B5EF4-FFF2-40B4-BE49-F238E27FC236}">
                <a16:creationId xmlns:a16="http://schemas.microsoft.com/office/drawing/2014/main" id="{52A3EF80-C923-D033-EDD1-DD122DB03935}"/>
              </a:ext>
            </a:extLst>
          </p:cNvPr>
          <p:cNvSpPr/>
          <p:nvPr/>
        </p:nvSpPr>
        <p:spPr>
          <a:xfrm>
            <a:off x="2283726" y="5305668"/>
            <a:ext cx="7674275" cy="3104663"/>
          </a:xfrm>
          <a:custGeom>
            <a:avLst/>
            <a:gdLst>
              <a:gd name="connsiteX0" fmla="*/ 1293175 w 6407287"/>
              <a:gd name="connsiteY0" fmla="*/ 0 h 2592097"/>
              <a:gd name="connsiteX1" fmla="*/ 1293186 w 6407287"/>
              <a:gd name="connsiteY1" fmla="*/ 0 h 2592097"/>
              <a:gd name="connsiteX2" fmla="*/ 1293196 w 6407287"/>
              <a:gd name="connsiteY2" fmla="*/ 0 h 2592097"/>
              <a:gd name="connsiteX3" fmla="*/ 1296195 w 6407287"/>
              <a:gd name="connsiteY3" fmla="*/ 141 h 2592097"/>
              <a:gd name="connsiteX4" fmla="*/ 6407287 w 6407287"/>
              <a:gd name="connsiteY4" fmla="*/ 142 h 2592097"/>
              <a:gd name="connsiteX5" fmla="*/ 6401025 w 6407287"/>
              <a:gd name="connsiteY5" fmla="*/ 27273 h 2592097"/>
              <a:gd name="connsiteX6" fmla="*/ 6273121 w 6407287"/>
              <a:gd name="connsiteY6" fmla="*/ 1296050 h 2592097"/>
              <a:gd name="connsiteX7" fmla="*/ 6401025 w 6407287"/>
              <a:gd name="connsiteY7" fmla="*/ 2564827 h 2592097"/>
              <a:gd name="connsiteX8" fmla="*/ 6407287 w 6407287"/>
              <a:gd name="connsiteY8" fmla="*/ 2591958 h 2592097"/>
              <a:gd name="connsiteX9" fmla="*/ 1296195 w 6407287"/>
              <a:gd name="connsiteY9" fmla="*/ 2591959 h 2592097"/>
              <a:gd name="connsiteX10" fmla="*/ 1296194 w 6407287"/>
              <a:gd name="connsiteY10" fmla="*/ 2591959 h 2592097"/>
              <a:gd name="connsiteX11" fmla="*/ 1296179 w 6407287"/>
              <a:gd name="connsiteY11" fmla="*/ 2591960 h 2592097"/>
              <a:gd name="connsiteX12" fmla="*/ 1293293 w 6407287"/>
              <a:gd name="connsiteY12" fmla="*/ 2592097 h 2592097"/>
              <a:gd name="connsiteX13" fmla="*/ 1163666 w 6407287"/>
              <a:gd name="connsiteY13" fmla="*/ 2585551 h 2592097"/>
              <a:gd name="connsiteX14" fmla="*/ 6692 w 6407287"/>
              <a:gd name="connsiteY14" fmla="*/ 1428578 h 2592097"/>
              <a:gd name="connsiteX15" fmla="*/ 0 w 6407287"/>
              <a:gd name="connsiteY15" fmla="*/ 1296050 h 2592097"/>
              <a:gd name="connsiteX16" fmla="*/ 6692 w 6407287"/>
              <a:gd name="connsiteY16" fmla="*/ 1163522 h 2592097"/>
              <a:gd name="connsiteX17" fmla="*/ 1171843 w 6407287"/>
              <a:gd name="connsiteY17" fmla="*/ 5744 h 2592097"/>
              <a:gd name="connsiteX18" fmla="*/ 1293175 w 6407287"/>
              <a:gd name="connsiteY18" fmla="*/ 0 h 25920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6407287" h="2592097">
                <a:moveTo>
                  <a:pt x="1293175" y="0"/>
                </a:moveTo>
                <a:lnTo>
                  <a:pt x="1293186" y="0"/>
                </a:lnTo>
                <a:lnTo>
                  <a:pt x="1293196" y="0"/>
                </a:lnTo>
                <a:lnTo>
                  <a:pt x="1296195" y="141"/>
                </a:lnTo>
                <a:lnTo>
                  <a:pt x="6407287" y="142"/>
                </a:lnTo>
                <a:lnTo>
                  <a:pt x="6401025" y="27273"/>
                </a:lnTo>
                <a:cubicBezTo>
                  <a:pt x="6317162" y="437100"/>
                  <a:pt x="6273121" y="861432"/>
                  <a:pt x="6273121" y="1296050"/>
                </a:cubicBezTo>
                <a:cubicBezTo>
                  <a:pt x="6273121" y="1730669"/>
                  <a:pt x="6317162" y="2155001"/>
                  <a:pt x="6401025" y="2564827"/>
                </a:cubicBezTo>
                <a:lnTo>
                  <a:pt x="6407287" y="2591958"/>
                </a:lnTo>
                <a:lnTo>
                  <a:pt x="1296195" y="2591959"/>
                </a:lnTo>
                <a:lnTo>
                  <a:pt x="1296194" y="2591959"/>
                </a:lnTo>
                <a:lnTo>
                  <a:pt x="1296179" y="2591960"/>
                </a:lnTo>
                <a:lnTo>
                  <a:pt x="1293293" y="2592097"/>
                </a:lnTo>
                <a:lnTo>
                  <a:pt x="1163666" y="2585551"/>
                </a:lnTo>
                <a:cubicBezTo>
                  <a:pt x="553627" y="2523598"/>
                  <a:pt x="68645" y="2038617"/>
                  <a:pt x="6692" y="1428578"/>
                </a:cubicBezTo>
                <a:lnTo>
                  <a:pt x="0" y="1296050"/>
                </a:lnTo>
                <a:lnTo>
                  <a:pt x="6692" y="1163522"/>
                </a:lnTo>
                <a:cubicBezTo>
                  <a:pt x="68922" y="550759"/>
                  <a:pt x="557965" y="64174"/>
                  <a:pt x="1171843" y="5744"/>
                </a:cubicBezTo>
                <a:lnTo>
                  <a:pt x="1293175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09E63DF2-AEA5-A4D6-5E02-92494D8BDE55}"/>
              </a:ext>
            </a:extLst>
          </p:cNvPr>
          <p:cNvSpPr/>
          <p:nvPr/>
        </p:nvSpPr>
        <p:spPr>
          <a:xfrm>
            <a:off x="2283728" y="8410166"/>
            <a:ext cx="9106507" cy="3105010"/>
          </a:xfrm>
          <a:custGeom>
            <a:avLst/>
            <a:gdLst>
              <a:gd name="connsiteX0" fmla="*/ 1296194 w 7603064"/>
              <a:gd name="connsiteY0" fmla="*/ 0 h 2592387"/>
              <a:gd name="connsiteX1" fmla="*/ 6407285 w 7603064"/>
              <a:gd name="connsiteY1" fmla="*/ 0 h 2592387"/>
              <a:gd name="connsiteX2" fmla="*/ 6471320 w 7603064"/>
              <a:gd name="connsiteY2" fmla="*/ 277451 h 2592387"/>
              <a:gd name="connsiteX3" fmla="*/ 7523826 w 7603064"/>
              <a:gd name="connsiteY3" fmla="*/ 2470831 h 2592387"/>
              <a:gd name="connsiteX4" fmla="*/ 7603064 w 7603064"/>
              <a:gd name="connsiteY4" fmla="*/ 2571663 h 2592387"/>
              <a:gd name="connsiteX5" fmla="*/ 7573732 w 7603064"/>
              <a:gd name="connsiteY5" fmla="*/ 2592387 h 2592387"/>
              <a:gd name="connsiteX6" fmla="*/ 7155720 w 7603064"/>
              <a:gd name="connsiteY6" fmla="*/ 2592387 h 2592387"/>
              <a:gd name="connsiteX7" fmla="*/ 1296194 w 7603064"/>
              <a:gd name="connsiteY7" fmla="*/ 2592387 h 2592387"/>
              <a:gd name="connsiteX8" fmla="*/ 6692 w 7603064"/>
              <a:gd name="connsiteY8" fmla="*/ 1428721 h 2592387"/>
              <a:gd name="connsiteX9" fmla="*/ 0 w 7603064"/>
              <a:gd name="connsiteY9" fmla="*/ 1296193 h 2592387"/>
              <a:gd name="connsiteX10" fmla="*/ 6692 w 7603064"/>
              <a:gd name="connsiteY10" fmla="*/ 1163666 h 2592387"/>
              <a:gd name="connsiteX11" fmla="*/ 1171843 w 7603064"/>
              <a:gd name="connsiteY11" fmla="*/ 5888 h 2592387"/>
              <a:gd name="connsiteX12" fmla="*/ 1293292 w 7603064"/>
              <a:gd name="connsiteY12" fmla="*/ 138 h 2592387"/>
              <a:gd name="connsiteX13" fmla="*/ 1293382 w 7603064"/>
              <a:gd name="connsiteY13" fmla="*/ 142 h 2592387"/>
              <a:gd name="connsiteX14" fmla="*/ 1296178 w 7603064"/>
              <a:gd name="connsiteY14" fmla="*/ 1 h 2592387"/>
              <a:gd name="connsiteX15" fmla="*/ 1296194 w 7603064"/>
              <a:gd name="connsiteY15" fmla="*/ 0 h 259238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7603064" h="2592387">
                <a:moveTo>
                  <a:pt x="1296194" y="0"/>
                </a:moveTo>
                <a:lnTo>
                  <a:pt x="6407285" y="0"/>
                </a:lnTo>
                <a:lnTo>
                  <a:pt x="6471320" y="277451"/>
                </a:lnTo>
                <a:cubicBezTo>
                  <a:pt x="6678340" y="1082071"/>
                  <a:pt x="7040427" y="1824449"/>
                  <a:pt x="7523826" y="2470831"/>
                </a:cubicBezTo>
                <a:lnTo>
                  <a:pt x="7603064" y="2571663"/>
                </a:lnTo>
                <a:lnTo>
                  <a:pt x="7573732" y="2592387"/>
                </a:lnTo>
                <a:lnTo>
                  <a:pt x="7155720" y="2592387"/>
                </a:lnTo>
                <a:lnTo>
                  <a:pt x="1296194" y="2592387"/>
                </a:lnTo>
                <a:cubicBezTo>
                  <a:pt x="625068" y="2592387"/>
                  <a:pt x="73070" y="2082335"/>
                  <a:pt x="6692" y="1428721"/>
                </a:cubicBezTo>
                <a:lnTo>
                  <a:pt x="0" y="1296193"/>
                </a:lnTo>
                <a:lnTo>
                  <a:pt x="6692" y="1163666"/>
                </a:lnTo>
                <a:cubicBezTo>
                  <a:pt x="68922" y="550903"/>
                  <a:pt x="557965" y="64318"/>
                  <a:pt x="1171843" y="5888"/>
                </a:cubicBezTo>
                <a:lnTo>
                  <a:pt x="1293292" y="138"/>
                </a:lnTo>
                <a:lnTo>
                  <a:pt x="1293382" y="142"/>
                </a:lnTo>
                <a:lnTo>
                  <a:pt x="1296178" y="1"/>
                </a:lnTo>
                <a:lnTo>
                  <a:pt x="1296194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907D9AAF-5DFF-EA46-0F22-44097386535C}"/>
              </a:ext>
            </a:extLst>
          </p:cNvPr>
          <p:cNvSpPr/>
          <p:nvPr/>
        </p:nvSpPr>
        <p:spPr>
          <a:xfrm>
            <a:off x="11426066" y="3055991"/>
            <a:ext cx="2150166" cy="2509047"/>
          </a:xfrm>
          <a:custGeom>
            <a:avLst/>
            <a:gdLst>
              <a:gd name="connsiteX0" fmla="*/ 324984 w 1795183"/>
              <a:gd name="connsiteY0" fmla="*/ 1878264 h 2094815"/>
              <a:gd name="connsiteX1" fmla="*/ 322161 w 1795183"/>
              <a:gd name="connsiteY1" fmla="*/ 1878407 h 2094815"/>
              <a:gd name="connsiteX2" fmla="*/ 322162 w 1795183"/>
              <a:gd name="connsiteY2" fmla="*/ 1878407 h 2094815"/>
              <a:gd name="connsiteX3" fmla="*/ 324984 w 1795183"/>
              <a:gd name="connsiteY3" fmla="*/ 1878264 h 2094815"/>
              <a:gd name="connsiteX4" fmla="*/ 454719 w 1795183"/>
              <a:gd name="connsiteY4" fmla="*/ 1871711 h 2094815"/>
              <a:gd name="connsiteX5" fmla="*/ 454690 w 1795183"/>
              <a:gd name="connsiteY5" fmla="*/ 1871716 h 2094815"/>
              <a:gd name="connsiteX6" fmla="*/ 325004 w 1795183"/>
              <a:gd name="connsiteY6" fmla="*/ 1878265 h 2094815"/>
              <a:gd name="connsiteX7" fmla="*/ 325014 w 1795183"/>
              <a:gd name="connsiteY7" fmla="*/ 1878266 h 2094815"/>
              <a:gd name="connsiteX8" fmla="*/ 454690 w 1795183"/>
              <a:gd name="connsiteY8" fmla="*/ 1871717 h 2094815"/>
              <a:gd name="connsiteX9" fmla="*/ 645933 w 1795183"/>
              <a:gd name="connsiteY9" fmla="*/ 1836250 h 2094815"/>
              <a:gd name="connsiteX10" fmla="*/ 454718 w 1795183"/>
              <a:gd name="connsiteY10" fmla="*/ 1871711 h 2094815"/>
              <a:gd name="connsiteX11" fmla="*/ 454746 w 1795183"/>
              <a:gd name="connsiteY11" fmla="*/ 1871706 h 2094815"/>
              <a:gd name="connsiteX12" fmla="*/ 645917 w 1795183"/>
              <a:gd name="connsiteY12" fmla="*/ 1836254 h 2094815"/>
              <a:gd name="connsiteX13" fmla="*/ 673037 w 1795183"/>
              <a:gd name="connsiteY13" fmla="*/ 1829550 h 2094815"/>
              <a:gd name="connsiteX14" fmla="*/ 673029 w 1795183"/>
              <a:gd name="connsiteY14" fmla="*/ 1829553 h 2094815"/>
              <a:gd name="connsiteX15" fmla="*/ 663525 w 1795183"/>
              <a:gd name="connsiteY15" fmla="*/ 1832987 h 2094815"/>
              <a:gd name="connsiteX16" fmla="*/ 645949 w 1795183"/>
              <a:gd name="connsiteY16" fmla="*/ 1836247 h 2094815"/>
              <a:gd name="connsiteX17" fmla="*/ 645933 w 1795183"/>
              <a:gd name="connsiteY17" fmla="*/ 1836251 h 2094815"/>
              <a:gd name="connsiteX18" fmla="*/ 663525 w 1795183"/>
              <a:gd name="connsiteY18" fmla="*/ 1832988 h 2094815"/>
              <a:gd name="connsiteX19" fmla="*/ 843401 w 1795183"/>
              <a:gd name="connsiteY19" fmla="*/ 1767981 h 2094815"/>
              <a:gd name="connsiteX20" fmla="*/ 673037 w 1795183"/>
              <a:gd name="connsiteY20" fmla="*/ 1829549 h 2094815"/>
              <a:gd name="connsiteX21" fmla="*/ 673046 w 1795183"/>
              <a:gd name="connsiteY21" fmla="*/ 1829547 h 2094815"/>
              <a:gd name="connsiteX22" fmla="*/ 843390 w 1795183"/>
              <a:gd name="connsiteY22" fmla="*/ 1767986 h 2094815"/>
              <a:gd name="connsiteX23" fmla="*/ 874049 w 1795183"/>
              <a:gd name="connsiteY23" fmla="*/ 1754016 h 2094815"/>
              <a:gd name="connsiteX24" fmla="*/ 874039 w 1795183"/>
              <a:gd name="connsiteY24" fmla="*/ 1754020 h 2094815"/>
              <a:gd name="connsiteX25" fmla="*/ 859179 w 1795183"/>
              <a:gd name="connsiteY25" fmla="*/ 1762279 h 2094815"/>
              <a:gd name="connsiteX26" fmla="*/ 843411 w 1795183"/>
              <a:gd name="connsiteY26" fmla="*/ 1767977 h 2094815"/>
              <a:gd name="connsiteX27" fmla="*/ 843401 w 1795183"/>
              <a:gd name="connsiteY27" fmla="*/ 1767982 h 2094815"/>
              <a:gd name="connsiteX28" fmla="*/ 859179 w 1795183"/>
              <a:gd name="connsiteY28" fmla="*/ 1762280 h 2094815"/>
              <a:gd name="connsiteX29" fmla="*/ 1030272 w 1795183"/>
              <a:gd name="connsiteY29" fmla="*/ 1667193 h 2094815"/>
              <a:gd name="connsiteX30" fmla="*/ 874049 w 1795183"/>
              <a:gd name="connsiteY30" fmla="*/ 1754015 h 2094815"/>
              <a:gd name="connsiteX31" fmla="*/ 874059 w 1795183"/>
              <a:gd name="connsiteY31" fmla="*/ 1754010 h 2094815"/>
              <a:gd name="connsiteX32" fmla="*/ 1030265 w 1795183"/>
              <a:gd name="connsiteY32" fmla="*/ 1667198 h 2094815"/>
              <a:gd name="connsiteX33" fmla="*/ 1052652 w 1795183"/>
              <a:gd name="connsiteY33" fmla="*/ 1651582 h 2094815"/>
              <a:gd name="connsiteX34" fmla="*/ 1052641 w 1795183"/>
              <a:gd name="connsiteY34" fmla="*/ 1651590 h 2094815"/>
              <a:gd name="connsiteX35" fmla="*/ 1038774 w 1795183"/>
              <a:gd name="connsiteY35" fmla="*/ 1662468 h 2094815"/>
              <a:gd name="connsiteX36" fmla="*/ 1030279 w 1795183"/>
              <a:gd name="connsiteY36" fmla="*/ 1667189 h 2094815"/>
              <a:gd name="connsiteX37" fmla="*/ 1030272 w 1795183"/>
              <a:gd name="connsiteY37" fmla="*/ 1667194 h 2094815"/>
              <a:gd name="connsiteX38" fmla="*/ 1038774 w 1795183"/>
              <a:gd name="connsiteY38" fmla="*/ 1662469 h 2094815"/>
              <a:gd name="connsiteX39" fmla="*/ 1199419 w 1795183"/>
              <a:gd name="connsiteY39" fmla="*/ 1536443 h 2094815"/>
              <a:gd name="connsiteX40" fmla="*/ 1052652 w 1795183"/>
              <a:gd name="connsiteY40" fmla="*/ 1651581 h 2094815"/>
              <a:gd name="connsiteX41" fmla="*/ 1052664 w 1795183"/>
              <a:gd name="connsiteY41" fmla="*/ 1651573 h 2094815"/>
              <a:gd name="connsiteX42" fmla="*/ 1199401 w 1795183"/>
              <a:gd name="connsiteY42" fmla="*/ 1536458 h 2094815"/>
              <a:gd name="connsiteX43" fmla="*/ 1318363 w 1795183"/>
              <a:gd name="connsiteY43" fmla="*/ 1408476 h 2094815"/>
              <a:gd name="connsiteX44" fmla="*/ 1281628 w 1795183"/>
              <a:gd name="connsiteY44" fmla="*/ 1453744 h 2094815"/>
              <a:gd name="connsiteX45" fmla="*/ 1245621 w 1795183"/>
              <a:gd name="connsiteY45" fmla="*/ 1489967 h 2094815"/>
              <a:gd name="connsiteX46" fmla="*/ 1248463 w 1795183"/>
              <a:gd name="connsiteY46" fmla="*/ 1483680 h 2094815"/>
              <a:gd name="connsiteX47" fmla="*/ 1350464 w 1795183"/>
              <a:gd name="connsiteY47" fmla="*/ 1368917 h 2094815"/>
              <a:gd name="connsiteX48" fmla="*/ 1338278 w 1795183"/>
              <a:gd name="connsiteY48" fmla="*/ 1387050 h 2094815"/>
              <a:gd name="connsiteX49" fmla="*/ 1318363 w 1795183"/>
              <a:gd name="connsiteY49" fmla="*/ 1408476 h 2094815"/>
              <a:gd name="connsiteX50" fmla="*/ 1452424 w 1795183"/>
              <a:gd name="connsiteY50" fmla="*/ 1217208 h 2094815"/>
              <a:gd name="connsiteX51" fmla="*/ 1373539 w 1795183"/>
              <a:gd name="connsiteY51" fmla="*/ 1340482 h 2094815"/>
              <a:gd name="connsiteX52" fmla="*/ 1350464 w 1795183"/>
              <a:gd name="connsiteY52" fmla="*/ 1368917 h 2094815"/>
              <a:gd name="connsiteX53" fmla="*/ 1510120 w 1795183"/>
              <a:gd name="connsiteY53" fmla="*/ 1099503 h 2094815"/>
              <a:gd name="connsiteX54" fmla="*/ 1499352 w 1795183"/>
              <a:gd name="connsiteY54" fmla="*/ 1125492 h 2094815"/>
              <a:gd name="connsiteX55" fmla="*/ 1452433 w 1795183"/>
              <a:gd name="connsiteY55" fmla="*/ 1217196 h 2094815"/>
              <a:gd name="connsiteX56" fmla="*/ 1452424 w 1795183"/>
              <a:gd name="connsiteY56" fmla="*/ 1217208 h 2094815"/>
              <a:gd name="connsiteX57" fmla="*/ 1452433 w 1795183"/>
              <a:gd name="connsiteY57" fmla="*/ 1217195 h 2094815"/>
              <a:gd name="connsiteX58" fmla="*/ 1523826 w 1795183"/>
              <a:gd name="connsiteY58" fmla="*/ 1066422 h 2094815"/>
              <a:gd name="connsiteX59" fmla="*/ 1517262 w 1795183"/>
              <a:gd name="connsiteY59" fmla="*/ 1084932 h 2094815"/>
              <a:gd name="connsiteX60" fmla="*/ 1510120 w 1795183"/>
              <a:gd name="connsiteY60" fmla="*/ 1099503 h 2094815"/>
              <a:gd name="connsiteX61" fmla="*/ 1560945 w 1795183"/>
              <a:gd name="connsiteY61" fmla="*/ 961750 h 2094815"/>
              <a:gd name="connsiteX62" fmla="*/ 1539020 w 1795183"/>
              <a:gd name="connsiteY62" fmla="*/ 1029749 h 2094815"/>
              <a:gd name="connsiteX63" fmla="*/ 1523826 w 1795183"/>
              <a:gd name="connsiteY63" fmla="*/ 1066422 h 2094815"/>
              <a:gd name="connsiteX64" fmla="*/ 1568586 w 1795183"/>
              <a:gd name="connsiteY64" fmla="*/ 938052 h 2094815"/>
              <a:gd name="connsiteX65" fmla="*/ 1566977 w 1795183"/>
              <a:gd name="connsiteY65" fmla="*/ 944741 h 2094815"/>
              <a:gd name="connsiteX66" fmla="*/ 1560945 w 1795183"/>
              <a:gd name="connsiteY66" fmla="*/ 961750 h 2094815"/>
              <a:gd name="connsiteX67" fmla="*/ 1616869 w 1795183"/>
              <a:gd name="connsiteY67" fmla="*/ 613621 h 2094815"/>
              <a:gd name="connsiteX68" fmla="*/ 1612468 w 1795183"/>
              <a:gd name="connsiteY68" fmla="*/ 706564 h 2094815"/>
              <a:gd name="connsiteX69" fmla="*/ 1615382 w 1795183"/>
              <a:gd name="connsiteY69" fmla="*/ 645030 h 2094815"/>
              <a:gd name="connsiteX70" fmla="*/ 1618356 w 1795183"/>
              <a:gd name="connsiteY70" fmla="*/ 582214 h 2094815"/>
              <a:gd name="connsiteX71" fmla="*/ 1616869 w 1795183"/>
              <a:gd name="connsiteY71" fmla="*/ 613622 h 2094815"/>
              <a:gd name="connsiteX72" fmla="*/ 1618356 w 1795183"/>
              <a:gd name="connsiteY72" fmla="*/ 582215 h 2094815"/>
              <a:gd name="connsiteX73" fmla="*/ 1618357 w 1795183"/>
              <a:gd name="connsiteY73" fmla="*/ 582215 h 2094815"/>
              <a:gd name="connsiteX74" fmla="*/ 1618357 w 1795183"/>
              <a:gd name="connsiteY74" fmla="*/ 582214 h 2094815"/>
              <a:gd name="connsiteX75" fmla="*/ 951308 w 1795183"/>
              <a:gd name="connsiteY75" fmla="*/ 0 h 2094815"/>
              <a:gd name="connsiteX76" fmla="*/ 1612548 w 1795183"/>
              <a:gd name="connsiteY76" fmla="*/ 467180 h 2094815"/>
              <a:gd name="connsiteX77" fmla="*/ 1612548 w 1795183"/>
              <a:gd name="connsiteY77" fmla="*/ 467181 h 2094815"/>
              <a:gd name="connsiteX78" fmla="*/ 1795183 w 1795183"/>
              <a:gd name="connsiteY78" fmla="*/ 596216 h 2094815"/>
              <a:gd name="connsiteX79" fmla="*/ 1778675 w 1795183"/>
              <a:gd name="connsiteY79" fmla="*/ 628149 h 2094815"/>
              <a:gd name="connsiteX80" fmla="*/ 1685087 w 1795183"/>
              <a:gd name="connsiteY80" fmla="*/ 747242 h 2094815"/>
              <a:gd name="connsiteX81" fmla="*/ 1579037 w 1795183"/>
              <a:gd name="connsiteY81" fmla="*/ 896373 h 2094815"/>
              <a:gd name="connsiteX82" fmla="*/ 1595158 w 1795183"/>
              <a:gd name="connsiteY82" fmla="*/ 827607 h 2094815"/>
              <a:gd name="connsiteX83" fmla="*/ 1595163 w 1795183"/>
              <a:gd name="connsiteY83" fmla="*/ 827587 h 2094815"/>
              <a:gd name="connsiteX84" fmla="*/ 1600143 w 1795183"/>
              <a:gd name="connsiteY84" fmla="*/ 792761 h 2094815"/>
              <a:gd name="connsiteX85" fmla="*/ 1599196 w 1795183"/>
              <a:gd name="connsiteY85" fmla="*/ 799382 h 2094815"/>
              <a:gd name="connsiteX86" fmla="*/ 1595163 w 1795183"/>
              <a:gd name="connsiteY86" fmla="*/ 827586 h 2094815"/>
              <a:gd name="connsiteX87" fmla="*/ 1595158 w 1795183"/>
              <a:gd name="connsiteY87" fmla="*/ 827607 h 2094815"/>
              <a:gd name="connsiteX88" fmla="*/ 1578398 w 1795183"/>
              <a:gd name="connsiteY88" fmla="*/ 897272 h 2094815"/>
              <a:gd name="connsiteX89" fmla="*/ 1579037 w 1795183"/>
              <a:gd name="connsiteY89" fmla="*/ 896373 h 2094815"/>
              <a:gd name="connsiteX90" fmla="*/ 1571077 w 1795183"/>
              <a:gd name="connsiteY90" fmla="*/ 930327 h 2094815"/>
              <a:gd name="connsiteX91" fmla="*/ 1568586 w 1795183"/>
              <a:gd name="connsiteY91" fmla="*/ 938052 h 2094815"/>
              <a:gd name="connsiteX92" fmla="*/ 1592357 w 1795183"/>
              <a:gd name="connsiteY92" fmla="*/ 839248 h 2094815"/>
              <a:gd name="connsiteX93" fmla="*/ 1578397 w 1795183"/>
              <a:gd name="connsiteY93" fmla="*/ 897273 h 2094815"/>
              <a:gd name="connsiteX94" fmla="*/ 1571990 w 1795183"/>
              <a:gd name="connsiteY94" fmla="*/ 906283 h 2094815"/>
              <a:gd name="connsiteX95" fmla="*/ 1279218 w 1795183"/>
              <a:gd name="connsiteY95" fmla="*/ 1415652 h 2094815"/>
              <a:gd name="connsiteX96" fmla="*/ 1248463 w 1795183"/>
              <a:gd name="connsiteY96" fmla="*/ 1483680 h 2094815"/>
              <a:gd name="connsiteX97" fmla="*/ 1199432 w 1795183"/>
              <a:gd name="connsiteY97" fmla="*/ 1536433 h 2094815"/>
              <a:gd name="connsiteX98" fmla="*/ 1199419 w 1795183"/>
              <a:gd name="connsiteY98" fmla="*/ 1536444 h 2094815"/>
              <a:gd name="connsiteX99" fmla="*/ 1199432 w 1795183"/>
              <a:gd name="connsiteY99" fmla="*/ 1536434 h 2094815"/>
              <a:gd name="connsiteX100" fmla="*/ 1245619 w 1795183"/>
              <a:gd name="connsiteY100" fmla="*/ 1489971 h 2094815"/>
              <a:gd name="connsiteX101" fmla="*/ 1197983 w 1795183"/>
              <a:gd name="connsiteY101" fmla="*/ 1595340 h 2094815"/>
              <a:gd name="connsiteX102" fmla="*/ 1061575 w 1795183"/>
              <a:gd name="connsiteY102" fmla="*/ 1968034 h 2094815"/>
              <a:gd name="connsiteX103" fmla="*/ 1031777 w 1795183"/>
              <a:gd name="connsiteY103" fmla="*/ 2072969 h 2094815"/>
              <a:gd name="connsiteX104" fmla="*/ 1024951 w 1795183"/>
              <a:gd name="connsiteY104" fmla="*/ 2086172 h 2094815"/>
              <a:gd name="connsiteX105" fmla="*/ 1024951 w 1795183"/>
              <a:gd name="connsiteY105" fmla="*/ 2086173 h 2094815"/>
              <a:gd name="connsiteX106" fmla="*/ 1020483 w 1795183"/>
              <a:gd name="connsiteY106" fmla="*/ 2094815 h 2094815"/>
              <a:gd name="connsiteX107" fmla="*/ 29883 w 1795183"/>
              <a:gd name="connsiteY107" fmla="*/ 1878915 h 2094815"/>
              <a:gd name="connsiteX108" fmla="*/ 12386 w 1795183"/>
              <a:gd name="connsiteY108" fmla="*/ 1878915 h 2094815"/>
              <a:gd name="connsiteX109" fmla="*/ 17183 w 1795183"/>
              <a:gd name="connsiteY109" fmla="*/ 1904314 h 2094815"/>
              <a:gd name="connsiteX110" fmla="*/ 0 w 1795183"/>
              <a:gd name="connsiteY110" fmla="*/ 1903960 h 2094815"/>
              <a:gd name="connsiteX111" fmla="*/ 708 w 1795183"/>
              <a:gd name="connsiteY111" fmla="*/ 1900890 h 2094815"/>
              <a:gd name="connsiteX112" fmla="*/ 6949 w 1795183"/>
              <a:gd name="connsiteY112" fmla="*/ 1878914 h 2094815"/>
              <a:gd name="connsiteX113" fmla="*/ 7092 w 1795183"/>
              <a:gd name="connsiteY113" fmla="*/ 1878407 h 2094815"/>
              <a:gd name="connsiteX114" fmla="*/ 7091 w 1795183"/>
              <a:gd name="connsiteY114" fmla="*/ 1878407 h 2094815"/>
              <a:gd name="connsiteX115" fmla="*/ 7173 w 1795183"/>
              <a:gd name="connsiteY115" fmla="*/ 1878121 h 2094815"/>
              <a:gd name="connsiteX116" fmla="*/ 7174 w 1795183"/>
              <a:gd name="connsiteY116" fmla="*/ 1878121 h 2094815"/>
              <a:gd name="connsiteX117" fmla="*/ 69371 w 1795183"/>
              <a:gd name="connsiteY117" fmla="*/ 1659094 h 2094815"/>
              <a:gd name="connsiteX118" fmla="*/ 852571 w 1795183"/>
              <a:gd name="connsiteY118" fmla="*/ 125644 h 20948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</a:cxnLst>
            <a:rect l="l" t="t" r="r" b="b"/>
            <a:pathLst>
              <a:path w="1795183" h="2094815">
                <a:moveTo>
                  <a:pt x="324984" y="1878264"/>
                </a:moveTo>
                <a:lnTo>
                  <a:pt x="322161" y="1878407"/>
                </a:lnTo>
                <a:lnTo>
                  <a:pt x="322162" y="1878407"/>
                </a:lnTo>
                <a:lnTo>
                  <a:pt x="324984" y="1878264"/>
                </a:lnTo>
                <a:close/>
                <a:moveTo>
                  <a:pt x="454719" y="1871711"/>
                </a:moveTo>
                <a:lnTo>
                  <a:pt x="454690" y="1871716"/>
                </a:lnTo>
                <a:lnTo>
                  <a:pt x="325004" y="1878265"/>
                </a:lnTo>
                <a:lnTo>
                  <a:pt x="325014" y="1878266"/>
                </a:lnTo>
                <a:lnTo>
                  <a:pt x="454690" y="1871717"/>
                </a:lnTo>
                <a:close/>
                <a:moveTo>
                  <a:pt x="645933" y="1836250"/>
                </a:moveTo>
                <a:lnTo>
                  <a:pt x="454718" y="1871711"/>
                </a:lnTo>
                <a:lnTo>
                  <a:pt x="454746" y="1871706"/>
                </a:lnTo>
                <a:lnTo>
                  <a:pt x="645917" y="1836254"/>
                </a:lnTo>
                <a:close/>
                <a:moveTo>
                  <a:pt x="673037" y="1829550"/>
                </a:moveTo>
                <a:lnTo>
                  <a:pt x="673029" y="1829553"/>
                </a:lnTo>
                <a:lnTo>
                  <a:pt x="663525" y="1832987"/>
                </a:lnTo>
                <a:lnTo>
                  <a:pt x="645949" y="1836247"/>
                </a:lnTo>
                <a:lnTo>
                  <a:pt x="645933" y="1836251"/>
                </a:lnTo>
                <a:lnTo>
                  <a:pt x="663525" y="1832988"/>
                </a:lnTo>
                <a:close/>
                <a:moveTo>
                  <a:pt x="843401" y="1767981"/>
                </a:moveTo>
                <a:lnTo>
                  <a:pt x="673037" y="1829549"/>
                </a:lnTo>
                <a:lnTo>
                  <a:pt x="673046" y="1829547"/>
                </a:lnTo>
                <a:lnTo>
                  <a:pt x="843390" y="1767986"/>
                </a:lnTo>
                <a:close/>
                <a:moveTo>
                  <a:pt x="874049" y="1754016"/>
                </a:moveTo>
                <a:lnTo>
                  <a:pt x="874039" y="1754020"/>
                </a:lnTo>
                <a:lnTo>
                  <a:pt x="859179" y="1762279"/>
                </a:lnTo>
                <a:lnTo>
                  <a:pt x="843411" y="1767977"/>
                </a:lnTo>
                <a:lnTo>
                  <a:pt x="843401" y="1767982"/>
                </a:lnTo>
                <a:lnTo>
                  <a:pt x="859179" y="1762280"/>
                </a:lnTo>
                <a:close/>
                <a:moveTo>
                  <a:pt x="1030272" y="1667193"/>
                </a:moveTo>
                <a:lnTo>
                  <a:pt x="874049" y="1754015"/>
                </a:lnTo>
                <a:lnTo>
                  <a:pt x="874059" y="1754010"/>
                </a:lnTo>
                <a:lnTo>
                  <a:pt x="1030265" y="1667198"/>
                </a:lnTo>
                <a:close/>
                <a:moveTo>
                  <a:pt x="1052652" y="1651582"/>
                </a:moveTo>
                <a:lnTo>
                  <a:pt x="1052641" y="1651590"/>
                </a:lnTo>
                <a:lnTo>
                  <a:pt x="1038774" y="1662468"/>
                </a:lnTo>
                <a:lnTo>
                  <a:pt x="1030279" y="1667189"/>
                </a:lnTo>
                <a:lnTo>
                  <a:pt x="1030272" y="1667194"/>
                </a:lnTo>
                <a:lnTo>
                  <a:pt x="1038774" y="1662469"/>
                </a:lnTo>
                <a:close/>
                <a:moveTo>
                  <a:pt x="1199419" y="1536443"/>
                </a:moveTo>
                <a:lnTo>
                  <a:pt x="1052652" y="1651581"/>
                </a:lnTo>
                <a:lnTo>
                  <a:pt x="1052664" y="1651573"/>
                </a:lnTo>
                <a:lnTo>
                  <a:pt x="1199401" y="1536458"/>
                </a:lnTo>
                <a:close/>
                <a:moveTo>
                  <a:pt x="1318363" y="1408476"/>
                </a:moveTo>
                <a:lnTo>
                  <a:pt x="1281628" y="1453744"/>
                </a:lnTo>
                <a:lnTo>
                  <a:pt x="1245621" y="1489967"/>
                </a:lnTo>
                <a:lnTo>
                  <a:pt x="1248463" y="1483680"/>
                </a:lnTo>
                <a:close/>
                <a:moveTo>
                  <a:pt x="1350464" y="1368917"/>
                </a:moveTo>
                <a:lnTo>
                  <a:pt x="1338278" y="1387050"/>
                </a:lnTo>
                <a:lnTo>
                  <a:pt x="1318363" y="1408476"/>
                </a:lnTo>
                <a:close/>
                <a:moveTo>
                  <a:pt x="1452424" y="1217208"/>
                </a:moveTo>
                <a:lnTo>
                  <a:pt x="1373539" y="1340482"/>
                </a:lnTo>
                <a:lnTo>
                  <a:pt x="1350464" y="1368917"/>
                </a:lnTo>
                <a:close/>
                <a:moveTo>
                  <a:pt x="1510120" y="1099503"/>
                </a:moveTo>
                <a:lnTo>
                  <a:pt x="1499352" y="1125492"/>
                </a:lnTo>
                <a:cubicBezTo>
                  <a:pt x="1484901" y="1156753"/>
                  <a:pt x="1469241" y="1187341"/>
                  <a:pt x="1452433" y="1217196"/>
                </a:cubicBezTo>
                <a:lnTo>
                  <a:pt x="1452424" y="1217208"/>
                </a:lnTo>
                <a:lnTo>
                  <a:pt x="1452433" y="1217195"/>
                </a:lnTo>
                <a:close/>
                <a:moveTo>
                  <a:pt x="1523826" y="1066422"/>
                </a:moveTo>
                <a:lnTo>
                  <a:pt x="1517262" y="1084932"/>
                </a:lnTo>
                <a:lnTo>
                  <a:pt x="1510120" y="1099503"/>
                </a:lnTo>
                <a:close/>
                <a:moveTo>
                  <a:pt x="1560945" y="961750"/>
                </a:moveTo>
                <a:lnTo>
                  <a:pt x="1539020" y="1029749"/>
                </a:lnTo>
                <a:lnTo>
                  <a:pt x="1523826" y="1066422"/>
                </a:lnTo>
                <a:close/>
                <a:moveTo>
                  <a:pt x="1568586" y="938052"/>
                </a:moveTo>
                <a:lnTo>
                  <a:pt x="1566977" y="944741"/>
                </a:lnTo>
                <a:lnTo>
                  <a:pt x="1560945" y="961750"/>
                </a:lnTo>
                <a:close/>
                <a:moveTo>
                  <a:pt x="1616869" y="613621"/>
                </a:moveTo>
                <a:lnTo>
                  <a:pt x="1612468" y="706564"/>
                </a:lnTo>
                <a:lnTo>
                  <a:pt x="1615382" y="645030"/>
                </a:lnTo>
                <a:close/>
                <a:moveTo>
                  <a:pt x="1618356" y="582214"/>
                </a:moveTo>
                <a:lnTo>
                  <a:pt x="1616869" y="613622"/>
                </a:lnTo>
                <a:lnTo>
                  <a:pt x="1618356" y="582215"/>
                </a:lnTo>
                <a:lnTo>
                  <a:pt x="1618357" y="582215"/>
                </a:lnTo>
                <a:lnTo>
                  <a:pt x="1618357" y="582214"/>
                </a:lnTo>
                <a:close/>
                <a:moveTo>
                  <a:pt x="951308" y="0"/>
                </a:moveTo>
                <a:lnTo>
                  <a:pt x="1612548" y="467180"/>
                </a:lnTo>
                <a:lnTo>
                  <a:pt x="1612548" y="467181"/>
                </a:lnTo>
                <a:lnTo>
                  <a:pt x="1795183" y="596216"/>
                </a:lnTo>
                <a:lnTo>
                  <a:pt x="1778675" y="628149"/>
                </a:lnTo>
                <a:lnTo>
                  <a:pt x="1685087" y="747242"/>
                </a:lnTo>
                <a:lnTo>
                  <a:pt x="1579037" y="896373"/>
                </a:lnTo>
                <a:lnTo>
                  <a:pt x="1595158" y="827607"/>
                </a:lnTo>
                <a:lnTo>
                  <a:pt x="1595163" y="827587"/>
                </a:lnTo>
                <a:lnTo>
                  <a:pt x="1600143" y="792761"/>
                </a:lnTo>
                <a:lnTo>
                  <a:pt x="1599196" y="799382"/>
                </a:lnTo>
                <a:lnTo>
                  <a:pt x="1595163" y="827586"/>
                </a:lnTo>
                <a:lnTo>
                  <a:pt x="1595158" y="827607"/>
                </a:lnTo>
                <a:lnTo>
                  <a:pt x="1578398" y="897272"/>
                </a:lnTo>
                <a:lnTo>
                  <a:pt x="1579037" y="896373"/>
                </a:lnTo>
                <a:lnTo>
                  <a:pt x="1571077" y="930327"/>
                </a:lnTo>
                <a:lnTo>
                  <a:pt x="1568586" y="938052"/>
                </a:lnTo>
                <a:lnTo>
                  <a:pt x="1592357" y="839248"/>
                </a:lnTo>
                <a:lnTo>
                  <a:pt x="1578397" y="897273"/>
                </a:lnTo>
                <a:lnTo>
                  <a:pt x="1571990" y="906283"/>
                </a:lnTo>
                <a:cubicBezTo>
                  <a:pt x="1462642" y="1068139"/>
                  <a:pt x="1364669" y="1238311"/>
                  <a:pt x="1279218" y="1415652"/>
                </a:cubicBezTo>
                <a:lnTo>
                  <a:pt x="1248463" y="1483680"/>
                </a:lnTo>
                <a:lnTo>
                  <a:pt x="1199432" y="1536433"/>
                </a:lnTo>
                <a:lnTo>
                  <a:pt x="1199419" y="1536444"/>
                </a:lnTo>
                <a:lnTo>
                  <a:pt x="1199432" y="1536434"/>
                </a:lnTo>
                <a:lnTo>
                  <a:pt x="1245619" y="1489971"/>
                </a:lnTo>
                <a:lnTo>
                  <a:pt x="1197983" y="1595340"/>
                </a:lnTo>
                <a:cubicBezTo>
                  <a:pt x="1146665" y="1716668"/>
                  <a:pt x="1101082" y="1841013"/>
                  <a:pt x="1061575" y="1968034"/>
                </a:cubicBezTo>
                <a:lnTo>
                  <a:pt x="1031777" y="2072969"/>
                </a:lnTo>
                <a:lnTo>
                  <a:pt x="1024951" y="2086172"/>
                </a:lnTo>
                <a:lnTo>
                  <a:pt x="1024951" y="2086173"/>
                </a:lnTo>
                <a:lnTo>
                  <a:pt x="1020483" y="2094815"/>
                </a:lnTo>
                <a:lnTo>
                  <a:pt x="29883" y="1878915"/>
                </a:lnTo>
                <a:lnTo>
                  <a:pt x="12386" y="1878915"/>
                </a:lnTo>
                <a:lnTo>
                  <a:pt x="17183" y="1904314"/>
                </a:lnTo>
                <a:lnTo>
                  <a:pt x="0" y="1903960"/>
                </a:lnTo>
                <a:lnTo>
                  <a:pt x="708" y="1900890"/>
                </a:lnTo>
                <a:lnTo>
                  <a:pt x="6949" y="1878914"/>
                </a:lnTo>
                <a:lnTo>
                  <a:pt x="7092" y="1878407"/>
                </a:lnTo>
                <a:lnTo>
                  <a:pt x="7091" y="1878407"/>
                </a:lnTo>
                <a:lnTo>
                  <a:pt x="7173" y="1878121"/>
                </a:lnTo>
                <a:lnTo>
                  <a:pt x="7174" y="1878121"/>
                </a:lnTo>
                <a:lnTo>
                  <a:pt x="69371" y="1659094"/>
                </a:lnTo>
                <a:cubicBezTo>
                  <a:pt x="243062" y="1100659"/>
                  <a:pt x="510230" y="583409"/>
                  <a:pt x="852571" y="125644"/>
                </a:cubicBez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4" name="Freeform: Shape 43">
            <a:extLst>
              <a:ext uri="{FF2B5EF4-FFF2-40B4-BE49-F238E27FC236}">
                <a16:creationId xmlns:a16="http://schemas.microsoft.com/office/drawing/2014/main" id="{B51AA223-FBFA-FDA9-6079-4E4CAB8DC708}"/>
              </a:ext>
            </a:extLst>
          </p:cNvPr>
          <p:cNvSpPr/>
          <p:nvPr/>
        </p:nvSpPr>
        <p:spPr>
          <a:xfrm>
            <a:off x="11426064" y="8150963"/>
            <a:ext cx="2150164" cy="2509049"/>
          </a:xfrm>
          <a:custGeom>
            <a:avLst/>
            <a:gdLst>
              <a:gd name="connsiteX0" fmla="*/ 1586779 w 1795182"/>
              <a:gd name="connsiteY0" fmla="*/ 1232385 h 2094816"/>
              <a:gd name="connsiteX1" fmla="*/ 1595162 w 1795182"/>
              <a:gd name="connsiteY1" fmla="*/ 1267230 h 2094816"/>
              <a:gd name="connsiteX2" fmla="*/ 1618355 w 1795182"/>
              <a:gd name="connsiteY2" fmla="*/ 1512602 h 2094816"/>
              <a:gd name="connsiteX3" fmla="*/ 1618356 w 1795182"/>
              <a:gd name="connsiteY3" fmla="*/ 1512602 h 2094816"/>
              <a:gd name="connsiteX4" fmla="*/ 1618356 w 1795182"/>
              <a:gd name="connsiteY4" fmla="*/ 1512601 h 2094816"/>
              <a:gd name="connsiteX5" fmla="*/ 1618355 w 1795182"/>
              <a:gd name="connsiteY5" fmla="*/ 1512601 h 2094816"/>
              <a:gd name="connsiteX6" fmla="*/ 1595162 w 1795182"/>
              <a:gd name="connsiteY6" fmla="*/ 1267229 h 2094816"/>
              <a:gd name="connsiteX7" fmla="*/ 1030288 w 1795182"/>
              <a:gd name="connsiteY7" fmla="*/ 427631 h 2094816"/>
              <a:gd name="connsiteX8" fmla="*/ 1030300 w 1795182"/>
              <a:gd name="connsiteY8" fmla="*/ 427639 h 2094816"/>
              <a:gd name="connsiteX9" fmla="*/ 1038773 w 1795182"/>
              <a:gd name="connsiteY9" fmla="*/ 432348 h 2094816"/>
              <a:gd name="connsiteX10" fmla="*/ 1052602 w 1795182"/>
              <a:gd name="connsiteY10" fmla="*/ 443198 h 2094816"/>
              <a:gd name="connsiteX11" fmla="*/ 1052627 w 1795182"/>
              <a:gd name="connsiteY11" fmla="*/ 443215 h 2094816"/>
              <a:gd name="connsiteX12" fmla="*/ 1038774 w 1795182"/>
              <a:gd name="connsiteY12" fmla="*/ 432347 h 2094816"/>
              <a:gd name="connsiteX13" fmla="*/ 874020 w 1795182"/>
              <a:gd name="connsiteY13" fmla="*/ 340787 h 2094816"/>
              <a:gd name="connsiteX14" fmla="*/ 1030290 w 1795182"/>
              <a:gd name="connsiteY14" fmla="*/ 427634 h 2094816"/>
              <a:gd name="connsiteX15" fmla="*/ 1030281 w 1795182"/>
              <a:gd name="connsiteY15" fmla="*/ 427628 h 2094816"/>
              <a:gd name="connsiteX16" fmla="*/ 874037 w 1795182"/>
              <a:gd name="connsiteY16" fmla="*/ 340794 h 2094816"/>
              <a:gd name="connsiteX17" fmla="*/ 843424 w 1795182"/>
              <a:gd name="connsiteY17" fmla="*/ 326843 h 2094816"/>
              <a:gd name="connsiteX18" fmla="*/ 843438 w 1795182"/>
              <a:gd name="connsiteY18" fmla="*/ 326850 h 2094816"/>
              <a:gd name="connsiteX19" fmla="*/ 859178 w 1795182"/>
              <a:gd name="connsiteY19" fmla="*/ 332538 h 2094816"/>
              <a:gd name="connsiteX20" fmla="*/ 874011 w 1795182"/>
              <a:gd name="connsiteY20" fmla="*/ 340781 h 2094816"/>
              <a:gd name="connsiteX21" fmla="*/ 874027 w 1795182"/>
              <a:gd name="connsiteY21" fmla="*/ 340789 h 2094816"/>
              <a:gd name="connsiteX22" fmla="*/ 859179 w 1795182"/>
              <a:gd name="connsiteY22" fmla="*/ 332537 h 2094816"/>
              <a:gd name="connsiteX23" fmla="*/ 673020 w 1795182"/>
              <a:gd name="connsiteY23" fmla="*/ 265261 h 2094816"/>
              <a:gd name="connsiteX24" fmla="*/ 843427 w 1795182"/>
              <a:gd name="connsiteY24" fmla="*/ 326846 h 2094816"/>
              <a:gd name="connsiteX25" fmla="*/ 843413 w 1795182"/>
              <a:gd name="connsiteY25" fmla="*/ 326839 h 2094816"/>
              <a:gd name="connsiteX26" fmla="*/ 673030 w 1795182"/>
              <a:gd name="connsiteY26" fmla="*/ 265264 h 2094816"/>
              <a:gd name="connsiteX27" fmla="*/ 645962 w 1795182"/>
              <a:gd name="connsiteY27" fmla="*/ 258571 h 2094816"/>
              <a:gd name="connsiteX28" fmla="*/ 645984 w 1795182"/>
              <a:gd name="connsiteY28" fmla="*/ 258577 h 2094816"/>
              <a:gd name="connsiteX29" fmla="*/ 663524 w 1795182"/>
              <a:gd name="connsiteY29" fmla="*/ 261830 h 2094816"/>
              <a:gd name="connsiteX30" fmla="*/ 673009 w 1795182"/>
              <a:gd name="connsiteY30" fmla="*/ 265257 h 2094816"/>
              <a:gd name="connsiteX31" fmla="*/ 673021 w 1795182"/>
              <a:gd name="connsiteY31" fmla="*/ 265260 h 2094816"/>
              <a:gd name="connsiteX32" fmla="*/ 663525 w 1795182"/>
              <a:gd name="connsiteY32" fmla="*/ 261829 h 2094816"/>
              <a:gd name="connsiteX33" fmla="*/ 1020483 w 1795182"/>
              <a:gd name="connsiteY33" fmla="*/ 0 h 2094816"/>
              <a:gd name="connsiteX34" fmla="*/ 1025160 w 1795182"/>
              <a:gd name="connsiteY34" fmla="*/ 9047 h 2094816"/>
              <a:gd name="connsiteX35" fmla="*/ 1031779 w 1795182"/>
              <a:gd name="connsiteY35" fmla="*/ 21851 h 2094816"/>
              <a:gd name="connsiteX36" fmla="*/ 1061576 w 1795182"/>
              <a:gd name="connsiteY36" fmla="*/ 126782 h 2094816"/>
              <a:gd name="connsiteX37" fmla="*/ 1197984 w 1795182"/>
              <a:gd name="connsiteY37" fmla="*/ 499476 h 2094816"/>
              <a:gd name="connsiteX38" fmla="*/ 1245621 w 1795182"/>
              <a:gd name="connsiteY38" fmla="*/ 604846 h 2094816"/>
              <a:gd name="connsiteX39" fmla="*/ 1281629 w 1795182"/>
              <a:gd name="connsiteY39" fmla="*/ 641070 h 2094816"/>
              <a:gd name="connsiteX40" fmla="*/ 1566978 w 1795182"/>
              <a:gd name="connsiteY40" fmla="*/ 1150073 h 2094816"/>
              <a:gd name="connsiteX41" fmla="*/ 1572777 w 1795182"/>
              <a:gd name="connsiteY41" fmla="*/ 1174176 h 2094816"/>
              <a:gd name="connsiteX42" fmla="*/ 1566978 w 1795182"/>
              <a:gd name="connsiteY42" fmla="*/ 1150074 h 2094816"/>
              <a:gd name="connsiteX43" fmla="*/ 1281629 w 1795182"/>
              <a:gd name="connsiteY43" fmla="*/ 641071 h 2094816"/>
              <a:gd name="connsiteX44" fmla="*/ 1245622 w 1795182"/>
              <a:gd name="connsiteY44" fmla="*/ 604848 h 2094816"/>
              <a:gd name="connsiteX45" fmla="*/ 1199432 w 1795182"/>
              <a:gd name="connsiteY45" fmla="*/ 558382 h 2094816"/>
              <a:gd name="connsiteX46" fmla="*/ 1052638 w 1795182"/>
              <a:gd name="connsiteY46" fmla="*/ 443224 h 2094816"/>
              <a:gd name="connsiteX47" fmla="*/ 1052618 w 1795182"/>
              <a:gd name="connsiteY47" fmla="*/ 443210 h 2094816"/>
              <a:gd name="connsiteX48" fmla="*/ 1199431 w 1795182"/>
              <a:gd name="connsiteY48" fmla="*/ 558383 h 2094816"/>
              <a:gd name="connsiteX49" fmla="*/ 1245621 w 1795182"/>
              <a:gd name="connsiteY49" fmla="*/ 604850 h 2094816"/>
              <a:gd name="connsiteX50" fmla="*/ 1279218 w 1795182"/>
              <a:gd name="connsiteY50" fmla="*/ 679164 h 2094816"/>
              <a:gd name="connsiteX51" fmla="*/ 1571990 w 1795182"/>
              <a:gd name="connsiteY51" fmla="*/ 1188533 h 2094816"/>
              <a:gd name="connsiteX52" fmla="*/ 1578396 w 1795182"/>
              <a:gd name="connsiteY52" fmla="*/ 1197541 h 2094816"/>
              <a:gd name="connsiteX53" fmla="*/ 1578396 w 1795182"/>
              <a:gd name="connsiteY53" fmla="*/ 1197542 h 2094816"/>
              <a:gd name="connsiteX54" fmla="*/ 1578396 w 1795182"/>
              <a:gd name="connsiteY54" fmla="*/ 1197543 h 2094816"/>
              <a:gd name="connsiteX55" fmla="*/ 1578400 w 1795182"/>
              <a:gd name="connsiteY55" fmla="*/ 1197547 h 2094816"/>
              <a:gd name="connsiteX56" fmla="*/ 1578400 w 1795182"/>
              <a:gd name="connsiteY56" fmla="*/ 1197548 h 2094816"/>
              <a:gd name="connsiteX57" fmla="*/ 1685087 w 1795182"/>
              <a:gd name="connsiteY57" fmla="*/ 1347574 h 2094816"/>
              <a:gd name="connsiteX58" fmla="*/ 1778672 w 1795182"/>
              <a:gd name="connsiteY58" fmla="*/ 1466663 h 2094816"/>
              <a:gd name="connsiteX59" fmla="*/ 1795182 w 1795182"/>
              <a:gd name="connsiteY59" fmla="*/ 1498600 h 2094816"/>
              <a:gd name="connsiteX60" fmla="*/ 1612547 w 1795182"/>
              <a:gd name="connsiteY60" fmla="*/ 1627635 h 2094816"/>
              <a:gd name="connsiteX61" fmla="*/ 1612547 w 1795182"/>
              <a:gd name="connsiteY61" fmla="*/ 1627636 h 2094816"/>
              <a:gd name="connsiteX62" fmla="*/ 951307 w 1795182"/>
              <a:gd name="connsiteY62" fmla="*/ 2094816 h 2094816"/>
              <a:gd name="connsiteX63" fmla="*/ 852570 w 1795182"/>
              <a:gd name="connsiteY63" fmla="*/ 1969172 h 2094816"/>
              <a:gd name="connsiteX64" fmla="*/ 69370 w 1795182"/>
              <a:gd name="connsiteY64" fmla="*/ 435722 h 2094816"/>
              <a:gd name="connsiteX65" fmla="*/ 7092 w 1795182"/>
              <a:gd name="connsiteY65" fmla="*/ 216409 h 2094816"/>
              <a:gd name="connsiteX66" fmla="*/ 322161 w 1795182"/>
              <a:gd name="connsiteY66" fmla="*/ 216409 h 2094816"/>
              <a:gd name="connsiteX67" fmla="*/ 324982 w 1795182"/>
              <a:gd name="connsiteY67" fmla="*/ 216552 h 2094816"/>
              <a:gd name="connsiteX68" fmla="*/ 324997 w 1795182"/>
              <a:gd name="connsiteY68" fmla="*/ 216551 h 2094816"/>
              <a:gd name="connsiteX69" fmla="*/ 454689 w 1795182"/>
              <a:gd name="connsiteY69" fmla="*/ 223100 h 2094816"/>
              <a:gd name="connsiteX70" fmla="*/ 645964 w 1795182"/>
              <a:gd name="connsiteY70" fmla="*/ 258573 h 2094816"/>
              <a:gd name="connsiteX71" fmla="*/ 645945 w 1795182"/>
              <a:gd name="connsiteY71" fmla="*/ 258568 h 2094816"/>
              <a:gd name="connsiteX72" fmla="*/ 454714 w 1795182"/>
              <a:gd name="connsiteY72" fmla="*/ 223104 h 2094816"/>
              <a:gd name="connsiteX73" fmla="*/ 454691 w 1795182"/>
              <a:gd name="connsiteY73" fmla="*/ 223100 h 2094816"/>
              <a:gd name="connsiteX74" fmla="*/ 324999 w 1795182"/>
              <a:gd name="connsiteY74" fmla="*/ 216551 h 2094816"/>
              <a:gd name="connsiteX75" fmla="*/ 325008 w 1795182"/>
              <a:gd name="connsiteY75" fmla="*/ 216551 h 2094816"/>
              <a:gd name="connsiteX76" fmla="*/ 324994 w 1795182"/>
              <a:gd name="connsiteY76" fmla="*/ 216550 h 2094816"/>
              <a:gd name="connsiteX77" fmla="*/ 324983 w 1795182"/>
              <a:gd name="connsiteY77" fmla="*/ 216551 h 2094816"/>
              <a:gd name="connsiteX78" fmla="*/ 322162 w 1795182"/>
              <a:gd name="connsiteY78" fmla="*/ 216408 h 2094816"/>
              <a:gd name="connsiteX79" fmla="*/ 7093 w 1795182"/>
              <a:gd name="connsiteY79" fmla="*/ 216408 h 2094816"/>
              <a:gd name="connsiteX80" fmla="*/ 7092 w 1795182"/>
              <a:gd name="connsiteY80" fmla="*/ 216407 h 2094816"/>
              <a:gd name="connsiteX81" fmla="*/ 7093 w 1795182"/>
              <a:gd name="connsiteY81" fmla="*/ 216407 h 2094816"/>
              <a:gd name="connsiteX82" fmla="*/ 6950 w 1795182"/>
              <a:gd name="connsiteY82" fmla="*/ 215901 h 2094816"/>
              <a:gd name="connsiteX83" fmla="*/ 6949 w 1795182"/>
              <a:gd name="connsiteY83" fmla="*/ 215901 h 2094816"/>
              <a:gd name="connsiteX84" fmla="*/ 708 w 1795182"/>
              <a:gd name="connsiteY84" fmla="*/ 193925 h 2094816"/>
              <a:gd name="connsiteX85" fmla="*/ 0 w 1795182"/>
              <a:gd name="connsiteY85" fmla="*/ 190856 h 2094816"/>
              <a:gd name="connsiteX86" fmla="*/ 17183 w 1795182"/>
              <a:gd name="connsiteY86" fmla="*/ 190501 h 2094816"/>
              <a:gd name="connsiteX87" fmla="*/ 12386 w 1795182"/>
              <a:gd name="connsiteY87" fmla="*/ 215900 h 2094816"/>
              <a:gd name="connsiteX88" fmla="*/ 12387 w 1795182"/>
              <a:gd name="connsiteY88" fmla="*/ 215900 h 2094816"/>
              <a:gd name="connsiteX89" fmla="*/ 29883 w 1795182"/>
              <a:gd name="connsiteY89" fmla="*/ 215900 h 2094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</a:cxnLst>
            <a:rect l="l" t="t" r="r" b="b"/>
            <a:pathLst>
              <a:path w="1795182" h="2094816">
                <a:moveTo>
                  <a:pt x="1586779" y="1232385"/>
                </a:moveTo>
                <a:lnTo>
                  <a:pt x="1595162" y="1267230"/>
                </a:lnTo>
                <a:cubicBezTo>
                  <a:pt x="1610385" y="1346682"/>
                  <a:pt x="1618355" y="1428711"/>
                  <a:pt x="1618355" y="1512602"/>
                </a:cubicBezTo>
                <a:lnTo>
                  <a:pt x="1618356" y="1512602"/>
                </a:lnTo>
                <a:lnTo>
                  <a:pt x="1618356" y="1512601"/>
                </a:lnTo>
                <a:lnTo>
                  <a:pt x="1618355" y="1512601"/>
                </a:lnTo>
                <a:cubicBezTo>
                  <a:pt x="1618355" y="1428710"/>
                  <a:pt x="1610385" y="1346681"/>
                  <a:pt x="1595162" y="1267229"/>
                </a:cubicBezTo>
                <a:close/>
                <a:moveTo>
                  <a:pt x="1030288" y="427631"/>
                </a:moveTo>
                <a:lnTo>
                  <a:pt x="1030300" y="427639"/>
                </a:lnTo>
                <a:lnTo>
                  <a:pt x="1038773" y="432348"/>
                </a:lnTo>
                <a:lnTo>
                  <a:pt x="1052602" y="443198"/>
                </a:lnTo>
                <a:lnTo>
                  <a:pt x="1052627" y="443215"/>
                </a:lnTo>
                <a:lnTo>
                  <a:pt x="1038774" y="432347"/>
                </a:lnTo>
                <a:close/>
                <a:moveTo>
                  <a:pt x="874020" y="340787"/>
                </a:moveTo>
                <a:lnTo>
                  <a:pt x="1030290" y="427634"/>
                </a:lnTo>
                <a:lnTo>
                  <a:pt x="1030281" y="427628"/>
                </a:lnTo>
                <a:lnTo>
                  <a:pt x="874037" y="340794"/>
                </a:lnTo>
                <a:close/>
                <a:moveTo>
                  <a:pt x="843424" y="326843"/>
                </a:moveTo>
                <a:lnTo>
                  <a:pt x="843438" y="326850"/>
                </a:lnTo>
                <a:lnTo>
                  <a:pt x="859178" y="332538"/>
                </a:lnTo>
                <a:lnTo>
                  <a:pt x="874011" y="340781"/>
                </a:lnTo>
                <a:lnTo>
                  <a:pt x="874027" y="340789"/>
                </a:lnTo>
                <a:lnTo>
                  <a:pt x="859179" y="332537"/>
                </a:lnTo>
                <a:close/>
                <a:moveTo>
                  <a:pt x="673020" y="265261"/>
                </a:moveTo>
                <a:lnTo>
                  <a:pt x="843427" y="326846"/>
                </a:lnTo>
                <a:lnTo>
                  <a:pt x="843413" y="326839"/>
                </a:lnTo>
                <a:lnTo>
                  <a:pt x="673030" y="265264"/>
                </a:lnTo>
                <a:close/>
                <a:moveTo>
                  <a:pt x="645962" y="258571"/>
                </a:moveTo>
                <a:lnTo>
                  <a:pt x="645984" y="258577"/>
                </a:lnTo>
                <a:lnTo>
                  <a:pt x="663524" y="261830"/>
                </a:lnTo>
                <a:lnTo>
                  <a:pt x="673009" y="265257"/>
                </a:lnTo>
                <a:lnTo>
                  <a:pt x="673021" y="265260"/>
                </a:lnTo>
                <a:lnTo>
                  <a:pt x="663525" y="261829"/>
                </a:lnTo>
                <a:close/>
                <a:moveTo>
                  <a:pt x="1020483" y="0"/>
                </a:moveTo>
                <a:lnTo>
                  <a:pt x="1025160" y="9047"/>
                </a:lnTo>
                <a:lnTo>
                  <a:pt x="1031779" y="21851"/>
                </a:lnTo>
                <a:lnTo>
                  <a:pt x="1061576" y="126782"/>
                </a:lnTo>
                <a:cubicBezTo>
                  <a:pt x="1101083" y="253803"/>
                  <a:pt x="1146666" y="378148"/>
                  <a:pt x="1197984" y="499476"/>
                </a:cubicBezTo>
                <a:lnTo>
                  <a:pt x="1245621" y="604846"/>
                </a:lnTo>
                <a:lnTo>
                  <a:pt x="1281629" y="641070"/>
                </a:lnTo>
                <a:cubicBezTo>
                  <a:pt x="1412388" y="784937"/>
                  <a:pt x="1511233" y="958333"/>
                  <a:pt x="1566978" y="1150073"/>
                </a:cubicBezTo>
                <a:lnTo>
                  <a:pt x="1572777" y="1174176"/>
                </a:lnTo>
                <a:lnTo>
                  <a:pt x="1566978" y="1150074"/>
                </a:lnTo>
                <a:cubicBezTo>
                  <a:pt x="1511233" y="958334"/>
                  <a:pt x="1412388" y="784938"/>
                  <a:pt x="1281629" y="641071"/>
                </a:cubicBezTo>
                <a:lnTo>
                  <a:pt x="1245622" y="604848"/>
                </a:lnTo>
                <a:lnTo>
                  <a:pt x="1199432" y="558382"/>
                </a:lnTo>
                <a:lnTo>
                  <a:pt x="1052638" y="443224"/>
                </a:lnTo>
                <a:lnTo>
                  <a:pt x="1052618" y="443210"/>
                </a:lnTo>
                <a:lnTo>
                  <a:pt x="1199431" y="558383"/>
                </a:lnTo>
                <a:lnTo>
                  <a:pt x="1245621" y="604850"/>
                </a:lnTo>
                <a:lnTo>
                  <a:pt x="1279218" y="679164"/>
                </a:lnTo>
                <a:cubicBezTo>
                  <a:pt x="1364669" y="856505"/>
                  <a:pt x="1462642" y="1026677"/>
                  <a:pt x="1571990" y="1188533"/>
                </a:cubicBezTo>
                <a:lnTo>
                  <a:pt x="1578396" y="1197541"/>
                </a:lnTo>
                <a:lnTo>
                  <a:pt x="1578396" y="1197542"/>
                </a:lnTo>
                <a:lnTo>
                  <a:pt x="1578396" y="1197543"/>
                </a:lnTo>
                <a:lnTo>
                  <a:pt x="1578400" y="1197547"/>
                </a:lnTo>
                <a:lnTo>
                  <a:pt x="1578400" y="1197548"/>
                </a:lnTo>
                <a:lnTo>
                  <a:pt x="1685087" y="1347574"/>
                </a:lnTo>
                <a:lnTo>
                  <a:pt x="1778672" y="1466663"/>
                </a:lnTo>
                <a:lnTo>
                  <a:pt x="1795182" y="1498600"/>
                </a:lnTo>
                <a:lnTo>
                  <a:pt x="1612547" y="1627635"/>
                </a:lnTo>
                <a:lnTo>
                  <a:pt x="1612547" y="1627636"/>
                </a:lnTo>
                <a:lnTo>
                  <a:pt x="951307" y="2094816"/>
                </a:lnTo>
                <a:lnTo>
                  <a:pt x="852570" y="1969172"/>
                </a:lnTo>
                <a:cubicBezTo>
                  <a:pt x="510229" y="1511407"/>
                  <a:pt x="243061" y="994157"/>
                  <a:pt x="69370" y="435722"/>
                </a:cubicBezTo>
                <a:lnTo>
                  <a:pt x="7092" y="216409"/>
                </a:lnTo>
                <a:lnTo>
                  <a:pt x="322161" y="216409"/>
                </a:lnTo>
                <a:lnTo>
                  <a:pt x="324982" y="216552"/>
                </a:lnTo>
                <a:lnTo>
                  <a:pt x="324997" y="216551"/>
                </a:lnTo>
                <a:lnTo>
                  <a:pt x="454689" y="223100"/>
                </a:lnTo>
                <a:lnTo>
                  <a:pt x="645964" y="258573"/>
                </a:lnTo>
                <a:lnTo>
                  <a:pt x="645945" y="258568"/>
                </a:lnTo>
                <a:lnTo>
                  <a:pt x="454714" y="223104"/>
                </a:lnTo>
                <a:lnTo>
                  <a:pt x="454691" y="223100"/>
                </a:lnTo>
                <a:lnTo>
                  <a:pt x="324999" y="216551"/>
                </a:lnTo>
                <a:lnTo>
                  <a:pt x="325008" y="216551"/>
                </a:lnTo>
                <a:lnTo>
                  <a:pt x="324994" y="216550"/>
                </a:lnTo>
                <a:lnTo>
                  <a:pt x="324983" y="216551"/>
                </a:lnTo>
                <a:lnTo>
                  <a:pt x="322162" y="216408"/>
                </a:lnTo>
                <a:lnTo>
                  <a:pt x="7093" y="216408"/>
                </a:lnTo>
                <a:lnTo>
                  <a:pt x="7092" y="216407"/>
                </a:lnTo>
                <a:lnTo>
                  <a:pt x="7093" y="216407"/>
                </a:lnTo>
                <a:lnTo>
                  <a:pt x="6950" y="215901"/>
                </a:lnTo>
                <a:lnTo>
                  <a:pt x="6949" y="215901"/>
                </a:lnTo>
                <a:lnTo>
                  <a:pt x="708" y="193925"/>
                </a:lnTo>
                <a:lnTo>
                  <a:pt x="0" y="190856"/>
                </a:lnTo>
                <a:lnTo>
                  <a:pt x="17183" y="190501"/>
                </a:lnTo>
                <a:lnTo>
                  <a:pt x="12386" y="215900"/>
                </a:lnTo>
                <a:lnTo>
                  <a:pt x="12387" y="215900"/>
                </a:lnTo>
                <a:lnTo>
                  <a:pt x="29883" y="215900"/>
                </a:lnTo>
                <a:close/>
              </a:path>
            </a:pathLst>
          </a:cu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2A092580-4AFC-5630-7EC9-0B5C7D5A2EE6}"/>
              </a:ext>
            </a:extLst>
          </p:cNvPr>
          <p:cNvSpPr/>
          <p:nvPr/>
        </p:nvSpPr>
        <p:spPr>
          <a:xfrm>
            <a:off x="12705420" y="2225648"/>
            <a:ext cx="9264706" cy="9264706"/>
          </a:xfrm>
          <a:prstGeom prst="ellipse">
            <a:avLst/>
          </a:prstGeom>
          <a:noFill/>
          <a:ln w="254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D3460F7A-9D63-BB38-DFBB-A88675D4508D}"/>
              </a:ext>
            </a:extLst>
          </p:cNvPr>
          <p:cNvSpPr/>
          <p:nvPr/>
        </p:nvSpPr>
        <p:spPr>
          <a:xfrm>
            <a:off x="13037316" y="2557544"/>
            <a:ext cx="8600914" cy="8600914"/>
          </a:xfrm>
          <a:prstGeom prst="ellipse">
            <a:avLst/>
          </a:prstGeom>
          <a:solidFill>
            <a:schemeClr val="bg1"/>
          </a:solidFill>
          <a:ln>
            <a:solidFill>
              <a:schemeClr val="bg1">
                <a:lumMod val="85000"/>
              </a:schemeClr>
            </a:solidFill>
          </a:ln>
          <a:effectLst>
            <a:outerShdw blurRad="762000" dist="4445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3FAC9B86-4BF4-E921-1934-4CC0F60D5EBB}"/>
              </a:ext>
            </a:extLst>
          </p:cNvPr>
          <p:cNvSpPr/>
          <p:nvPr/>
        </p:nvSpPr>
        <p:spPr>
          <a:xfrm>
            <a:off x="2451330" y="2370664"/>
            <a:ext cx="2728949" cy="2765337"/>
          </a:xfrm>
          <a:prstGeom prst="ellipse">
            <a:avLst/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28D8F581-FC39-5AB0-059A-2AB1F90B794F}"/>
              </a:ext>
            </a:extLst>
          </p:cNvPr>
          <p:cNvSpPr/>
          <p:nvPr/>
        </p:nvSpPr>
        <p:spPr>
          <a:xfrm>
            <a:off x="2677030" y="2599375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ED479184-F674-2C11-B746-6CCE1E99E34D}"/>
              </a:ext>
            </a:extLst>
          </p:cNvPr>
          <p:cNvSpPr/>
          <p:nvPr/>
        </p:nvSpPr>
        <p:spPr>
          <a:xfrm>
            <a:off x="2451330" y="5475333"/>
            <a:ext cx="2728949" cy="2765337"/>
          </a:xfrm>
          <a:prstGeom prst="ellipse">
            <a:avLst/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4E896047-ACF3-8FAB-13DC-9890E105EC7B}"/>
              </a:ext>
            </a:extLst>
          </p:cNvPr>
          <p:cNvSpPr/>
          <p:nvPr/>
        </p:nvSpPr>
        <p:spPr>
          <a:xfrm>
            <a:off x="2677030" y="5704044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79270FBA-E48C-5FF2-6CFA-CD754D44EBE0}"/>
              </a:ext>
            </a:extLst>
          </p:cNvPr>
          <p:cNvSpPr/>
          <p:nvPr/>
        </p:nvSpPr>
        <p:spPr>
          <a:xfrm>
            <a:off x="2451330" y="8580003"/>
            <a:ext cx="2728949" cy="2765337"/>
          </a:xfrm>
          <a:prstGeom prst="ellipse">
            <a:avLst/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BAA40402-E05C-FB74-A475-1DE35E0C5584}"/>
              </a:ext>
            </a:extLst>
          </p:cNvPr>
          <p:cNvSpPr/>
          <p:nvPr/>
        </p:nvSpPr>
        <p:spPr>
          <a:xfrm>
            <a:off x="2677030" y="8808714"/>
            <a:ext cx="2277549" cy="2307915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Freeform: Shape 52">
            <a:extLst>
              <a:ext uri="{FF2B5EF4-FFF2-40B4-BE49-F238E27FC236}">
                <a16:creationId xmlns:a16="http://schemas.microsoft.com/office/drawing/2014/main" id="{17B05D6B-EA0B-CE25-0614-B990B2396FED}"/>
              </a:ext>
            </a:extLst>
          </p:cNvPr>
          <p:cNvSpPr/>
          <p:nvPr/>
        </p:nvSpPr>
        <p:spPr>
          <a:xfrm>
            <a:off x="9958080" y="2225649"/>
            <a:ext cx="2607407" cy="3110795"/>
          </a:xfrm>
          <a:custGeom>
            <a:avLst/>
            <a:gdLst>
              <a:gd name="connsiteX0" fmla="*/ 13067 w 2607407"/>
              <a:gd name="connsiteY0" fmla="*/ 3080796 h 3110795"/>
              <a:gd name="connsiteX1" fmla="*/ 1476307 w 2607407"/>
              <a:gd name="connsiteY1" fmla="*/ 3080796 h 3110795"/>
              <a:gd name="connsiteX2" fmla="*/ 1468832 w 2607407"/>
              <a:gd name="connsiteY2" fmla="*/ 3107118 h 3110795"/>
              <a:gd name="connsiteX3" fmla="*/ 1467984 w 2607407"/>
              <a:gd name="connsiteY3" fmla="*/ 3110795 h 3110795"/>
              <a:gd name="connsiteX4" fmla="*/ 1432154 w 2607407"/>
              <a:gd name="connsiteY4" fmla="*/ 0 h 3110795"/>
              <a:gd name="connsiteX5" fmla="*/ 2607407 w 2607407"/>
              <a:gd name="connsiteY5" fmla="*/ 830343 h 3110795"/>
              <a:gd name="connsiteX6" fmla="*/ 2489146 w 2607407"/>
              <a:gd name="connsiteY6" fmla="*/ 980832 h 3110795"/>
              <a:gd name="connsiteX7" fmla="*/ 1551074 w 2607407"/>
              <a:gd name="connsiteY7" fmla="*/ 2817509 h 3110795"/>
              <a:gd name="connsiteX8" fmla="*/ 1476578 w 2607407"/>
              <a:gd name="connsiteY8" fmla="*/ 3079848 h 3110795"/>
              <a:gd name="connsiteX9" fmla="*/ 0 w 2607407"/>
              <a:gd name="connsiteY9" fmla="*/ 3079848 h 3110795"/>
              <a:gd name="connsiteX10" fmla="*/ 76618 w 2607407"/>
              <a:gd name="connsiteY10" fmla="*/ 2747872 h 3110795"/>
              <a:gd name="connsiteX11" fmla="*/ 1337249 w 2607407"/>
              <a:gd name="connsiteY11" fmla="*/ 120769 h 3110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07407" h="3110795">
                <a:moveTo>
                  <a:pt x="13067" y="3080796"/>
                </a:moveTo>
                <a:lnTo>
                  <a:pt x="1476307" y="3080796"/>
                </a:lnTo>
                <a:lnTo>
                  <a:pt x="1468832" y="3107118"/>
                </a:lnTo>
                <a:lnTo>
                  <a:pt x="1467984" y="3110795"/>
                </a:lnTo>
                <a:close/>
                <a:moveTo>
                  <a:pt x="1432154" y="0"/>
                </a:moveTo>
                <a:lnTo>
                  <a:pt x="2607407" y="830343"/>
                </a:lnTo>
                <a:lnTo>
                  <a:pt x="2489146" y="980832"/>
                </a:lnTo>
                <a:cubicBezTo>
                  <a:pt x="2079110" y="1529116"/>
                  <a:pt x="1759111" y="2148648"/>
                  <a:pt x="1551074" y="2817509"/>
                </a:cubicBezTo>
                <a:lnTo>
                  <a:pt x="1476578" y="3079848"/>
                </a:lnTo>
                <a:lnTo>
                  <a:pt x="0" y="3079848"/>
                </a:lnTo>
                <a:lnTo>
                  <a:pt x="76618" y="2747872"/>
                </a:lnTo>
                <a:cubicBezTo>
                  <a:pt x="324575" y="1784145"/>
                  <a:pt x="758262" y="894968"/>
                  <a:pt x="1337249" y="120769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4" name="Freeform: Shape 53">
            <a:extLst>
              <a:ext uri="{FF2B5EF4-FFF2-40B4-BE49-F238E27FC236}">
                <a16:creationId xmlns:a16="http://schemas.microsoft.com/office/drawing/2014/main" id="{7BFE1CCE-90BA-416E-C127-1998E937E818}"/>
              </a:ext>
            </a:extLst>
          </p:cNvPr>
          <p:cNvSpPr/>
          <p:nvPr/>
        </p:nvSpPr>
        <p:spPr>
          <a:xfrm>
            <a:off x="9958001" y="8379561"/>
            <a:ext cx="2607486" cy="3110793"/>
          </a:xfrm>
          <a:custGeom>
            <a:avLst/>
            <a:gdLst>
              <a:gd name="connsiteX0" fmla="*/ 0 w 2607486"/>
              <a:gd name="connsiteY0" fmla="*/ 30605 h 3110793"/>
              <a:gd name="connsiteX1" fmla="*/ 1476560 w 2607486"/>
              <a:gd name="connsiteY1" fmla="*/ 30605 h 3110793"/>
              <a:gd name="connsiteX2" fmla="*/ 1551153 w 2607486"/>
              <a:gd name="connsiteY2" fmla="*/ 293285 h 3110793"/>
              <a:gd name="connsiteX3" fmla="*/ 2489225 w 2607486"/>
              <a:gd name="connsiteY3" fmla="*/ 2129962 h 3110793"/>
              <a:gd name="connsiteX4" fmla="*/ 2607486 w 2607486"/>
              <a:gd name="connsiteY4" fmla="*/ 2280451 h 3110793"/>
              <a:gd name="connsiteX5" fmla="*/ 1432234 w 2607486"/>
              <a:gd name="connsiteY5" fmla="*/ 3110793 h 3110793"/>
              <a:gd name="connsiteX6" fmla="*/ 1337328 w 2607486"/>
              <a:gd name="connsiteY6" fmla="*/ 2990022 h 3110793"/>
              <a:gd name="connsiteX7" fmla="*/ 76697 w 2607486"/>
              <a:gd name="connsiteY7" fmla="*/ 362920 h 3110793"/>
              <a:gd name="connsiteX8" fmla="*/ 1468063 w 2607486"/>
              <a:gd name="connsiteY8" fmla="*/ 0 h 3110793"/>
              <a:gd name="connsiteX9" fmla="*/ 1468911 w 2607486"/>
              <a:gd name="connsiteY9" fmla="*/ 3676 h 3110793"/>
              <a:gd name="connsiteX10" fmla="*/ 1476386 w 2607486"/>
              <a:gd name="connsiteY10" fmla="*/ 29997 h 3110793"/>
              <a:gd name="connsiteX11" fmla="*/ 13146 w 2607486"/>
              <a:gd name="connsiteY11" fmla="*/ 29997 h 31107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07486" h="3110793">
                <a:moveTo>
                  <a:pt x="0" y="30605"/>
                </a:moveTo>
                <a:lnTo>
                  <a:pt x="1476560" y="30605"/>
                </a:lnTo>
                <a:lnTo>
                  <a:pt x="1551153" y="293285"/>
                </a:lnTo>
                <a:cubicBezTo>
                  <a:pt x="1759190" y="962146"/>
                  <a:pt x="2079189" y="1581678"/>
                  <a:pt x="2489225" y="2129962"/>
                </a:cubicBezTo>
                <a:lnTo>
                  <a:pt x="2607486" y="2280451"/>
                </a:lnTo>
                <a:lnTo>
                  <a:pt x="1432234" y="3110793"/>
                </a:lnTo>
                <a:lnTo>
                  <a:pt x="1337328" y="2990022"/>
                </a:lnTo>
                <a:cubicBezTo>
                  <a:pt x="758341" y="2215824"/>
                  <a:pt x="324654" y="1326647"/>
                  <a:pt x="76697" y="362920"/>
                </a:cubicBezTo>
                <a:close/>
                <a:moveTo>
                  <a:pt x="1468063" y="0"/>
                </a:moveTo>
                <a:lnTo>
                  <a:pt x="1468911" y="3676"/>
                </a:lnTo>
                <a:lnTo>
                  <a:pt x="1476386" y="29997"/>
                </a:lnTo>
                <a:lnTo>
                  <a:pt x="13146" y="29997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5" name="Rectangle 875">
            <a:extLst>
              <a:ext uri="{FF2B5EF4-FFF2-40B4-BE49-F238E27FC236}">
                <a16:creationId xmlns:a16="http://schemas.microsoft.com/office/drawing/2014/main" id="{EE6BC903-2311-2872-B3BE-70512F18717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9037207"/>
            <a:ext cx="3125856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PERFORMANCE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3FDF3980-BA28-CE94-3119-93AB0A70B33F}"/>
              </a:ext>
            </a:extLst>
          </p:cNvPr>
          <p:cNvSpPr txBox="1"/>
          <p:nvPr/>
        </p:nvSpPr>
        <p:spPr bwMode="auto">
          <a:xfrm>
            <a:off x="5535877" y="9713903"/>
            <a:ext cx="3767738" cy="117423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vi-VN" sz="2000" dirty="0">
                <a:solidFill>
                  <a:prstClr val="white"/>
                </a:solidFill>
                <a:latin typeface="+mn-lt"/>
              </a:rPr>
              <a:t>Đặt mục tiêu rõ ràng, đo lường liên tục để cải thiện hiệu suất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hoạt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động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và</a:t>
            </a:r>
            <a:r>
              <a:rPr lang="vi-VN" sz="2000" dirty="0">
                <a:solidFill>
                  <a:prstClr val="white"/>
                </a:solidFill>
                <a:latin typeface="+mn-lt"/>
              </a:rPr>
              <a:t> kinh doanh.</a:t>
            </a:r>
            <a:endParaRPr lang="en-US" sz="2000" dirty="0">
              <a:solidFill>
                <a:prstClr val="white"/>
              </a:solidFill>
              <a:latin typeface="+mn-lt"/>
            </a:endParaRPr>
          </a:p>
        </p:txBody>
      </p:sp>
      <p:sp>
        <p:nvSpPr>
          <p:cNvPr id="57" name="Rectangle 875">
            <a:extLst>
              <a:ext uri="{FF2B5EF4-FFF2-40B4-BE49-F238E27FC236}">
                <a16:creationId xmlns:a16="http://schemas.microsoft.com/office/drawing/2014/main" id="{DAD834A2-2992-FE33-C8AF-296030E73AD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5933465"/>
            <a:ext cx="1907573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PROCESS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69156180-D1AF-F861-0919-E1955A3FD549}"/>
              </a:ext>
            </a:extLst>
          </p:cNvPr>
          <p:cNvSpPr txBox="1"/>
          <p:nvPr/>
        </p:nvSpPr>
        <p:spPr bwMode="auto">
          <a:xfrm>
            <a:off x="5535877" y="6610161"/>
            <a:ext cx="3767738" cy="117237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en-US" sz="2000" dirty="0" err="1">
                <a:solidFill>
                  <a:prstClr val="white"/>
                </a:solidFill>
                <a:latin typeface="+mn-lt"/>
              </a:rPr>
              <a:t>Chuẩn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hóa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quy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trình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làm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việc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,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loại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bỏ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lãng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phí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và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tăng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hiệu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quả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vận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hành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.</a:t>
            </a:r>
          </a:p>
        </p:txBody>
      </p:sp>
      <p:sp>
        <p:nvSpPr>
          <p:cNvPr id="59" name="Rectangle 875">
            <a:extLst>
              <a:ext uri="{FF2B5EF4-FFF2-40B4-BE49-F238E27FC236}">
                <a16:creationId xmlns:a16="http://schemas.microsoft.com/office/drawing/2014/main" id="{66A348BC-D6FB-3CAC-B900-969FD589331B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2828714"/>
            <a:ext cx="1505220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PEOPLE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61229BF9-1502-E28C-8841-1BD75EEDA5CD}"/>
              </a:ext>
            </a:extLst>
          </p:cNvPr>
          <p:cNvSpPr txBox="1"/>
          <p:nvPr/>
        </p:nvSpPr>
        <p:spPr bwMode="auto">
          <a:xfrm>
            <a:off x="5535877" y="3505410"/>
            <a:ext cx="3767738" cy="117237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vi-VN" sz="2000" dirty="0">
                <a:solidFill>
                  <a:prstClr val="white"/>
                </a:solidFill>
                <a:latin typeface="+mn-lt"/>
              </a:rPr>
              <a:t>Đầu tư vào đào tạo, kỹ năng và động lực để tạo giá trị bền vững.</a:t>
            </a:r>
            <a:endParaRPr lang="en-US" sz="2000" dirty="0">
              <a:solidFill>
                <a:prstClr val="white"/>
              </a:solidFill>
              <a:latin typeface="+mn-lt"/>
            </a:endParaRP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9D6782A2-35B4-8945-42CF-103F2DB4531F}"/>
              </a:ext>
            </a:extLst>
          </p:cNvPr>
          <p:cNvSpPr/>
          <p:nvPr/>
        </p:nvSpPr>
        <p:spPr>
          <a:xfrm>
            <a:off x="9797305" y="-682467"/>
            <a:ext cx="15080936" cy="15080936"/>
          </a:xfrm>
          <a:prstGeom prst="ellipse">
            <a:avLst/>
          </a:prstGeom>
          <a:noFill/>
          <a:ln w="254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TextBox 48">
            <a:extLst>
              <a:ext uri="{FF2B5EF4-FFF2-40B4-BE49-F238E27FC236}">
                <a16:creationId xmlns:a16="http://schemas.microsoft.com/office/drawing/2014/main" id="{9156B82C-05DC-1C56-5E04-5F1D1BB8C81A}"/>
              </a:ext>
            </a:extLst>
          </p:cNvPr>
          <p:cNvSpPr txBox="1"/>
          <p:nvPr/>
        </p:nvSpPr>
        <p:spPr>
          <a:xfrm>
            <a:off x="14890629" y="4049540"/>
            <a:ext cx="4894289" cy="5616922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19900" b="1" dirty="0">
                <a:ln>
                  <a:solidFill>
                    <a:schemeClr val="accent6"/>
                  </a:solidFill>
                </a:ln>
                <a:solidFill>
                  <a:schemeClr val="bg2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03</a:t>
            </a:r>
            <a:endParaRPr lang="en-US" sz="8000" b="1" dirty="0">
              <a:ln>
                <a:solidFill>
                  <a:schemeClr val="accent6"/>
                </a:solidFill>
              </a:ln>
              <a:solidFill>
                <a:schemeClr val="bg2"/>
              </a:solidFill>
              <a:effectLst>
                <a:outerShdw blurRad="381000" dist="127000" dir="5400000" algn="t" rotWithShape="0">
                  <a:prstClr val="black">
                    <a:alpha val="15000"/>
                  </a:prstClr>
                </a:outerShdw>
              </a:effectLst>
              <a:latin typeface="+mj-lt"/>
            </a:endParaRPr>
          </a:p>
          <a:p>
            <a:pPr lvl="0" algn="ctr">
              <a:defRPr/>
            </a:pPr>
            <a:r>
              <a:rPr lang="en-US" sz="8000" b="1" dirty="0">
                <a:solidFill>
                  <a:schemeClr val="accent1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GROWTH</a:t>
            </a:r>
          </a:p>
          <a:p>
            <a:pPr lvl="0" algn="ctr">
              <a:defRPr/>
            </a:pPr>
            <a:r>
              <a:rPr lang="en-US" sz="8000" dirty="0">
                <a:solidFill>
                  <a:schemeClr val="accent5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DRIVERS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accent5"/>
              </a:solidFill>
              <a:effectLst>
                <a:outerShdw blurRad="381000" dist="127000" dir="5400000" algn="t" rotWithShape="0">
                  <a:prstClr val="black">
                    <a:alpha val="15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63" name="Freeform 16">
            <a:extLst>
              <a:ext uri="{FF2B5EF4-FFF2-40B4-BE49-F238E27FC236}">
                <a16:creationId xmlns:a16="http://schemas.microsoft.com/office/drawing/2014/main" id="{640BC64D-78F0-C20A-EF16-3A932175029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91258" y="3189917"/>
            <a:ext cx="849092" cy="1126831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128" name="Group 5">
            <a:extLst>
              <a:ext uri="{FF2B5EF4-FFF2-40B4-BE49-F238E27FC236}">
                <a16:creationId xmlns:a16="http://schemas.microsoft.com/office/drawing/2014/main" id="{4EA1F89B-8EDB-F130-38D7-ABB4D112915C}"/>
              </a:ext>
            </a:extLst>
          </p:cNvPr>
          <p:cNvGrpSpPr>
            <a:grpSpLocks/>
          </p:cNvGrpSpPr>
          <p:nvPr/>
        </p:nvGrpSpPr>
        <p:grpSpPr bwMode="auto">
          <a:xfrm>
            <a:off x="3395226" y="6436101"/>
            <a:ext cx="841156" cy="843800"/>
            <a:chOff x="2317906" y="7278896"/>
            <a:chExt cx="505393" cy="506808"/>
          </a:xfrm>
          <a:solidFill>
            <a:schemeClr val="accent2"/>
          </a:solidFill>
        </p:grpSpPr>
        <p:sp>
          <p:nvSpPr>
            <p:cNvPr id="129" name="Freeform 55">
              <a:extLst>
                <a:ext uri="{FF2B5EF4-FFF2-40B4-BE49-F238E27FC236}">
                  <a16:creationId xmlns:a16="http://schemas.microsoft.com/office/drawing/2014/main" id="{6E9BA39D-419C-85CC-ADA6-DED6F7A5B48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906" y="7556366"/>
              <a:ext cx="505393" cy="229338"/>
            </a:xfrm>
            <a:custGeom>
              <a:avLst/>
              <a:gdLst>
                <a:gd name="T0" fmla="*/ 161856443 w 1574"/>
                <a:gd name="T1" fmla="*/ 0 h 713"/>
                <a:gd name="T2" fmla="*/ 161856443 w 1574"/>
                <a:gd name="T3" fmla="*/ 0 h 713"/>
                <a:gd name="T4" fmla="*/ 19885320 w 1574"/>
                <a:gd name="T5" fmla="*/ 0 h 713"/>
                <a:gd name="T6" fmla="*/ 0 w 1574"/>
                <a:gd name="T7" fmla="*/ 22623406 h 713"/>
                <a:gd name="T8" fmla="*/ 0 w 1574"/>
                <a:gd name="T9" fmla="*/ 62649802 h 713"/>
                <a:gd name="T10" fmla="*/ 19885320 w 1574"/>
                <a:gd name="T11" fmla="*/ 82604781 h 713"/>
                <a:gd name="T12" fmla="*/ 161856443 w 1574"/>
                <a:gd name="T13" fmla="*/ 82604781 h 713"/>
                <a:gd name="T14" fmla="*/ 181857355 w 1574"/>
                <a:gd name="T15" fmla="*/ 62649802 h 713"/>
                <a:gd name="T16" fmla="*/ 181857355 w 1574"/>
                <a:gd name="T17" fmla="*/ 22623406 h 713"/>
                <a:gd name="T18" fmla="*/ 161856443 w 1574"/>
                <a:gd name="T19" fmla="*/ 0 h 713"/>
                <a:gd name="T20" fmla="*/ 161856443 w 1574"/>
                <a:gd name="T21" fmla="*/ 62649802 h 713"/>
                <a:gd name="T22" fmla="*/ 161856443 w 1574"/>
                <a:gd name="T23" fmla="*/ 62649802 h 713"/>
                <a:gd name="T24" fmla="*/ 19885320 w 1574"/>
                <a:gd name="T25" fmla="*/ 62649802 h 713"/>
                <a:gd name="T26" fmla="*/ 19885320 w 1574"/>
                <a:gd name="T27" fmla="*/ 22623406 h 713"/>
                <a:gd name="T28" fmla="*/ 161856443 w 1574"/>
                <a:gd name="T29" fmla="*/ 22623406 h 713"/>
                <a:gd name="T30" fmla="*/ 161856443 w 1574"/>
                <a:gd name="T31" fmla="*/ 62649802 h 713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574" h="713">
                  <a:moveTo>
                    <a:pt x="1400" y="0"/>
                  </a:moveTo>
                  <a:lnTo>
                    <a:pt x="1400" y="0"/>
                  </a:lnTo>
                  <a:cubicBezTo>
                    <a:pt x="172" y="0"/>
                    <a:pt x="172" y="0"/>
                    <a:pt x="172" y="0"/>
                  </a:cubicBezTo>
                  <a:cubicBezTo>
                    <a:pt x="86" y="0"/>
                    <a:pt x="0" y="87"/>
                    <a:pt x="0" y="195"/>
                  </a:cubicBezTo>
                  <a:cubicBezTo>
                    <a:pt x="0" y="540"/>
                    <a:pt x="0" y="540"/>
                    <a:pt x="0" y="540"/>
                  </a:cubicBezTo>
                  <a:cubicBezTo>
                    <a:pt x="0" y="626"/>
                    <a:pt x="86" y="712"/>
                    <a:pt x="172" y="712"/>
                  </a:cubicBezTo>
                  <a:cubicBezTo>
                    <a:pt x="1400" y="712"/>
                    <a:pt x="1400" y="712"/>
                    <a:pt x="1400" y="712"/>
                  </a:cubicBezTo>
                  <a:cubicBezTo>
                    <a:pt x="1509" y="712"/>
                    <a:pt x="1573" y="626"/>
                    <a:pt x="1573" y="540"/>
                  </a:cubicBezTo>
                  <a:cubicBezTo>
                    <a:pt x="1573" y="195"/>
                    <a:pt x="1573" y="195"/>
                    <a:pt x="1573" y="195"/>
                  </a:cubicBezTo>
                  <a:cubicBezTo>
                    <a:pt x="1573" y="87"/>
                    <a:pt x="1509" y="0"/>
                    <a:pt x="1400" y="0"/>
                  </a:cubicBezTo>
                  <a:close/>
                  <a:moveTo>
                    <a:pt x="1400" y="540"/>
                  </a:moveTo>
                  <a:lnTo>
                    <a:pt x="1400" y="540"/>
                  </a:lnTo>
                  <a:cubicBezTo>
                    <a:pt x="172" y="540"/>
                    <a:pt x="172" y="540"/>
                    <a:pt x="172" y="540"/>
                  </a:cubicBezTo>
                  <a:cubicBezTo>
                    <a:pt x="172" y="195"/>
                    <a:pt x="172" y="195"/>
                    <a:pt x="172" y="195"/>
                  </a:cubicBezTo>
                  <a:cubicBezTo>
                    <a:pt x="1400" y="195"/>
                    <a:pt x="1400" y="195"/>
                    <a:pt x="1400" y="195"/>
                  </a:cubicBezTo>
                  <a:lnTo>
                    <a:pt x="1400" y="540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30" name="Freeform 56">
              <a:extLst>
                <a:ext uri="{FF2B5EF4-FFF2-40B4-BE49-F238E27FC236}">
                  <a16:creationId xmlns:a16="http://schemas.microsoft.com/office/drawing/2014/main" id="{36738FE4-AB7D-55DA-4D48-EAE1AD044BA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906" y="7278896"/>
              <a:ext cx="505393" cy="220844"/>
            </a:xfrm>
            <a:custGeom>
              <a:avLst/>
              <a:gdLst>
                <a:gd name="T0" fmla="*/ 161856443 w 1574"/>
                <a:gd name="T1" fmla="*/ 0 h 690"/>
                <a:gd name="T2" fmla="*/ 161856443 w 1574"/>
                <a:gd name="T3" fmla="*/ 0 h 690"/>
                <a:gd name="T4" fmla="*/ 19885320 w 1574"/>
                <a:gd name="T5" fmla="*/ 0 h 690"/>
                <a:gd name="T6" fmla="*/ 0 w 1574"/>
                <a:gd name="T7" fmla="*/ 19758497 h 690"/>
                <a:gd name="T8" fmla="*/ 0 w 1574"/>
                <a:gd name="T9" fmla="*/ 59390393 h 690"/>
                <a:gd name="T10" fmla="*/ 19885320 w 1574"/>
                <a:gd name="T11" fmla="*/ 79148889 h 690"/>
                <a:gd name="T12" fmla="*/ 161856443 w 1574"/>
                <a:gd name="T13" fmla="*/ 79148889 h 690"/>
                <a:gd name="T14" fmla="*/ 181857355 w 1574"/>
                <a:gd name="T15" fmla="*/ 59390393 h 690"/>
                <a:gd name="T16" fmla="*/ 181857355 w 1574"/>
                <a:gd name="T17" fmla="*/ 19758497 h 690"/>
                <a:gd name="T18" fmla="*/ 161856443 w 1574"/>
                <a:gd name="T19" fmla="*/ 0 h 690"/>
                <a:gd name="T20" fmla="*/ 161856443 w 1574"/>
                <a:gd name="T21" fmla="*/ 59390393 h 690"/>
                <a:gd name="T22" fmla="*/ 161856443 w 1574"/>
                <a:gd name="T23" fmla="*/ 59390393 h 690"/>
                <a:gd name="T24" fmla="*/ 19885320 w 1574"/>
                <a:gd name="T25" fmla="*/ 59390393 h 690"/>
                <a:gd name="T26" fmla="*/ 19885320 w 1574"/>
                <a:gd name="T27" fmla="*/ 19758497 h 690"/>
                <a:gd name="T28" fmla="*/ 161856443 w 1574"/>
                <a:gd name="T29" fmla="*/ 19758497 h 690"/>
                <a:gd name="T30" fmla="*/ 161856443 w 1574"/>
                <a:gd name="T31" fmla="*/ 59390393 h 690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574" h="690">
                  <a:moveTo>
                    <a:pt x="1400" y="0"/>
                  </a:moveTo>
                  <a:lnTo>
                    <a:pt x="1400" y="0"/>
                  </a:lnTo>
                  <a:cubicBezTo>
                    <a:pt x="172" y="0"/>
                    <a:pt x="172" y="0"/>
                    <a:pt x="172" y="0"/>
                  </a:cubicBezTo>
                  <a:cubicBezTo>
                    <a:pt x="86" y="0"/>
                    <a:pt x="0" y="64"/>
                    <a:pt x="0" y="172"/>
                  </a:cubicBezTo>
                  <a:cubicBezTo>
                    <a:pt x="0" y="517"/>
                    <a:pt x="0" y="517"/>
                    <a:pt x="0" y="517"/>
                  </a:cubicBezTo>
                  <a:cubicBezTo>
                    <a:pt x="0" y="625"/>
                    <a:pt x="86" y="689"/>
                    <a:pt x="172" y="689"/>
                  </a:cubicBezTo>
                  <a:cubicBezTo>
                    <a:pt x="1400" y="689"/>
                    <a:pt x="1400" y="689"/>
                    <a:pt x="1400" y="689"/>
                  </a:cubicBezTo>
                  <a:cubicBezTo>
                    <a:pt x="1509" y="689"/>
                    <a:pt x="1573" y="625"/>
                    <a:pt x="1573" y="517"/>
                  </a:cubicBezTo>
                  <a:cubicBezTo>
                    <a:pt x="1573" y="172"/>
                    <a:pt x="1573" y="172"/>
                    <a:pt x="1573" y="172"/>
                  </a:cubicBezTo>
                  <a:cubicBezTo>
                    <a:pt x="1573" y="64"/>
                    <a:pt x="1509" y="0"/>
                    <a:pt x="1400" y="0"/>
                  </a:cubicBezTo>
                  <a:close/>
                  <a:moveTo>
                    <a:pt x="1400" y="517"/>
                  </a:moveTo>
                  <a:lnTo>
                    <a:pt x="1400" y="517"/>
                  </a:lnTo>
                  <a:cubicBezTo>
                    <a:pt x="172" y="517"/>
                    <a:pt x="172" y="517"/>
                    <a:pt x="172" y="517"/>
                  </a:cubicBezTo>
                  <a:cubicBezTo>
                    <a:pt x="172" y="172"/>
                    <a:pt x="172" y="172"/>
                    <a:pt x="172" y="172"/>
                  </a:cubicBezTo>
                  <a:cubicBezTo>
                    <a:pt x="1400" y="172"/>
                    <a:pt x="1400" y="172"/>
                    <a:pt x="1400" y="172"/>
                  </a:cubicBezTo>
                  <a:lnTo>
                    <a:pt x="1400" y="51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  <p:sp>
        <p:nvSpPr>
          <p:cNvPr id="131" name="Freeform 38">
            <a:extLst>
              <a:ext uri="{FF2B5EF4-FFF2-40B4-BE49-F238E27FC236}">
                <a16:creationId xmlns:a16="http://schemas.microsoft.com/office/drawing/2014/main" id="{18C32DEE-68AA-B231-7EFA-DF5272D092D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43646" y="9490513"/>
            <a:ext cx="944317" cy="944317"/>
          </a:xfrm>
          <a:custGeom>
            <a:avLst/>
            <a:gdLst>
              <a:gd name="T0" fmla="*/ 174340679 w 1768"/>
              <a:gd name="T1" fmla="*/ 29827708 h 1768"/>
              <a:gd name="T2" fmla="*/ 174340679 w 1768"/>
              <a:gd name="T3" fmla="*/ 29827708 h 1768"/>
              <a:gd name="T4" fmla="*/ 159426851 w 1768"/>
              <a:gd name="T5" fmla="*/ 44857153 h 1768"/>
              <a:gd name="T6" fmla="*/ 184283124 w 1768"/>
              <a:gd name="T7" fmla="*/ 102200099 h 1768"/>
              <a:gd name="T8" fmla="*/ 102199919 w 1768"/>
              <a:gd name="T9" fmla="*/ 181856030 h 1768"/>
              <a:gd name="T10" fmla="*/ 20000480 w 1768"/>
              <a:gd name="T11" fmla="*/ 102200099 h 1768"/>
              <a:gd name="T12" fmla="*/ 92141562 w 1768"/>
              <a:gd name="T13" fmla="*/ 19885245 h 1768"/>
              <a:gd name="T14" fmla="*/ 92141562 w 1768"/>
              <a:gd name="T15" fmla="*/ 42429092 h 1768"/>
              <a:gd name="T16" fmla="*/ 39885691 w 1768"/>
              <a:gd name="T17" fmla="*/ 102200099 h 1768"/>
              <a:gd name="T18" fmla="*/ 102199919 w 1768"/>
              <a:gd name="T19" fmla="*/ 161971105 h 1768"/>
              <a:gd name="T20" fmla="*/ 161970499 w 1768"/>
              <a:gd name="T21" fmla="*/ 102200099 h 1768"/>
              <a:gd name="T22" fmla="*/ 144513345 w 1768"/>
              <a:gd name="T23" fmla="*/ 57227355 h 1768"/>
              <a:gd name="T24" fmla="*/ 129599517 w 1768"/>
              <a:gd name="T25" fmla="*/ 72256800 h 1768"/>
              <a:gd name="T26" fmla="*/ 141969697 w 1768"/>
              <a:gd name="T27" fmla="*/ 102200099 h 1768"/>
              <a:gd name="T28" fmla="*/ 102199919 w 1768"/>
              <a:gd name="T29" fmla="*/ 141970269 h 1768"/>
              <a:gd name="T30" fmla="*/ 62314228 w 1768"/>
              <a:gd name="T31" fmla="*/ 102200099 h 1768"/>
              <a:gd name="T32" fmla="*/ 92141562 w 1768"/>
              <a:gd name="T33" fmla="*/ 62314338 h 1768"/>
              <a:gd name="T34" fmla="*/ 92141562 w 1768"/>
              <a:gd name="T35" fmla="*/ 84742914 h 1768"/>
              <a:gd name="T36" fmla="*/ 82199117 w 1768"/>
              <a:gd name="T37" fmla="*/ 102200099 h 1768"/>
              <a:gd name="T38" fmla="*/ 102199919 w 1768"/>
              <a:gd name="T39" fmla="*/ 122085344 h 1768"/>
              <a:gd name="T40" fmla="*/ 122084808 w 1768"/>
              <a:gd name="T41" fmla="*/ 102200099 h 1768"/>
              <a:gd name="T42" fmla="*/ 112142363 w 1768"/>
              <a:gd name="T43" fmla="*/ 84742914 h 1768"/>
              <a:gd name="T44" fmla="*/ 112142363 w 1768"/>
              <a:gd name="T45" fmla="*/ 0 h 1768"/>
              <a:gd name="T46" fmla="*/ 102199919 w 1768"/>
              <a:gd name="T47" fmla="*/ 0 h 1768"/>
              <a:gd name="T48" fmla="*/ 0 w 1768"/>
              <a:gd name="T49" fmla="*/ 102200099 h 1768"/>
              <a:gd name="T50" fmla="*/ 102199919 w 1768"/>
              <a:gd name="T51" fmla="*/ 204284606 h 1768"/>
              <a:gd name="T52" fmla="*/ 204283925 w 1768"/>
              <a:gd name="T53" fmla="*/ 102200099 h 1768"/>
              <a:gd name="T54" fmla="*/ 174340679 w 1768"/>
              <a:gd name="T55" fmla="*/ 29827708 h 1768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0" t="0" r="r" b="b"/>
            <a:pathLst>
              <a:path w="1768" h="1768">
                <a:moveTo>
                  <a:pt x="1508" y="258"/>
                </a:moveTo>
                <a:lnTo>
                  <a:pt x="1508" y="258"/>
                </a:lnTo>
                <a:cubicBezTo>
                  <a:pt x="1379" y="388"/>
                  <a:pt x="1379" y="388"/>
                  <a:pt x="1379" y="388"/>
                </a:cubicBezTo>
                <a:cubicBezTo>
                  <a:pt x="1508" y="517"/>
                  <a:pt x="1594" y="689"/>
                  <a:pt x="1594" y="884"/>
                </a:cubicBezTo>
                <a:cubicBezTo>
                  <a:pt x="1594" y="1271"/>
                  <a:pt x="1272" y="1573"/>
                  <a:pt x="884" y="1573"/>
                </a:cubicBezTo>
                <a:cubicBezTo>
                  <a:pt x="496" y="1573"/>
                  <a:pt x="173" y="1271"/>
                  <a:pt x="173" y="884"/>
                </a:cubicBezTo>
                <a:cubicBezTo>
                  <a:pt x="173" y="517"/>
                  <a:pt x="453" y="216"/>
                  <a:pt x="797" y="172"/>
                </a:cubicBezTo>
                <a:cubicBezTo>
                  <a:pt x="797" y="367"/>
                  <a:pt x="797" y="367"/>
                  <a:pt x="797" y="367"/>
                </a:cubicBezTo>
                <a:cubicBezTo>
                  <a:pt x="539" y="409"/>
                  <a:pt x="345" y="625"/>
                  <a:pt x="345" y="884"/>
                </a:cubicBezTo>
                <a:cubicBezTo>
                  <a:pt x="345" y="1164"/>
                  <a:pt x="582" y="1401"/>
                  <a:pt x="884" y="1401"/>
                </a:cubicBezTo>
                <a:cubicBezTo>
                  <a:pt x="1164" y="1401"/>
                  <a:pt x="1401" y="1164"/>
                  <a:pt x="1401" y="884"/>
                </a:cubicBezTo>
                <a:cubicBezTo>
                  <a:pt x="1401" y="733"/>
                  <a:pt x="1358" y="603"/>
                  <a:pt x="1250" y="495"/>
                </a:cubicBezTo>
                <a:cubicBezTo>
                  <a:pt x="1121" y="625"/>
                  <a:pt x="1121" y="625"/>
                  <a:pt x="1121" y="625"/>
                </a:cubicBezTo>
                <a:cubicBezTo>
                  <a:pt x="1186" y="689"/>
                  <a:pt x="1228" y="775"/>
                  <a:pt x="1228" y="884"/>
                </a:cubicBezTo>
                <a:cubicBezTo>
                  <a:pt x="1228" y="1077"/>
                  <a:pt x="1077" y="1228"/>
                  <a:pt x="884" y="1228"/>
                </a:cubicBezTo>
                <a:cubicBezTo>
                  <a:pt x="690" y="1228"/>
                  <a:pt x="539" y="1077"/>
                  <a:pt x="539" y="884"/>
                </a:cubicBezTo>
                <a:cubicBezTo>
                  <a:pt x="539" y="711"/>
                  <a:pt x="646" y="582"/>
                  <a:pt x="797" y="539"/>
                </a:cubicBezTo>
                <a:cubicBezTo>
                  <a:pt x="797" y="733"/>
                  <a:pt x="797" y="733"/>
                  <a:pt x="797" y="733"/>
                </a:cubicBezTo>
                <a:cubicBezTo>
                  <a:pt x="733" y="754"/>
                  <a:pt x="711" y="819"/>
                  <a:pt x="711" y="884"/>
                </a:cubicBezTo>
                <a:cubicBezTo>
                  <a:pt x="711" y="970"/>
                  <a:pt x="776" y="1056"/>
                  <a:pt x="884" y="1056"/>
                </a:cubicBezTo>
                <a:cubicBezTo>
                  <a:pt x="970" y="1056"/>
                  <a:pt x="1056" y="970"/>
                  <a:pt x="1056" y="884"/>
                </a:cubicBezTo>
                <a:cubicBezTo>
                  <a:pt x="1056" y="819"/>
                  <a:pt x="1013" y="754"/>
                  <a:pt x="970" y="733"/>
                </a:cubicBezTo>
                <a:cubicBezTo>
                  <a:pt x="970" y="0"/>
                  <a:pt x="970" y="0"/>
                  <a:pt x="970" y="0"/>
                </a:cubicBezTo>
                <a:cubicBezTo>
                  <a:pt x="884" y="0"/>
                  <a:pt x="884" y="0"/>
                  <a:pt x="884" y="0"/>
                </a:cubicBezTo>
                <a:cubicBezTo>
                  <a:pt x="388" y="0"/>
                  <a:pt x="0" y="388"/>
                  <a:pt x="0" y="884"/>
                </a:cubicBezTo>
                <a:cubicBezTo>
                  <a:pt x="0" y="1357"/>
                  <a:pt x="388" y="1767"/>
                  <a:pt x="884" y="1767"/>
                </a:cubicBezTo>
                <a:cubicBezTo>
                  <a:pt x="1358" y="1767"/>
                  <a:pt x="1767" y="1357"/>
                  <a:pt x="1767" y="884"/>
                </a:cubicBezTo>
                <a:cubicBezTo>
                  <a:pt x="1767" y="625"/>
                  <a:pt x="1659" y="409"/>
                  <a:pt x="1508" y="258"/>
                </a:cubicBezTo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</p:spTree>
    <p:extLst>
      <p:ext uri="{BB962C8B-B14F-4D97-AF65-F5344CB8AC3E}">
        <p14:creationId xmlns:p14="http://schemas.microsoft.com/office/powerpoint/2010/main" val="1091953676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 advClick="0" advTm="3000">
        <p159:morph option="byObject"/>
      </p:transition>
    </mc:Choice>
    <mc:Fallback xmlns="">
      <p:transition spd="slow" advClick="0" advTm="3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42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75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7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5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9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2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3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6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7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4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7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75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31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1" dur="50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7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0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5" dur="10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6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1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2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5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6" grpId="0"/>
          <p:bldP spid="37" grpId="0"/>
          <p:bldP spid="38" grpId="0" animBg="1"/>
          <p:bldP spid="39" grpId="0" animBg="1"/>
          <p:bldP spid="40" grpId="0" animBg="1"/>
          <p:bldP spid="41" grpId="0" animBg="1"/>
          <p:bldP spid="42" grpId="0" animBg="1"/>
          <p:bldP spid="43" grpId="0" animBg="1"/>
          <p:bldP spid="44" grpId="0" animBg="1"/>
          <p:bldP spid="46" grpId="0" animBg="1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3" grpId="0" animBg="1"/>
          <p:bldP spid="54" grpId="0" animBg="1"/>
          <p:bldP spid="55" grpId="0"/>
          <p:bldP spid="56" grpId="0"/>
          <p:bldP spid="57" grpId="0"/>
          <p:bldP spid="58" grpId="0"/>
          <p:bldP spid="59" grpId="0"/>
          <p:bldP spid="60" grpId="0"/>
          <p:bldP spid="61" grpId="0" animBg="1"/>
          <p:bldP spid="62" grpId="0"/>
          <p:bldP spid="63" grpId="0" animBg="1"/>
          <p:bldP spid="131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42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75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7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5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4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7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75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31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1" dur="50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7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0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5" dur="10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6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1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2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5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6" grpId="0"/>
          <p:bldP spid="37" grpId="0"/>
          <p:bldP spid="38" grpId="0" animBg="1"/>
          <p:bldP spid="39" grpId="0" animBg="1"/>
          <p:bldP spid="40" grpId="0" animBg="1"/>
          <p:bldP spid="41" grpId="0" animBg="1"/>
          <p:bldP spid="42" grpId="0" animBg="1"/>
          <p:bldP spid="43" grpId="0" animBg="1"/>
          <p:bldP spid="44" grpId="0" animBg="1"/>
          <p:bldP spid="46" grpId="0" animBg="1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3" grpId="0" animBg="1"/>
          <p:bldP spid="54" grpId="0" animBg="1"/>
          <p:bldP spid="55" grpId="0"/>
          <p:bldP spid="56" grpId="0"/>
          <p:bldP spid="57" grpId="0"/>
          <p:bldP spid="58" grpId="0"/>
          <p:bldP spid="59" grpId="0"/>
          <p:bldP spid="60" grpId="0"/>
          <p:bldP spid="61" grpId="0" animBg="1"/>
          <p:bldP spid="62" grpId="0"/>
          <p:bldP spid="63" grpId="0" animBg="1"/>
          <p:bldP spid="131" grpId="0" animBg="1"/>
        </p:bldLst>
      </p:timing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Freeform: Shape 34">
            <a:extLst>
              <a:ext uri="{FF2B5EF4-FFF2-40B4-BE49-F238E27FC236}">
                <a16:creationId xmlns:a16="http://schemas.microsoft.com/office/drawing/2014/main" id="{3A04042C-1920-C2CA-45BE-2ABB7B473B19}"/>
              </a:ext>
            </a:extLst>
          </p:cNvPr>
          <p:cNvSpPr/>
          <p:nvPr/>
        </p:nvSpPr>
        <p:spPr>
          <a:xfrm>
            <a:off x="11203674" y="723902"/>
            <a:ext cx="12268196" cy="12268198"/>
          </a:xfrm>
          <a:custGeom>
            <a:avLst/>
            <a:gdLst>
              <a:gd name="connsiteX0" fmla="*/ 6134098 w 12268196"/>
              <a:gd name="connsiteY0" fmla="*/ 1501746 h 12268198"/>
              <a:gd name="connsiteX1" fmla="*/ 1501744 w 12268196"/>
              <a:gd name="connsiteY1" fmla="*/ 6134099 h 12268198"/>
              <a:gd name="connsiteX2" fmla="*/ 6134098 w 12268196"/>
              <a:gd name="connsiteY2" fmla="*/ 10766452 h 12268198"/>
              <a:gd name="connsiteX3" fmla="*/ 10766452 w 12268196"/>
              <a:gd name="connsiteY3" fmla="*/ 6134099 h 12268198"/>
              <a:gd name="connsiteX4" fmla="*/ 6134098 w 12268196"/>
              <a:gd name="connsiteY4" fmla="*/ 1501746 h 12268198"/>
              <a:gd name="connsiteX5" fmla="*/ 6134098 w 12268196"/>
              <a:gd name="connsiteY5" fmla="*/ 0 h 12268198"/>
              <a:gd name="connsiteX6" fmla="*/ 12268196 w 12268196"/>
              <a:gd name="connsiteY6" fmla="*/ 6134099 h 12268198"/>
              <a:gd name="connsiteX7" fmla="*/ 6134098 w 12268196"/>
              <a:gd name="connsiteY7" fmla="*/ 12268198 h 12268198"/>
              <a:gd name="connsiteX8" fmla="*/ 0 w 12268196"/>
              <a:gd name="connsiteY8" fmla="*/ 6134099 h 12268198"/>
              <a:gd name="connsiteX9" fmla="*/ 6134098 w 12268196"/>
              <a:gd name="connsiteY9" fmla="*/ 0 h 122681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2268196" h="12268198">
                <a:moveTo>
                  <a:pt x="6134098" y="1501746"/>
                </a:moveTo>
                <a:cubicBezTo>
                  <a:pt x="3575720" y="1501746"/>
                  <a:pt x="1501744" y="3575721"/>
                  <a:pt x="1501744" y="6134099"/>
                </a:cubicBezTo>
                <a:cubicBezTo>
                  <a:pt x="1501744" y="8692477"/>
                  <a:pt x="3575720" y="10766452"/>
                  <a:pt x="6134098" y="10766452"/>
                </a:cubicBezTo>
                <a:cubicBezTo>
                  <a:pt x="8692476" y="10766452"/>
                  <a:pt x="10766452" y="8692477"/>
                  <a:pt x="10766452" y="6134099"/>
                </a:cubicBezTo>
                <a:cubicBezTo>
                  <a:pt x="10766452" y="3575721"/>
                  <a:pt x="8692476" y="1501746"/>
                  <a:pt x="6134098" y="1501746"/>
                </a:cubicBezTo>
                <a:close/>
                <a:moveTo>
                  <a:pt x="6134098" y="0"/>
                </a:moveTo>
                <a:cubicBezTo>
                  <a:pt x="9521868" y="0"/>
                  <a:pt x="12268196" y="2746330"/>
                  <a:pt x="12268196" y="6134099"/>
                </a:cubicBezTo>
                <a:cubicBezTo>
                  <a:pt x="12268196" y="9521868"/>
                  <a:pt x="9521868" y="12268198"/>
                  <a:pt x="6134098" y="12268198"/>
                </a:cubicBezTo>
                <a:cubicBezTo>
                  <a:pt x="2746328" y="12268198"/>
                  <a:pt x="0" y="9521868"/>
                  <a:pt x="0" y="6134099"/>
                </a:cubicBezTo>
                <a:cubicBezTo>
                  <a:pt x="0" y="2746330"/>
                  <a:pt x="2746328" y="0"/>
                  <a:pt x="6134098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25400">
            <a:solidFill>
              <a:schemeClr val="bg1">
                <a:lumMod val="85000"/>
                <a:alpha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6" name="!!SubTitle">
            <a:extLst>
              <a:ext uri="{FF2B5EF4-FFF2-40B4-BE49-F238E27FC236}">
                <a16:creationId xmlns:a16="http://schemas.microsoft.com/office/drawing/2014/main" id="{C24DE410-6ED5-9B4E-1C19-CDF7F134D438}"/>
              </a:ext>
            </a:extLst>
          </p:cNvPr>
          <p:cNvSpPr txBox="1"/>
          <p:nvPr/>
        </p:nvSpPr>
        <p:spPr>
          <a:xfrm>
            <a:off x="10372778" y="1137329"/>
            <a:ext cx="13939568" cy="16590232"/>
          </a:xfrm>
          <a:prstGeom prst="rect">
            <a:avLst/>
          </a:prstGeom>
          <a:noFill/>
        </p:spPr>
        <p:txBody>
          <a:bodyPr spcFirstLastPara="1" wrap="none" numCol="1" rtlCol="0">
            <a:prstTxWarp prst="textArchUp">
              <a:avLst/>
            </a:prstTxWarp>
            <a:spAutoFit/>
          </a:bodyPr>
          <a:lstStyle>
            <a:defPPr>
              <a:defRPr lang="en-US"/>
            </a:defPPr>
            <a:lvl1pPr algn="ctr">
              <a:defRPr sz="5400" b="1" u="none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3200" b="0" dirty="0"/>
              <a:t>     we sell CONFIDENCE not templates</a:t>
            </a:r>
          </a:p>
        </p:txBody>
      </p:sp>
      <p:sp>
        <p:nvSpPr>
          <p:cNvPr id="37" name="TextBox 25">
            <a:extLst>
              <a:ext uri="{FF2B5EF4-FFF2-40B4-BE49-F238E27FC236}">
                <a16:creationId xmlns:a16="http://schemas.microsoft.com/office/drawing/2014/main" id="{CC044B72-72DC-E5FD-3005-5F2FFB9841BF}"/>
              </a:ext>
            </a:extLst>
          </p:cNvPr>
          <p:cNvSpPr txBox="1"/>
          <p:nvPr/>
        </p:nvSpPr>
        <p:spPr>
          <a:xfrm>
            <a:off x="12956536" y="6392534"/>
            <a:ext cx="8762474" cy="6186137"/>
          </a:xfrm>
          <a:prstGeom prst="rect">
            <a:avLst/>
          </a:prstGeom>
          <a:noFill/>
        </p:spPr>
        <p:txBody>
          <a:bodyPr wrap="none" rtlCol="0">
            <a:prstTxWarp prst="textArchDown">
              <a:avLst/>
            </a:prstTxWarp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44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rPr>
              <a:t> slideocean</a:t>
            </a:r>
            <a:r>
              <a:rPr lang="en-US" sz="4400" b="1" u="none" dirty="0">
                <a:solidFill>
                  <a:schemeClr val="tx2">
                    <a:lumMod val="75000"/>
                    <a:lumOff val="25000"/>
                  </a:schemeClr>
                </a:solidFill>
              </a:rPr>
              <a:t>.net</a:t>
            </a:r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9BED3FE4-BCFC-3EE1-E0C4-820DC5AC21C0}"/>
              </a:ext>
            </a:extLst>
          </p:cNvPr>
          <p:cNvSpPr/>
          <p:nvPr/>
        </p:nvSpPr>
        <p:spPr>
          <a:xfrm>
            <a:off x="11234776" y="5306445"/>
            <a:ext cx="1422148" cy="3103109"/>
          </a:xfrm>
          <a:custGeom>
            <a:avLst/>
            <a:gdLst>
              <a:gd name="connsiteX0" fmla="*/ 172095 w 1187358"/>
              <a:gd name="connsiteY0" fmla="*/ 0 h 2590800"/>
              <a:gd name="connsiteX1" fmla="*/ 189592 w 1187358"/>
              <a:gd name="connsiteY1" fmla="*/ 0 h 2590800"/>
              <a:gd name="connsiteX2" fmla="*/ 1180192 w 1187358"/>
              <a:gd name="connsiteY2" fmla="*/ 215900 h 2590800"/>
              <a:gd name="connsiteX3" fmla="*/ 1184660 w 1187358"/>
              <a:gd name="connsiteY3" fmla="*/ 207258 h 2590800"/>
              <a:gd name="connsiteX4" fmla="*/ 1184660 w 1187358"/>
              <a:gd name="connsiteY4" fmla="*/ 207258 h 2590800"/>
              <a:gd name="connsiteX5" fmla="*/ 1184660 w 1187358"/>
              <a:gd name="connsiteY5" fmla="*/ 207257 h 2590800"/>
              <a:gd name="connsiteX6" fmla="*/ 1187284 w 1187358"/>
              <a:gd name="connsiteY6" fmla="*/ 208851 h 2590800"/>
              <a:gd name="connsiteX7" fmla="*/ 1166621 w 1187358"/>
              <a:gd name="connsiteY7" fmla="*/ 281616 h 2590800"/>
              <a:gd name="connsiteX8" fmla="*/ 1038911 w 1187358"/>
              <a:gd name="connsiteY8" fmla="*/ 1295401 h 2590800"/>
              <a:gd name="connsiteX9" fmla="*/ 1166621 w 1187358"/>
              <a:gd name="connsiteY9" fmla="*/ 2309186 h 2590800"/>
              <a:gd name="connsiteX10" fmla="*/ 1187358 w 1187358"/>
              <a:gd name="connsiteY10" fmla="*/ 2382211 h 2590800"/>
              <a:gd name="connsiteX11" fmla="*/ 1184869 w 1187358"/>
              <a:gd name="connsiteY11" fmla="*/ 2383947 h 2590800"/>
              <a:gd name="connsiteX12" fmla="*/ 1180192 w 1187358"/>
              <a:gd name="connsiteY12" fmla="*/ 2374900 h 2590800"/>
              <a:gd name="connsiteX13" fmla="*/ 189592 w 1187358"/>
              <a:gd name="connsiteY13" fmla="*/ 2590800 h 2590800"/>
              <a:gd name="connsiteX14" fmla="*/ 172095 w 1187358"/>
              <a:gd name="connsiteY14" fmla="*/ 2590800 h 2590800"/>
              <a:gd name="connsiteX15" fmla="*/ 176892 w 1187358"/>
              <a:gd name="connsiteY15" fmla="*/ 2565401 h 2590800"/>
              <a:gd name="connsiteX16" fmla="*/ 159709 w 1187358"/>
              <a:gd name="connsiteY16" fmla="*/ 2565756 h 2590800"/>
              <a:gd name="connsiteX17" fmla="*/ 103521 w 1187358"/>
              <a:gd name="connsiteY17" fmla="*/ 2322305 h 2590800"/>
              <a:gd name="connsiteX18" fmla="*/ 0 w 1187358"/>
              <a:gd name="connsiteY18" fmla="*/ 1295400 h 2590800"/>
              <a:gd name="connsiteX19" fmla="*/ 103521 w 1187358"/>
              <a:gd name="connsiteY19" fmla="*/ 268495 h 2590800"/>
              <a:gd name="connsiteX20" fmla="*/ 159709 w 1187358"/>
              <a:gd name="connsiteY20" fmla="*/ 25045 h 2590800"/>
              <a:gd name="connsiteX21" fmla="*/ 176892 w 1187358"/>
              <a:gd name="connsiteY21" fmla="*/ 25399 h 2590800"/>
              <a:gd name="connsiteX22" fmla="*/ 172095 w 1187358"/>
              <a:gd name="connsiteY22" fmla="*/ 0 h 2590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1187358" h="2590800">
                <a:moveTo>
                  <a:pt x="172095" y="0"/>
                </a:moveTo>
                <a:lnTo>
                  <a:pt x="189592" y="0"/>
                </a:lnTo>
                <a:lnTo>
                  <a:pt x="1180192" y="215900"/>
                </a:lnTo>
                <a:lnTo>
                  <a:pt x="1184660" y="207258"/>
                </a:lnTo>
                <a:lnTo>
                  <a:pt x="1184660" y="207258"/>
                </a:lnTo>
                <a:lnTo>
                  <a:pt x="1184660" y="207257"/>
                </a:lnTo>
                <a:lnTo>
                  <a:pt x="1187284" y="208851"/>
                </a:lnTo>
                <a:lnTo>
                  <a:pt x="1166621" y="281616"/>
                </a:lnTo>
                <a:cubicBezTo>
                  <a:pt x="1083251" y="605649"/>
                  <a:pt x="1038911" y="945347"/>
                  <a:pt x="1038911" y="1295401"/>
                </a:cubicBezTo>
                <a:cubicBezTo>
                  <a:pt x="1038911" y="1645456"/>
                  <a:pt x="1083251" y="1985154"/>
                  <a:pt x="1166621" y="2309186"/>
                </a:cubicBezTo>
                <a:lnTo>
                  <a:pt x="1187358" y="2382211"/>
                </a:lnTo>
                <a:lnTo>
                  <a:pt x="1184869" y="2383947"/>
                </a:lnTo>
                <a:lnTo>
                  <a:pt x="1180192" y="2374900"/>
                </a:lnTo>
                <a:lnTo>
                  <a:pt x="189592" y="2590800"/>
                </a:lnTo>
                <a:lnTo>
                  <a:pt x="172095" y="2590800"/>
                </a:lnTo>
                <a:lnTo>
                  <a:pt x="176892" y="2565401"/>
                </a:lnTo>
                <a:lnTo>
                  <a:pt x="159709" y="2565756"/>
                </a:lnTo>
                <a:lnTo>
                  <a:pt x="103521" y="2322305"/>
                </a:lnTo>
                <a:cubicBezTo>
                  <a:pt x="35645" y="1990606"/>
                  <a:pt x="0" y="1647166"/>
                  <a:pt x="0" y="1295400"/>
                </a:cubicBezTo>
                <a:cubicBezTo>
                  <a:pt x="0" y="943635"/>
                  <a:pt x="35645" y="600195"/>
                  <a:pt x="103521" y="268495"/>
                </a:cubicBezTo>
                <a:lnTo>
                  <a:pt x="159709" y="25045"/>
                </a:lnTo>
                <a:lnTo>
                  <a:pt x="176892" y="25399"/>
                </a:lnTo>
                <a:lnTo>
                  <a:pt x="172095" y="0"/>
                </a:ln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0" name="Freeform: Shape 139">
            <a:extLst>
              <a:ext uri="{FF2B5EF4-FFF2-40B4-BE49-F238E27FC236}">
                <a16:creationId xmlns:a16="http://schemas.microsoft.com/office/drawing/2014/main" id="{7805EF72-8562-BACA-2968-000815D92F96}"/>
              </a:ext>
            </a:extLst>
          </p:cNvPr>
          <p:cNvSpPr/>
          <p:nvPr/>
        </p:nvSpPr>
        <p:spPr>
          <a:xfrm>
            <a:off x="9797305" y="5305838"/>
            <a:ext cx="1637254" cy="3104326"/>
          </a:xfrm>
          <a:custGeom>
            <a:avLst/>
            <a:gdLst>
              <a:gd name="connsiteX0" fmla="*/ 134166 w 1366951"/>
              <a:gd name="connsiteY0" fmla="*/ 0 h 2591816"/>
              <a:gd name="connsiteX1" fmla="*/ 1366951 w 1366951"/>
              <a:gd name="connsiteY1" fmla="*/ 0 h 2591816"/>
              <a:gd name="connsiteX2" fmla="*/ 1366808 w 1366951"/>
              <a:gd name="connsiteY2" fmla="*/ 507 h 2591816"/>
              <a:gd name="connsiteX3" fmla="*/ 145142 w 1366951"/>
              <a:gd name="connsiteY3" fmla="*/ 507 h 2591816"/>
              <a:gd name="connsiteX4" fmla="*/ 1359859 w 1366951"/>
              <a:gd name="connsiteY4" fmla="*/ 25553 h 2591816"/>
              <a:gd name="connsiteX5" fmla="*/ 1303671 w 1366951"/>
              <a:gd name="connsiteY5" fmla="*/ 269003 h 2591816"/>
              <a:gd name="connsiteX6" fmla="*/ 1200150 w 1366951"/>
              <a:gd name="connsiteY6" fmla="*/ 1295908 h 2591816"/>
              <a:gd name="connsiteX7" fmla="*/ 1303671 w 1366951"/>
              <a:gd name="connsiteY7" fmla="*/ 2322813 h 2591816"/>
              <a:gd name="connsiteX8" fmla="*/ 1359859 w 1366951"/>
              <a:gd name="connsiteY8" fmla="*/ 2566264 h 2591816"/>
              <a:gd name="connsiteX9" fmla="*/ 145142 w 1366951"/>
              <a:gd name="connsiteY9" fmla="*/ 2591309 h 2591816"/>
              <a:gd name="connsiteX10" fmla="*/ 1366808 w 1366951"/>
              <a:gd name="connsiteY10" fmla="*/ 2591309 h 2591816"/>
              <a:gd name="connsiteX11" fmla="*/ 1366951 w 1366951"/>
              <a:gd name="connsiteY11" fmla="*/ 2591816 h 2591816"/>
              <a:gd name="connsiteX12" fmla="*/ 134166 w 1366951"/>
              <a:gd name="connsiteY12" fmla="*/ 2591816 h 2591816"/>
              <a:gd name="connsiteX13" fmla="*/ 127904 w 1366951"/>
              <a:gd name="connsiteY13" fmla="*/ 2564685 h 2591816"/>
              <a:gd name="connsiteX14" fmla="*/ 0 w 1366951"/>
              <a:gd name="connsiteY14" fmla="*/ 1295908 h 2591816"/>
              <a:gd name="connsiteX15" fmla="*/ 127904 w 1366951"/>
              <a:gd name="connsiteY15" fmla="*/ 27131 h 2591816"/>
              <a:gd name="connsiteX16" fmla="*/ 134166 w 1366951"/>
              <a:gd name="connsiteY16" fmla="*/ 0 h 2591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366951" h="2591816">
                <a:moveTo>
                  <a:pt x="134166" y="0"/>
                </a:moveTo>
                <a:lnTo>
                  <a:pt x="1366951" y="0"/>
                </a:lnTo>
                <a:lnTo>
                  <a:pt x="1366808" y="507"/>
                </a:lnTo>
                <a:lnTo>
                  <a:pt x="145142" y="507"/>
                </a:lnTo>
                <a:lnTo>
                  <a:pt x="1359859" y="25553"/>
                </a:lnTo>
                <a:lnTo>
                  <a:pt x="1303671" y="269003"/>
                </a:lnTo>
                <a:cubicBezTo>
                  <a:pt x="1235795" y="600703"/>
                  <a:pt x="1200150" y="944143"/>
                  <a:pt x="1200150" y="1295908"/>
                </a:cubicBezTo>
                <a:cubicBezTo>
                  <a:pt x="1200150" y="1647674"/>
                  <a:pt x="1235795" y="1991114"/>
                  <a:pt x="1303671" y="2322813"/>
                </a:cubicBezTo>
                <a:lnTo>
                  <a:pt x="1359859" y="2566264"/>
                </a:lnTo>
                <a:lnTo>
                  <a:pt x="145142" y="2591309"/>
                </a:lnTo>
                <a:lnTo>
                  <a:pt x="1366808" y="2591309"/>
                </a:lnTo>
                <a:lnTo>
                  <a:pt x="1366951" y="2591816"/>
                </a:lnTo>
                <a:lnTo>
                  <a:pt x="134166" y="2591816"/>
                </a:lnTo>
                <a:lnTo>
                  <a:pt x="127904" y="2564685"/>
                </a:lnTo>
                <a:cubicBezTo>
                  <a:pt x="44041" y="2154859"/>
                  <a:pt x="0" y="1730527"/>
                  <a:pt x="0" y="1295908"/>
                </a:cubicBezTo>
                <a:cubicBezTo>
                  <a:pt x="0" y="861290"/>
                  <a:pt x="44041" y="436958"/>
                  <a:pt x="127904" y="27131"/>
                </a:cubicBezTo>
                <a:lnTo>
                  <a:pt x="134166" y="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1" name="Freeform: Shape 140">
            <a:extLst>
              <a:ext uri="{FF2B5EF4-FFF2-40B4-BE49-F238E27FC236}">
                <a16:creationId xmlns:a16="http://schemas.microsoft.com/office/drawing/2014/main" id="{65899AD3-8106-13FF-8A8D-25E03DA0195F}"/>
              </a:ext>
            </a:extLst>
          </p:cNvPr>
          <p:cNvSpPr/>
          <p:nvPr/>
        </p:nvSpPr>
        <p:spPr>
          <a:xfrm>
            <a:off x="2283728" y="2200828"/>
            <a:ext cx="9106506" cy="3104840"/>
          </a:xfrm>
          <a:custGeom>
            <a:avLst/>
            <a:gdLst>
              <a:gd name="connsiteX0" fmla="*/ 1296194 w 7603063"/>
              <a:gd name="connsiteY0" fmla="*/ 0 h 2592245"/>
              <a:gd name="connsiteX1" fmla="*/ 7155720 w 7603063"/>
              <a:gd name="connsiteY1" fmla="*/ 0 h 2592245"/>
              <a:gd name="connsiteX2" fmla="*/ 7573732 w 7603063"/>
              <a:gd name="connsiteY2" fmla="*/ 0 h 2592245"/>
              <a:gd name="connsiteX3" fmla="*/ 7603063 w 7603063"/>
              <a:gd name="connsiteY3" fmla="*/ 20723 h 2592245"/>
              <a:gd name="connsiteX4" fmla="*/ 7523826 w 7603063"/>
              <a:gd name="connsiteY4" fmla="*/ 121554 h 2592245"/>
              <a:gd name="connsiteX5" fmla="*/ 6471320 w 7603063"/>
              <a:gd name="connsiteY5" fmla="*/ 2314934 h 2592245"/>
              <a:gd name="connsiteX6" fmla="*/ 6407351 w 7603063"/>
              <a:gd name="connsiteY6" fmla="*/ 2592102 h 2592245"/>
              <a:gd name="connsiteX7" fmla="*/ 1296193 w 7603063"/>
              <a:gd name="connsiteY7" fmla="*/ 2592102 h 2592245"/>
              <a:gd name="connsiteX8" fmla="*/ 1293194 w 7603063"/>
              <a:gd name="connsiteY8" fmla="*/ 2592245 h 2592245"/>
              <a:gd name="connsiteX9" fmla="*/ 1293183 w 7603063"/>
              <a:gd name="connsiteY9" fmla="*/ 2592244 h 2592245"/>
              <a:gd name="connsiteX10" fmla="*/ 1293173 w 7603063"/>
              <a:gd name="connsiteY10" fmla="*/ 2592245 h 2592245"/>
              <a:gd name="connsiteX11" fmla="*/ 1171843 w 7603063"/>
              <a:gd name="connsiteY11" fmla="*/ 2586499 h 2592245"/>
              <a:gd name="connsiteX12" fmla="*/ 6692 w 7603063"/>
              <a:gd name="connsiteY12" fmla="*/ 1428721 h 2592245"/>
              <a:gd name="connsiteX13" fmla="*/ 0 w 7603063"/>
              <a:gd name="connsiteY13" fmla="*/ 1296194 h 2592245"/>
              <a:gd name="connsiteX14" fmla="*/ 6692 w 7603063"/>
              <a:gd name="connsiteY14" fmla="*/ 1163666 h 2592245"/>
              <a:gd name="connsiteX15" fmla="*/ 1296194 w 7603063"/>
              <a:gd name="connsiteY15" fmla="*/ 0 h 25922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7603063" h="2592245">
                <a:moveTo>
                  <a:pt x="1296194" y="0"/>
                </a:moveTo>
                <a:lnTo>
                  <a:pt x="7155720" y="0"/>
                </a:lnTo>
                <a:lnTo>
                  <a:pt x="7573732" y="0"/>
                </a:lnTo>
                <a:lnTo>
                  <a:pt x="7603063" y="20723"/>
                </a:lnTo>
                <a:lnTo>
                  <a:pt x="7523826" y="121554"/>
                </a:lnTo>
                <a:cubicBezTo>
                  <a:pt x="7040427" y="767936"/>
                  <a:pt x="6678340" y="1510314"/>
                  <a:pt x="6471320" y="2314934"/>
                </a:cubicBezTo>
                <a:lnTo>
                  <a:pt x="6407351" y="2592102"/>
                </a:lnTo>
                <a:lnTo>
                  <a:pt x="1296193" y="2592102"/>
                </a:lnTo>
                <a:lnTo>
                  <a:pt x="1293194" y="2592245"/>
                </a:lnTo>
                <a:lnTo>
                  <a:pt x="1293183" y="2592244"/>
                </a:lnTo>
                <a:lnTo>
                  <a:pt x="1293173" y="2592245"/>
                </a:lnTo>
                <a:lnTo>
                  <a:pt x="1171843" y="2586499"/>
                </a:lnTo>
                <a:cubicBezTo>
                  <a:pt x="557965" y="2528070"/>
                  <a:pt x="68922" y="2041484"/>
                  <a:pt x="6692" y="1428721"/>
                </a:cubicBezTo>
                <a:lnTo>
                  <a:pt x="0" y="1296194"/>
                </a:lnTo>
                <a:lnTo>
                  <a:pt x="6692" y="1163666"/>
                </a:lnTo>
                <a:cubicBezTo>
                  <a:pt x="73070" y="510052"/>
                  <a:pt x="625068" y="0"/>
                  <a:pt x="1296194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2" name="Freeform: Shape 141">
            <a:extLst>
              <a:ext uri="{FF2B5EF4-FFF2-40B4-BE49-F238E27FC236}">
                <a16:creationId xmlns:a16="http://schemas.microsoft.com/office/drawing/2014/main" id="{04A937BB-AA42-57B1-0856-A537A244ACCF}"/>
              </a:ext>
            </a:extLst>
          </p:cNvPr>
          <p:cNvSpPr/>
          <p:nvPr/>
        </p:nvSpPr>
        <p:spPr>
          <a:xfrm>
            <a:off x="2283726" y="5305668"/>
            <a:ext cx="7674275" cy="3104663"/>
          </a:xfrm>
          <a:custGeom>
            <a:avLst/>
            <a:gdLst>
              <a:gd name="connsiteX0" fmla="*/ 1293175 w 6407287"/>
              <a:gd name="connsiteY0" fmla="*/ 0 h 2592097"/>
              <a:gd name="connsiteX1" fmla="*/ 1293186 w 6407287"/>
              <a:gd name="connsiteY1" fmla="*/ 0 h 2592097"/>
              <a:gd name="connsiteX2" fmla="*/ 1293196 w 6407287"/>
              <a:gd name="connsiteY2" fmla="*/ 0 h 2592097"/>
              <a:gd name="connsiteX3" fmla="*/ 1296195 w 6407287"/>
              <a:gd name="connsiteY3" fmla="*/ 141 h 2592097"/>
              <a:gd name="connsiteX4" fmla="*/ 6407287 w 6407287"/>
              <a:gd name="connsiteY4" fmla="*/ 142 h 2592097"/>
              <a:gd name="connsiteX5" fmla="*/ 6401025 w 6407287"/>
              <a:gd name="connsiteY5" fmla="*/ 27273 h 2592097"/>
              <a:gd name="connsiteX6" fmla="*/ 6273121 w 6407287"/>
              <a:gd name="connsiteY6" fmla="*/ 1296050 h 2592097"/>
              <a:gd name="connsiteX7" fmla="*/ 6401025 w 6407287"/>
              <a:gd name="connsiteY7" fmla="*/ 2564827 h 2592097"/>
              <a:gd name="connsiteX8" fmla="*/ 6407287 w 6407287"/>
              <a:gd name="connsiteY8" fmla="*/ 2591958 h 2592097"/>
              <a:gd name="connsiteX9" fmla="*/ 1296195 w 6407287"/>
              <a:gd name="connsiteY9" fmla="*/ 2591959 h 2592097"/>
              <a:gd name="connsiteX10" fmla="*/ 1296194 w 6407287"/>
              <a:gd name="connsiteY10" fmla="*/ 2591959 h 2592097"/>
              <a:gd name="connsiteX11" fmla="*/ 1296179 w 6407287"/>
              <a:gd name="connsiteY11" fmla="*/ 2591960 h 2592097"/>
              <a:gd name="connsiteX12" fmla="*/ 1293293 w 6407287"/>
              <a:gd name="connsiteY12" fmla="*/ 2592097 h 2592097"/>
              <a:gd name="connsiteX13" fmla="*/ 1163666 w 6407287"/>
              <a:gd name="connsiteY13" fmla="*/ 2585551 h 2592097"/>
              <a:gd name="connsiteX14" fmla="*/ 6692 w 6407287"/>
              <a:gd name="connsiteY14" fmla="*/ 1428578 h 2592097"/>
              <a:gd name="connsiteX15" fmla="*/ 0 w 6407287"/>
              <a:gd name="connsiteY15" fmla="*/ 1296050 h 2592097"/>
              <a:gd name="connsiteX16" fmla="*/ 6692 w 6407287"/>
              <a:gd name="connsiteY16" fmla="*/ 1163522 h 2592097"/>
              <a:gd name="connsiteX17" fmla="*/ 1171843 w 6407287"/>
              <a:gd name="connsiteY17" fmla="*/ 5744 h 2592097"/>
              <a:gd name="connsiteX18" fmla="*/ 1293175 w 6407287"/>
              <a:gd name="connsiteY18" fmla="*/ 0 h 25920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6407287" h="2592097">
                <a:moveTo>
                  <a:pt x="1293175" y="0"/>
                </a:moveTo>
                <a:lnTo>
                  <a:pt x="1293186" y="0"/>
                </a:lnTo>
                <a:lnTo>
                  <a:pt x="1293196" y="0"/>
                </a:lnTo>
                <a:lnTo>
                  <a:pt x="1296195" y="141"/>
                </a:lnTo>
                <a:lnTo>
                  <a:pt x="6407287" y="142"/>
                </a:lnTo>
                <a:lnTo>
                  <a:pt x="6401025" y="27273"/>
                </a:lnTo>
                <a:cubicBezTo>
                  <a:pt x="6317162" y="437100"/>
                  <a:pt x="6273121" y="861432"/>
                  <a:pt x="6273121" y="1296050"/>
                </a:cubicBezTo>
                <a:cubicBezTo>
                  <a:pt x="6273121" y="1730669"/>
                  <a:pt x="6317162" y="2155001"/>
                  <a:pt x="6401025" y="2564827"/>
                </a:cubicBezTo>
                <a:lnTo>
                  <a:pt x="6407287" y="2591958"/>
                </a:lnTo>
                <a:lnTo>
                  <a:pt x="1296195" y="2591959"/>
                </a:lnTo>
                <a:lnTo>
                  <a:pt x="1296194" y="2591959"/>
                </a:lnTo>
                <a:lnTo>
                  <a:pt x="1296179" y="2591960"/>
                </a:lnTo>
                <a:lnTo>
                  <a:pt x="1293293" y="2592097"/>
                </a:lnTo>
                <a:lnTo>
                  <a:pt x="1163666" y="2585551"/>
                </a:lnTo>
                <a:cubicBezTo>
                  <a:pt x="553627" y="2523598"/>
                  <a:pt x="68645" y="2038617"/>
                  <a:pt x="6692" y="1428578"/>
                </a:cubicBezTo>
                <a:lnTo>
                  <a:pt x="0" y="1296050"/>
                </a:lnTo>
                <a:lnTo>
                  <a:pt x="6692" y="1163522"/>
                </a:lnTo>
                <a:cubicBezTo>
                  <a:pt x="68922" y="550759"/>
                  <a:pt x="557965" y="64174"/>
                  <a:pt x="1171843" y="5744"/>
                </a:cubicBezTo>
                <a:lnTo>
                  <a:pt x="1293175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3" name="Freeform: Shape 142">
            <a:extLst>
              <a:ext uri="{FF2B5EF4-FFF2-40B4-BE49-F238E27FC236}">
                <a16:creationId xmlns:a16="http://schemas.microsoft.com/office/drawing/2014/main" id="{21BB75EB-CA33-3A07-BB2C-813346BA7FA8}"/>
              </a:ext>
            </a:extLst>
          </p:cNvPr>
          <p:cNvSpPr/>
          <p:nvPr/>
        </p:nvSpPr>
        <p:spPr>
          <a:xfrm>
            <a:off x="2283728" y="8410166"/>
            <a:ext cx="9106507" cy="3105010"/>
          </a:xfrm>
          <a:custGeom>
            <a:avLst/>
            <a:gdLst>
              <a:gd name="connsiteX0" fmla="*/ 1296194 w 7603064"/>
              <a:gd name="connsiteY0" fmla="*/ 0 h 2592387"/>
              <a:gd name="connsiteX1" fmla="*/ 6407285 w 7603064"/>
              <a:gd name="connsiteY1" fmla="*/ 0 h 2592387"/>
              <a:gd name="connsiteX2" fmla="*/ 6471320 w 7603064"/>
              <a:gd name="connsiteY2" fmla="*/ 277451 h 2592387"/>
              <a:gd name="connsiteX3" fmla="*/ 7523826 w 7603064"/>
              <a:gd name="connsiteY3" fmla="*/ 2470831 h 2592387"/>
              <a:gd name="connsiteX4" fmla="*/ 7603064 w 7603064"/>
              <a:gd name="connsiteY4" fmla="*/ 2571663 h 2592387"/>
              <a:gd name="connsiteX5" fmla="*/ 7573732 w 7603064"/>
              <a:gd name="connsiteY5" fmla="*/ 2592387 h 2592387"/>
              <a:gd name="connsiteX6" fmla="*/ 7155720 w 7603064"/>
              <a:gd name="connsiteY6" fmla="*/ 2592387 h 2592387"/>
              <a:gd name="connsiteX7" fmla="*/ 1296194 w 7603064"/>
              <a:gd name="connsiteY7" fmla="*/ 2592387 h 2592387"/>
              <a:gd name="connsiteX8" fmla="*/ 6692 w 7603064"/>
              <a:gd name="connsiteY8" fmla="*/ 1428721 h 2592387"/>
              <a:gd name="connsiteX9" fmla="*/ 0 w 7603064"/>
              <a:gd name="connsiteY9" fmla="*/ 1296193 h 2592387"/>
              <a:gd name="connsiteX10" fmla="*/ 6692 w 7603064"/>
              <a:gd name="connsiteY10" fmla="*/ 1163666 h 2592387"/>
              <a:gd name="connsiteX11" fmla="*/ 1171843 w 7603064"/>
              <a:gd name="connsiteY11" fmla="*/ 5888 h 2592387"/>
              <a:gd name="connsiteX12" fmla="*/ 1293292 w 7603064"/>
              <a:gd name="connsiteY12" fmla="*/ 138 h 2592387"/>
              <a:gd name="connsiteX13" fmla="*/ 1293382 w 7603064"/>
              <a:gd name="connsiteY13" fmla="*/ 142 h 2592387"/>
              <a:gd name="connsiteX14" fmla="*/ 1296178 w 7603064"/>
              <a:gd name="connsiteY14" fmla="*/ 1 h 2592387"/>
              <a:gd name="connsiteX15" fmla="*/ 1296194 w 7603064"/>
              <a:gd name="connsiteY15" fmla="*/ 0 h 259238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7603064" h="2592387">
                <a:moveTo>
                  <a:pt x="1296194" y="0"/>
                </a:moveTo>
                <a:lnTo>
                  <a:pt x="6407285" y="0"/>
                </a:lnTo>
                <a:lnTo>
                  <a:pt x="6471320" y="277451"/>
                </a:lnTo>
                <a:cubicBezTo>
                  <a:pt x="6678340" y="1082071"/>
                  <a:pt x="7040427" y="1824449"/>
                  <a:pt x="7523826" y="2470831"/>
                </a:cubicBezTo>
                <a:lnTo>
                  <a:pt x="7603064" y="2571663"/>
                </a:lnTo>
                <a:lnTo>
                  <a:pt x="7573732" y="2592387"/>
                </a:lnTo>
                <a:lnTo>
                  <a:pt x="7155720" y="2592387"/>
                </a:lnTo>
                <a:lnTo>
                  <a:pt x="1296194" y="2592387"/>
                </a:lnTo>
                <a:cubicBezTo>
                  <a:pt x="625068" y="2592387"/>
                  <a:pt x="73070" y="2082335"/>
                  <a:pt x="6692" y="1428721"/>
                </a:cubicBezTo>
                <a:lnTo>
                  <a:pt x="0" y="1296193"/>
                </a:lnTo>
                <a:lnTo>
                  <a:pt x="6692" y="1163666"/>
                </a:lnTo>
                <a:cubicBezTo>
                  <a:pt x="68922" y="550903"/>
                  <a:pt x="557965" y="64318"/>
                  <a:pt x="1171843" y="5888"/>
                </a:cubicBezTo>
                <a:lnTo>
                  <a:pt x="1293292" y="138"/>
                </a:lnTo>
                <a:lnTo>
                  <a:pt x="1293382" y="142"/>
                </a:lnTo>
                <a:lnTo>
                  <a:pt x="1296178" y="1"/>
                </a:lnTo>
                <a:lnTo>
                  <a:pt x="1296194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4" name="Freeform: Shape 143">
            <a:extLst>
              <a:ext uri="{FF2B5EF4-FFF2-40B4-BE49-F238E27FC236}">
                <a16:creationId xmlns:a16="http://schemas.microsoft.com/office/drawing/2014/main" id="{6BE012FD-A650-D5F5-82E8-454A7DC399D7}"/>
              </a:ext>
            </a:extLst>
          </p:cNvPr>
          <p:cNvSpPr/>
          <p:nvPr/>
        </p:nvSpPr>
        <p:spPr>
          <a:xfrm>
            <a:off x="11426066" y="3055991"/>
            <a:ext cx="2150166" cy="2509047"/>
          </a:xfrm>
          <a:custGeom>
            <a:avLst/>
            <a:gdLst>
              <a:gd name="connsiteX0" fmla="*/ 324984 w 1795183"/>
              <a:gd name="connsiteY0" fmla="*/ 1878264 h 2094815"/>
              <a:gd name="connsiteX1" fmla="*/ 322161 w 1795183"/>
              <a:gd name="connsiteY1" fmla="*/ 1878407 h 2094815"/>
              <a:gd name="connsiteX2" fmla="*/ 322162 w 1795183"/>
              <a:gd name="connsiteY2" fmla="*/ 1878407 h 2094815"/>
              <a:gd name="connsiteX3" fmla="*/ 324984 w 1795183"/>
              <a:gd name="connsiteY3" fmla="*/ 1878264 h 2094815"/>
              <a:gd name="connsiteX4" fmla="*/ 454719 w 1795183"/>
              <a:gd name="connsiteY4" fmla="*/ 1871711 h 2094815"/>
              <a:gd name="connsiteX5" fmla="*/ 454690 w 1795183"/>
              <a:gd name="connsiteY5" fmla="*/ 1871716 h 2094815"/>
              <a:gd name="connsiteX6" fmla="*/ 325004 w 1795183"/>
              <a:gd name="connsiteY6" fmla="*/ 1878265 h 2094815"/>
              <a:gd name="connsiteX7" fmla="*/ 325014 w 1795183"/>
              <a:gd name="connsiteY7" fmla="*/ 1878266 h 2094815"/>
              <a:gd name="connsiteX8" fmla="*/ 454690 w 1795183"/>
              <a:gd name="connsiteY8" fmla="*/ 1871717 h 2094815"/>
              <a:gd name="connsiteX9" fmla="*/ 645933 w 1795183"/>
              <a:gd name="connsiteY9" fmla="*/ 1836250 h 2094815"/>
              <a:gd name="connsiteX10" fmla="*/ 454718 w 1795183"/>
              <a:gd name="connsiteY10" fmla="*/ 1871711 h 2094815"/>
              <a:gd name="connsiteX11" fmla="*/ 454746 w 1795183"/>
              <a:gd name="connsiteY11" fmla="*/ 1871706 h 2094815"/>
              <a:gd name="connsiteX12" fmla="*/ 645917 w 1795183"/>
              <a:gd name="connsiteY12" fmla="*/ 1836254 h 2094815"/>
              <a:gd name="connsiteX13" fmla="*/ 673037 w 1795183"/>
              <a:gd name="connsiteY13" fmla="*/ 1829550 h 2094815"/>
              <a:gd name="connsiteX14" fmla="*/ 673029 w 1795183"/>
              <a:gd name="connsiteY14" fmla="*/ 1829553 h 2094815"/>
              <a:gd name="connsiteX15" fmla="*/ 663525 w 1795183"/>
              <a:gd name="connsiteY15" fmla="*/ 1832987 h 2094815"/>
              <a:gd name="connsiteX16" fmla="*/ 645949 w 1795183"/>
              <a:gd name="connsiteY16" fmla="*/ 1836247 h 2094815"/>
              <a:gd name="connsiteX17" fmla="*/ 645933 w 1795183"/>
              <a:gd name="connsiteY17" fmla="*/ 1836251 h 2094815"/>
              <a:gd name="connsiteX18" fmla="*/ 663525 w 1795183"/>
              <a:gd name="connsiteY18" fmla="*/ 1832988 h 2094815"/>
              <a:gd name="connsiteX19" fmla="*/ 843401 w 1795183"/>
              <a:gd name="connsiteY19" fmla="*/ 1767981 h 2094815"/>
              <a:gd name="connsiteX20" fmla="*/ 673037 w 1795183"/>
              <a:gd name="connsiteY20" fmla="*/ 1829549 h 2094815"/>
              <a:gd name="connsiteX21" fmla="*/ 673046 w 1795183"/>
              <a:gd name="connsiteY21" fmla="*/ 1829547 h 2094815"/>
              <a:gd name="connsiteX22" fmla="*/ 843390 w 1795183"/>
              <a:gd name="connsiteY22" fmla="*/ 1767986 h 2094815"/>
              <a:gd name="connsiteX23" fmla="*/ 874049 w 1795183"/>
              <a:gd name="connsiteY23" fmla="*/ 1754016 h 2094815"/>
              <a:gd name="connsiteX24" fmla="*/ 874039 w 1795183"/>
              <a:gd name="connsiteY24" fmla="*/ 1754020 h 2094815"/>
              <a:gd name="connsiteX25" fmla="*/ 859179 w 1795183"/>
              <a:gd name="connsiteY25" fmla="*/ 1762279 h 2094815"/>
              <a:gd name="connsiteX26" fmla="*/ 843411 w 1795183"/>
              <a:gd name="connsiteY26" fmla="*/ 1767977 h 2094815"/>
              <a:gd name="connsiteX27" fmla="*/ 843401 w 1795183"/>
              <a:gd name="connsiteY27" fmla="*/ 1767982 h 2094815"/>
              <a:gd name="connsiteX28" fmla="*/ 859179 w 1795183"/>
              <a:gd name="connsiteY28" fmla="*/ 1762280 h 2094815"/>
              <a:gd name="connsiteX29" fmla="*/ 1030272 w 1795183"/>
              <a:gd name="connsiteY29" fmla="*/ 1667193 h 2094815"/>
              <a:gd name="connsiteX30" fmla="*/ 874049 w 1795183"/>
              <a:gd name="connsiteY30" fmla="*/ 1754015 h 2094815"/>
              <a:gd name="connsiteX31" fmla="*/ 874059 w 1795183"/>
              <a:gd name="connsiteY31" fmla="*/ 1754010 h 2094815"/>
              <a:gd name="connsiteX32" fmla="*/ 1030265 w 1795183"/>
              <a:gd name="connsiteY32" fmla="*/ 1667198 h 2094815"/>
              <a:gd name="connsiteX33" fmla="*/ 1052652 w 1795183"/>
              <a:gd name="connsiteY33" fmla="*/ 1651582 h 2094815"/>
              <a:gd name="connsiteX34" fmla="*/ 1052641 w 1795183"/>
              <a:gd name="connsiteY34" fmla="*/ 1651590 h 2094815"/>
              <a:gd name="connsiteX35" fmla="*/ 1038774 w 1795183"/>
              <a:gd name="connsiteY35" fmla="*/ 1662468 h 2094815"/>
              <a:gd name="connsiteX36" fmla="*/ 1030279 w 1795183"/>
              <a:gd name="connsiteY36" fmla="*/ 1667189 h 2094815"/>
              <a:gd name="connsiteX37" fmla="*/ 1030272 w 1795183"/>
              <a:gd name="connsiteY37" fmla="*/ 1667194 h 2094815"/>
              <a:gd name="connsiteX38" fmla="*/ 1038774 w 1795183"/>
              <a:gd name="connsiteY38" fmla="*/ 1662469 h 2094815"/>
              <a:gd name="connsiteX39" fmla="*/ 1199419 w 1795183"/>
              <a:gd name="connsiteY39" fmla="*/ 1536443 h 2094815"/>
              <a:gd name="connsiteX40" fmla="*/ 1052652 w 1795183"/>
              <a:gd name="connsiteY40" fmla="*/ 1651581 h 2094815"/>
              <a:gd name="connsiteX41" fmla="*/ 1052664 w 1795183"/>
              <a:gd name="connsiteY41" fmla="*/ 1651573 h 2094815"/>
              <a:gd name="connsiteX42" fmla="*/ 1199401 w 1795183"/>
              <a:gd name="connsiteY42" fmla="*/ 1536458 h 2094815"/>
              <a:gd name="connsiteX43" fmla="*/ 1318363 w 1795183"/>
              <a:gd name="connsiteY43" fmla="*/ 1408476 h 2094815"/>
              <a:gd name="connsiteX44" fmla="*/ 1281628 w 1795183"/>
              <a:gd name="connsiteY44" fmla="*/ 1453744 h 2094815"/>
              <a:gd name="connsiteX45" fmla="*/ 1245621 w 1795183"/>
              <a:gd name="connsiteY45" fmla="*/ 1489967 h 2094815"/>
              <a:gd name="connsiteX46" fmla="*/ 1248463 w 1795183"/>
              <a:gd name="connsiteY46" fmla="*/ 1483680 h 2094815"/>
              <a:gd name="connsiteX47" fmla="*/ 1350464 w 1795183"/>
              <a:gd name="connsiteY47" fmla="*/ 1368917 h 2094815"/>
              <a:gd name="connsiteX48" fmla="*/ 1338278 w 1795183"/>
              <a:gd name="connsiteY48" fmla="*/ 1387050 h 2094815"/>
              <a:gd name="connsiteX49" fmla="*/ 1318363 w 1795183"/>
              <a:gd name="connsiteY49" fmla="*/ 1408476 h 2094815"/>
              <a:gd name="connsiteX50" fmla="*/ 1452424 w 1795183"/>
              <a:gd name="connsiteY50" fmla="*/ 1217208 h 2094815"/>
              <a:gd name="connsiteX51" fmla="*/ 1373539 w 1795183"/>
              <a:gd name="connsiteY51" fmla="*/ 1340482 h 2094815"/>
              <a:gd name="connsiteX52" fmla="*/ 1350464 w 1795183"/>
              <a:gd name="connsiteY52" fmla="*/ 1368917 h 2094815"/>
              <a:gd name="connsiteX53" fmla="*/ 1510120 w 1795183"/>
              <a:gd name="connsiteY53" fmla="*/ 1099503 h 2094815"/>
              <a:gd name="connsiteX54" fmla="*/ 1499352 w 1795183"/>
              <a:gd name="connsiteY54" fmla="*/ 1125492 h 2094815"/>
              <a:gd name="connsiteX55" fmla="*/ 1452433 w 1795183"/>
              <a:gd name="connsiteY55" fmla="*/ 1217196 h 2094815"/>
              <a:gd name="connsiteX56" fmla="*/ 1452424 w 1795183"/>
              <a:gd name="connsiteY56" fmla="*/ 1217208 h 2094815"/>
              <a:gd name="connsiteX57" fmla="*/ 1452433 w 1795183"/>
              <a:gd name="connsiteY57" fmla="*/ 1217195 h 2094815"/>
              <a:gd name="connsiteX58" fmla="*/ 1523826 w 1795183"/>
              <a:gd name="connsiteY58" fmla="*/ 1066422 h 2094815"/>
              <a:gd name="connsiteX59" fmla="*/ 1517262 w 1795183"/>
              <a:gd name="connsiteY59" fmla="*/ 1084932 h 2094815"/>
              <a:gd name="connsiteX60" fmla="*/ 1510120 w 1795183"/>
              <a:gd name="connsiteY60" fmla="*/ 1099503 h 2094815"/>
              <a:gd name="connsiteX61" fmla="*/ 1560945 w 1795183"/>
              <a:gd name="connsiteY61" fmla="*/ 961750 h 2094815"/>
              <a:gd name="connsiteX62" fmla="*/ 1539020 w 1795183"/>
              <a:gd name="connsiteY62" fmla="*/ 1029749 h 2094815"/>
              <a:gd name="connsiteX63" fmla="*/ 1523826 w 1795183"/>
              <a:gd name="connsiteY63" fmla="*/ 1066422 h 2094815"/>
              <a:gd name="connsiteX64" fmla="*/ 1568586 w 1795183"/>
              <a:gd name="connsiteY64" fmla="*/ 938052 h 2094815"/>
              <a:gd name="connsiteX65" fmla="*/ 1566977 w 1795183"/>
              <a:gd name="connsiteY65" fmla="*/ 944741 h 2094815"/>
              <a:gd name="connsiteX66" fmla="*/ 1560945 w 1795183"/>
              <a:gd name="connsiteY66" fmla="*/ 961750 h 2094815"/>
              <a:gd name="connsiteX67" fmla="*/ 1616869 w 1795183"/>
              <a:gd name="connsiteY67" fmla="*/ 613621 h 2094815"/>
              <a:gd name="connsiteX68" fmla="*/ 1612468 w 1795183"/>
              <a:gd name="connsiteY68" fmla="*/ 706564 h 2094815"/>
              <a:gd name="connsiteX69" fmla="*/ 1615382 w 1795183"/>
              <a:gd name="connsiteY69" fmla="*/ 645030 h 2094815"/>
              <a:gd name="connsiteX70" fmla="*/ 1618356 w 1795183"/>
              <a:gd name="connsiteY70" fmla="*/ 582214 h 2094815"/>
              <a:gd name="connsiteX71" fmla="*/ 1616869 w 1795183"/>
              <a:gd name="connsiteY71" fmla="*/ 613622 h 2094815"/>
              <a:gd name="connsiteX72" fmla="*/ 1618356 w 1795183"/>
              <a:gd name="connsiteY72" fmla="*/ 582215 h 2094815"/>
              <a:gd name="connsiteX73" fmla="*/ 1618357 w 1795183"/>
              <a:gd name="connsiteY73" fmla="*/ 582215 h 2094815"/>
              <a:gd name="connsiteX74" fmla="*/ 1618357 w 1795183"/>
              <a:gd name="connsiteY74" fmla="*/ 582214 h 2094815"/>
              <a:gd name="connsiteX75" fmla="*/ 951308 w 1795183"/>
              <a:gd name="connsiteY75" fmla="*/ 0 h 2094815"/>
              <a:gd name="connsiteX76" fmla="*/ 1612548 w 1795183"/>
              <a:gd name="connsiteY76" fmla="*/ 467180 h 2094815"/>
              <a:gd name="connsiteX77" fmla="*/ 1612548 w 1795183"/>
              <a:gd name="connsiteY77" fmla="*/ 467181 h 2094815"/>
              <a:gd name="connsiteX78" fmla="*/ 1795183 w 1795183"/>
              <a:gd name="connsiteY78" fmla="*/ 596216 h 2094815"/>
              <a:gd name="connsiteX79" fmla="*/ 1778675 w 1795183"/>
              <a:gd name="connsiteY79" fmla="*/ 628149 h 2094815"/>
              <a:gd name="connsiteX80" fmla="*/ 1685087 w 1795183"/>
              <a:gd name="connsiteY80" fmla="*/ 747242 h 2094815"/>
              <a:gd name="connsiteX81" fmla="*/ 1579037 w 1795183"/>
              <a:gd name="connsiteY81" fmla="*/ 896373 h 2094815"/>
              <a:gd name="connsiteX82" fmla="*/ 1595158 w 1795183"/>
              <a:gd name="connsiteY82" fmla="*/ 827607 h 2094815"/>
              <a:gd name="connsiteX83" fmla="*/ 1595163 w 1795183"/>
              <a:gd name="connsiteY83" fmla="*/ 827587 h 2094815"/>
              <a:gd name="connsiteX84" fmla="*/ 1600143 w 1795183"/>
              <a:gd name="connsiteY84" fmla="*/ 792761 h 2094815"/>
              <a:gd name="connsiteX85" fmla="*/ 1599196 w 1795183"/>
              <a:gd name="connsiteY85" fmla="*/ 799382 h 2094815"/>
              <a:gd name="connsiteX86" fmla="*/ 1595163 w 1795183"/>
              <a:gd name="connsiteY86" fmla="*/ 827586 h 2094815"/>
              <a:gd name="connsiteX87" fmla="*/ 1595158 w 1795183"/>
              <a:gd name="connsiteY87" fmla="*/ 827607 h 2094815"/>
              <a:gd name="connsiteX88" fmla="*/ 1578398 w 1795183"/>
              <a:gd name="connsiteY88" fmla="*/ 897272 h 2094815"/>
              <a:gd name="connsiteX89" fmla="*/ 1579037 w 1795183"/>
              <a:gd name="connsiteY89" fmla="*/ 896373 h 2094815"/>
              <a:gd name="connsiteX90" fmla="*/ 1571077 w 1795183"/>
              <a:gd name="connsiteY90" fmla="*/ 930327 h 2094815"/>
              <a:gd name="connsiteX91" fmla="*/ 1568586 w 1795183"/>
              <a:gd name="connsiteY91" fmla="*/ 938052 h 2094815"/>
              <a:gd name="connsiteX92" fmla="*/ 1592357 w 1795183"/>
              <a:gd name="connsiteY92" fmla="*/ 839248 h 2094815"/>
              <a:gd name="connsiteX93" fmla="*/ 1578397 w 1795183"/>
              <a:gd name="connsiteY93" fmla="*/ 897273 h 2094815"/>
              <a:gd name="connsiteX94" fmla="*/ 1571990 w 1795183"/>
              <a:gd name="connsiteY94" fmla="*/ 906283 h 2094815"/>
              <a:gd name="connsiteX95" fmla="*/ 1279218 w 1795183"/>
              <a:gd name="connsiteY95" fmla="*/ 1415652 h 2094815"/>
              <a:gd name="connsiteX96" fmla="*/ 1248463 w 1795183"/>
              <a:gd name="connsiteY96" fmla="*/ 1483680 h 2094815"/>
              <a:gd name="connsiteX97" fmla="*/ 1199432 w 1795183"/>
              <a:gd name="connsiteY97" fmla="*/ 1536433 h 2094815"/>
              <a:gd name="connsiteX98" fmla="*/ 1199419 w 1795183"/>
              <a:gd name="connsiteY98" fmla="*/ 1536444 h 2094815"/>
              <a:gd name="connsiteX99" fmla="*/ 1199432 w 1795183"/>
              <a:gd name="connsiteY99" fmla="*/ 1536434 h 2094815"/>
              <a:gd name="connsiteX100" fmla="*/ 1245619 w 1795183"/>
              <a:gd name="connsiteY100" fmla="*/ 1489971 h 2094815"/>
              <a:gd name="connsiteX101" fmla="*/ 1197983 w 1795183"/>
              <a:gd name="connsiteY101" fmla="*/ 1595340 h 2094815"/>
              <a:gd name="connsiteX102" fmla="*/ 1061575 w 1795183"/>
              <a:gd name="connsiteY102" fmla="*/ 1968034 h 2094815"/>
              <a:gd name="connsiteX103" fmla="*/ 1031777 w 1795183"/>
              <a:gd name="connsiteY103" fmla="*/ 2072969 h 2094815"/>
              <a:gd name="connsiteX104" fmla="*/ 1024951 w 1795183"/>
              <a:gd name="connsiteY104" fmla="*/ 2086172 h 2094815"/>
              <a:gd name="connsiteX105" fmla="*/ 1024951 w 1795183"/>
              <a:gd name="connsiteY105" fmla="*/ 2086173 h 2094815"/>
              <a:gd name="connsiteX106" fmla="*/ 1020483 w 1795183"/>
              <a:gd name="connsiteY106" fmla="*/ 2094815 h 2094815"/>
              <a:gd name="connsiteX107" fmla="*/ 29883 w 1795183"/>
              <a:gd name="connsiteY107" fmla="*/ 1878915 h 2094815"/>
              <a:gd name="connsiteX108" fmla="*/ 12386 w 1795183"/>
              <a:gd name="connsiteY108" fmla="*/ 1878915 h 2094815"/>
              <a:gd name="connsiteX109" fmla="*/ 17183 w 1795183"/>
              <a:gd name="connsiteY109" fmla="*/ 1904314 h 2094815"/>
              <a:gd name="connsiteX110" fmla="*/ 0 w 1795183"/>
              <a:gd name="connsiteY110" fmla="*/ 1903960 h 2094815"/>
              <a:gd name="connsiteX111" fmla="*/ 708 w 1795183"/>
              <a:gd name="connsiteY111" fmla="*/ 1900890 h 2094815"/>
              <a:gd name="connsiteX112" fmla="*/ 6949 w 1795183"/>
              <a:gd name="connsiteY112" fmla="*/ 1878914 h 2094815"/>
              <a:gd name="connsiteX113" fmla="*/ 7092 w 1795183"/>
              <a:gd name="connsiteY113" fmla="*/ 1878407 h 2094815"/>
              <a:gd name="connsiteX114" fmla="*/ 7091 w 1795183"/>
              <a:gd name="connsiteY114" fmla="*/ 1878407 h 2094815"/>
              <a:gd name="connsiteX115" fmla="*/ 7173 w 1795183"/>
              <a:gd name="connsiteY115" fmla="*/ 1878121 h 2094815"/>
              <a:gd name="connsiteX116" fmla="*/ 7174 w 1795183"/>
              <a:gd name="connsiteY116" fmla="*/ 1878121 h 2094815"/>
              <a:gd name="connsiteX117" fmla="*/ 69371 w 1795183"/>
              <a:gd name="connsiteY117" fmla="*/ 1659094 h 2094815"/>
              <a:gd name="connsiteX118" fmla="*/ 852571 w 1795183"/>
              <a:gd name="connsiteY118" fmla="*/ 125644 h 20948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</a:cxnLst>
            <a:rect l="l" t="t" r="r" b="b"/>
            <a:pathLst>
              <a:path w="1795183" h="2094815">
                <a:moveTo>
                  <a:pt x="324984" y="1878264"/>
                </a:moveTo>
                <a:lnTo>
                  <a:pt x="322161" y="1878407"/>
                </a:lnTo>
                <a:lnTo>
                  <a:pt x="322162" y="1878407"/>
                </a:lnTo>
                <a:lnTo>
                  <a:pt x="324984" y="1878264"/>
                </a:lnTo>
                <a:close/>
                <a:moveTo>
                  <a:pt x="454719" y="1871711"/>
                </a:moveTo>
                <a:lnTo>
                  <a:pt x="454690" y="1871716"/>
                </a:lnTo>
                <a:lnTo>
                  <a:pt x="325004" y="1878265"/>
                </a:lnTo>
                <a:lnTo>
                  <a:pt x="325014" y="1878266"/>
                </a:lnTo>
                <a:lnTo>
                  <a:pt x="454690" y="1871717"/>
                </a:lnTo>
                <a:close/>
                <a:moveTo>
                  <a:pt x="645933" y="1836250"/>
                </a:moveTo>
                <a:lnTo>
                  <a:pt x="454718" y="1871711"/>
                </a:lnTo>
                <a:lnTo>
                  <a:pt x="454746" y="1871706"/>
                </a:lnTo>
                <a:lnTo>
                  <a:pt x="645917" y="1836254"/>
                </a:lnTo>
                <a:close/>
                <a:moveTo>
                  <a:pt x="673037" y="1829550"/>
                </a:moveTo>
                <a:lnTo>
                  <a:pt x="673029" y="1829553"/>
                </a:lnTo>
                <a:lnTo>
                  <a:pt x="663525" y="1832987"/>
                </a:lnTo>
                <a:lnTo>
                  <a:pt x="645949" y="1836247"/>
                </a:lnTo>
                <a:lnTo>
                  <a:pt x="645933" y="1836251"/>
                </a:lnTo>
                <a:lnTo>
                  <a:pt x="663525" y="1832988"/>
                </a:lnTo>
                <a:close/>
                <a:moveTo>
                  <a:pt x="843401" y="1767981"/>
                </a:moveTo>
                <a:lnTo>
                  <a:pt x="673037" y="1829549"/>
                </a:lnTo>
                <a:lnTo>
                  <a:pt x="673046" y="1829547"/>
                </a:lnTo>
                <a:lnTo>
                  <a:pt x="843390" y="1767986"/>
                </a:lnTo>
                <a:close/>
                <a:moveTo>
                  <a:pt x="874049" y="1754016"/>
                </a:moveTo>
                <a:lnTo>
                  <a:pt x="874039" y="1754020"/>
                </a:lnTo>
                <a:lnTo>
                  <a:pt x="859179" y="1762279"/>
                </a:lnTo>
                <a:lnTo>
                  <a:pt x="843411" y="1767977"/>
                </a:lnTo>
                <a:lnTo>
                  <a:pt x="843401" y="1767982"/>
                </a:lnTo>
                <a:lnTo>
                  <a:pt x="859179" y="1762280"/>
                </a:lnTo>
                <a:close/>
                <a:moveTo>
                  <a:pt x="1030272" y="1667193"/>
                </a:moveTo>
                <a:lnTo>
                  <a:pt x="874049" y="1754015"/>
                </a:lnTo>
                <a:lnTo>
                  <a:pt x="874059" y="1754010"/>
                </a:lnTo>
                <a:lnTo>
                  <a:pt x="1030265" y="1667198"/>
                </a:lnTo>
                <a:close/>
                <a:moveTo>
                  <a:pt x="1052652" y="1651582"/>
                </a:moveTo>
                <a:lnTo>
                  <a:pt x="1052641" y="1651590"/>
                </a:lnTo>
                <a:lnTo>
                  <a:pt x="1038774" y="1662468"/>
                </a:lnTo>
                <a:lnTo>
                  <a:pt x="1030279" y="1667189"/>
                </a:lnTo>
                <a:lnTo>
                  <a:pt x="1030272" y="1667194"/>
                </a:lnTo>
                <a:lnTo>
                  <a:pt x="1038774" y="1662469"/>
                </a:lnTo>
                <a:close/>
                <a:moveTo>
                  <a:pt x="1199419" y="1536443"/>
                </a:moveTo>
                <a:lnTo>
                  <a:pt x="1052652" y="1651581"/>
                </a:lnTo>
                <a:lnTo>
                  <a:pt x="1052664" y="1651573"/>
                </a:lnTo>
                <a:lnTo>
                  <a:pt x="1199401" y="1536458"/>
                </a:lnTo>
                <a:close/>
                <a:moveTo>
                  <a:pt x="1318363" y="1408476"/>
                </a:moveTo>
                <a:lnTo>
                  <a:pt x="1281628" y="1453744"/>
                </a:lnTo>
                <a:lnTo>
                  <a:pt x="1245621" y="1489967"/>
                </a:lnTo>
                <a:lnTo>
                  <a:pt x="1248463" y="1483680"/>
                </a:lnTo>
                <a:close/>
                <a:moveTo>
                  <a:pt x="1350464" y="1368917"/>
                </a:moveTo>
                <a:lnTo>
                  <a:pt x="1338278" y="1387050"/>
                </a:lnTo>
                <a:lnTo>
                  <a:pt x="1318363" y="1408476"/>
                </a:lnTo>
                <a:close/>
                <a:moveTo>
                  <a:pt x="1452424" y="1217208"/>
                </a:moveTo>
                <a:lnTo>
                  <a:pt x="1373539" y="1340482"/>
                </a:lnTo>
                <a:lnTo>
                  <a:pt x="1350464" y="1368917"/>
                </a:lnTo>
                <a:close/>
                <a:moveTo>
                  <a:pt x="1510120" y="1099503"/>
                </a:moveTo>
                <a:lnTo>
                  <a:pt x="1499352" y="1125492"/>
                </a:lnTo>
                <a:cubicBezTo>
                  <a:pt x="1484901" y="1156753"/>
                  <a:pt x="1469241" y="1187341"/>
                  <a:pt x="1452433" y="1217196"/>
                </a:cubicBezTo>
                <a:lnTo>
                  <a:pt x="1452424" y="1217208"/>
                </a:lnTo>
                <a:lnTo>
                  <a:pt x="1452433" y="1217195"/>
                </a:lnTo>
                <a:close/>
                <a:moveTo>
                  <a:pt x="1523826" y="1066422"/>
                </a:moveTo>
                <a:lnTo>
                  <a:pt x="1517262" y="1084932"/>
                </a:lnTo>
                <a:lnTo>
                  <a:pt x="1510120" y="1099503"/>
                </a:lnTo>
                <a:close/>
                <a:moveTo>
                  <a:pt x="1560945" y="961750"/>
                </a:moveTo>
                <a:lnTo>
                  <a:pt x="1539020" y="1029749"/>
                </a:lnTo>
                <a:lnTo>
                  <a:pt x="1523826" y="1066422"/>
                </a:lnTo>
                <a:close/>
                <a:moveTo>
                  <a:pt x="1568586" y="938052"/>
                </a:moveTo>
                <a:lnTo>
                  <a:pt x="1566977" y="944741"/>
                </a:lnTo>
                <a:lnTo>
                  <a:pt x="1560945" y="961750"/>
                </a:lnTo>
                <a:close/>
                <a:moveTo>
                  <a:pt x="1616869" y="613621"/>
                </a:moveTo>
                <a:lnTo>
                  <a:pt x="1612468" y="706564"/>
                </a:lnTo>
                <a:lnTo>
                  <a:pt x="1615382" y="645030"/>
                </a:lnTo>
                <a:close/>
                <a:moveTo>
                  <a:pt x="1618356" y="582214"/>
                </a:moveTo>
                <a:lnTo>
                  <a:pt x="1616869" y="613622"/>
                </a:lnTo>
                <a:lnTo>
                  <a:pt x="1618356" y="582215"/>
                </a:lnTo>
                <a:lnTo>
                  <a:pt x="1618357" y="582215"/>
                </a:lnTo>
                <a:lnTo>
                  <a:pt x="1618357" y="582214"/>
                </a:lnTo>
                <a:close/>
                <a:moveTo>
                  <a:pt x="951308" y="0"/>
                </a:moveTo>
                <a:lnTo>
                  <a:pt x="1612548" y="467180"/>
                </a:lnTo>
                <a:lnTo>
                  <a:pt x="1612548" y="467181"/>
                </a:lnTo>
                <a:lnTo>
                  <a:pt x="1795183" y="596216"/>
                </a:lnTo>
                <a:lnTo>
                  <a:pt x="1778675" y="628149"/>
                </a:lnTo>
                <a:lnTo>
                  <a:pt x="1685087" y="747242"/>
                </a:lnTo>
                <a:lnTo>
                  <a:pt x="1579037" y="896373"/>
                </a:lnTo>
                <a:lnTo>
                  <a:pt x="1595158" y="827607"/>
                </a:lnTo>
                <a:lnTo>
                  <a:pt x="1595163" y="827587"/>
                </a:lnTo>
                <a:lnTo>
                  <a:pt x="1600143" y="792761"/>
                </a:lnTo>
                <a:lnTo>
                  <a:pt x="1599196" y="799382"/>
                </a:lnTo>
                <a:lnTo>
                  <a:pt x="1595163" y="827586"/>
                </a:lnTo>
                <a:lnTo>
                  <a:pt x="1595158" y="827607"/>
                </a:lnTo>
                <a:lnTo>
                  <a:pt x="1578398" y="897272"/>
                </a:lnTo>
                <a:lnTo>
                  <a:pt x="1579037" y="896373"/>
                </a:lnTo>
                <a:lnTo>
                  <a:pt x="1571077" y="930327"/>
                </a:lnTo>
                <a:lnTo>
                  <a:pt x="1568586" y="938052"/>
                </a:lnTo>
                <a:lnTo>
                  <a:pt x="1592357" y="839248"/>
                </a:lnTo>
                <a:lnTo>
                  <a:pt x="1578397" y="897273"/>
                </a:lnTo>
                <a:lnTo>
                  <a:pt x="1571990" y="906283"/>
                </a:lnTo>
                <a:cubicBezTo>
                  <a:pt x="1462642" y="1068139"/>
                  <a:pt x="1364669" y="1238311"/>
                  <a:pt x="1279218" y="1415652"/>
                </a:cubicBezTo>
                <a:lnTo>
                  <a:pt x="1248463" y="1483680"/>
                </a:lnTo>
                <a:lnTo>
                  <a:pt x="1199432" y="1536433"/>
                </a:lnTo>
                <a:lnTo>
                  <a:pt x="1199419" y="1536444"/>
                </a:lnTo>
                <a:lnTo>
                  <a:pt x="1199432" y="1536434"/>
                </a:lnTo>
                <a:lnTo>
                  <a:pt x="1245619" y="1489971"/>
                </a:lnTo>
                <a:lnTo>
                  <a:pt x="1197983" y="1595340"/>
                </a:lnTo>
                <a:cubicBezTo>
                  <a:pt x="1146665" y="1716668"/>
                  <a:pt x="1101082" y="1841013"/>
                  <a:pt x="1061575" y="1968034"/>
                </a:cubicBezTo>
                <a:lnTo>
                  <a:pt x="1031777" y="2072969"/>
                </a:lnTo>
                <a:lnTo>
                  <a:pt x="1024951" y="2086172"/>
                </a:lnTo>
                <a:lnTo>
                  <a:pt x="1024951" y="2086173"/>
                </a:lnTo>
                <a:lnTo>
                  <a:pt x="1020483" y="2094815"/>
                </a:lnTo>
                <a:lnTo>
                  <a:pt x="29883" y="1878915"/>
                </a:lnTo>
                <a:lnTo>
                  <a:pt x="12386" y="1878915"/>
                </a:lnTo>
                <a:lnTo>
                  <a:pt x="17183" y="1904314"/>
                </a:lnTo>
                <a:lnTo>
                  <a:pt x="0" y="1903960"/>
                </a:lnTo>
                <a:lnTo>
                  <a:pt x="708" y="1900890"/>
                </a:lnTo>
                <a:lnTo>
                  <a:pt x="6949" y="1878914"/>
                </a:lnTo>
                <a:lnTo>
                  <a:pt x="7092" y="1878407"/>
                </a:lnTo>
                <a:lnTo>
                  <a:pt x="7091" y="1878407"/>
                </a:lnTo>
                <a:lnTo>
                  <a:pt x="7173" y="1878121"/>
                </a:lnTo>
                <a:lnTo>
                  <a:pt x="7174" y="1878121"/>
                </a:lnTo>
                <a:lnTo>
                  <a:pt x="69371" y="1659094"/>
                </a:lnTo>
                <a:cubicBezTo>
                  <a:pt x="243062" y="1100659"/>
                  <a:pt x="510230" y="583409"/>
                  <a:pt x="852571" y="125644"/>
                </a:cubicBez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5" name="Freeform: Shape 144">
            <a:extLst>
              <a:ext uri="{FF2B5EF4-FFF2-40B4-BE49-F238E27FC236}">
                <a16:creationId xmlns:a16="http://schemas.microsoft.com/office/drawing/2014/main" id="{A140F53C-A976-C4DF-5196-1608664656C4}"/>
              </a:ext>
            </a:extLst>
          </p:cNvPr>
          <p:cNvSpPr/>
          <p:nvPr/>
        </p:nvSpPr>
        <p:spPr>
          <a:xfrm>
            <a:off x="11426064" y="8150963"/>
            <a:ext cx="2150164" cy="2509049"/>
          </a:xfrm>
          <a:custGeom>
            <a:avLst/>
            <a:gdLst>
              <a:gd name="connsiteX0" fmla="*/ 1586779 w 1795182"/>
              <a:gd name="connsiteY0" fmla="*/ 1232385 h 2094816"/>
              <a:gd name="connsiteX1" fmla="*/ 1595162 w 1795182"/>
              <a:gd name="connsiteY1" fmla="*/ 1267230 h 2094816"/>
              <a:gd name="connsiteX2" fmla="*/ 1618355 w 1795182"/>
              <a:gd name="connsiteY2" fmla="*/ 1512602 h 2094816"/>
              <a:gd name="connsiteX3" fmla="*/ 1618356 w 1795182"/>
              <a:gd name="connsiteY3" fmla="*/ 1512602 h 2094816"/>
              <a:gd name="connsiteX4" fmla="*/ 1618356 w 1795182"/>
              <a:gd name="connsiteY4" fmla="*/ 1512601 h 2094816"/>
              <a:gd name="connsiteX5" fmla="*/ 1618355 w 1795182"/>
              <a:gd name="connsiteY5" fmla="*/ 1512601 h 2094816"/>
              <a:gd name="connsiteX6" fmla="*/ 1595162 w 1795182"/>
              <a:gd name="connsiteY6" fmla="*/ 1267229 h 2094816"/>
              <a:gd name="connsiteX7" fmla="*/ 1030288 w 1795182"/>
              <a:gd name="connsiteY7" fmla="*/ 427631 h 2094816"/>
              <a:gd name="connsiteX8" fmla="*/ 1030300 w 1795182"/>
              <a:gd name="connsiteY8" fmla="*/ 427639 h 2094816"/>
              <a:gd name="connsiteX9" fmla="*/ 1038773 w 1795182"/>
              <a:gd name="connsiteY9" fmla="*/ 432348 h 2094816"/>
              <a:gd name="connsiteX10" fmla="*/ 1052602 w 1795182"/>
              <a:gd name="connsiteY10" fmla="*/ 443198 h 2094816"/>
              <a:gd name="connsiteX11" fmla="*/ 1052627 w 1795182"/>
              <a:gd name="connsiteY11" fmla="*/ 443215 h 2094816"/>
              <a:gd name="connsiteX12" fmla="*/ 1038774 w 1795182"/>
              <a:gd name="connsiteY12" fmla="*/ 432347 h 2094816"/>
              <a:gd name="connsiteX13" fmla="*/ 874020 w 1795182"/>
              <a:gd name="connsiteY13" fmla="*/ 340787 h 2094816"/>
              <a:gd name="connsiteX14" fmla="*/ 1030290 w 1795182"/>
              <a:gd name="connsiteY14" fmla="*/ 427634 h 2094816"/>
              <a:gd name="connsiteX15" fmla="*/ 1030281 w 1795182"/>
              <a:gd name="connsiteY15" fmla="*/ 427628 h 2094816"/>
              <a:gd name="connsiteX16" fmla="*/ 874037 w 1795182"/>
              <a:gd name="connsiteY16" fmla="*/ 340794 h 2094816"/>
              <a:gd name="connsiteX17" fmla="*/ 843424 w 1795182"/>
              <a:gd name="connsiteY17" fmla="*/ 326843 h 2094816"/>
              <a:gd name="connsiteX18" fmla="*/ 843438 w 1795182"/>
              <a:gd name="connsiteY18" fmla="*/ 326850 h 2094816"/>
              <a:gd name="connsiteX19" fmla="*/ 859178 w 1795182"/>
              <a:gd name="connsiteY19" fmla="*/ 332538 h 2094816"/>
              <a:gd name="connsiteX20" fmla="*/ 874011 w 1795182"/>
              <a:gd name="connsiteY20" fmla="*/ 340781 h 2094816"/>
              <a:gd name="connsiteX21" fmla="*/ 874027 w 1795182"/>
              <a:gd name="connsiteY21" fmla="*/ 340789 h 2094816"/>
              <a:gd name="connsiteX22" fmla="*/ 859179 w 1795182"/>
              <a:gd name="connsiteY22" fmla="*/ 332537 h 2094816"/>
              <a:gd name="connsiteX23" fmla="*/ 673020 w 1795182"/>
              <a:gd name="connsiteY23" fmla="*/ 265261 h 2094816"/>
              <a:gd name="connsiteX24" fmla="*/ 843427 w 1795182"/>
              <a:gd name="connsiteY24" fmla="*/ 326846 h 2094816"/>
              <a:gd name="connsiteX25" fmla="*/ 843413 w 1795182"/>
              <a:gd name="connsiteY25" fmla="*/ 326839 h 2094816"/>
              <a:gd name="connsiteX26" fmla="*/ 673030 w 1795182"/>
              <a:gd name="connsiteY26" fmla="*/ 265264 h 2094816"/>
              <a:gd name="connsiteX27" fmla="*/ 645962 w 1795182"/>
              <a:gd name="connsiteY27" fmla="*/ 258571 h 2094816"/>
              <a:gd name="connsiteX28" fmla="*/ 645984 w 1795182"/>
              <a:gd name="connsiteY28" fmla="*/ 258577 h 2094816"/>
              <a:gd name="connsiteX29" fmla="*/ 663524 w 1795182"/>
              <a:gd name="connsiteY29" fmla="*/ 261830 h 2094816"/>
              <a:gd name="connsiteX30" fmla="*/ 673009 w 1795182"/>
              <a:gd name="connsiteY30" fmla="*/ 265257 h 2094816"/>
              <a:gd name="connsiteX31" fmla="*/ 673021 w 1795182"/>
              <a:gd name="connsiteY31" fmla="*/ 265260 h 2094816"/>
              <a:gd name="connsiteX32" fmla="*/ 663525 w 1795182"/>
              <a:gd name="connsiteY32" fmla="*/ 261829 h 2094816"/>
              <a:gd name="connsiteX33" fmla="*/ 1020483 w 1795182"/>
              <a:gd name="connsiteY33" fmla="*/ 0 h 2094816"/>
              <a:gd name="connsiteX34" fmla="*/ 1025160 w 1795182"/>
              <a:gd name="connsiteY34" fmla="*/ 9047 h 2094816"/>
              <a:gd name="connsiteX35" fmla="*/ 1031779 w 1795182"/>
              <a:gd name="connsiteY35" fmla="*/ 21851 h 2094816"/>
              <a:gd name="connsiteX36" fmla="*/ 1061576 w 1795182"/>
              <a:gd name="connsiteY36" fmla="*/ 126782 h 2094816"/>
              <a:gd name="connsiteX37" fmla="*/ 1197984 w 1795182"/>
              <a:gd name="connsiteY37" fmla="*/ 499476 h 2094816"/>
              <a:gd name="connsiteX38" fmla="*/ 1245621 w 1795182"/>
              <a:gd name="connsiteY38" fmla="*/ 604846 h 2094816"/>
              <a:gd name="connsiteX39" fmla="*/ 1281629 w 1795182"/>
              <a:gd name="connsiteY39" fmla="*/ 641070 h 2094816"/>
              <a:gd name="connsiteX40" fmla="*/ 1566978 w 1795182"/>
              <a:gd name="connsiteY40" fmla="*/ 1150073 h 2094816"/>
              <a:gd name="connsiteX41" fmla="*/ 1572777 w 1795182"/>
              <a:gd name="connsiteY41" fmla="*/ 1174176 h 2094816"/>
              <a:gd name="connsiteX42" fmla="*/ 1566978 w 1795182"/>
              <a:gd name="connsiteY42" fmla="*/ 1150074 h 2094816"/>
              <a:gd name="connsiteX43" fmla="*/ 1281629 w 1795182"/>
              <a:gd name="connsiteY43" fmla="*/ 641071 h 2094816"/>
              <a:gd name="connsiteX44" fmla="*/ 1245622 w 1795182"/>
              <a:gd name="connsiteY44" fmla="*/ 604848 h 2094816"/>
              <a:gd name="connsiteX45" fmla="*/ 1199432 w 1795182"/>
              <a:gd name="connsiteY45" fmla="*/ 558382 h 2094816"/>
              <a:gd name="connsiteX46" fmla="*/ 1052638 w 1795182"/>
              <a:gd name="connsiteY46" fmla="*/ 443224 h 2094816"/>
              <a:gd name="connsiteX47" fmla="*/ 1052618 w 1795182"/>
              <a:gd name="connsiteY47" fmla="*/ 443210 h 2094816"/>
              <a:gd name="connsiteX48" fmla="*/ 1199431 w 1795182"/>
              <a:gd name="connsiteY48" fmla="*/ 558383 h 2094816"/>
              <a:gd name="connsiteX49" fmla="*/ 1245621 w 1795182"/>
              <a:gd name="connsiteY49" fmla="*/ 604850 h 2094816"/>
              <a:gd name="connsiteX50" fmla="*/ 1279218 w 1795182"/>
              <a:gd name="connsiteY50" fmla="*/ 679164 h 2094816"/>
              <a:gd name="connsiteX51" fmla="*/ 1571990 w 1795182"/>
              <a:gd name="connsiteY51" fmla="*/ 1188533 h 2094816"/>
              <a:gd name="connsiteX52" fmla="*/ 1578396 w 1795182"/>
              <a:gd name="connsiteY52" fmla="*/ 1197541 h 2094816"/>
              <a:gd name="connsiteX53" fmla="*/ 1578396 w 1795182"/>
              <a:gd name="connsiteY53" fmla="*/ 1197542 h 2094816"/>
              <a:gd name="connsiteX54" fmla="*/ 1578396 w 1795182"/>
              <a:gd name="connsiteY54" fmla="*/ 1197543 h 2094816"/>
              <a:gd name="connsiteX55" fmla="*/ 1578400 w 1795182"/>
              <a:gd name="connsiteY55" fmla="*/ 1197547 h 2094816"/>
              <a:gd name="connsiteX56" fmla="*/ 1578400 w 1795182"/>
              <a:gd name="connsiteY56" fmla="*/ 1197548 h 2094816"/>
              <a:gd name="connsiteX57" fmla="*/ 1685087 w 1795182"/>
              <a:gd name="connsiteY57" fmla="*/ 1347574 h 2094816"/>
              <a:gd name="connsiteX58" fmla="*/ 1778672 w 1795182"/>
              <a:gd name="connsiteY58" fmla="*/ 1466663 h 2094816"/>
              <a:gd name="connsiteX59" fmla="*/ 1795182 w 1795182"/>
              <a:gd name="connsiteY59" fmla="*/ 1498600 h 2094816"/>
              <a:gd name="connsiteX60" fmla="*/ 1612547 w 1795182"/>
              <a:gd name="connsiteY60" fmla="*/ 1627635 h 2094816"/>
              <a:gd name="connsiteX61" fmla="*/ 1612547 w 1795182"/>
              <a:gd name="connsiteY61" fmla="*/ 1627636 h 2094816"/>
              <a:gd name="connsiteX62" fmla="*/ 951307 w 1795182"/>
              <a:gd name="connsiteY62" fmla="*/ 2094816 h 2094816"/>
              <a:gd name="connsiteX63" fmla="*/ 852570 w 1795182"/>
              <a:gd name="connsiteY63" fmla="*/ 1969172 h 2094816"/>
              <a:gd name="connsiteX64" fmla="*/ 69370 w 1795182"/>
              <a:gd name="connsiteY64" fmla="*/ 435722 h 2094816"/>
              <a:gd name="connsiteX65" fmla="*/ 7092 w 1795182"/>
              <a:gd name="connsiteY65" fmla="*/ 216409 h 2094816"/>
              <a:gd name="connsiteX66" fmla="*/ 322161 w 1795182"/>
              <a:gd name="connsiteY66" fmla="*/ 216409 h 2094816"/>
              <a:gd name="connsiteX67" fmla="*/ 324982 w 1795182"/>
              <a:gd name="connsiteY67" fmla="*/ 216552 h 2094816"/>
              <a:gd name="connsiteX68" fmla="*/ 324997 w 1795182"/>
              <a:gd name="connsiteY68" fmla="*/ 216551 h 2094816"/>
              <a:gd name="connsiteX69" fmla="*/ 454689 w 1795182"/>
              <a:gd name="connsiteY69" fmla="*/ 223100 h 2094816"/>
              <a:gd name="connsiteX70" fmla="*/ 645964 w 1795182"/>
              <a:gd name="connsiteY70" fmla="*/ 258573 h 2094816"/>
              <a:gd name="connsiteX71" fmla="*/ 645945 w 1795182"/>
              <a:gd name="connsiteY71" fmla="*/ 258568 h 2094816"/>
              <a:gd name="connsiteX72" fmla="*/ 454714 w 1795182"/>
              <a:gd name="connsiteY72" fmla="*/ 223104 h 2094816"/>
              <a:gd name="connsiteX73" fmla="*/ 454691 w 1795182"/>
              <a:gd name="connsiteY73" fmla="*/ 223100 h 2094816"/>
              <a:gd name="connsiteX74" fmla="*/ 324999 w 1795182"/>
              <a:gd name="connsiteY74" fmla="*/ 216551 h 2094816"/>
              <a:gd name="connsiteX75" fmla="*/ 325008 w 1795182"/>
              <a:gd name="connsiteY75" fmla="*/ 216551 h 2094816"/>
              <a:gd name="connsiteX76" fmla="*/ 324994 w 1795182"/>
              <a:gd name="connsiteY76" fmla="*/ 216550 h 2094816"/>
              <a:gd name="connsiteX77" fmla="*/ 324983 w 1795182"/>
              <a:gd name="connsiteY77" fmla="*/ 216551 h 2094816"/>
              <a:gd name="connsiteX78" fmla="*/ 322162 w 1795182"/>
              <a:gd name="connsiteY78" fmla="*/ 216408 h 2094816"/>
              <a:gd name="connsiteX79" fmla="*/ 7093 w 1795182"/>
              <a:gd name="connsiteY79" fmla="*/ 216408 h 2094816"/>
              <a:gd name="connsiteX80" fmla="*/ 7092 w 1795182"/>
              <a:gd name="connsiteY80" fmla="*/ 216407 h 2094816"/>
              <a:gd name="connsiteX81" fmla="*/ 7093 w 1795182"/>
              <a:gd name="connsiteY81" fmla="*/ 216407 h 2094816"/>
              <a:gd name="connsiteX82" fmla="*/ 6950 w 1795182"/>
              <a:gd name="connsiteY82" fmla="*/ 215901 h 2094816"/>
              <a:gd name="connsiteX83" fmla="*/ 6949 w 1795182"/>
              <a:gd name="connsiteY83" fmla="*/ 215901 h 2094816"/>
              <a:gd name="connsiteX84" fmla="*/ 708 w 1795182"/>
              <a:gd name="connsiteY84" fmla="*/ 193925 h 2094816"/>
              <a:gd name="connsiteX85" fmla="*/ 0 w 1795182"/>
              <a:gd name="connsiteY85" fmla="*/ 190856 h 2094816"/>
              <a:gd name="connsiteX86" fmla="*/ 17183 w 1795182"/>
              <a:gd name="connsiteY86" fmla="*/ 190501 h 2094816"/>
              <a:gd name="connsiteX87" fmla="*/ 12386 w 1795182"/>
              <a:gd name="connsiteY87" fmla="*/ 215900 h 2094816"/>
              <a:gd name="connsiteX88" fmla="*/ 12387 w 1795182"/>
              <a:gd name="connsiteY88" fmla="*/ 215900 h 2094816"/>
              <a:gd name="connsiteX89" fmla="*/ 29883 w 1795182"/>
              <a:gd name="connsiteY89" fmla="*/ 215900 h 2094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</a:cxnLst>
            <a:rect l="l" t="t" r="r" b="b"/>
            <a:pathLst>
              <a:path w="1795182" h="2094816">
                <a:moveTo>
                  <a:pt x="1586779" y="1232385"/>
                </a:moveTo>
                <a:lnTo>
                  <a:pt x="1595162" y="1267230"/>
                </a:lnTo>
                <a:cubicBezTo>
                  <a:pt x="1610385" y="1346682"/>
                  <a:pt x="1618355" y="1428711"/>
                  <a:pt x="1618355" y="1512602"/>
                </a:cubicBezTo>
                <a:lnTo>
                  <a:pt x="1618356" y="1512602"/>
                </a:lnTo>
                <a:lnTo>
                  <a:pt x="1618356" y="1512601"/>
                </a:lnTo>
                <a:lnTo>
                  <a:pt x="1618355" y="1512601"/>
                </a:lnTo>
                <a:cubicBezTo>
                  <a:pt x="1618355" y="1428710"/>
                  <a:pt x="1610385" y="1346681"/>
                  <a:pt x="1595162" y="1267229"/>
                </a:cubicBezTo>
                <a:close/>
                <a:moveTo>
                  <a:pt x="1030288" y="427631"/>
                </a:moveTo>
                <a:lnTo>
                  <a:pt x="1030300" y="427639"/>
                </a:lnTo>
                <a:lnTo>
                  <a:pt x="1038773" y="432348"/>
                </a:lnTo>
                <a:lnTo>
                  <a:pt x="1052602" y="443198"/>
                </a:lnTo>
                <a:lnTo>
                  <a:pt x="1052627" y="443215"/>
                </a:lnTo>
                <a:lnTo>
                  <a:pt x="1038774" y="432347"/>
                </a:lnTo>
                <a:close/>
                <a:moveTo>
                  <a:pt x="874020" y="340787"/>
                </a:moveTo>
                <a:lnTo>
                  <a:pt x="1030290" y="427634"/>
                </a:lnTo>
                <a:lnTo>
                  <a:pt x="1030281" y="427628"/>
                </a:lnTo>
                <a:lnTo>
                  <a:pt x="874037" y="340794"/>
                </a:lnTo>
                <a:close/>
                <a:moveTo>
                  <a:pt x="843424" y="326843"/>
                </a:moveTo>
                <a:lnTo>
                  <a:pt x="843438" y="326850"/>
                </a:lnTo>
                <a:lnTo>
                  <a:pt x="859178" y="332538"/>
                </a:lnTo>
                <a:lnTo>
                  <a:pt x="874011" y="340781"/>
                </a:lnTo>
                <a:lnTo>
                  <a:pt x="874027" y="340789"/>
                </a:lnTo>
                <a:lnTo>
                  <a:pt x="859179" y="332537"/>
                </a:lnTo>
                <a:close/>
                <a:moveTo>
                  <a:pt x="673020" y="265261"/>
                </a:moveTo>
                <a:lnTo>
                  <a:pt x="843427" y="326846"/>
                </a:lnTo>
                <a:lnTo>
                  <a:pt x="843413" y="326839"/>
                </a:lnTo>
                <a:lnTo>
                  <a:pt x="673030" y="265264"/>
                </a:lnTo>
                <a:close/>
                <a:moveTo>
                  <a:pt x="645962" y="258571"/>
                </a:moveTo>
                <a:lnTo>
                  <a:pt x="645984" y="258577"/>
                </a:lnTo>
                <a:lnTo>
                  <a:pt x="663524" y="261830"/>
                </a:lnTo>
                <a:lnTo>
                  <a:pt x="673009" y="265257"/>
                </a:lnTo>
                <a:lnTo>
                  <a:pt x="673021" y="265260"/>
                </a:lnTo>
                <a:lnTo>
                  <a:pt x="663525" y="261829"/>
                </a:lnTo>
                <a:close/>
                <a:moveTo>
                  <a:pt x="1020483" y="0"/>
                </a:moveTo>
                <a:lnTo>
                  <a:pt x="1025160" y="9047"/>
                </a:lnTo>
                <a:lnTo>
                  <a:pt x="1031779" y="21851"/>
                </a:lnTo>
                <a:lnTo>
                  <a:pt x="1061576" y="126782"/>
                </a:lnTo>
                <a:cubicBezTo>
                  <a:pt x="1101083" y="253803"/>
                  <a:pt x="1146666" y="378148"/>
                  <a:pt x="1197984" y="499476"/>
                </a:cubicBezTo>
                <a:lnTo>
                  <a:pt x="1245621" y="604846"/>
                </a:lnTo>
                <a:lnTo>
                  <a:pt x="1281629" y="641070"/>
                </a:lnTo>
                <a:cubicBezTo>
                  <a:pt x="1412388" y="784937"/>
                  <a:pt x="1511233" y="958333"/>
                  <a:pt x="1566978" y="1150073"/>
                </a:cubicBezTo>
                <a:lnTo>
                  <a:pt x="1572777" y="1174176"/>
                </a:lnTo>
                <a:lnTo>
                  <a:pt x="1566978" y="1150074"/>
                </a:lnTo>
                <a:cubicBezTo>
                  <a:pt x="1511233" y="958334"/>
                  <a:pt x="1412388" y="784938"/>
                  <a:pt x="1281629" y="641071"/>
                </a:cubicBezTo>
                <a:lnTo>
                  <a:pt x="1245622" y="604848"/>
                </a:lnTo>
                <a:lnTo>
                  <a:pt x="1199432" y="558382"/>
                </a:lnTo>
                <a:lnTo>
                  <a:pt x="1052638" y="443224"/>
                </a:lnTo>
                <a:lnTo>
                  <a:pt x="1052618" y="443210"/>
                </a:lnTo>
                <a:lnTo>
                  <a:pt x="1199431" y="558383"/>
                </a:lnTo>
                <a:lnTo>
                  <a:pt x="1245621" y="604850"/>
                </a:lnTo>
                <a:lnTo>
                  <a:pt x="1279218" y="679164"/>
                </a:lnTo>
                <a:cubicBezTo>
                  <a:pt x="1364669" y="856505"/>
                  <a:pt x="1462642" y="1026677"/>
                  <a:pt x="1571990" y="1188533"/>
                </a:cubicBezTo>
                <a:lnTo>
                  <a:pt x="1578396" y="1197541"/>
                </a:lnTo>
                <a:lnTo>
                  <a:pt x="1578396" y="1197542"/>
                </a:lnTo>
                <a:lnTo>
                  <a:pt x="1578396" y="1197543"/>
                </a:lnTo>
                <a:lnTo>
                  <a:pt x="1578400" y="1197547"/>
                </a:lnTo>
                <a:lnTo>
                  <a:pt x="1578400" y="1197548"/>
                </a:lnTo>
                <a:lnTo>
                  <a:pt x="1685087" y="1347574"/>
                </a:lnTo>
                <a:lnTo>
                  <a:pt x="1778672" y="1466663"/>
                </a:lnTo>
                <a:lnTo>
                  <a:pt x="1795182" y="1498600"/>
                </a:lnTo>
                <a:lnTo>
                  <a:pt x="1612547" y="1627635"/>
                </a:lnTo>
                <a:lnTo>
                  <a:pt x="1612547" y="1627636"/>
                </a:lnTo>
                <a:lnTo>
                  <a:pt x="951307" y="2094816"/>
                </a:lnTo>
                <a:lnTo>
                  <a:pt x="852570" y="1969172"/>
                </a:lnTo>
                <a:cubicBezTo>
                  <a:pt x="510229" y="1511407"/>
                  <a:pt x="243061" y="994157"/>
                  <a:pt x="69370" y="435722"/>
                </a:cubicBezTo>
                <a:lnTo>
                  <a:pt x="7092" y="216409"/>
                </a:lnTo>
                <a:lnTo>
                  <a:pt x="322161" y="216409"/>
                </a:lnTo>
                <a:lnTo>
                  <a:pt x="324982" y="216552"/>
                </a:lnTo>
                <a:lnTo>
                  <a:pt x="324997" y="216551"/>
                </a:lnTo>
                <a:lnTo>
                  <a:pt x="454689" y="223100"/>
                </a:lnTo>
                <a:lnTo>
                  <a:pt x="645964" y="258573"/>
                </a:lnTo>
                <a:lnTo>
                  <a:pt x="645945" y="258568"/>
                </a:lnTo>
                <a:lnTo>
                  <a:pt x="454714" y="223104"/>
                </a:lnTo>
                <a:lnTo>
                  <a:pt x="454691" y="223100"/>
                </a:lnTo>
                <a:lnTo>
                  <a:pt x="324999" y="216551"/>
                </a:lnTo>
                <a:lnTo>
                  <a:pt x="325008" y="216551"/>
                </a:lnTo>
                <a:lnTo>
                  <a:pt x="324994" y="216550"/>
                </a:lnTo>
                <a:lnTo>
                  <a:pt x="324983" y="216551"/>
                </a:lnTo>
                <a:lnTo>
                  <a:pt x="322162" y="216408"/>
                </a:lnTo>
                <a:lnTo>
                  <a:pt x="7093" y="216408"/>
                </a:lnTo>
                <a:lnTo>
                  <a:pt x="7092" y="216407"/>
                </a:lnTo>
                <a:lnTo>
                  <a:pt x="7093" y="216407"/>
                </a:lnTo>
                <a:lnTo>
                  <a:pt x="6950" y="215901"/>
                </a:lnTo>
                <a:lnTo>
                  <a:pt x="6949" y="215901"/>
                </a:lnTo>
                <a:lnTo>
                  <a:pt x="708" y="193925"/>
                </a:lnTo>
                <a:lnTo>
                  <a:pt x="0" y="190856"/>
                </a:lnTo>
                <a:lnTo>
                  <a:pt x="17183" y="190501"/>
                </a:lnTo>
                <a:lnTo>
                  <a:pt x="12386" y="215900"/>
                </a:lnTo>
                <a:lnTo>
                  <a:pt x="12387" y="215900"/>
                </a:lnTo>
                <a:lnTo>
                  <a:pt x="29883" y="215900"/>
                </a:lnTo>
                <a:close/>
              </a:path>
            </a:pathLst>
          </a:cu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6" name="Oval 145">
            <a:extLst>
              <a:ext uri="{FF2B5EF4-FFF2-40B4-BE49-F238E27FC236}">
                <a16:creationId xmlns:a16="http://schemas.microsoft.com/office/drawing/2014/main" id="{38056AEF-4DF9-75AD-02A7-CC53ABB8CAE4}"/>
              </a:ext>
            </a:extLst>
          </p:cNvPr>
          <p:cNvSpPr/>
          <p:nvPr/>
        </p:nvSpPr>
        <p:spPr>
          <a:xfrm>
            <a:off x="12705420" y="2225648"/>
            <a:ext cx="9264706" cy="9264706"/>
          </a:xfrm>
          <a:prstGeom prst="ellipse">
            <a:avLst/>
          </a:prstGeom>
          <a:noFill/>
          <a:ln w="254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7" name="Oval 146">
            <a:extLst>
              <a:ext uri="{FF2B5EF4-FFF2-40B4-BE49-F238E27FC236}">
                <a16:creationId xmlns:a16="http://schemas.microsoft.com/office/drawing/2014/main" id="{D978783A-5C70-B00F-80B5-1D03C488D597}"/>
              </a:ext>
            </a:extLst>
          </p:cNvPr>
          <p:cNvSpPr/>
          <p:nvPr/>
        </p:nvSpPr>
        <p:spPr>
          <a:xfrm>
            <a:off x="13037316" y="2557544"/>
            <a:ext cx="8600914" cy="8600914"/>
          </a:xfrm>
          <a:prstGeom prst="ellipse">
            <a:avLst/>
          </a:prstGeom>
          <a:solidFill>
            <a:schemeClr val="bg1"/>
          </a:solidFill>
          <a:ln>
            <a:solidFill>
              <a:schemeClr val="bg1">
                <a:lumMod val="85000"/>
              </a:schemeClr>
            </a:solidFill>
          </a:ln>
          <a:effectLst>
            <a:outerShdw blurRad="762000" dist="4445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8" name="Oval 147">
            <a:extLst>
              <a:ext uri="{FF2B5EF4-FFF2-40B4-BE49-F238E27FC236}">
                <a16:creationId xmlns:a16="http://schemas.microsoft.com/office/drawing/2014/main" id="{5D2835EF-37E8-69B0-6924-23D90F6DD7D1}"/>
              </a:ext>
            </a:extLst>
          </p:cNvPr>
          <p:cNvSpPr/>
          <p:nvPr/>
        </p:nvSpPr>
        <p:spPr>
          <a:xfrm>
            <a:off x="2451330" y="2370664"/>
            <a:ext cx="2728949" cy="2765337"/>
          </a:xfrm>
          <a:prstGeom prst="ellipse">
            <a:avLst/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9" name="Oval 148">
            <a:extLst>
              <a:ext uri="{FF2B5EF4-FFF2-40B4-BE49-F238E27FC236}">
                <a16:creationId xmlns:a16="http://schemas.microsoft.com/office/drawing/2014/main" id="{5624EC88-8F00-F37A-BA51-EAE5DF6A4477}"/>
              </a:ext>
            </a:extLst>
          </p:cNvPr>
          <p:cNvSpPr/>
          <p:nvPr/>
        </p:nvSpPr>
        <p:spPr>
          <a:xfrm>
            <a:off x="2677030" y="2599375"/>
            <a:ext cx="2277549" cy="2307915"/>
          </a:xfrm>
          <a:prstGeom prst="ellipse">
            <a:avLst/>
          </a:prstGeom>
          <a:solidFill>
            <a:schemeClr val="bg1">
              <a:lumMod val="20000"/>
              <a:lumOff val="80000"/>
            </a:schemeClr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0" name="Oval 149">
            <a:extLst>
              <a:ext uri="{FF2B5EF4-FFF2-40B4-BE49-F238E27FC236}">
                <a16:creationId xmlns:a16="http://schemas.microsoft.com/office/drawing/2014/main" id="{ECCD356A-A26E-F5E0-5046-4FEAA0A9B743}"/>
              </a:ext>
            </a:extLst>
          </p:cNvPr>
          <p:cNvSpPr/>
          <p:nvPr/>
        </p:nvSpPr>
        <p:spPr>
          <a:xfrm>
            <a:off x="2451330" y="5475333"/>
            <a:ext cx="2728949" cy="2765337"/>
          </a:xfrm>
          <a:prstGeom prst="ellipse">
            <a:avLst/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1" name="Oval 150">
            <a:extLst>
              <a:ext uri="{FF2B5EF4-FFF2-40B4-BE49-F238E27FC236}">
                <a16:creationId xmlns:a16="http://schemas.microsoft.com/office/drawing/2014/main" id="{60DBA8C4-BB1E-7CDC-9E5C-727ABCAEC20E}"/>
              </a:ext>
            </a:extLst>
          </p:cNvPr>
          <p:cNvSpPr/>
          <p:nvPr/>
        </p:nvSpPr>
        <p:spPr>
          <a:xfrm>
            <a:off x="2677030" y="5704044"/>
            <a:ext cx="2277549" cy="2307915"/>
          </a:xfrm>
          <a:prstGeom prst="ellipse">
            <a:avLst/>
          </a:prstGeom>
          <a:solidFill>
            <a:schemeClr val="bg1">
              <a:lumMod val="20000"/>
              <a:lumOff val="80000"/>
            </a:schemeClr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2" name="Oval 151">
            <a:extLst>
              <a:ext uri="{FF2B5EF4-FFF2-40B4-BE49-F238E27FC236}">
                <a16:creationId xmlns:a16="http://schemas.microsoft.com/office/drawing/2014/main" id="{18591376-8E86-DFE6-324F-CF65A5A5EE11}"/>
              </a:ext>
            </a:extLst>
          </p:cNvPr>
          <p:cNvSpPr/>
          <p:nvPr/>
        </p:nvSpPr>
        <p:spPr>
          <a:xfrm>
            <a:off x="2451330" y="8580003"/>
            <a:ext cx="2728949" cy="2765337"/>
          </a:xfrm>
          <a:prstGeom prst="ellipse">
            <a:avLst/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3" name="Oval 152">
            <a:extLst>
              <a:ext uri="{FF2B5EF4-FFF2-40B4-BE49-F238E27FC236}">
                <a16:creationId xmlns:a16="http://schemas.microsoft.com/office/drawing/2014/main" id="{FE56AC29-8967-0FAA-E982-902FC1C15756}"/>
              </a:ext>
            </a:extLst>
          </p:cNvPr>
          <p:cNvSpPr/>
          <p:nvPr/>
        </p:nvSpPr>
        <p:spPr>
          <a:xfrm>
            <a:off x="2677030" y="8808714"/>
            <a:ext cx="2277549" cy="2307915"/>
          </a:xfrm>
          <a:prstGeom prst="ellipse">
            <a:avLst/>
          </a:prstGeom>
          <a:solidFill>
            <a:schemeClr val="bg1">
              <a:lumMod val="20000"/>
              <a:lumOff val="80000"/>
            </a:schemeClr>
          </a:solidFill>
          <a:ln>
            <a:noFill/>
          </a:ln>
          <a:effectLst>
            <a:outerShdw blurRad="254000" dist="1270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4" name="Freeform: Shape 153">
            <a:extLst>
              <a:ext uri="{FF2B5EF4-FFF2-40B4-BE49-F238E27FC236}">
                <a16:creationId xmlns:a16="http://schemas.microsoft.com/office/drawing/2014/main" id="{3CBBFA7A-E07A-CEA1-88DA-74BFB4DFB528}"/>
              </a:ext>
            </a:extLst>
          </p:cNvPr>
          <p:cNvSpPr/>
          <p:nvPr/>
        </p:nvSpPr>
        <p:spPr>
          <a:xfrm>
            <a:off x="9958080" y="2225649"/>
            <a:ext cx="2607407" cy="3110795"/>
          </a:xfrm>
          <a:custGeom>
            <a:avLst/>
            <a:gdLst>
              <a:gd name="connsiteX0" fmla="*/ 13067 w 2607407"/>
              <a:gd name="connsiteY0" fmla="*/ 3080796 h 3110795"/>
              <a:gd name="connsiteX1" fmla="*/ 1476307 w 2607407"/>
              <a:gd name="connsiteY1" fmla="*/ 3080796 h 3110795"/>
              <a:gd name="connsiteX2" fmla="*/ 1468832 w 2607407"/>
              <a:gd name="connsiteY2" fmla="*/ 3107118 h 3110795"/>
              <a:gd name="connsiteX3" fmla="*/ 1467984 w 2607407"/>
              <a:gd name="connsiteY3" fmla="*/ 3110795 h 3110795"/>
              <a:gd name="connsiteX4" fmla="*/ 1432154 w 2607407"/>
              <a:gd name="connsiteY4" fmla="*/ 0 h 3110795"/>
              <a:gd name="connsiteX5" fmla="*/ 2607407 w 2607407"/>
              <a:gd name="connsiteY5" fmla="*/ 830343 h 3110795"/>
              <a:gd name="connsiteX6" fmla="*/ 2489146 w 2607407"/>
              <a:gd name="connsiteY6" fmla="*/ 980832 h 3110795"/>
              <a:gd name="connsiteX7" fmla="*/ 1551074 w 2607407"/>
              <a:gd name="connsiteY7" fmla="*/ 2817509 h 3110795"/>
              <a:gd name="connsiteX8" fmla="*/ 1476578 w 2607407"/>
              <a:gd name="connsiteY8" fmla="*/ 3079848 h 3110795"/>
              <a:gd name="connsiteX9" fmla="*/ 0 w 2607407"/>
              <a:gd name="connsiteY9" fmla="*/ 3079848 h 3110795"/>
              <a:gd name="connsiteX10" fmla="*/ 76618 w 2607407"/>
              <a:gd name="connsiteY10" fmla="*/ 2747872 h 3110795"/>
              <a:gd name="connsiteX11" fmla="*/ 1337249 w 2607407"/>
              <a:gd name="connsiteY11" fmla="*/ 120769 h 3110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07407" h="3110795">
                <a:moveTo>
                  <a:pt x="13067" y="3080796"/>
                </a:moveTo>
                <a:lnTo>
                  <a:pt x="1476307" y="3080796"/>
                </a:lnTo>
                <a:lnTo>
                  <a:pt x="1468832" y="3107118"/>
                </a:lnTo>
                <a:lnTo>
                  <a:pt x="1467984" y="3110795"/>
                </a:lnTo>
                <a:close/>
                <a:moveTo>
                  <a:pt x="1432154" y="0"/>
                </a:moveTo>
                <a:lnTo>
                  <a:pt x="2607407" y="830343"/>
                </a:lnTo>
                <a:lnTo>
                  <a:pt x="2489146" y="980832"/>
                </a:lnTo>
                <a:cubicBezTo>
                  <a:pt x="2079110" y="1529116"/>
                  <a:pt x="1759111" y="2148648"/>
                  <a:pt x="1551074" y="2817509"/>
                </a:cubicBezTo>
                <a:lnTo>
                  <a:pt x="1476578" y="3079848"/>
                </a:lnTo>
                <a:lnTo>
                  <a:pt x="0" y="3079848"/>
                </a:lnTo>
                <a:lnTo>
                  <a:pt x="76618" y="2747872"/>
                </a:lnTo>
                <a:cubicBezTo>
                  <a:pt x="324575" y="1784145"/>
                  <a:pt x="758262" y="894968"/>
                  <a:pt x="1337249" y="120769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5" name="Freeform: Shape 154">
            <a:extLst>
              <a:ext uri="{FF2B5EF4-FFF2-40B4-BE49-F238E27FC236}">
                <a16:creationId xmlns:a16="http://schemas.microsoft.com/office/drawing/2014/main" id="{855FDD89-7655-DBB0-501A-31FD7860AFCD}"/>
              </a:ext>
            </a:extLst>
          </p:cNvPr>
          <p:cNvSpPr/>
          <p:nvPr/>
        </p:nvSpPr>
        <p:spPr>
          <a:xfrm>
            <a:off x="9958001" y="8379561"/>
            <a:ext cx="2607486" cy="3110793"/>
          </a:xfrm>
          <a:custGeom>
            <a:avLst/>
            <a:gdLst>
              <a:gd name="connsiteX0" fmla="*/ 0 w 2607486"/>
              <a:gd name="connsiteY0" fmla="*/ 30605 h 3110793"/>
              <a:gd name="connsiteX1" fmla="*/ 1476560 w 2607486"/>
              <a:gd name="connsiteY1" fmla="*/ 30605 h 3110793"/>
              <a:gd name="connsiteX2" fmla="*/ 1551153 w 2607486"/>
              <a:gd name="connsiteY2" fmla="*/ 293285 h 3110793"/>
              <a:gd name="connsiteX3" fmla="*/ 2489225 w 2607486"/>
              <a:gd name="connsiteY3" fmla="*/ 2129962 h 3110793"/>
              <a:gd name="connsiteX4" fmla="*/ 2607486 w 2607486"/>
              <a:gd name="connsiteY4" fmla="*/ 2280451 h 3110793"/>
              <a:gd name="connsiteX5" fmla="*/ 1432234 w 2607486"/>
              <a:gd name="connsiteY5" fmla="*/ 3110793 h 3110793"/>
              <a:gd name="connsiteX6" fmla="*/ 1337328 w 2607486"/>
              <a:gd name="connsiteY6" fmla="*/ 2990022 h 3110793"/>
              <a:gd name="connsiteX7" fmla="*/ 76697 w 2607486"/>
              <a:gd name="connsiteY7" fmla="*/ 362920 h 3110793"/>
              <a:gd name="connsiteX8" fmla="*/ 1468063 w 2607486"/>
              <a:gd name="connsiteY8" fmla="*/ 0 h 3110793"/>
              <a:gd name="connsiteX9" fmla="*/ 1468911 w 2607486"/>
              <a:gd name="connsiteY9" fmla="*/ 3676 h 3110793"/>
              <a:gd name="connsiteX10" fmla="*/ 1476386 w 2607486"/>
              <a:gd name="connsiteY10" fmla="*/ 29997 h 3110793"/>
              <a:gd name="connsiteX11" fmla="*/ 13146 w 2607486"/>
              <a:gd name="connsiteY11" fmla="*/ 29997 h 31107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07486" h="3110793">
                <a:moveTo>
                  <a:pt x="0" y="30605"/>
                </a:moveTo>
                <a:lnTo>
                  <a:pt x="1476560" y="30605"/>
                </a:lnTo>
                <a:lnTo>
                  <a:pt x="1551153" y="293285"/>
                </a:lnTo>
                <a:cubicBezTo>
                  <a:pt x="1759190" y="962146"/>
                  <a:pt x="2079189" y="1581678"/>
                  <a:pt x="2489225" y="2129962"/>
                </a:cubicBezTo>
                <a:lnTo>
                  <a:pt x="2607486" y="2280451"/>
                </a:lnTo>
                <a:lnTo>
                  <a:pt x="1432234" y="3110793"/>
                </a:lnTo>
                <a:lnTo>
                  <a:pt x="1337328" y="2990022"/>
                </a:lnTo>
                <a:cubicBezTo>
                  <a:pt x="758341" y="2215824"/>
                  <a:pt x="324654" y="1326647"/>
                  <a:pt x="76697" y="362920"/>
                </a:cubicBezTo>
                <a:close/>
                <a:moveTo>
                  <a:pt x="1468063" y="0"/>
                </a:moveTo>
                <a:lnTo>
                  <a:pt x="1468911" y="3676"/>
                </a:lnTo>
                <a:lnTo>
                  <a:pt x="1476386" y="29997"/>
                </a:lnTo>
                <a:lnTo>
                  <a:pt x="13146" y="29997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6" name="Rectangle 875">
            <a:extLst>
              <a:ext uri="{FF2B5EF4-FFF2-40B4-BE49-F238E27FC236}">
                <a16:creationId xmlns:a16="http://schemas.microsoft.com/office/drawing/2014/main" id="{C66FC391-88D3-EE73-9266-704E774F162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9037207"/>
            <a:ext cx="3125856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PERFORMANCE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157" name="TextBox 156">
            <a:extLst>
              <a:ext uri="{FF2B5EF4-FFF2-40B4-BE49-F238E27FC236}">
                <a16:creationId xmlns:a16="http://schemas.microsoft.com/office/drawing/2014/main" id="{6E82EA08-DEC6-A981-F9C5-F12463183D2F}"/>
              </a:ext>
            </a:extLst>
          </p:cNvPr>
          <p:cNvSpPr txBox="1"/>
          <p:nvPr/>
        </p:nvSpPr>
        <p:spPr bwMode="auto">
          <a:xfrm>
            <a:off x="5535877" y="9713903"/>
            <a:ext cx="3767738" cy="117423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vi-VN" sz="2000" dirty="0">
                <a:solidFill>
                  <a:prstClr val="white"/>
                </a:solidFill>
                <a:latin typeface="+mn-lt"/>
              </a:rPr>
              <a:t>Đặt mục tiêu rõ ràng, đo lường liên tục để cải thiện hiệu suất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hoạt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động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và</a:t>
            </a:r>
            <a:r>
              <a:rPr lang="vi-VN" sz="2000" dirty="0">
                <a:solidFill>
                  <a:prstClr val="white"/>
                </a:solidFill>
                <a:latin typeface="+mn-lt"/>
              </a:rPr>
              <a:t> kinh doanh.</a:t>
            </a:r>
            <a:endParaRPr lang="en-US" sz="2000" dirty="0">
              <a:solidFill>
                <a:prstClr val="white"/>
              </a:solidFill>
              <a:latin typeface="+mn-lt"/>
            </a:endParaRPr>
          </a:p>
        </p:txBody>
      </p:sp>
      <p:sp>
        <p:nvSpPr>
          <p:cNvPr id="158" name="Rectangle 875">
            <a:extLst>
              <a:ext uri="{FF2B5EF4-FFF2-40B4-BE49-F238E27FC236}">
                <a16:creationId xmlns:a16="http://schemas.microsoft.com/office/drawing/2014/main" id="{E06116B6-2018-BCB7-4EEC-B41F69A166B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5933465"/>
            <a:ext cx="1907573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PROCESS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159" name="TextBox 158">
            <a:extLst>
              <a:ext uri="{FF2B5EF4-FFF2-40B4-BE49-F238E27FC236}">
                <a16:creationId xmlns:a16="http://schemas.microsoft.com/office/drawing/2014/main" id="{6E62EFE9-B8C8-291A-37D9-341B566A25CF}"/>
              </a:ext>
            </a:extLst>
          </p:cNvPr>
          <p:cNvSpPr txBox="1"/>
          <p:nvPr/>
        </p:nvSpPr>
        <p:spPr bwMode="auto">
          <a:xfrm>
            <a:off x="5535877" y="6610161"/>
            <a:ext cx="3767738" cy="117237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en-US" sz="2000" dirty="0" err="1">
                <a:solidFill>
                  <a:prstClr val="white"/>
                </a:solidFill>
                <a:latin typeface="+mn-lt"/>
              </a:rPr>
              <a:t>Chuẩn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hóa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quy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trình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làm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việc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,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loại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bỏ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lãng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phí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và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tăng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hiệu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quả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vận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 </a:t>
            </a:r>
            <a:r>
              <a:rPr lang="en-US" sz="2000" dirty="0" err="1">
                <a:solidFill>
                  <a:prstClr val="white"/>
                </a:solidFill>
                <a:latin typeface="+mn-lt"/>
              </a:rPr>
              <a:t>hành</a:t>
            </a:r>
            <a:r>
              <a:rPr lang="en-US" sz="2000" dirty="0">
                <a:solidFill>
                  <a:prstClr val="white"/>
                </a:solidFill>
                <a:latin typeface="+mn-lt"/>
              </a:rPr>
              <a:t>.</a:t>
            </a:r>
          </a:p>
        </p:txBody>
      </p:sp>
      <p:sp>
        <p:nvSpPr>
          <p:cNvPr id="160" name="Rectangle 875">
            <a:extLst>
              <a:ext uri="{FF2B5EF4-FFF2-40B4-BE49-F238E27FC236}">
                <a16:creationId xmlns:a16="http://schemas.microsoft.com/office/drawing/2014/main" id="{198E83FD-63A3-9F61-793F-73A88F90B3BB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4368" y="2828714"/>
            <a:ext cx="1505220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defTabSz="1828434"/>
            <a:r>
              <a:rPr lang="en-US" altLang="ru-RU" sz="3200" b="1" dirty="0">
                <a:solidFill>
                  <a:prstClr val="white"/>
                </a:solidFill>
                <a:latin typeface="+mj-lt"/>
              </a:rPr>
              <a:t>PEOPLE</a:t>
            </a:r>
            <a:endParaRPr lang="ru-RU" altLang="ru-RU" sz="1050" b="1" dirty="0">
              <a:solidFill>
                <a:prstClr val="white"/>
              </a:solidFill>
              <a:latin typeface="+mj-lt"/>
            </a:endParaRPr>
          </a:p>
        </p:txBody>
      </p:sp>
      <p:sp>
        <p:nvSpPr>
          <p:cNvPr id="161" name="TextBox 160">
            <a:extLst>
              <a:ext uri="{FF2B5EF4-FFF2-40B4-BE49-F238E27FC236}">
                <a16:creationId xmlns:a16="http://schemas.microsoft.com/office/drawing/2014/main" id="{1C68006E-4015-ACB9-02D2-03788395E6B7}"/>
              </a:ext>
            </a:extLst>
          </p:cNvPr>
          <p:cNvSpPr txBox="1"/>
          <p:nvPr/>
        </p:nvSpPr>
        <p:spPr bwMode="auto">
          <a:xfrm>
            <a:off x="5535877" y="3505410"/>
            <a:ext cx="3767738" cy="117237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 fontAlgn="auto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defRPr sz="1050">
                <a:solidFill>
                  <a:schemeClr val="tx1">
                    <a:lumMod val="50000"/>
                  </a:schemeClr>
                </a:solidFill>
                <a:latin typeface="Montserrat Light" panose="00000400000000000000" pitchFamily="50" charset="-52"/>
              </a:defRPr>
            </a:lvl1pPr>
          </a:lstStyle>
          <a:p>
            <a:pPr defTabSz="1828434"/>
            <a:r>
              <a:rPr lang="vi-VN" sz="2000" dirty="0">
                <a:solidFill>
                  <a:prstClr val="white"/>
                </a:solidFill>
                <a:latin typeface="+mn-lt"/>
              </a:rPr>
              <a:t>Đầu tư vào đào tạo, kỹ năng và động lực để tạo giá trị bền vững.</a:t>
            </a:r>
            <a:endParaRPr lang="en-US" sz="2000" dirty="0">
              <a:solidFill>
                <a:prstClr val="white"/>
              </a:solidFill>
              <a:latin typeface="+mn-lt"/>
            </a:endParaRPr>
          </a:p>
        </p:txBody>
      </p:sp>
      <p:sp>
        <p:nvSpPr>
          <p:cNvPr id="162" name="Oval 161">
            <a:extLst>
              <a:ext uri="{FF2B5EF4-FFF2-40B4-BE49-F238E27FC236}">
                <a16:creationId xmlns:a16="http://schemas.microsoft.com/office/drawing/2014/main" id="{88E1B348-DB7C-118B-89D1-801B40D5831C}"/>
              </a:ext>
            </a:extLst>
          </p:cNvPr>
          <p:cNvSpPr/>
          <p:nvPr/>
        </p:nvSpPr>
        <p:spPr>
          <a:xfrm>
            <a:off x="9797305" y="-682467"/>
            <a:ext cx="15080936" cy="15080936"/>
          </a:xfrm>
          <a:prstGeom prst="ellipse">
            <a:avLst/>
          </a:prstGeom>
          <a:noFill/>
          <a:ln w="254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3" name="TextBox 48">
            <a:extLst>
              <a:ext uri="{FF2B5EF4-FFF2-40B4-BE49-F238E27FC236}">
                <a16:creationId xmlns:a16="http://schemas.microsoft.com/office/drawing/2014/main" id="{B2C110F3-60D4-A4CD-D7BC-734F1ED1AD3F}"/>
              </a:ext>
            </a:extLst>
          </p:cNvPr>
          <p:cNvSpPr txBox="1"/>
          <p:nvPr/>
        </p:nvSpPr>
        <p:spPr>
          <a:xfrm>
            <a:off x="14890629" y="4049540"/>
            <a:ext cx="4894289" cy="5616922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19900" b="1" dirty="0">
                <a:ln>
                  <a:solidFill>
                    <a:schemeClr val="accent6"/>
                  </a:solidFill>
                </a:ln>
                <a:solidFill>
                  <a:schemeClr val="bg2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03</a:t>
            </a:r>
            <a:endParaRPr lang="en-US" sz="8000" b="1" dirty="0">
              <a:ln>
                <a:solidFill>
                  <a:schemeClr val="accent6"/>
                </a:solidFill>
              </a:ln>
              <a:solidFill>
                <a:schemeClr val="bg2"/>
              </a:solidFill>
              <a:effectLst>
                <a:outerShdw blurRad="381000" dist="127000" dir="5400000" algn="t" rotWithShape="0">
                  <a:prstClr val="black">
                    <a:alpha val="15000"/>
                  </a:prstClr>
                </a:outerShdw>
              </a:effectLst>
              <a:latin typeface="+mj-lt"/>
            </a:endParaRPr>
          </a:p>
          <a:p>
            <a:pPr lvl="0" algn="ctr">
              <a:defRPr/>
            </a:pPr>
            <a:r>
              <a:rPr lang="en-US" sz="8000" b="1" dirty="0">
                <a:solidFill>
                  <a:schemeClr val="accent1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GROWTH</a:t>
            </a:r>
          </a:p>
          <a:p>
            <a:pPr lvl="0" algn="ctr">
              <a:defRPr/>
            </a:pPr>
            <a:r>
              <a:rPr lang="en-US" sz="8000" dirty="0">
                <a:solidFill>
                  <a:schemeClr val="accent5"/>
                </a:solidFill>
                <a:effectLst>
                  <a:outerShdw blurRad="381000" dist="127000" dir="5400000" algn="t" rotWithShape="0">
                    <a:prstClr val="black">
                      <a:alpha val="15000"/>
                    </a:prstClr>
                  </a:outerShdw>
                </a:effectLst>
                <a:latin typeface="+mj-lt"/>
              </a:rPr>
              <a:t>DRIVERS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accent5"/>
              </a:solidFill>
              <a:effectLst>
                <a:outerShdw blurRad="381000" dist="127000" dir="5400000" algn="t" rotWithShape="0">
                  <a:prstClr val="black">
                    <a:alpha val="15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64" name="Freeform 16">
            <a:extLst>
              <a:ext uri="{FF2B5EF4-FFF2-40B4-BE49-F238E27FC236}">
                <a16:creationId xmlns:a16="http://schemas.microsoft.com/office/drawing/2014/main" id="{7628A8D2-B9D8-62DF-B3B2-04C6B3DDFD4D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91258" y="3189917"/>
            <a:ext cx="849092" cy="1126831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165" name="Group 5">
            <a:extLst>
              <a:ext uri="{FF2B5EF4-FFF2-40B4-BE49-F238E27FC236}">
                <a16:creationId xmlns:a16="http://schemas.microsoft.com/office/drawing/2014/main" id="{2F09760A-59FA-7D1E-BC17-6E9F6D3C60FC}"/>
              </a:ext>
            </a:extLst>
          </p:cNvPr>
          <p:cNvGrpSpPr>
            <a:grpSpLocks/>
          </p:cNvGrpSpPr>
          <p:nvPr/>
        </p:nvGrpSpPr>
        <p:grpSpPr bwMode="auto">
          <a:xfrm>
            <a:off x="3395226" y="6436101"/>
            <a:ext cx="841156" cy="843800"/>
            <a:chOff x="2317906" y="7278896"/>
            <a:chExt cx="505393" cy="506808"/>
          </a:xfrm>
          <a:solidFill>
            <a:schemeClr val="accent2"/>
          </a:solidFill>
        </p:grpSpPr>
        <p:sp>
          <p:nvSpPr>
            <p:cNvPr id="166" name="Freeform 55">
              <a:extLst>
                <a:ext uri="{FF2B5EF4-FFF2-40B4-BE49-F238E27FC236}">
                  <a16:creationId xmlns:a16="http://schemas.microsoft.com/office/drawing/2014/main" id="{C8B006A0-EA9A-DE78-9228-1A722CE0ADF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906" y="7556366"/>
              <a:ext cx="505393" cy="229338"/>
            </a:xfrm>
            <a:custGeom>
              <a:avLst/>
              <a:gdLst>
                <a:gd name="T0" fmla="*/ 161856443 w 1574"/>
                <a:gd name="T1" fmla="*/ 0 h 713"/>
                <a:gd name="T2" fmla="*/ 161856443 w 1574"/>
                <a:gd name="T3" fmla="*/ 0 h 713"/>
                <a:gd name="T4" fmla="*/ 19885320 w 1574"/>
                <a:gd name="T5" fmla="*/ 0 h 713"/>
                <a:gd name="T6" fmla="*/ 0 w 1574"/>
                <a:gd name="T7" fmla="*/ 22623406 h 713"/>
                <a:gd name="T8" fmla="*/ 0 w 1574"/>
                <a:gd name="T9" fmla="*/ 62649802 h 713"/>
                <a:gd name="T10" fmla="*/ 19885320 w 1574"/>
                <a:gd name="T11" fmla="*/ 82604781 h 713"/>
                <a:gd name="T12" fmla="*/ 161856443 w 1574"/>
                <a:gd name="T13" fmla="*/ 82604781 h 713"/>
                <a:gd name="T14" fmla="*/ 181857355 w 1574"/>
                <a:gd name="T15" fmla="*/ 62649802 h 713"/>
                <a:gd name="T16" fmla="*/ 181857355 w 1574"/>
                <a:gd name="T17" fmla="*/ 22623406 h 713"/>
                <a:gd name="T18" fmla="*/ 161856443 w 1574"/>
                <a:gd name="T19" fmla="*/ 0 h 713"/>
                <a:gd name="T20" fmla="*/ 161856443 w 1574"/>
                <a:gd name="T21" fmla="*/ 62649802 h 713"/>
                <a:gd name="T22" fmla="*/ 161856443 w 1574"/>
                <a:gd name="T23" fmla="*/ 62649802 h 713"/>
                <a:gd name="T24" fmla="*/ 19885320 w 1574"/>
                <a:gd name="T25" fmla="*/ 62649802 h 713"/>
                <a:gd name="T26" fmla="*/ 19885320 w 1574"/>
                <a:gd name="T27" fmla="*/ 22623406 h 713"/>
                <a:gd name="T28" fmla="*/ 161856443 w 1574"/>
                <a:gd name="T29" fmla="*/ 22623406 h 713"/>
                <a:gd name="T30" fmla="*/ 161856443 w 1574"/>
                <a:gd name="T31" fmla="*/ 62649802 h 713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574" h="713">
                  <a:moveTo>
                    <a:pt x="1400" y="0"/>
                  </a:moveTo>
                  <a:lnTo>
                    <a:pt x="1400" y="0"/>
                  </a:lnTo>
                  <a:cubicBezTo>
                    <a:pt x="172" y="0"/>
                    <a:pt x="172" y="0"/>
                    <a:pt x="172" y="0"/>
                  </a:cubicBezTo>
                  <a:cubicBezTo>
                    <a:pt x="86" y="0"/>
                    <a:pt x="0" y="87"/>
                    <a:pt x="0" y="195"/>
                  </a:cubicBezTo>
                  <a:cubicBezTo>
                    <a:pt x="0" y="540"/>
                    <a:pt x="0" y="540"/>
                    <a:pt x="0" y="540"/>
                  </a:cubicBezTo>
                  <a:cubicBezTo>
                    <a:pt x="0" y="626"/>
                    <a:pt x="86" y="712"/>
                    <a:pt x="172" y="712"/>
                  </a:cubicBezTo>
                  <a:cubicBezTo>
                    <a:pt x="1400" y="712"/>
                    <a:pt x="1400" y="712"/>
                    <a:pt x="1400" y="712"/>
                  </a:cubicBezTo>
                  <a:cubicBezTo>
                    <a:pt x="1509" y="712"/>
                    <a:pt x="1573" y="626"/>
                    <a:pt x="1573" y="540"/>
                  </a:cubicBezTo>
                  <a:cubicBezTo>
                    <a:pt x="1573" y="195"/>
                    <a:pt x="1573" y="195"/>
                    <a:pt x="1573" y="195"/>
                  </a:cubicBezTo>
                  <a:cubicBezTo>
                    <a:pt x="1573" y="87"/>
                    <a:pt x="1509" y="0"/>
                    <a:pt x="1400" y="0"/>
                  </a:cubicBezTo>
                  <a:close/>
                  <a:moveTo>
                    <a:pt x="1400" y="540"/>
                  </a:moveTo>
                  <a:lnTo>
                    <a:pt x="1400" y="540"/>
                  </a:lnTo>
                  <a:cubicBezTo>
                    <a:pt x="172" y="540"/>
                    <a:pt x="172" y="540"/>
                    <a:pt x="172" y="540"/>
                  </a:cubicBezTo>
                  <a:cubicBezTo>
                    <a:pt x="172" y="195"/>
                    <a:pt x="172" y="195"/>
                    <a:pt x="172" y="195"/>
                  </a:cubicBezTo>
                  <a:cubicBezTo>
                    <a:pt x="1400" y="195"/>
                    <a:pt x="1400" y="195"/>
                    <a:pt x="1400" y="195"/>
                  </a:cubicBezTo>
                  <a:lnTo>
                    <a:pt x="1400" y="540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67" name="Freeform 56">
              <a:extLst>
                <a:ext uri="{FF2B5EF4-FFF2-40B4-BE49-F238E27FC236}">
                  <a16:creationId xmlns:a16="http://schemas.microsoft.com/office/drawing/2014/main" id="{0D1A9512-7FDA-D507-D595-2894411112D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906" y="7278896"/>
              <a:ext cx="505393" cy="220844"/>
            </a:xfrm>
            <a:custGeom>
              <a:avLst/>
              <a:gdLst>
                <a:gd name="T0" fmla="*/ 161856443 w 1574"/>
                <a:gd name="T1" fmla="*/ 0 h 690"/>
                <a:gd name="T2" fmla="*/ 161856443 w 1574"/>
                <a:gd name="T3" fmla="*/ 0 h 690"/>
                <a:gd name="T4" fmla="*/ 19885320 w 1574"/>
                <a:gd name="T5" fmla="*/ 0 h 690"/>
                <a:gd name="T6" fmla="*/ 0 w 1574"/>
                <a:gd name="T7" fmla="*/ 19758497 h 690"/>
                <a:gd name="T8" fmla="*/ 0 w 1574"/>
                <a:gd name="T9" fmla="*/ 59390393 h 690"/>
                <a:gd name="T10" fmla="*/ 19885320 w 1574"/>
                <a:gd name="T11" fmla="*/ 79148889 h 690"/>
                <a:gd name="T12" fmla="*/ 161856443 w 1574"/>
                <a:gd name="T13" fmla="*/ 79148889 h 690"/>
                <a:gd name="T14" fmla="*/ 181857355 w 1574"/>
                <a:gd name="T15" fmla="*/ 59390393 h 690"/>
                <a:gd name="T16" fmla="*/ 181857355 w 1574"/>
                <a:gd name="T17" fmla="*/ 19758497 h 690"/>
                <a:gd name="T18" fmla="*/ 161856443 w 1574"/>
                <a:gd name="T19" fmla="*/ 0 h 690"/>
                <a:gd name="T20" fmla="*/ 161856443 w 1574"/>
                <a:gd name="T21" fmla="*/ 59390393 h 690"/>
                <a:gd name="T22" fmla="*/ 161856443 w 1574"/>
                <a:gd name="T23" fmla="*/ 59390393 h 690"/>
                <a:gd name="T24" fmla="*/ 19885320 w 1574"/>
                <a:gd name="T25" fmla="*/ 59390393 h 690"/>
                <a:gd name="T26" fmla="*/ 19885320 w 1574"/>
                <a:gd name="T27" fmla="*/ 19758497 h 690"/>
                <a:gd name="T28" fmla="*/ 161856443 w 1574"/>
                <a:gd name="T29" fmla="*/ 19758497 h 690"/>
                <a:gd name="T30" fmla="*/ 161856443 w 1574"/>
                <a:gd name="T31" fmla="*/ 59390393 h 690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574" h="690">
                  <a:moveTo>
                    <a:pt x="1400" y="0"/>
                  </a:moveTo>
                  <a:lnTo>
                    <a:pt x="1400" y="0"/>
                  </a:lnTo>
                  <a:cubicBezTo>
                    <a:pt x="172" y="0"/>
                    <a:pt x="172" y="0"/>
                    <a:pt x="172" y="0"/>
                  </a:cubicBezTo>
                  <a:cubicBezTo>
                    <a:pt x="86" y="0"/>
                    <a:pt x="0" y="64"/>
                    <a:pt x="0" y="172"/>
                  </a:cubicBezTo>
                  <a:cubicBezTo>
                    <a:pt x="0" y="517"/>
                    <a:pt x="0" y="517"/>
                    <a:pt x="0" y="517"/>
                  </a:cubicBezTo>
                  <a:cubicBezTo>
                    <a:pt x="0" y="625"/>
                    <a:pt x="86" y="689"/>
                    <a:pt x="172" y="689"/>
                  </a:cubicBezTo>
                  <a:cubicBezTo>
                    <a:pt x="1400" y="689"/>
                    <a:pt x="1400" y="689"/>
                    <a:pt x="1400" y="689"/>
                  </a:cubicBezTo>
                  <a:cubicBezTo>
                    <a:pt x="1509" y="689"/>
                    <a:pt x="1573" y="625"/>
                    <a:pt x="1573" y="517"/>
                  </a:cubicBezTo>
                  <a:cubicBezTo>
                    <a:pt x="1573" y="172"/>
                    <a:pt x="1573" y="172"/>
                    <a:pt x="1573" y="172"/>
                  </a:cubicBezTo>
                  <a:cubicBezTo>
                    <a:pt x="1573" y="64"/>
                    <a:pt x="1509" y="0"/>
                    <a:pt x="1400" y="0"/>
                  </a:cubicBezTo>
                  <a:close/>
                  <a:moveTo>
                    <a:pt x="1400" y="517"/>
                  </a:moveTo>
                  <a:lnTo>
                    <a:pt x="1400" y="517"/>
                  </a:lnTo>
                  <a:cubicBezTo>
                    <a:pt x="172" y="517"/>
                    <a:pt x="172" y="517"/>
                    <a:pt x="172" y="517"/>
                  </a:cubicBezTo>
                  <a:cubicBezTo>
                    <a:pt x="172" y="172"/>
                    <a:pt x="172" y="172"/>
                    <a:pt x="172" y="172"/>
                  </a:cubicBezTo>
                  <a:cubicBezTo>
                    <a:pt x="1400" y="172"/>
                    <a:pt x="1400" y="172"/>
                    <a:pt x="1400" y="172"/>
                  </a:cubicBezTo>
                  <a:lnTo>
                    <a:pt x="1400" y="51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  <p:sp>
        <p:nvSpPr>
          <p:cNvPr id="168" name="Freeform 38">
            <a:extLst>
              <a:ext uri="{FF2B5EF4-FFF2-40B4-BE49-F238E27FC236}">
                <a16:creationId xmlns:a16="http://schemas.microsoft.com/office/drawing/2014/main" id="{DA0183CC-6FCA-8AA3-BD98-4B1E2AAB1BF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43646" y="9490513"/>
            <a:ext cx="944317" cy="944317"/>
          </a:xfrm>
          <a:custGeom>
            <a:avLst/>
            <a:gdLst>
              <a:gd name="T0" fmla="*/ 174340679 w 1768"/>
              <a:gd name="T1" fmla="*/ 29827708 h 1768"/>
              <a:gd name="T2" fmla="*/ 174340679 w 1768"/>
              <a:gd name="T3" fmla="*/ 29827708 h 1768"/>
              <a:gd name="T4" fmla="*/ 159426851 w 1768"/>
              <a:gd name="T5" fmla="*/ 44857153 h 1768"/>
              <a:gd name="T6" fmla="*/ 184283124 w 1768"/>
              <a:gd name="T7" fmla="*/ 102200099 h 1768"/>
              <a:gd name="T8" fmla="*/ 102199919 w 1768"/>
              <a:gd name="T9" fmla="*/ 181856030 h 1768"/>
              <a:gd name="T10" fmla="*/ 20000480 w 1768"/>
              <a:gd name="T11" fmla="*/ 102200099 h 1768"/>
              <a:gd name="T12" fmla="*/ 92141562 w 1768"/>
              <a:gd name="T13" fmla="*/ 19885245 h 1768"/>
              <a:gd name="T14" fmla="*/ 92141562 w 1768"/>
              <a:gd name="T15" fmla="*/ 42429092 h 1768"/>
              <a:gd name="T16" fmla="*/ 39885691 w 1768"/>
              <a:gd name="T17" fmla="*/ 102200099 h 1768"/>
              <a:gd name="T18" fmla="*/ 102199919 w 1768"/>
              <a:gd name="T19" fmla="*/ 161971105 h 1768"/>
              <a:gd name="T20" fmla="*/ 161970499 w 1768"/>
              <a:gd name="T21" fmla="*/ 102200099 h 1768"/>
              <a:gd name="T22" fmla="*/ 144513345 w 1768"/>
              <a:gd name="T23" fmla="*/ 57227355 h 1768"/>
              <a:gd name="T24" fmla="*/ 129599517 w 1768"/>
              <a:gd name="T25" fmla="*/ 72256800 h 1768"/>
              <a:gd name="T26" fmla="*/ 141969697 w 1768"/>
              <a:gd name="T27" fmla="*/ 102200099 h 1768"/>
              <a:gd name="T28" fmla="*/ 102199919 w 1768"/>
              <a:gd name="T29" fmla="*/ 141970269 h 1768"/>
              <a:gd name="T30" fmla="*/ 62314228 w 1768"/>
              <a:gd name="T31" fmla="*/ 102200099 h 1768"/>
              <a:gd name="T32" fmla="*/ 92141562 w 1768"/>
              <a:gd name="T33" fmla="*/ 62314338 h 1768"/>
              <a:gd name="T34" fmla="*/ 92141562 w 1768"/>
              <a:gd name="T35" fmla="*/ 84742914 h 1768"/>
              <a:gd name="T36" fmla="*/ 82199117 w 1768"/>
              <a:gd name="T37" fmla="*/ 102200099 h 1768"/>
              <a:gd name="T38" fmla="*/ 102199919 w 1768"/>
              <a:gd name="T39" fmla="*/ 122085344 h 1768"/>
              <a:gd name="T40" fmla="*/ 122084808 w 1768"/>
              <a:gd name="T41" fmla="*/ 102200099 h 1768"/>
              <a:gd name="T42" fmla="*/ 112142363 w 1768"/>
              <a:gd name="T43" fmla="*/ 84742914 h 1768"/>
              <a:gd name="T44" fmla="*/ 112142363 w 1768"/>
              <a:gd name="T45" fmla="*/ 0 h 1768"/>
              <a:gd name="T46" fmla="*/ 102199919 w 1768"/>
              <a:gd name="T47" fmla="*/ 0 h 1768"/>
              <a:gd name="T48" fmla="*/ 0 w 1768"/>
              <a:gd name="T49" fmla="*/ 102200099 h 1768"/>
              <a:gd name="T50" fmla="*/ 102199919 w 1768"/>
              <a:gd name="T51" fmla="*/ 204284606 h 1768"/>
              <a:gd name="T52" fmla="*/ 204283925 w 1768"/>
              <a:gd name="T53" fmla="*/ 102200099 h 1768"/>
              <a:gd name="T54" fmla="*/ 174340679 w 1768"/>
              <a:gd name="T55" fmla="*/ 29827708 h 1768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0" t="0" r="r" b="b"/>
            <a:pathLst>
              <a:path w="1768" h="1768">
                <a:moveTo>
                  <a:pt x="1508" y="258"/>
                </a:moveTo>
                <a:lnTo>
                  <a:pt x="1508" y="258"/>
                </a:lnTo>
                <a:cubicBezTo>
                  <a:pt x="1379" y="388"/>
                  <a:pt x="1379" y="388"/>
                  <a:pt x="1379" y="388"/>
                </a:cubicBezTo>
                <a:cubicBezTo>
                  <a:pt x="1508" y="517"/>
                  <a:pt x="1594" y="689"/>
                  <a:pt x="1594" y="884"/>
                </a:cubicBezTo>
                <a:cubicBezTo>
                  <a:pt x="1594" y="1271"/>
                  <a:pt x="1272" y="1573"/>
                  <a:pt x="884" y="1573"/>
                </a:cubicBezTo>
                <a:cubicBezTo>
                  <a:pt x="496" y="1573"/>
                  <a:pt x="173" y="1271"/>
                  <a:pt x="173" y="884"/>
                </a:cubicBezTo>
                <a:cubicBezTo>
                  <a:pt x="173" y="517"/>
                  <a:pt x="453" y="216"/>
                  <a:pt x="797" y="172"/>
                </a:cubicBezTo>
                <a:cubicBezTo>
                  <a:pt x="797" y="367"/>
                  <a:pt x="797" y="367"/>
                  <a:pt x="797" y="367"/>
                </a:cubicBezTo>
                <a:cubicBezTo>
                  <a:pt x="539" y="409"/>
                  <a:pt x="345" y="625"/>
                  <a:pt x="345" y="884"/>
                </a:cubicBezTo>
                <a:cubicBezTo>
                  <a:pt x="345" y="1164"/>
                  <a:pt x="582" y="1401"/>
                  <a:pt x="884" y="1401"/>
                </a:cubicBezTo>
                <a:cubicBezTo>
                  <a:pt x="1164" y="1401"/>
                  <a:pt x="1401" y="1164"/>
                  <a:pt x="1401" y="884"/>
                </a:cubicBezTo>
                <a:cubicBezTo>
                  <a:pt x="1401" y="733"/>
                  <a:pt x="1358" y="603"/>
                  <a:pt x="1250" y="495"/>
                </a:cubicBezTo>
                <a:cubicBezTo>
                  <a:pt x="1121" y="625"/>
                  <a:pt x="1121" y="625"/>
                  <a:pt x="1121" y="625"/>
                </a:cubicBezTo>
                <a:cubicBezTo>
                  <a:pt x="1186" y="689"/>
                  <a:pt x="1228" y="775"/>
                  <a:pt x="1228" y="884"/>
                </a:cubicBezTo>
                <a:cubicBezTo>
                  <a:pt x="1228" y="1077"/>
                  <a:pt x="1077" y="1228"/>
                  <a:pt x="884" y="1228"/>
                </a:cubicBezTo>
                <a:cubicBezTo>
                  <a:pt x="690" y="1228"/>
                  <a:pt x="539" y="1077"/>
                  <a:pt x="539" y="884"/>
                </a:cubicBezTo>
                <a:cubicBezTo>
                  <a:pt x="539" y="711"/>
                  <a:pt x="646" y="582"/>
                  <a:pt x="797" y="539"/>
                </a:cubicBezTo>
                <a:cubicBezTo>
                  <a:pt x="797" y="733"/>
                  <a:pt x="797" y="733"/>
                  <a:pt x="797" y="733"/>
                </a:cubicBezTo>
                <a:cubicBezTo>
                  <a:pt x="733" y="754"/>
                  <a:pt x="711" y="819"/>
                  <a:pt x="711" y="884"/>
                </a:cubicBezTo>
                <a:cubicBezTo>
                  <a:pt x="711" y="970"/>
                  <a:pt x="776" y="1056"/>
                  <a:pt x="884" y="1056"/>
                </a:cubicBezTo>
                <a:cubicBezTo>
                  <a:pt x="970" y="1056"/>
                  <a:pt x="1056" y="970"/>
                  <a:pt x="1056" y="884"/>
                </a:cubicBezTo>
                <a:cubicBezTo>
                  <a:pt x="1056" y="819"/>
                  <a:pt x="1013" y="754"/>
                  <a:pt x="970" y="733"/>
                </a:cubicBezTo>
                <a:cubicBezTo>
                  <a:pt x="970" y="0"/>
                  <a:pt x="970" y="0"/>
                  <a:pt x="970" y="0"/>
                </a:cubicBezTo>
                <a:cubicBezTo>
                  <a:pt x="884" y="0"/>
                  <a:pt x="884" y="0"/>
                  <a:pt x="884" y="0"/>
                </a:cubicBezTo>
                <a:cubicBezTo>
                  <a:pt x="388" y="0"/>
                  <a:pt x="0" y="388"/>
                  <a:pt x="0" y="884"/>
                </a:cubicBezTo>
                <a:cubicBezTo>
                  <a:pt x="0" y="1357"/>
                  <a:pt x="388" y="1767"/>
                  <a:pt x="884" y="1767"/>
                </a:cubicBezTo>
                <a:cubicBezTo>
                  <a:pt x="1358" y="1767"/>
                  <a:pt x="1767" y="1357"/>
                  <a:pt x="1767" y="884"/>
                </a:cubicBezTo>
                <a:cubicBezTo>
                  <a:pt x="1767" y="625"/>
                  <a:pt x="1659" y="409"/>
                  <a:pt x="1508" y="258"/>
                </a:cubicBezTo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</p:spTree>
    <p:extLst>
      <p:ext uri="{BB962C8B-B14F-4D97-AF65-F5344CB8AC3E}">
        <p14:creationId xmlns:p14="http://schemas.microsoft.com/office/powerpoint/2010/main" val="3883324557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 advClick="0" advTm="3000">
        <p159:morph option="byObject"/>
      </p:transition>
    </mc:Choice>
    <mc:Fallback xmlns="">
      <p:transition spd="slow" advClick="0" advTm="3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42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750"/>
                                            <p:tgtEl>
                                              <p:spTgt spid="1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1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7" dur="10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0" dur="1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1" dur="1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4" dur="10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5" dur="10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9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2" dur="100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3" dur="100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6" dur="10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7" dur="10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0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4" dur="100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8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9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1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7" dur="5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5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500"/>
                                            <p:tgtEl>
                                              <p:spTgt spid="1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5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5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5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500"/>
                                            <p:tgtEl>
                                              <p:spTgt spid="1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750"/>
                                            <p:tgtEl>
                                              <p:spTgt spid="1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1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31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5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1" dur="500"/>
                                            <p:tgtEl>
                                              <p:spTgt spid="1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750"/>
                                            <p:tgtEl>
                                              <p:spTgt spid="1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5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500"/>
                                            <p:tgtEl>
                                              <p:spTgt spid="1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5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1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0" dur="1000"/>
                                            <p:tgtEl>
                                              <p:spTgt spid="1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5" dur="1000"/>
                                            <p:tgtEl>
                                              <p:spTgt spid="1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6" dur="100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1" dur="10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2" dur="10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16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750"/>
                                            <p:tgtEl>
                                              <p:spTgt spid="1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75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5" dur="75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75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6" grpId="0"/>
          <p:bldP spid="37" grpId="0"/>
          <p:bldP spid="38" grpId="0" animBg="1"/>
          <p:bldP spid="140" grpId="0" animBg="1"/>
          <p:bldP spid="141" grpId="0" animBg="1"/>
          <p:bldP spid="142" grpId="0" animBg="1"/>
          <p:bldP spid="143" grpId="0" animBg="1"/>
          <p:bldP spid="144" grpId="0" animBg="1"/>
          <p:bldP spid="145" grpId="0" animBg="1"/>
          <p:bldP spid="147" grpId="0" animBg="1"/>
          <p:bldP spid="148" grpId="0" animBg="1"/>
          <p:bldP spid="149" grpId="0" animBg="1"/>
          <p:bldP spid="150" grpId="0" animBg="1"/>
          <p:bldP spid="151" grpId="0" animBg="1"/>
          <p:bldP spid="152" grpId="0" animBg="1"/>
          <p:bldP spid="153" grpId="0" animBg="1"/>
          <p:bldP spid="154" grpId="0" animBg="1"/>
          <p:bldP spid="155" grpId="0" animBg="1"/>
          <p:bldP spid="156" grpId="0"/>
          <p:bldP spid="157" grpId="0"/>
          <p:bldP spid="158" grpId="0"/>
          <p:bldP spid="159" grpId="0"/>
          <p:bldP spid="160" grpId="0"/>
          <p:bldP spid="161" grpId="0"/>
          <p:bldP spid="162" grpId="0" animBg="1"/>
          <p:bldP spid="163" grpId="0"/>
          <p:bldP spid="164" grpId="0" animBg="1"/>
          <p:bldP spid="168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42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9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750"/>
                                            <p:tgtEl>
                                              <p:spTgt spid="1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1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7" dur="10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4" dur="10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5" dur="10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4" dur="100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1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7" dur="5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5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500"/>
                                            <p:tgtEl>
                                              <p:spTgt spid="1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5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5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5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500"/>
                                            <p:tgtEl>
                                              <p:spTgt spid="1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750"/>
                                            <p:tgtEl>
                                              <p:spTgt spid="1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1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31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5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1" dur="500"/>
                                            <p:tgtEl>
                                              <p:spTgt spid="1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750"/>
                                            <p:tgtEl>
                                              <p:spTgt spid="1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5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500"/>
                                            <p:tgtEl>
                                              <p:spTgt spid="1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5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1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0" dur="1000"/>
                                            <p:tgtEl>
                                              <p:spTgt spid="1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5" dur="1000"/>
                                            <p:tgtEl>
                                              <p:spTgt spid="1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6" dur="100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1" dur="10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2" dur="10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16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750"/>
                                            <p:tgtEl>
                                              <p:spTgt spid="1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75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5" dur="75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75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6" grpId="0"/>
          <p:bldP spid="37" grpId="0"/>
          <p:bldP spid="38" grpId="0" animBg="1"/>
          <p:bldP spid="140" grpId="0" animBg="1"/>
          <p:bldP spid="141" grpId="0" animBg="1"/>
          <p:bldP spid="142" grpId="0" animBg="1"/>
          <p:bldP spid="143" grpId="0" animBg="1"/>
          <p:bldP spid="144" grpId="0" animBg="1"/>
          <p:bldP spid="145" grpId="0" animBg="1"/>
          <p:bldP spid="147" grpId="0" animBg="1"/>
          <p:bldP spid="148" grpId="0" animBg="1"/>
          <p:bldP spid="149" grpId="0" animBg="1"/>
          <p:bldP spid="150" grpId="0" animBg="1"/>
          <p:bldP spid="151" grpId="0" animBg="1"/>
          <p:bldP spid="152" grpId="0" animBg="1"/>
          <p:bldP spid="153" grpId="0" animBg="1"/>
          <p:bldP spid="154" grpId="0" animBg="1"/>
          <p:bldP spid="155" grpId="0" animBg="1"/>
          <p:bldP spid="156" grpId="0"/>
          <p:bldP spid="157" grpId="0"/>
          <p:bldP spid="158" grpId="0"/>
          <p:bldP spid="159" grpId="0"/>
          <p:bldP spid="160" grpId="0"/>
          <p:bldP spid="161" grpId="0"/>
          <p:bldP spid="162" grpId="0" animBg="1"/>
          <p:bldP spid="163" grpId="0"/>
          <p:bldP spid="164" grpId="0" animBg="1"/>
          <p:bldP spid="168" grpId="0" animBg="1"/>
        </p:bldLst>
      </p:timing>
    </mc:Fallback>
  </mc:AlternateContent>
</p:sld>
</file>

<file path=ppt/theme/theme1.xml><?xml version="1.0" encoding="utf-8"?>
<a:theme xmlns:a="http://schemas.openxmlformats.org/drawingml/2006/main" name="SO 02">
  <a:themeElements>
    <a:clrScheme name="CP_D_51b">
      <a:dk1>
        <a:srgbClr val="FFFFFF"/>
      </a:dk1>
      <a:lt1>
        <a:srgbClr val="6E808E"/>
      </a:lt1>
      <a:dk2>
        <a:srgbClr val="FFFFFF"/>
      </a:dk2>
      <a:lt2>
        <a:srgbClr val="3D3D3D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1_SO 05">
  <a:themeElements>
    <a:clrScheme name="CP_D_59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1.xml><?xml version="1.0" encoding="utf-8"?>
<a:theme xmlns:a="http://schemas.openxmlformats.org/drawingml/2006/main" name="1_SO 08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2.xml><?xml version="1.0" encoding="utf-8"?>
<a:theme xmlns:a="http://schemas.openxmlformats.org/drawingml/2006/main" name="1_SO 04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3.xml><?xml version="1.0" encoding="utf-8"?>
<a:theme xmlns:a="http://schemas.openxmlformats.org/drawingml/2006/main" name="1_SO 03">
  <a:themeElements>
    <a:clrScheme name="CP_L_86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010030"/>
      </a:accent1>
      <a:accent2>
        <a:srgbClr val="160078"/>
      </a:accent2>
      <a:accent3>
        <a:srgbClr val="7226FF"/>
      </a:accent3>
      <a:accent4>
        <a:srgbClr val="F042FF"/>
      </a:accent4>
      <a:accent5>
        <a:srgbClr val="87F5F5"/>
      </a:accent5>
      <a:accent6>
        <a:srgbClr val="FFE5F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4.xml><?xml version="1.0" encoding="utf-8"?>
<a:theme xmlns:a="http://schemas.openxmlformats.org/drawingml/2006/main" name="1_SO 02">
  <a:themeElements>
    <a:clrScheme name="CP_L_82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3B2C39"/>
      </a:accent1>
      <a:accent2>
        <a:srgbClr val="BD5E2E"/>
      </a:accent2>
      <a:accent3>
        <a:srgbClr val="859FAF"/>
      </a:accent3>
      <a:accent4>
        <a:srgbClr val="B7C3D0"/>
      </a:accent4>
      <a:accent5>
        <a:srgbClr val="B09A95"/>
      </a:accent5>
      <a:accent6>
        <a:srgbClr val="F4F0E5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5.xml><?xml version="1.0" encoding="utf-8"?>
<a:theme xmlns:a="http://schemas.openxmlformats.org/drawingml/2006/main" name="SO 01">
  <a:themeElements>
    <a:clrScheme name="CP_D_94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16.xml><?xml version="1.0" encoding="utf-8"?>
<a:theme xmlns:a="http://schemas.openxmlformats.org/drawingml/2006/main" name="2_SO 07">
  <a:themeElements>
    <a:clrScheme name="CP_L_95">
      <a:dk1>
        <a:srgbClr val="383838"/>
      </a:dk1>
      <a:lt1>
        <a:srgbClr val="FFFFFF"/>
      </a:lt1>
      <a:dk2>
        <a:srgbClr val="666666"/>
      </a:dk2>
      <a:lt2>
        <a:srgbClr val="D9D9D9"/>
      </a:lt2>
      <a:accent1>
        <a:srgbClr val="86B1C1"/>
      </a:accent1>
      <a:accent2>
        <a:srgbClr val="A8CEDF"/>
      </a:accent2>
      <a:accent3>
        <a:srgbClr val="FFC480"/>
      </a:accent3>
      <a:accent4>
        <a:srgbClr val="D6876D"/>
      </a:accent4>
      <a:accent5>
        <a:srgbClr val="808A4A"/>
      </a:accent5>
      <a:accent6>
        <a:srgbClr val="676E45"/>
      </a:accent6>
      <a:hlink>
        <a:srgbClr val="383838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7.xml><?xml version="1.0" encoding="utf-8"?>
<a:theme xmlns:a="http://schemas.openxmlformats.org/drawingml/2006/main" name="2_SO 06">
  <a:themeElements>
    <a:clrScheme name="a_LeadConsulting_07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8.xml><?xml version="1.0" encoding="utf-8"?>
<a:theme xmlns:a="http://schemas.openxmlformats.org/drawingml/2006/main" name="2_SO 05">
  <a:themeElements>
    <a:clrScheme name="CP_L_80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393156"/>
      </a:accent1>
      <a:accent2>
        <a:srgbClr val="5E56CC"/>
      </a:accent2>
      <a:accent3>
        <a:srgbClr val="9C85FF"/>
      </a:accent3>
      <a:accent4>
        <a:srgbClr val="FBCCFF"/>
      </a:accent4>
      <a:accent5>
        <a:srgbClr val="E7E3FF"/>
      </a:accent5>
      <a:accent6>
        <a:srgbClr val="FFDE68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9.xml><?xml version="1.0" encoding="utf-8"?>
<a:theme xmlns:a="http://schemas.openxmlformats.org/drawingml/2006/main" name="2_SO 03">
  <a:themeElements>
    <a:clrScheme name="CP_L_78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393156"/>
      </a:accent1>
      <a:accent2>
        <a:srgbClr val="152644"/>
      </a:accent2>
      <a:accent3>
        <a:srgbClr val="1743D7"/>
      </a:accent3>
      <a:accent4>
        <a:srgbClr val="E2FF65"/>
      </a:accent4>
      <a:accent5>
        <a:srgbClr val="8CC3E1"/>
      </a:accent5>
      <a:accent6>
        <a:srgbClr val="ECECE0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SO 03">
  <a:themeElements>
    <a:clrScheme name="CP_D_86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010030"/>
      </a:accent1>
      <a:accent2>
        <a:srgbClr val="160078"/>
      </a:accent2>
      <a:accent3>
        <a:srgbClr val="7226FF"/>
      </a:accent3>
      <a:accent4>
        <a:srgbClr val="F042FF"/>
      </a:accent4>
      <a:accent5>
        <a:srgbClr val="87F5F5"/>
      </a:accent5>
      <a:accent6>
        <a:srgbClr val="FFE5F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0.xml><?xml version="1.0" encoding="utf-8"?>
<a:theme xmlns:a="http://schemas.openxmlformats.org/drawingml/2006/main" name="Office Theme">
  <a:themeElements>
    <a:clrScheme name="SlideOcean - Light 93">
      <a:dk1>
        <a:srgbClr val="7E7E7E"/>
      </a:dk1>
      <a:lt1>
        <a:sysClr val="window" lastClr="FFFFFF"/>
      </a:lt1>
      <a:dk2>
        <a:srgbClr val="6B6B6B"/>
      </a:dk2>
      <a:lt2>
        <a:srgbClr val="FFFFFF"/>
      </a:lt2>
      <a:accent1>
        <a:srgbClr val="4E7DDE"/>
      </a:accent1>
      <a:accent2>
        <a:srgbClr val="2CCCCF"/>
      </a:accent2>
      <a:accent3>
        <a:srgbClr val="CECED0"/>
      </a:accent3>
      <a:accent4>
        <a:srgbClr val="F35748"/>
      </a:accent4>
      <a:accent5>
        <a:srgbClr val="42456C"/>
      </a:accent5>
      <a:accent6>
        <a:srgbClr val="445469"/>
      </a:accent6>
      <a:hlink>
        <a:srgbClr val="00B0F0"/>
      </a:hlink>
      <a:folHlink>
        <a:srgbClr val="0070C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SO 04">
  <a:themeElements>
    <a:clrScheme name="CP_D_94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 05">
  <a:themeElements>
    <a:clrScheme name="CP_D_59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 06">
  <a:themeElements>
    <a:clrScheme name="CP_L_59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 07">
  <a:themeElements>
    <a:clrScheme name="SlideOcean - Light 01">
      <a:dk1>
        <a:srgbClr val="F2F2F2"/>
      </a:dk1>
      <a:lt1>
        <a:srgbClr val="525252"/>
      </a:lt1>
      <a:dk2>
        <a:srgbClr val="7B7B7B"/>
      </a:dk2>
      <a:lt2>
        <a:srgbClr val="FFFFFF"/>
      </a:lt2>
      <a:accent1>
        <a:srgbClr val="E45F1A"/>
      </a:accent1>
      <a:accent2>
        <a:srgbClr val="FAE218"/>
      </a:accent2>
      <a:accent3>
        <a:srgbClr val="9EB411"/>
      </a:accent3>
      <a:accent4>
        <a:srgbClr val="3B3C29"/>
      </a:accent4>
      <a:accent5>
        <a:srgbClr val="1E4039"/>
      </a:accent5>
      <a:accent6>
        <a:srgbClr val="9F8B2F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 08">
  <a:themeElements>
    <a:clrScheme name="SlideOcean - Light 07">
      <a:dk1>
        <a:srgbClr val="FFFFFF"/>
      </a:dk1>
      <a:lt1>
        <a:sysClr val="window" lastClr="FFFFFF"/>
      </a:lt1>
      <a:dk2>
        <a:srgbClr val="242E3D"/>
      </a:dk2>
      <a:lt2>
        <a:srgbClr val="FFFFFF"/>
      </a:lt2>
      <a:accent1>
        <a:srgbClr val="F72585"/>
      </a:accent1>
      <a:accent2>
        <a:srgbClr val="7209B7"/>
      </a:accent2>
      <a:accent3>
        <a:srgbClr val="3A0CA3"/>
      </a:accent3>
      <a:accent4>
        <a:srgbClr val="4361EE"/>
      </a:accent4>
      <a:accent5>
        <a:srgbClr val="4CC9F0"/>
      </a:accent5>
      <a:accent6>
        <a:srgbClr val="FEE440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1_SO 07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1_SO 06">
  <a:themeElements>
    <a:clrScheme name="CP_L_77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393156"/>
      </a:accent1>
      <a:accent2>
        <a:srgbClr val="FDB4C5"/>
      </a:accent2>
      <a:accent3>
        <a:srgbClr val="FF514A"/>
      </a:accent3>
      <a:accent4>
        <a:srgbClr val="92AB9E"/>
      </a:accent4>
      <a:accent5>
        <a:srgbClr val="B8BFC7"/>
      </a:accent5>
      <a:accent6>
        <a:srgbClr val="CD9677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9853</TotalTime>
  <Words>803</Words>
  <Application>Microsoft Office PowerPoint</Application>
  <PresentationFormat>Custom</PresentationFormat>
  <Paragraphs>121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20</vt:i4>
      </vt:variant>
      <vt:variant>
        <vt:lpstr>Slide Titles</vt:lpstr>
      </vt:variant>
      <vt:variant>
        <vt:i4>11</vt:i4>
      </vt:variant>
    </vt:vector>
  </HeadingPairs>
  <TitlesOfParts>
    <vt:vector size="37" baseType="lpstr">
      <vt:lpstr>Aptos</vt:lpstr>
      <vt:lpstr>Arial</vt:lpstr>
      <vt:lpstr>Calibri</vt:lpstr>
      <vt:lpstr>Open Sans Light</vt:lpstr>
      <vt:lpstr>Ubuntu Light</vt:lpstr>
      <vt:lpstr>UTM Avo</vt:lpstr>
      <vt:lpstr>SO 02</vt:lpstr>
      <vt:lpstr>SO 03</vt:lpstr>
      <vt:lpstr>SO 04</vt:lpstr>
      <vt:lpstr>SO 05</vt:lpstr>
      <vt:lpstr>SO 06</vt:lpstr>
      <vt:lpstr>SO 07</vt:lpstr>
      <vt:lpstr>SO 08</vt:lpstr>
      <vt:lpstr>1_SO 07</vt:lpstr>
      <vt:lpstr>1_SO 06</vt:lpstr>
      <vt:lpstr>1_SO 05</vt:lpstr>
      <vt:lpstr>1_SO 08</vt:lpstr>
      <vt:lpstr>1_SO 04</vt:lpstr>
      <vt:lpstr>1_SO 03</vt:lpstr>
      <vt:lpstr>1_SO 02</vt:lpstr>
      <vt:lpstr>SO 01</vt:lpstr>
      <vt:lpstr>2_SO 07</vt:lpstr>
      <vt:lpstr>2_SO 06</vt:lpstr>
      <vt:lpstr>2_SO 05</vt:lpstr>
      <vt:lpstr>2_SO 03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68 - 03 Growth Drivers</dc:title>
  <dc:creator>Slide Ocean</dc:creator>
  <cp:lastModifiedBy>SO</cp:lastModifiedBy>
  <cp:revision>2094</cp:revision>
  <dcterms:created xsi:type="dcterms:W3CDTF">2024-04-24T08:43:56Z</dcterms:created>
  <dcterms:modified xsi:type="dcterms:W3CDTF">2025-10-01T07:55:24Z</dcterms:modified>
</cp:coreProperties>
</file>

<file path=docProps/thumbnail.jpeg>
</file>