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5" r:id="rId20"/>
  </p:sldMasterIdLst>
  <p:notesMasterIdLst>
    <p:notesMasterId r:id="rId32"/>
  </p:notesMasterIdLst>
  <p:handoutMasterIdLst>
    <p:handoutMasterId r:id="rId33"/>
  </p:handoutMasterIdLst>
  <p:sldIdLst>
    <p:sldId id="2147377840" r:id="rId21"/>
    <p:sldId id="2147378210" r:id="rId22"/>
    <p:sldId id="2147378169" r:id="rId23"/>
    <p:sldId id="2147378211" r:id="rId24"/>
    <p:sldId id="2147378208" r:id="rId25"/>
    <p:sldId id="2147378186" r:id="rId26"/>
    <p:sldId id="2147378190" r:id="rId27"/>
    <p:sldId id="2147378184" r:id="rId28"/>
    <p:sldId id="2147378183" r:id="rId29"/>
    <p:sldId id="2147378182" r:id="rId30"/>
    <p:sldId id="2147378209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AC"/>
    <a:srgbClr val="F5CDBB"/>
    <a:srgbClr val="000000"/>
    <a:srgbClr val="A152FD"/>
    <a:srgbClr val="FFFFFF"/>
    <a:srgbClr val="0B0A0E"/>
    <a:srgbClr val="003366"/>
    <a:srgbClr val="445774"/>
    <a:srgbClr val="334257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35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21" Type="http://schemas.openxmlformats.org/officeDocument/2006/relationships/slide" Target="slides/slide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BA134-E794-49CE-B3D6-C8C555C317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766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45C1F8-D220-4400-A9F9-5D2D24DFD0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3232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21017D-D0A0-4FE3-ADA6-A34FF9561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85697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A5620C-923E-4150-883F-F756FE972A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68162" y="5220929"/>
            <a:ext cx="4012605" cy="3615806"/>
          </a:xfrm>
          <a:custGeom>
            <a:avLst/>
            <a:gdLst>
              <a:gd name="connsiteX0" fmla="*/ 602646 w 4011560"/>
              <a:gd name="connsiteY0" fmla="*/ 0 h 3615806"/>
              <a:gd name="connsiteX1" fmla="*/ 3408916 w 4011560"/>
              <a:gd name="connsiteY1" fmla="*/ 0 h 3615806"/>
              <a:gd name="connsiteX2" fmla="*/ 4011560 w 4011560"/>
              <a:gd name="connsiteY2" fmla="*/ 602646 h 3615806"/>
              <a:gd name="connsiteX3" fmla="*/ 4011560 w 4011560"/>
              <a:gd name="connsiteY3" fmla="*/ 3013160 h 3615806"/>
              <a:gd name="connsiteX4" fmla="*/ 3408916 w 4011560"/>
              <a:gd name="connsiteY4" fmla="*/ 3615806 h 3615806"/>
              <a:gd name="connsiteX5" fmla="*/ 602646 w 4011560"/>
              <a:gd name="connsiteY5" fmla="*/ 3615806 h 3615806"/>
              <a:gd name="connsiteX6" fmla="*/ 0 w 4011560"/>
              <a:gd name="connsiteY6" fmla="*/ 3013160 h 3615806"/>
              <a:gd name="connsiteX7" fmla="*/ 0 w 4011560"/>
              <a:gd name="connsiteY7" fmla="*/ 602646 h 3615806"/>
              <a:gd name="connsiteX8" fmla="*/ 602646 w 4011560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0" h="3615806">
                <a:moveTo>
                  <a:pt x="602646" y="0"/>
                </a:moveTo>
                <a:lnTo>
                  <a:pt x="3408916" y="0"/>
                </a:lnTo>
                <a:cubicBezTo>
                  <a:pt x="3741748" y="0"/>
                  <a:pt x="4011560" y="269814"/>
                  <a:pt x="4011560" y="602646"/>
                </a:cubicBezTo>
                <a:lnTo>
                  <a:pt x="4011560" y="3013160"/>
                </a:lnTo>
                <a:cubicBezTo>
                  <a:pt x="4011560" y="3345992"/>
                  <a:pt x="3741748" y="3615806"/>
                  <a:pt x="3408916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BC2475-3E64-45BC-9E2F-63E6FECF0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950627" y="5220929"/>
            <a:ext cx="4012607" cy="3615806"/>
          </a:xfrm>
          <a:custGeom>
            <a:avLst/>
            <a:gdLst>
              <a:gd name="connsiteX0" fmla="*/ 602648 w 4011562"/>
              <a:gd name="connsiteY0" fmla="*/ 0 h 3615806"/>
              <a:gd name="connsiteX1" fmla="*/ 3408916 w 4011562"/>
              <a:gd name="connsiteY1" fmla="*/ 0 h 3615806"/>
              <a:gd name="connsiteX2" fmla="*/ 4011562 w 4011562"/>
              <a:gd name="connsiteY2" fmla="*/ 602646 h 3615806"/>
              <a:gd name="connsiteX3" fmla="*/ 4011562 w 4011562"/>
              <a:gd name="connsiteY3" fmla="*/ 3013160 h 3615806"/>
              <a:gd name="connsiteX4" fmla="*/ 3408916 w 4011562"/>
              <a:gd name="connsiteY4" fmla="*/ 3615806 h 3615806"/>
              <a:gd name="connsiteX5" fmla="*/ 602648 w 4011562"/>
              <a:gd name="connsiteY5" fmla="*/ 3615806 h 3615806"/>
              <a:gd name="connsiteX6" fmla="*/ 0 w 4011562"/>
              <a:gd name="connsiteY6" fmla="*/ 3013160 h 3615806"/>
              <a:gd name="connsiteX7" fmla="*/ 0 w 4011562"/>
              <a:gd name="connsiteY7" fmla="*/ 602646 h 3615806"/>
              <a:gd name="connsiteX8" fmla="*/ 602648 w 4011562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2" h="3615806">
                <a:moveTo>
                  <a:pt x="602648" y="0"/>
                </a:moveTo>
                <a:lnTo>
                  <a:pt x="3408916" y="0"/>
                </a:lnTo>
                <a:cubicBezTo>
                  <a:pt x="3741748" y="0"/>
                  <a:pt x="4011562" y="269814"/>
                  <a:pt x="4011562" y="602646"/>
                </a:cubicBezTo>
                <a:lnTo>
                  <a:pt x="4011562" y="3013160"/>
                </a:lnTo>
                <a:cubicBezTo>
                  <a:pt x="4011562" y="3345992"/>
                  <a:pt x="3741748" y="3615806"/>
                  <a:pt x="3408916" y="3615806"/>
                </a:cubicBezTo>
                <a:lnTo>
                  <a:pt x="602648" y="3615806"/>
                </a:lnTo>
                <a:cubicBezTo>
                  <a:pt x="269816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6" y="0"/>
                  <a:pt x="602648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780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76361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561-3FC4-471B-BEEF-09D5F9AE6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94" y="2244725"/>
            <a:ext cx="18288001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2BDE0-6E6D-4BFF-A675-3408D4E5D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794" y="7204076"/>
            <a:ext cx="18288001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D8E2-85BD-4A59-8257-2810769A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D83A-F1E7-4027-ACB9-403CBAD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B1257-A594-41D7-ABFB-85A3B4AA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841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9B1C-F13A-4496-9231-F07FF4F0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1918-3889-45D2-9CFE-F19A5BC5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18E3D-4FCB-4913-93F7-AF119F00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7F9-7EC6-44AD-972F-11120567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3ACD-6FF1-43B5-ADB5-0B8D856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4511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E213A-E3A9-43B3-AA33-D925ABBC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133" y="3419476"/>
            <a:ext cx="21030327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FFB5-5E91-40FD-8BBE-281B248FD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133" y="9178926"/>
            <a:ext cx="21030327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E28C-78B5-44A3-A3C3-4384ACE8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F772-B570-4C36-8310-2BA851E7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2DB77-382D-443F-AEC6-9BEA84C5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851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C81-AE57-4B57-A252-23BE056A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D8D6-B0E5-481A-AE7B-09082063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837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7C8B2-8C50-44A9-B7F0-771719684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21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98A28-5460-4ED9-B34D-EE1855975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92356-C12D-4FC1-86AE-45028528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B6DE4-F238-4227-A1F3-2D9A5B28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632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33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1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27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b="1" i="0" kern="1200">
          <a:solidFill>
            <a:schemeClr val="tx1"/>
          </a:solidFill>
          <a:latin typeface="+mj-lt"/>
          <a:ea typeface="Roboto" charset="0"/>
          <a:cs typeface="Metropolis" panose="00000500000000000000" pitchFamily="50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ircle: Hollow 2">
            <a:extLst>
              <a:ext uri="{FF2B5EF4-FFF2-40B4-BE49-F238E27FC236}">
                <a16:creationId xmlns:a16="http://schemas.microsoft.com/office/drawing/2014/main" id="{36E2EF3C-23B4-42B5-8A3A-FC191144BB21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CBF2200C-8A64-4794-8852-2D8252FA792A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390FE3C4-B7C7-4836-AAD8-9AC7F1F03654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B1BEAC0B-AB36-4796-AEE2-481B5112029E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83E58EBD-AF7D-4F8E-BC87-DBE8101BB7B2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FF445E-1E61-45A8-A1D9-0BB11D1DF4C7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767E12-75DA-497B-8B88-581ADBE9CC59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06AA7E5-E2BE-4A46-88E5-383E1871AFEB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8157E41-78FC-429E-86C2-1B821DFD8E68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815FD07-48C1-4433-B14D-218F6CC3698A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E11EB-8977-4B42-91CE-C92C76021D6C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rgbClr val="4E7DDE"/>
                </a:solidFill>
                <a:latin typeface="Montserrat Black"/>
              </a:rPr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C50BB6-7DBF-4672-80F1-C9E494D62139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rgbClr val="2CCCCF"/>
                </a:solidFill>
                <a:latin typeface="Montserrat Black"/>
              </a:rPr>
              <a:t>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8CD9B5-06A7-4478-A4FF-A0EE573A6C43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rgbClr val="CECED0"/>
                </a:solidFill>
                <a:latin typeface="Montserrat Black"/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F6F06-1A40-433D-97CA-871E5133D7F5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rgbClr val="F35748"/>
                </a:solidFill>
                <a:latin typeface="Montserrat Black"/>
              </a:rPr>
              <a:t>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3F0F92-AABF-4F13-9516-9F7C0C432C3C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rgbClr val="42456C"/>
                </a:solidFill>
                <a:latin typeface="Montserrat Black"/>
              </a:rPr>
              <a:t>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8D1592-8F85-4729-B5A4-688784D9AD92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25" name="Rectangle 875">
              <a:extLst>
                <a:ext uri="{FF2B5EF4-FFF2-40B4-BE49-F238E27FC236}">
                  <a16:creationId xmlns:a16="http://schemas.microsoft.com/office/drawing/2014/main" id="{C9DEEEFC-6CBB-47DB-B764-50BBCDD15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B3710B4-9C13-4E8F-87E9-D4D67CE9BC58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AF2BCBC-02AA-41B5-94DF-D2638771B9FE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28" name="Rectangle 875">
              <a:extLst>
                <a:ext uri="{FF2B5EF4-FFF2-40B4-BE49-F238E27FC236}">
                  <a16:creationId xmlns:a16="http://schemas.microsoft.com/office/drawing/2014/main" id="{6EDE567C-BC12-4046-BF8A-1E10F2547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8243097-2D54-4307-9CBB-A59283CB3179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AC48EDA-CC74-4968-B83A-4CACE9B5F997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31" name="Rectangle 875">
              <a:extLst>
                <a:ext uri="{FF2B5EF4-FFF2-40B4-BE49-F238E27FC236}">
                  <a16:creationId xmlns:a16="http://schemas.microsoft.com/office/drawing/2014/main" id="{EE3D1C5D-986D-4835-97F1-023E87017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812D95-A4A0-4CE3-908B-A20B4B3C5D6D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52008FE-E911-4BCF-BCE1-5ABD6BE65A03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34" name="Rectangle 875">
              <a:extLst>
                <a:ext uri="{FF2B5EF4-FFF2-40B4-BE49-F238E27FC236}">
                  <a16:creationId xmlns:a16="http://schemas.microsoft.com/office/drawing/2014/main" id="{F7032298-F7C7-4C43-A5B9-23AC928D0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C0CA97D-1732-42BA-A55B-899BDCA01152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2530F0F-5AF9-4A75-9D6D-F8F66F81340A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37" name="Rectangle 875">
              <a:extLst>
                <a:ext uri="{FF2B5EF4-FFF2-40B4-BE49-F238E27FC236}">
                  <a16:creationId xmlns:a16="http://schemas.microsoft.com/office/drawing/2014/main" id="{7181DA39-F18D-4C99-BA67-4E634331A7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8D3B7B7-2DD4-43C3-9B04-A3C9A92FF996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40" name="Rectangle 875">
            <a:extLst>
              <a:ext uri="{FF2B5EF4-FFF2-40B4-BE49-F238E27FC236}">
                <a16:creationId xmlns:a16="http://schemas.microsoft.com/office/drawing/2014/main" id="{1CAE3A4B-FADD-497E-B1DB-D6080AFDE7F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42" name="Rectangle 875">
            <a:extLst>
              <a:ext uri="{FF2B5EF4-FFF2-40B4-BE49-F238E27FC236}">
                <a16:creationId xmlns:a16="http://schemas.microsoft.com/office/drawing/2014/main" id="{42A1ACD3-42FE-4C3B-BA20-563B3B96C04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43" name="Rectangle 875">
            <a:extLst>
              <a:ext uri="{FF2B5EF4-FFF2-40B4-BE49-F238E27FC236}">
                <a16:creationId xmlns:a16="http://schemas.microsoft.com/office/drawing/2014/main" id="{E43BAC89-5882-40A2-A78E-01E03BBF570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44" name="Rectangle 875">
            <a:extLst>
              <a:ext uri="{FF2B5EF4-FFF2-40B4-BE49-F238E27FC236}">
                <a16:creationId xmlns:a16="http://schemas.microsoft.com/office/drawing/2014/main" id="{C352B897-FD4F-48FA-8D08-2EFF602D98A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" name="TextBox 25">
            <a:extLst>
              <a:ext uri="{FF2B5EF4-FFF2-40B4-BE49-F238E27FC236}">
                <a16:creationId xmlns:a16="http://schemas.microsoft.com/office/drawing/2014/main" id="{562BC233-FD64-799A-7E93-6DD25F4C400A}"/>
              </a:ext>
            </a:extLst>
          </p:cNvPr>
          <p:cNvSpPr txBox="1"/>
          <p:nvPr/>
        </p:nvSpPr>
        <p:spPr>
          <a:xfrm>
            <a:off x="11097790" y="12844183"/>
            <a:ext cx="2188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B27F3A4D-1ACE-E3E8-7EE5-73196B088BA5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!!SubTitle">
            <a:extLst>
              <a:ext uri="{FF2B5EF4-FFF2-40B4-BE49-F238E27FC236}">
                <a16:creationId xmlns:a16="http://schemas.microsoft.com/office/drawing/2014/main" id="{3452F2E2-0785-8FAC-981D-010476040EBB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1858831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20" grpId="0" animBg="1"/>
          <p:bldP spid="21" grpId="0" animBg="1"/>
          <p:bldP spid="22" grpId="0" animBg="1"/>
          <p:bldP spid="23" grpId="0" animBg="1"/>
          <p:bldP spid="9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40" grpId="0"/>
          <p:bldP spid="42" grpId="0"/>
          <p:bldP spid="43" grpId="0"/>
          <p:bldP spid="44" grpId="0"/>
          <p:bldP spid="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20" grpId="0" animBg="1"/>
          <p:bldP spid="21" grpId="0" animBg="1"/>
          <p:bldP spid="22" grpId="0" animBg="1"/>
          <p:bldP spid="23" grpId="0" animBg="1"/>
          <p:bldP spid="9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40" grpId="0"/>
          <p:bldP spid="42" grpId="0"/>
          <p:bldP spid="43" grpId="0"/>
          <p:bldP spid="44" grpId="0"/>
          <p:bldP spid="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ircle: Hollow 38">
            <a:extLst>
              <a:ext uri="{FF2B5EF4-FFF2-40B4-BE49-F238E27FC236}">
                <a16:creationId xmlns:a16="http://schemas.microsoft.com/office/drawing/2014/main" id="{CD8174BB-50D4-6574-3EF8-F6D16F9E54CD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0" name="Circle: Hollow 39">
            <a:extLst>
              <a:ext uri="{FF2B5EF4-FFF2-40B4-BE49-F238E27FC236}">
                <a16:creationId xmlns:a16="http://schemas.microsoft.com/office/drawing/2014/main" id="{45D6FBC5-8DA3-1256-4441-56A3B2CE4272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5F157DB4-18B2-CF28-0F0A-3DE72FA9335E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2" name="Circle: Hollow 41">
            <a:extLst>
              <a:ext uri="{FF2B5EF4-FFF2-40B4-BE49-F238E27FC236}">
                <a16:creationId xmlns:a16="http://schemas.microsoft.com/office/drawing/2014/main" id="{F04CB788-E451-ED30-25C4-BA0BE488C9C7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9136A366-E656-3BC9-F4E9-E24BD47F4F07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FF797E2-49A9-C818-B596-70FF75E6F559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E80A727-075B-ADF0-0BE0-7FD87FA5690C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79F11EA-E397-5C01-CB85-E73B69A1D0C0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B7F34B4-7853-3D66-A80C-895D83FFDB3E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571F8D9-AD26-7147-C118-3830796B39B5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565864-A9B3-3A49-4EF3-A878CADA0100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FF84A8D-6A6C-487E-0178-D113D95764E3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5923D3-4750-0A9E-6A57-121D5F4DB1F7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6601ADE-36C6-1CB0-9191-CCE0D1942CDF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48808A7-0D4D-D1C5-BD8A-F2F01E4D865B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6"/>
                </a:solidFill>
                <a:latin typeface="Montserrat Black"/>
              </a:rPr>
              <a:t>C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032717C-AFA2-A89F-B8E0-B0D3D68B8EE3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55" name="Rectangle 875">
              <a:extLst>
                <a:ext uri="{FF2B5EF4-FFF2-40B4-BE49-F238E27FC236}">
                  <a16:creationId xmlns:a16="http://schemas.microsoft.com/office/drawing/2014/main" id="{4F6DD508-F6D3-C02B-D398-98383246A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966A467-7D71-34BA-F72A-7B51FCE95B13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18E4039-B912-5AE7-0D77-6A862DED3384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58" name="Rectangle 875">
              <a:extLst>
                <a:ext uri="{FF2B5EF4-FFF2-40B4-BE49-F238E27FC236}">
                  <a16:creationId xmlns:a16="http://schemas.microsoft.com/office/drawing/2014/main" id="{17B52538-72CC-6835-3F91-82728D29D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CF207F3-4A5F-1DA2-EB9E-D600ACB635B3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1564BEF-C547-D1AA-63F9-B4BB24484F7C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61" name="Rectangle 875">
              <a:extLst>
                <a:ext uri="{FF2B5EF4-FFF2-40B4-BE49-F238E27FC236}">
                  <a16:creationId xmlns:a16="http://schemas.microsoft.com/office/drawing/2014/main" id="{92F020BC-070A-C8A4-C73B-4A5AE1C2DD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9F574BD-1802-61B1-433C-70BA109B7913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528B5EF-3ABC-9ACB-6CD8-CB8E2A533016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28" name="Rectangle 875">
              <a:extLst>
                <a:ext uri="{FF2B5EF4-FFF2-40B4-BE49-F238E27FC236}">
                  <a16:creationId xmlns:a16="http://schemas.microsoft.com/office/drawing/2014/main" id="{285E80D4-5B85-4BF0-BDFD-8895A3819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8B961905-BA9F-E54E-2DE0-496DEBF81BA1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9460720D-C547-AD8F-6D68-4D1F4312EAA2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131" name="Rectangle 875">
              <a:extLst>
                <a:ext uri="{FF2B5EF4-FFF2-40B4-BE49-F238E27FC236}">
                  <a16:creationId xmlns:a16="http://schemas.microsoft.com/office/drawing/2014/main" id="{924F152E-0348-21D6-855B-F9D95F0E4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15A5756B-0A31-AC8C-F201-6D5C08184C98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33" name="Rectangle 875">
            <a:extLst>
              <a:ext uri="{FF2B5EF4-FFF2-40B4-BE49-F238E27FC236}">
                <a16:creationId xmlns:a16="http://schemas.microsoft.com/office/drawing/2014/main" id="{0ADB13EA-A4B9-F4FE-0CAA-756D4043926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4" name="Rectangle 875">
            <a:extLst>
              <a:ext uri="{FF2B5EF4-FFF2-40B4-BE49-F238E27FC236}">
                <a16:creationId xmlns:a16="http://schemas.microsoft.com/office/drawing/2014/main" id="{4E788B8F-C156-54EC-59C3-FD614D9440E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5" name="Rectangle 875">
            <a:extLst>
              <a:ext uri="{FF2B5EF4-FFF2-40B4-BE49-F238E27FC236}">
                <a16:creationId xmlns:a16="http://schemas.microsoft.com/office/drawing/2014/main" id="{6ADE9AB3-1694-1DDB-B62F-E45B33670B7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6" name="Rectangle 875">
            <a:extLst>
              <a:ext uri="{FF2B5EF4-FFF2-40B4-BE49-F238E27FC236}">
                <a16:creationId xmlns:a16="http://schemas.microsoft.com/office/drawing/2014/main" id="{94AC8EAB-5A81-3DB2-B133-8A5A2E8FC9C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7" name="TextBox 25">
            <a:extLst>
              <a:ext uri="{FF2B5EF4-FFF2-40B4-BE49-F238E27FC236}">
                <a16:creationId xmlns:a16="http://schemas.microsoft.com/office/drawing/2014/main" id="{D48DFF88-8952-6E0C-747F-3D24CE6C319D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5A0B0B6B-038C-122D-1C5A-4301675323F4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accent6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9" name="!!SubTitle">
            <a:extLst>
              <a:ext uri="{FF2B5EF4-FFF2-40B4-BE49-F238E27FC236}">
                <a16:creationId xmlns:a16="http://schemas.microsoft.com/office/drawing/2014/main" id="{78210288-F44F-84D3-656E-359031E38793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133" grpId="0"/>
          <p:bldP spid="134" grpId="0"/>
          <p:bldP spid="135" grpId="0"/>
          <p:bldP spid="136" grpId="0"/>
          <p:bldP spid="13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133" grpId="0"/>
          <p:bldP spid="134" grpId="0"/>
          <p:bldP spid="135" grpId="0"/>
          <p:bldP spid="136" grpId="0"/>
          <p:bldP spid="138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ircle: Hollow 38">
            <a:extLst>
              <a:ext uri="{FF2B5EF4-FFF2-40B4-BE49-F238E27FC236}">
                <a16:creationId xmlns:a16="http://schemas.microsoft.com/office/drawing/2014/main" id="{7F444C23-08EC-D54D-163E-CDC84A6BD847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0" name="Circle: Hollow 39">
            <a:extLst>
              <a:ext uri="{FF2B5EF4-FFF2-40B4-BE49-F238E27FC236}">
                <a16:creationId xmlns:a16="http://schemas.microsoft.com/office/drawing/2014/main" id="{7FFD9A6C-DC0A-B8AA-F144-F39B455BA148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5461106C-234E-D872-EA04-2556D8BDE8B0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2" name="Circle: Hollow 41">
            <a:extLst>
              <a:ext uri="{FF2B5EF4-FFF2-40B4-BE49-F238E27FC236}">
                <a16:creationId xmlns:a16="http://schemas.microsoft.com/office/drawing/2014/main" id="{C80AA7B5-4989-4A6A-7A03-54D4D6EED20F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0D30B93B-1769-7871-1E86-28A4A9709D14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E86F304-86E1-84F1-5CFE-B9726E41A707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34CD9DA-28CE-F839-0998-0220A28614DA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B82B1FD-FAC2-CFF0-873A-FCC3F5BDF662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9154F1D-C5E8-84ED-F187-CB2C04AB358F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753B6F9-A6D2-24D7-1506-4DDF83A2EF2E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714DF3-7C39-8049-DEF5-2A34FDC2EB02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14CB20-FFFC-E493-026E-51CF39510429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195FDEA-0F06-B06A-C6B0-DBA9FA0CE5A3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1B81333-B58D-1CB5-D001-92FD7152A969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9BC4386-7AFD-6D3A-E8BF-E528F9958089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6"/>
                </a:solidFill>
                <a:latin typeface="Montserrat Black"/>
              </a:rPr>
              <a:t>C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FCDEAEA-91D1-6052-A6D8-FB0D4AF3EC31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55" name="Rectangle 875">
              <a:extLst>
                <a:ext uri="{FF2B5EF4-FFF2-40B4-BE49-F238E27FC236}">
                  <a16:creationId xmlns:a16="http://schemas.microsoft.com/office/drawing/2014/main" id="{FB965B16-6BD7-3BA7-A994-240B700EE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7CBC486-38FC-4983-86DB-38BD275BD700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2CD15E8-292A-DF57-109C-AEDFD4D96E78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58" name="Rectangle 875">
              <a:extLst>
                <a:ext uri="{FF2B5EF4-FFF2-40B4-BE49-F238E27FC236}">
                  <a16:creationId xmlns:a16="http://schemas.microsoft.com/office/drawing/2014/main" id="{F1192A3A-6175-6B43-ADD3-5061BCC2D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20298D4-3301-F1E9-6632-BEC8952737BD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B626726-CFC5-A3D8-4425-FFB60615849D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61" name="Rectangle 875">
              <a:extLst>
                <a:ext uri="{FF2B5EF4-FFF2-40B4-BE49-F238E27FC236}">
                  <a16:creationId xmlns:a16="http://schemas.microsoft.com/office/drawing/2014/main" id="{7D3AE611-44CA-B312-0429-FBCB82537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4FB013B-0FD2-37B0-C9C7-D3208EA21E86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8EDB0EA-44DB-DF94-B214-9EACB179CA56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28" name="Rectangle 875">
              <a:extLst>
                <a:ext uri="{FF2B5EF4-FFF2-40B4-BE49-F238E27FC236}">
                  <a16:creationId xmlns:a16="http://schemas.microsoft.com/office/drawing/2014/main" id="{ED9D788A-2D2D-F397-E575-AC0810964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13ED86DE-C660-F261-A493-8CFF549AEB03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3DC8BE68-BC16-1E4F-4FC1-97AF387F8E53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131" name="Rectangle 875">
              <a:extLst>
                <a:ext uri="{FF2B5EF4-FFF2-40B4-BE49-F238E27FC236}">
                  <a16:creationId xmlns:a16="http://schemas.microsoft.com/office/drawing/2014/main" id="{FC1F5DDD-D7D4-A1B9-2F07-C80463C0B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0C363FC-8C48-EC0D-9ED8-6C2BDF2073E9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33" name="Rectangle 875">
            <a:extLst>
              <a:ext uri="{FF2B5EF4-FFF2-40B4-BE49-F238E27FC236}">
                <a16:creationId xmlns:a16="http://schemas.microsoft.com/office/drawing/2014/main" id="{865E1CCF-468D-F9C5-9F8D-E98A57E6856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4" name="Rectangle 875">
            <a:extLst>
              <a:ext uri="{FF2B5EF4-FFF2-40B4-BE49-F238E27FC236}">
                <a16:creationId xmlns:a16="http://schemas.microsoft.com/office/drawing/2014/main" id="{7B84C396-BC7A-842F-8652-D98069DA72A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5" name="Rectangle 875">
            <a:extLst>
              <a:ext uri="{FF2B5EF4-FFF2-40B4-BE49-F238E27FC236}">
                <a16:creationId xmlns:a16="http://schemas.microsoft.com/office/drawing/2014/main" id="{C86BF356-FA12-780E-2930-F20063546DA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6" name="Rectangle 875">
            <a:extLst>
              <a:ext uri="{FF2B5EF4-FFF2-40B4-BE49-F238E27FC236}">
                <a16:creationId xmlns:a16="http://schemas.microsoft.com/office/drawing/2014/main" id="{D47A04FA-A1A3-19AA-3D43-33307B4B72D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7" name="TextBox 25">
            <a:extLst>
              <a:ext uri="{FF2B5EF4-FFF2-40B4-BE49-F238E27FC236}">
                <a16:creationId xmlns:a16="http://schemas.microsoft.com/office/drawing/2014/main" id="{4A14A982-6F4D-57C5-1A9C-D63F5562ED6B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3" name="TextBox 48">
            <a:extLst>
              <a:ext uri="{FF2B5EF4-FFF2-40B4-BE49-F238E27FC236}">
                <a16:creationId xmlns:a16="http://schemas.microsoft.com/office/drawing/2014/main" id="{510EF63B-7730-7009-CDEE-F01E04821B8A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accent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4" name="!!SubTitle">
            <a:extLst>
              <a:ext uri="{FF2B5EF4-FFF2-40B4-BE49-F238E27FC236}">
                <a16:creationId xmlns:a16="http://schemas.microsoft.com/office/drawing/2014/main" id="{3CD9164C-EBAE-8345-DD3A-6EF1362C8096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377395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133" grpId="0"/>
          <p:bldP spid="134" grpId="0"/>
          <p:bldP spid="135" grpId="0"/>
          <p:bldP spid="136" grpId="0"/>
          <p:bldP spid="27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133" grpId="0"/>
          <p:bldP spid="134" grpId="0"/>
          <p:bldP spid="135" grpId="0"/>
          <p:bldP spid="136" grpId="0"/>
          <p:bldP spid="27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ircle: Hollow 173">
            <a:extLst>
              <a:ext uri="{FF2B5EF4-FFF2-40B4-BE49-F238E27FC236}">
                <a16:creationId xmlns:a16="http://schemas.microsoft.com/office/drawing/2014/main" id="{C4CA48BB-4028-1C92-C433-254371E34CC9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5" name="Circle: Hollow 174">
            <a:extLst>
              <a:ext uri="{FF2B5EF4-FFF2-40B4-BE49-F238E27FC236}">
                <a16:creationId xmlns:a16="http://schemas.microsoft.com/office/drawing/2014/main" id="{0A8EBAA3-1C8D-D755-FE02-F85BF71A7399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6" name="Circle: Hollow 175">
            <a:extLst>
              <a:ext uri="{FF2B5EF4-FFF2-40B4-BE49-F238E27FC236}">
                <a16:creationId xmlns:a16="http://schemas.microsoft.com/office/drawing/2014/main" id="{30DA646A-E99D-5FB1-617B-4F19426DE3D4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7" name="Circle: Hollow 176">
            <a:extLst>
              <a:ext uri="{FF2B5EF4-FFF2-40B4-BE49-F238E27FC236}">
                <a16:creationId xmlns:a16="http://schemas.microsoft.com/office/drawing/2014/main" id="{18564480-73A2-6C07-4E99-C9782BC813CE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8" name="Circle: Hollow 177">
            <a:extLst>
              <a:ext uri="{FF2B5EF4-FFF2-40B4-BE49-F238E27FC236}">
                <a16:creationId xmlns:a16="http://schemas.microsoft.com/office/drawing/2014/main" id="{85E19AC2-868F-8A88-F61D-847708424D94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115D45A1-C062-E107-168F-5A53CB7544D3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001DEC8E-830C-F1DA-CB2B-8BAE5507CC7C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73EC4121-DE76-1E91-B020-8A276BBA9559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E983F2EE-7B3E-53D4-C3BD-393C2692F5A1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6DCC48F1-4748-E299-4319-99B59BABCDE2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CCBA9EF0-ED97-9A5E-4477-61767959E847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93B3FA25-7FE9-73ED-0545-E7EE0C073C56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1B6D38AA-841D-87E5-7AD8-7F7237E591DB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41B51D6F-5A13-59F6-801C-59B1A6C39EB8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A7596887-DFCD-2362-1003-FB184D7C5529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6"/>
                </a:solidFill>
                <a:latin typeface="Montserrat Black"/>
              </a:rPr>
              <a:t>C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B887CB04-0797-A440-275C-9E50408E4832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190" name="Rectangle 875">
              <a:extLst>
                <a:ext uri="{FF2B5EF4-FFF2-40B4-BE49-F238E27FC236}">
                  <a16:creationId xmlns:a16="http://schemas.microsoft.com/office/drawing/2014/main" id="{749DCB3D-1978-257E-9E0F-71FBE47FD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463AC4C8-34D1-B91A-1667-13ACC602C70D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1B08F131-003E-E7ED-8E2B-E034C77AA29D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193" name="Rectangle 875">
              <a:extLst>
                <a:ext uri="{FF2B5EF4-FFF2-40B4-BE49-F238E27FC236}">
                  <a16:creationId xmlns:a16="http://schemas.microsoft.com/office/drawing/2014/main" id="{1CAB998B-9A85-4685-F2AE-4A7A50772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E3363E96-D453-41D4-0AEB-27706E4924DD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62BDC40B-D19C-1A24-53EB-94045CB5B971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196" name="Rectangle 875">
              <a:extLst>
                <a:ext uri="{FF2B5EF4-FFF2-40B4-BE49-F238E27FC236}">
                  <a16:creationId xmlns:a16="http://schemas.microsoft.com/office/drawing/2014/main" id="{F5C68F21-B5D7-0068-7D7F-BAE269991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7EC91D8B-AB22-AA8D-61C4-6E746D55037B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4818B0E0-90AD-1A70-0EA4-C764C9209C37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99" name="Rectangle 875">
              <a:extLst>
                <a:ext uri="{FF2B5EF4-FFF2-40B4-BE49-F238E27FC236}">
                  <a16:creationId xmlns:a16="http://schemas.microsoft.com/office/drawing/2014/main" id="{6CC79DE2-8829-5D22-6FEF-6841E57DA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3033E5C4-300B-4E3C-F30A-6A38DB512D77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60D0E74D-C4B4-9615-7F6D-E1DBBB99D0D8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202" name="Rectangle 875">
              <a:extLst>
                <a:ext uri="{FF2B5EF4-FFF2-40B4-BE49-F238E27FC236}">
                  <a16:creationId xmlns:a16="http://schemas.microsoft.com/office/drawing/2014/main" id="{F0B31E9C-72DC-A97F-EE05-971BDDF50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DD440BD2-1824-510A-DF50-9AC804728A7A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04" name="Rectangle 875">
            <a:extLst>
              <a:ext uri="{FF2B5EF4-FFF2-40B4-BE49-F238E27FC236}">
                <a16:creationId xmlns:a16="http://schemas.microsoft.com/office/drawing/2014/main" id="{A806A076-0942-2EA6-EE73-A0A39155975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5" name="Rectangle 875">
            <a:extLst>
              <a:ext uri="{FF2B5EF4-FFF2-40B4-BE49-F238E27FC236}">
                <a16:creationId xmlns:a16="http://schemas.microsoft.com/office/drawing/2014/main" id="{B8EF3DE1-CF10-4C8B-CCB0-63AE942E1B2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6" name="Rectangle 875">
            <a:extLst>
              <a:ext uri="{FF2B5EF4-FFF2-40B4-BE49-F238E27FC236}">
                <a16:creationId xmlns:a16="http://schemas.microsoft.com/office/drawing/2014/main" id="{FFAF39DF-A272-FED1-5C7A-BCA21D2D736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7" name="Rectangle 875">
            <a:extLst>
              <a:ext uri="{FF2B5EF4-FFF2-40B4-BE49-F238E27FC236}">
                <a16:creationId xmlns:a16="http://schemas.microsoft.com/office/drawing/2014/main" id="{BED17C7C-E6DE-80AD-4D65-3507719E593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8" name="TextBox 25">
            <a:extLst>
              <a:ext uri="{FF2B5EF4-FFF2-40B4-BE49-F238E27FC236}">
                <a16:creationId xmlns:a16="http://schemas.microsoft.com/office/drawing/2014/main" id="{6307CF58-365D-7DF4-7BD2-C302B933AC92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9" name="TextBox 48">
            <a:extLst>
              <a:ext uri="{FF2B5EF4-FFF2-40B4-BE49-F238E27FC236}">
                <a16:creationId xmlns:a16="http://schemas.microsoft.com/office/drawing/2014/main" id="{2D493C35-9C68-F4D8-762B-3E1C0626D3E9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F205F89F-EA35-C04B-A1AC-09DCEF465838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309662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ircle: Hollow 173">
            <a:extLst>
              <a:ext uri="{FF2B5EF4-FFF2-40B4-BE49-F238E27FC236}">
                <a16:creationId xmlns:a16="http://schemas.microsoft.com/office/drawing/2014/main" id="{35B0CE0D-11DE-B052-0F8F-B849737907DF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5" name="Circle: Hollow 174">
            <a:extLst>
              <a:ext uri="{FF2B5EF4-FFF2-40B4-BE49-F238E27FC236}">
                <a16:creationId xmlns:a16="http://schemas.microsoft.com/office/drawing/2014/main" id="{C0BD3B3D-75E8-8934-337C-D49083E7032F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6" name="Circle: Hollow 175">
            <a:extLst>
              <a:ext uri="{FF2B5EF4-FFF2-40B4-BE49-F238E27FC236}">
                <a16:creationId xmlns:a16="http://schemas.microsoft.com/office/drawing/2014/main" id="{5C617DEA-767F-F3B3-B064-FD30A780D43D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7" name="Circle: Hollow 176">
            <a:extLst>
              <a:ext uri="{FF2B5EF4-FFF2-40B4-BE49-F238E27FC236}">
                <a16:creationId xmlns:a16="http://schemas.microsoft.com/office/drawing/2014/main" id="{74C0C712-3A05-8842-1D0C-033CA370A8BE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8" name="Circle: Hollow 177">
            <a:extLst>
              <a:ext uri="{FF2B5EF4-FFF2-40B4-BE49-F238E27FC236}">
                <a16:creationId xmlns:a16="http://schemas.microsoft.com/office/drawing/2014/main" id="{FE0179AC-9190-3E21-F39F-0ECD4F21A68B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3E4C2491-96C9-5C9E-D51D-50AC709120E6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8007E84E-F859-3C3D-FF4C-844153BB62CC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98D6DA3F-8CCF-BC0B-7C39-2FC23F0E0772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8866DFCF-CC19-D5DF-B387-C6F24AC7616F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75DA11F8-A894-157B-C250-ABABB4B13133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77D32CB9-736E-3BA4-1E46-D049A2531ACB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09C205A2-3152-067A-4895-489204C5A916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E19A8DB8-BA8C-5205-2CCB-7989CF53F773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C11E61E-C473-F7B7-25C5-37B2E987E237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628E6A7-D954-9585-F90C-587EEC31AD2D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6"/>
                </a:solidFill>
                <a:latin typeface="Montserrat Black"/>
              </a:rPr>
              <a:t>C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13C92F9E-4D35-35D2-34EA-F0F2C7460F6A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190" name="Rectangle 875">
              <a:extLst>
                <a:ext uri="{FF2B5EF4-FFF2-40B4-BE49-F238E27FC236}">
                  <a16:creationId xmlns:a16="http://schemas.microsoft.com/office/drawing/2014/main" id="{C88C0B64-0588-E0BE-C863-300E7579F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30387CFE-0ED5-4139-6FBC-D5A6A185DBB6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F59BF1C-8F2C-BC96-F1E6-2C0AB482EE6D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193" name="Rectangle 875">
              <a:extLst>
                <a:ext uri="{FF2B5EF4-FFF2-40B4-BE49-F238E27FC236}">
                  <a16:creationId xmlns:a16="http://schemas.microsoft.com/office/drawing/2014/main" id="{98756D5B-7EF4-9B2D-942A-579ABA1BF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AFEA0C38-4866-9D2D-2BC4-07CE0F5FCF4B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95C6A75A-325E-432C-A93A-E5A338F7BE54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196" name="Rectangle 875">
              <a:extLst>
                <a:ext uri="{FF2B5EF4-FFF2-40B4-BE49-F238E27FC236}">
                  <a16:creationId xmlns:a16="http://schemas.microsoft.com/office/drawing/2014/main" id="{A578BAF5-10AE-6A5C-B360-609F9E698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11E5531F-AF86-0C1B-D204-2F425268C152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BE97AEFF-0C76-EC52-D49B-5121B8F5C842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99" name="Rectangle 875">
              <a:extLst>
                <a:ext uri="{FF2B5EF4-FFF2-40B4-BE49-F238E27FC236}">
                  <a16:creationId xmlns:a16="http://schemas.microsoft.com/office/drawing/2014/main" id="{56424F05-F94D-E05D-4CF5-C6A6FD135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5FB0DCC0-87D0-96FA-BDFE-E3EB4BEDD40F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BECEBDFF-B657-507A-9303-D7D3DDECB60C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202" name="Rectangle 875">
              <a:extLst>
                <a:ext uri="{FF2B5EF4-FFF2-40B4-BE49-F238E27FC236}">
                  <a16:creationId xmlns:a16="http://schemas.microsoft.com/office/drawing/2014/main" id="{4B6F8603-C8FC-9039-B81F-61B30A3D5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4F6DD2DD-C806-5222-C30A-8F830680DE77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04" name="Rectangle 875">
            <a:extLst>
              <a:ext uri="{FF2B5EF4-FFF2-40B4-BE49-F238E27FC236}">
                <a16:creationId xmlns:a16="http://schemas.microsoft.com/office/drawing/2014/main" id="{61D42FAE-E940-4FA7-55FE-5D269BD4CA9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5" name="Rectangle 875">
            <a:extLst>
              <a:ext uri="{FF2B5EF4-FFF2-40B4-BE49-F238E27FC236}">
                <a16:creationId xmlns:a16="http://schemas.microsoft.com/office/drawing/2014/main" id="{345EE16E-8194-DD91-A288-25F1BF0FB29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6" name="Rectangle 875">
            <a:extLst>
              <a:ext uri="{FF2B5EF4-FFF2-40B4-BE49-F238E27FC236}">
                <a16:creationId xmlns:a16="http://schemas.microsoft.com/office/drawing/2014/main" id="{31399E58-DB35-07B9-ABDE-E7F645AD488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7" name="Rectangle 875">
            <a:extLst>
              <a:ext uri="{FF2B5EF4-FFF2-40B4-BE49-F238E27FC236}">
                <a16:creationId xmlns:a16="http://schemas.microsoft.com/office/drawing/2014/main" id="{8EFA8288-6789-0B3F-E0C6-8103F483FEC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8" name="TextBox 25">
            <a:extLst>
              <a:ext uri="{FF2B5EF4-FFF2-40B4-BE49-F238E27FC236}">
                <a16:creationId xmlns:a16="http://schemas.microsoft.com/office/drawing/2014/main" id="{48F3584F-CA1A-24A7-D27E-1B8ACDC9F4BE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9" name="TextBox 48">
            <a:extLst>
              <a:ext uri="{FF2B5EF4-FFF2-40B4-BE49-F238E27FC236}">
                <a16:creationId xmlns:a16="http://schemas.microsoft.com/office/drawing/2014/main" id="{D7B925D5-BF21-9207-5B3F-815D630BA9AD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6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2EDD482E-5E0C-0B5C-AD3F-6A078169D9BA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ircle: Hollow 173">
            <a:extLst>
              <a:ext uri="{FF2B5EF4-FFF2-40B4-BE49-F238E27FC236}">
                <a16:creationId xmlns:a16="http://schemas.microsoft.com/office/drawing/2014/main" id="{36193B50-A5B1-92B4-64C1-F30A0BEA7994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5" name="Circle: Hollow 174">
            <a:extLst>
              <a:ext uri="{FF2B5EF4-FFF2-40B4-BE49-F238E27FC236}">
                <a16:creationId xmlns:a16="http://schemas.microsoft.com/office/drawing/2014/main" id="{B4450ED8-9262-61A8-476A-DC8C91D21CB6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6" name="Circle: Hollow 175">
            <a:extLst>
              <a:ext uri="{FF2B5EF4-FFF2-40B4-BE49-F238E27FC236}">
                <a16:creationId xmlns:a16="http://schemas.microsoft.com/office/drawing/2014/main" id="{D3E08344-BFC2-3105-1D15-9D3A0684C1B7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7" name="Circle: Hollow 176">
            <a:extLst>
              <a:ext uri="{FF2B5EF4-FFF2-40B4-BE49-F238E27FC236}">
                <a16:creationId xmlns:a16="http://schemas.microsoft.com/office/drawing/2014/main" id="{E9D91290-3086-497F-E70F-C7049D352DE4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8" name="Circle: Hollow 177">
            <a:extLst>
              <a:ext uri="{FF2B5EF4-FFF2-40B4-BE49-F238E27FC236}">
                <a16:creationId xmlns:a16="http://schemas.microsoft.com/office/drawing/2014/main" id="{B6FFBAD9-DC90-A8E3-987E-0433E6805BFA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05CD7EB4-6345-0A74-34EE-A39310EDA97A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557084BD-B4C7-161D-E2BC-B71F2369328A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DE9E6EDF-C5E2-5D3A-D103-E4B23E8EC070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3C5DC0C2-E57F-6707-E548-1A0FFDCE21A4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5BF8AE74-751E-2165-AB67-A151B047431B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67293104-B5EA-EF83-CAE1-184DA620D3CA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EF275383-BE31-723D-9CBC-7BB08346A5B0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69AB1820-32BB-73DB-E53F-98BFC73DAABA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2ED07E5F-D4DC-89D9-8E0A-001F14D9822A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1035A1FA-485A-D587-E144-DB722904BA75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5"/>
                </a:solidFill>
                <a:latin typeface="Montserrat Black"/>
              </a:rPr>
              <a:t>C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85D3A9EA-07CE-7B47-BC23-DD1E5AEFDD83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190" name="Rectangle 875">
              <a:extLst>
                <a:ext uri="{FF2B5EF4-FFF2-40B4-BE49-F238E27FC236}">
                  <a16:creationId xmlns:a16="http://schemas.microsoft.com/office/drawing/2014/main" id="{B93245F4-7AD9-FCDB-F39D-4A4305D4A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9E12E28-C550-B363-B0BA-2E65D0C4C66D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00ADFEC-7E29-5588-A60A-8F7C0967B4BC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193" name="Rectangle 875">
              <a:extLst>
                <a:ext uri="{FF2B5EF4-FFF2-40B4-BE49-F238E27FC236}">
                  <a16:creationId xmlns:a16="http://schemas.microsoft.com/office/drawing/2014/main" id="{6E6DC870-1AFF-F348-EDEF-C7992BD0A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FCFBDFEF-2D53-8BAC-0C4D-71D93816BB8A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0C72A8B4-1BE7-8B40-E16D-12A14EF269AD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196" name="Rectangle 875">
              <a:extLst>
                <a:ext uri="{FF2B5EF4-FFF2-40B4-BE49-F238E27FC236}">
                  <a16:creationId xmlns:a16="http://schemas.microsoft.com/office/drawing/2014/main" id="{76E8788C-06F5-4975-AFC1-9D57FBC54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2237AAD8-B1C4-70A2-8930-7FF9AAECE230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C94AEBAC-3A65-F15D-CFFF-6786BD7040B2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99" name="Rectangle 875">
              <a:extLst>
                <a:ext uri="{FF2B5EF4-FFF2-40B4-BE49-F238E27FC236}">
                  <a16:creationId xmlns:a16="http://schemas.microsoft.com/office/drawing/2014/main" id="{9209BEE0-39FA-D4D9-22BE-A5F34A264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085CF2A3-0091-F229-DBA5-741E2D74FBB7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0811EDA1-A927-F7C9-27B4-6E45AF4BEBF6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202" name="Rectangle 875">
              <a:extLst>
                <a:ext uri="{FF2B5EF4-FFF2-40B4-BE49-F238E27FC236}">
                  <a16:creationId xmlns:a16="http://schemas.microsoft.com/office/drawing/2014/main" id="{3B88C81A-F6FE-C217-A6AF-FAE9AFA30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A80DC430-084B-02BB-3324-082877412A4D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04" name="Rectangle 875">
            <a:extLst>
              <a:ext uri="{FF2B5EF4-FFF2-40B4-BE49-F238E27FC236}">
                <a16:creationId xmlns:a16="http://schemas.microsoft.com/office/drawing/2014/main" id="{7C0EB4DB-23B4-D0B5-4192-59166C2A1AE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5" name="Rectangle 875">
            <a:extLst>
              <a:ext uri="{FF2B5EF4-FFF2-40B4-BE49-F238E27FC236}">
                <a16:creationId xmlns:a16="http://schemas.microsoft.com/office/drawing/2014/main" id="{1322981B-8EF0-97FE-03C0-C1713F7BAFB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6" name="Rectangle 875">
            <a:extLst>
              <a:ext uri="{FF2B5EF4-FFF2-40B4-BE49-F238E27FC236}">
                <a16:creationId xmlns:a16="http://schemas.microsoft.com/office/drawing/2014/main" id="{8F7769BB-4762-3903-A9EF-320D6238F0F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7" name="Rectangle 875">
            <a:extLst>
              <a:ext uri="{FF2B5EF4-FFF2-40B4-BE49-F238E27FC236}">
                <a16:creationId xmlns:a16="http://schemas.microsoft.com/office/drawing/2014/main" id="{42D2A30C-9CB5-9134-357A-BB4E9060378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8" name="TextBox 25">
            <a:extLst>
              <a:ext uri="{FF2B5EF4-FFF2-40B4-BE49-F238E27FC236}">
                <a16:creationId xmlns:a16="http://schemas.microsoft.com/office/drawing/2014/main" id="{005EDC11-8B8D-BD3F-2B86-82A46533D228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9" name="TextBox 48">
            <a:extLst>
              <a:ext uri="{FF2B5EF4-FFF2-40B4-BE49-F238E27FC236}">
                <a16:creationId xmlns:a16="http://schemas.microsoft.com/office/drawing/2014/main" id="{B0B40F1B-69AC-36F7-5F2D-4F0C2777C9C3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6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874C8E6C-D631-0C0E-D570-D4372D49D1E3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ircle: Hollow 173">
            <a:extLst>
              <a:ext uri="{FF2B5EF4-FFF2-40B4-BE49-F238E27FC236}">
                <a16:creationId xmlns:a16="http://schemas.microsoft.com/office/drawing/2014/main" id="{3A8F4293-EC68-2847-28F1-210129DA53BC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5" name="Circle: Hollow 174">
            <a:extLst>
              <a:ext uri="{FF2B5EF4-FFF2-40B4-BE49-F238E27FC236}">
                <a16:creationId xmlns:a16="http://schemas.microsoft.com/office/drawing/2014/main" id="{7D1E6CC3-C220-ECC0-80E4-E8899CACFF50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6" name="Circle: Hollow 175">
            <a:extLst>
              <a:ext uri="{FF2B5EF4-FFF2-40B4-BE49-F238E27FC236}">
                <a16:creationId xmlns:a16="http://schemas.microsoft.com/office/drawing/2014/main" id="{D4DD73E8-B632-8C33-0A02-5B6AFDADD736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7" name="Circle: Hollow 176">
            <a:extLst>
              <a:ext uri="{FF2B5EF4-FFF2-40B4-BE49-F238E27FC236}">
                <a16:creationId xmlns:a16="http://schemas.microsoft.com/office/drawing/2014/main" id="{DEB4C266-A032-D7E2-0256-95EEC24D2EFF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8" name="Circle: Hollow 177">
            <a:extLst>
              <a:ext uri="{FF2B5EF4-FFF2-40B4-BE49-F238E27FC236}">
                <a16:creationId xmlns:a16="http://schemas.microsoft.com/office/drawing/2014/main" id="{0D2A36D0-906C-58CB-52E4-7971DF328BE0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04371422-CDC1-2290-5701-F11A9E2A606C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2CD109E2-A7EA-B360-CAA3-B537716201AB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301182E3-73B3-7D32-5E31-FEC1DD4F0535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582070E2-440A-3F47-B5BA-BAA2B9334809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90D10A9B-9DA6-BE19-382B-EAF6372DAE27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DCC54C26-1B7F-13EF-0086-47AC4782BD0D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C0B79EAD-68DA-A48A-D703-C9A6A0E4179D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F5D6F826-CC8B-0A15-F803-66024680FFC3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5089F1CB-8569-0CBE-CF43-AC23C88FDFEA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DA2E217B-F1B8-85A9-4433-373BAA897431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6"/>
                </a:solidFill>
                <a:latin typeface="Montserrat Black"/>
              </a:rPr>
              <a:t>C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814A9526-4FC2-1118-78C1-5B76C84E5DD0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190" name="Rectangle 875">
              <a:extLst>
                <a:ext uri="{FF2B5EF4-FFF2-40B4-BE49-F238E27FC236}">
                  <a16:creationId xmlns:a16="http://schemas.microsoft.com/office/drawing/2014/main" id="{38A3BC9D-E433-A147-A083-73508A946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7CA46F22-4859-BB32-A23A-429A8D525DAA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BB4AF87C-82F7-C2E6-9AEC-27F14536291F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193" name="Rectangle 875">
              <a:extLst>
                <a:ext uri="{FF2B5EF4-FFF2-40B4-BE49-F238E27FC236}">
                  <a16:creationId xmlns:a16="http://schemas.microsoft.com/office/drawing/2014/main" id="{DFE7A99E-3A2E-92CE-E937-6E2F25879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F95B9CF5-42E8-75EC-4F38-70FEB69D6580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3CD3DA52-B737-B326-32B7-6D7194FD396B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196" name="Rectangle 875">
              <a:extLst>
                <a:ext uri="{FF2B5EF4-FFF2-40B4-BE49-F238E27FC236}">
                  <a16:creationId xmlns:a16="http://schemas.microsoft.com/office/drawing/2014/main" id="{537A7A56-D97D-63D8-F620-6A2783D50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7CA44027-A37F-3CA2-0EB5-30BA8C7685D5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A566095C-A722-471D-BC9D-007333177E29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99" name="Rectangle 875">
              <a:extLst>
                <a:ext uri="{FF2B5EF4-FFF2-40B4-BE49-F238E27FC236}">
                  <a16:creationId xmlns:a16="http://schemas.microsoft.com/office/drawing/2014/main" id="{233008EF-BF62-9C19-F601-85D9E519C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9953D75F-3F30-CF2F-5C34-08625325411F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24ABE6BE-5E43-DE9C-4E73-FE10AF581772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202" name="Rectangle 875">
              <a:extLst>
                <a:ext uri="{FF2B5EF4-FFF2-40B4-BE49-F238E27FC236}">
                  <a16:creationId xmlns:a16="http://schemas.microsoft.com/office/drawing/2014/main" id="{CE7762B4-4188-114A-5160-08081E4EC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1EC55905-7196-DDA4-7E88-621AC953E3C4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04" name="Rectangle 875">
            <a:extLst>
              <a:ext uri="{FF2B5EF4-FFF2-40B4-BE49-F238E27FC236}">
                <a16:creationId xmlns:a16="http://schemas.microsoft.com/office/drawing/2014/main" id="{1CCAD254-CF8B-7379-F632-3A5FA3219CF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5" name="Rectangle 875">
            <a:extLst>
              <a:ext uri="{FF2B5EF4-FFF2-40B4-BE49-F238E27FC236}">
                <a16:creationId xmlns:a16="http://schemas.microsoft.com/office/drawing/2014/main" id="{B6919795-0BB9-0B79-B3D2-E9C7E47B932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6" name="Rectangle 875">
            <a:extLst>
              <a:ext uri="{FF2B5EF4-FFF2-40B4-BE49-F238E27FC236}">
                <a16:creationId xmlns:a16="http://schemas.microsoft.com/office/drawing/2014/main" id="{8E8268F0-E771-009B-4CF9-160D086EA0E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7" name="Rectangle 875">
            <a:extLst>
              <a:ext uri="{FF2B5EF4-FFF2-40B4-BE49-F238E27FC236}">
                <a16:creationId xmlns:a16="http://schemas.microsoft.com/office/drawing/2014/main" id="{287F87E6-E57B-B623-B55E-7E0F4446EC1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8" name="TextBox 25">
            <a:extLst>
              <a:ext uri="{FF2B5EF4-FFF2-40B4-BE49-F238E27FC236}">
                <a16:creationId xmlns:a16="http://schemas.microsoft.com/office/drawing/2014/main" id="{C47ED543-F0C8-7788-5F18-CFE34F815B73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9" name="TextBox 48">
            <a:extLst>
              <a:ext uri="{FF2B5EF4-FFF2-40B4-BE49-F238E27FC236}">
                <a16:creationId xmlns:a16="http://schemas.microsoft.com/office/drawing/2014/main" id="{6C15CDFA-465F-C132-90CE-81EA6014E7F2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accent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92C65CE2-19A8-D176-AFB2-C8D0F61D092D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319416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ircle: Hollow 38">
            <a:extLst>
              <a:ext uri="{FF2B5EF4-FFF2-40B4-BE49-F238E27FC236}">
                <a16:creationId xmlns:a16="http://schemas.microsoft.com/office/drawing/2014/main" id="{3B6A45C1-9AFC-4B6D-E902-A8E7CFA81469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0" name="Circle: Hollow 39">
            <a:extLst>
              <a:ext uri="{FF2B5EF4-FFF2-40B4-BE49-F238E27FC236}">
                <a16:creationId xmlns:a16="http://schemas.microsoft.com/office/drawing/2014/main" id="{103E0E62-70E3-C122-31B9-63D3A5814C8D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29F64902-7FCD-CD54-32DA-BE8C9D16C28C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2" name="Circle: Hollow 41">
            <a:extLst>
              <a:ext uri="{FF2B5EF4-FFF2-40B4-BE49-F238E27FC236}">
                <a16:creationId xmlns:a16="http://schemas.microsoft.com/office/drawing/2014/main" id="{88BE7F22-C93E-5B8B-C8D8-EA603F08F1AF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AFD74E35-DBC5-68FA-6638-8D0F914099B1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01BEDD3-EFB1-F065-153D-31AB9B38B915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4129A7-4569-D9C8-5C3D-AD6DCAF35619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545D21F-5061-52D2-C74E-9D21AD7DD5BC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5AE47CB-B40C-BDD5-6A7D-6B62528CDA0C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827CFA2-4B15-FC4A-FF42-998CE26226C5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4D60D17-6B8F-45DB-E8DE-6D1BF5D8CC88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A415E04-E8E1-D1B7-4634-244349E342A9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0E01F50-5AC5-F35C-2EEE-E8FE2277B662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4D4D286-6C5C-3777-A09C-6F31B9CE6539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51C090-B002-3212-A6C9-BEACF55AE8FE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6"/>
                </a:solidFill>
                <a:latin typeface="Montserrat Black"/>
              </a:rPr>
              <a:t>C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F121491-B1A6-16C4-5C3C-B18852F8F18E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55" name="Rectangle 875">
              <a:extLst>
                <a:ext uri="{FF2B5EF4-FFF2-40B4-BE49-F238E27FC236}">
                  <a16:creationId xmlns:a16="http://schemas.microsoft.com/office/drawing/2014/main" id="{8B693066-8A1E-793D-4797-144A34138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67D5A4A-F5DF-12FC-2054-8F40BF6BA15A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613FC7-8531-DBA5-B455-3A5661534DEE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58" name="Rectangle 875">
              <a:extLst>
                <a:ext uri="{FF2B5EF4-FFF2-40B4-BE49-F238E27FC236}">
                  <a16:creationId xmlns:a16="http://schemas.microsoft.com/office/drawing/2014/main" id="{D8EFC663-307B-D088-60A7-A4684F2B8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7DABD2D-17F7-F736-CEDB-86A891033E3E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07C0F61-960E-63CC-C269-2B3DD54546A0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61" name="Rectangle 875">
              <a:extLst>
                <a:ext uri="{FF2B5EF4-FFF2-40B4-BE49-F238E27FC236}">
                  <a16:creationId xmlns:a16="http://schemas.microsoft.com/office/drawing/2014/main" id="{F3B2A19E-EA76-6CF8-6B26-E600D8DAB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E546C31-223E-4E0B-D397-D1433BC612E7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5723B31-731F-3570-3276-0E1978A83DF4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28" name="Rectangle 875">
              <a:extLst>
                <a:ext uri="{FF2B5EF4-FFF2-40B4-BE49-F238E27FC236}">
                  <a16:creationId xmlns:a16="http://schemas.microsoft.com/office/drawing/2014/main" id="{ADA6D57F-7D2F-F82C-C50B-24FC2824F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A1E74FB6-F75D-6177-C775-64B93832903E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5F49118-5DFD-90FD-A49A-3DC0A4281E80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131" name="Rectangle 875">
              <a:extLst>
                <a:ext uri="{FF2B5EF4-FFF2-40B4-BE49-F238E27FC236}">
                  <a16:creationId xmlns:a16="http://schemas.microsoft.com/office/drawing/2014/main" id="{8009BF36-3D11-0506-3EAE-3195B10AC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83E5668B-96E1-4143-777C-18B3234E79C2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33" name="Rectangle 875">
            <a:extLst>
              <a:ext uri="{FF2B5EF4-FFF2-40B4-BE49-F238E27FC236}">
                <a16:creationId xmlns:a16="http://schemas.microsoft.com/office/drawing/2014/main" id="{BA4DFC26-3011-BB64-62C4-66957D00177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4" name="Rectangle 875">
            <a:extLst>
              <a:ext uri="{FF2B5EF4-FFF2-40B4-BE49-F238E27FC236}">
                <a16:creationId xmlns:a16="http://schemas.microsoft.com/office/drawing/2014/main" id="{5F66486D-6301-736D-ECBC-079FB5D757D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5" name="Rectangle 875">
            <a:extLst>
              <a:ext uri="{FF2B5EF4-FFF2-40B4-BE49-F238E27FC236}">
                <a16:creationId xmlns:a16="http://schemas.microsoft.com/office/drawing/2014/main" id="{3EF9723C-88E4-92EB-67BC-129D1A4A30C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6" name="Rectangle 875">
            <a:extLst>
              <a:ext uri="{FF2B5EF4-FFF2-40B4-BE49-F238E27FC236}">
                <a16:creationId xmlns:a16="http://schemas.microsoft.com/office/drawing/2014/main" id="{D5CB56D7-A6CC-B261-4F34-EF88D3CA760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137" name="TextBox 25">
            <a:extLst>
              <a:ext uri="{FF2B5EF4-FFF2-40B4-BE49-F238E27FC236}">
                <a16:creationId xmlns:a16="http://schemas.microsoft.com/office/drawing/2014/main" id="{5C6CC1C4-34DC-5923-1698-741DA0CB5DAB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71B4EA9B-9675-7AA0-09B2-428570855B08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accent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9" name="!!SubTitle">
            <a:extLst>
              <a:ext uri="{FF2B5EF4-FFF2-40B4-BE49-F238E27FC236}">
                <a16:creationId xmlns:a16="http://schemas.microsoft.com/office/drawing/2014/main" id="{9DB9B4EE-3D7B-C782-F025-5B7B032111DE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38505451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133" grpId="0"/>
          <p:bldP spid="134" grpId="0"/>
          <p:bldP spid="135" grpId="0"/>
          <p:bldP spid="136" grpId="0"/>
          <p:bldP spid="13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133" grpId="0"/>
          <p:bldP spid="134" grpId="0"/>
          <p:bldP spid="135" grpId="0"/>
          <p:bldP spid="136" grpId="0"/>
          <p:bldP spid="13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ircle: Hollow 173">
            <a:extLst>
              <a:ext uri="{FF2B5EF4-FFF2-40B4-BE49-F238E27FC236}">
                <a16:creationId xmlns:a16="http://schemas.microsoft.com/office/drawing/2014/main" id="{ED420BAA-4CD6-9D71-79E7-12A1F12207E4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5" name="Circle: Hollow 174">
            <a:extLst>
              <a:ext uri="{FF2B5EF4-FFF2-40B4-BE49-F238E27FC236}">
                <a16:creationId xmlns:a16="http://schemas.microsoft.com/office/drawing/2014/main" id="{CC9FA72B-556D-17E1-E782-346B54B7395E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6" name="Circle: Hollow 175">
            <a:extLst>
              <a:ext uri="{FF2B5EF4-FFF2-40B4-BE49-F238E27FC236}">
                <a16:creationId xmlns:a16="http://schemas.microsoft.com/office/drawing/2014/main" id="{C41E2872-4288-0C1D-67B3-C96EB6428612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7" name="Circle: Hollow 176">
            <a:extLst>
              <a:ext uri="{FF2B5EF4-FFF2-40B4-BE49-F238E27FC236}">
                <a16:creationId xmlns:a16="http://schemas.microsoft.com/office/drawing/2014/main" id="{95035372-EA1B-3C80-34F1-5C240D0206F4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8" name="Circle: Hollow 177">
            <a:extLst>
              <a:ext uri="{FF2B5EF4-FFF2-40B4-BE49-F238E27FC236}">
                <a16:creationId xmlns:a16="http://schemas.microsoft.com/office/drawing/2014/main" id="{EDA3FD04-644E-3BC5-D63A-1EACDAE7DFB7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47A6734C-7054-C611-26BB-4FA8F055B192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2E48C68F-FD7B-C190-F7FF-5D646C5431D3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084D2C07-122F-2D66-4EE0-58DECE1DA77D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06861633-EBEA-8602-8B50-269B50593487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48CA25F2-C39F-B595-A24F-2759521AF316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8E2645F0-53A3-B859-3519-055D4903F97B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8EAE59B3-47A6-E8EC-51AA-A722CD1ECBF6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86368CC9-3DD5-5776-8C7B-305FFE97E725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5501531E-A5D7-04DF-261D-1B5DA7FF8184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769C98D4-78B1-989E-282A-ECA0802D3592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6"/>
                </a:solidFill>
                <a:latin typeface="Montserrat Black"/>
              </a:rPr>
              <a:t>C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9A624C2A-EECD-1886-A1CF-E59298393776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190" name="Rectangle 875">
              <a:extLst>
                <a:ext uri="{FF2B5EF4-FFF2-40B4-BE49-F238E27FC236}">
                  <a16:creationId xmlns:a16="http://schemas.microsoft.com/office/drawing/2014/main" id="{1AA8EDE7-B84D-1777-6C18-4C674DC0C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E637465E-8E8F-7159-DCED-F5DBFFED740D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00BF3B22-16C7-FD5E-5ED8-788B8BA6623E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193" name="Rectangle 875">
              <a:extLst>
                <a:ext uri="{FF2B5EF4-FFF2-40B4-BE49-F238E27FC236}">
                  <a16:creationId xmlns:a16="http://schemas.microsoft.com/office/drawing/2014/main" id="{A74376F9-61BD-7C34-25EC-925EF0EF4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3E2844ED-92FC-FB45-8BB1-327EFB90F9F9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D885CEF1-D6DF-1A08-433F-2FEABEC2F8BE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196" name="Rectangle 875">
              <a:extLst>
                <a:ext uri="{FF2B5EF4-FFF2-40B4-BE49-F238E27FC236}">
                  <a16:creationId xmlns:a16="http://schemas.microsoft.com/office/drawing/2014/main" id="{8EDBC53C-622F-9FDF-E9F0-99946D34E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64EF7252-E3E2-652C-C796-AA3D3E149488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7AF5DBE3-7010-C8D5-12D4-197C3B841131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99" name="Rectangle 875">
              <a:extLst>
                <a:ext uri="{FF2B5EF4-FFF2-40B4-BE49-F238E27FC236}">
                  <a16:creationId xmlns:a16="http://schemas.microsoft.com/office/drawing/2014/main" id="{09C59060-266D-D631-06B1-13A4AA5B4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93044CEF-8CED-AFFC-35B9-859D2FD418EE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9B17D01F-D544-F754-92D3-0F9A37D659F5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202" name="Rectangle 875">
              <a:extLst>
                <a:ext uri="{FF2B5EF4-FFF2-40B4-BE49-F238E27FC236}">
                  <a16:creationId xmlns:a16="http://schemas.microsoft.com/office/drawing/2014/main" id="{FCFA7C1A-27A4-1625-E9BA-99F754A2A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CF50BCE6-DD2D-40E9-7771-9DCF94206803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04" name="Rectangle 875">
            <a:extLst>
              <a:ext uri="{FF2B5EF4-FFF2-40B4-BE49-F238E27FC236}">
                <a16:creationId xmlns:a16="http://schemas.microsoft.com/office/drawing/2014/main" id="{71A6FA2B-57DE-40C7-AEE9-381428105BC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5" name="Rectangle 875">
            <a:extLst>
              <a:ext uri="{FF2B5EF4-FFF2-40B4-BE49-F238E27FC236}">
                <a16:creationId xmlns:a16="http://schemas.microsoft.com/office/drawing/2014/main" id="{C04BC689-2706-45A9-49F4-E3CE23D5771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6" name="Rectangle 875">
            <a:extLst>
              <a:ext uri="{FF2B5EF4-FFF2-40B4-BE49-F238E27FC236}">
                <a16:creationId xmlns:a16="http://schemas.microsoft.com/office/drawing/2014/main" id="{33FAFBF2-B081-CA25-1520-E6D7AC716A4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7" name="Rectangle 875">
            <a:extLst>
              <a:ext uri="{FF2B5EF4-FFF2-40B4-BE49-F238E27FC236}">
                <a16:creationId xmlns:a16="http://schemas.microsoft.com/office/drawing/2014/main" id="{1001C3DE-6253-2210-AD9C-3B263AEB772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8" name="TextBox 25">
            <a:extLst>
              <a:ext uri="{FF2B5EF4-FFF2-40B4-BE49-F238E27FC236}">
                <a16:creationId xmlns:a16="http://schemas.microsoft.com/office/drawing/2014/main" id="{C19E86AF-4256-D725-47A9-0B08C43303DD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9" name="TextBox 48">
            <a:extLst>
              <a:ext uri="{FF2B5EF4-FFF2-40B4-BE49-F238E27FC236}">
                <a16:creationId xmlns:a16="http://schemas.microsoft.com/office/drawing/2014/main" id="{4B0D5F6E-159E-7516-80A4-23EDB7A13B09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accent6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07CDECB1-7ECA-18C1-794D-88D5A361C370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10919536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ircle: Hollow 173">
            <a:extLst>
              <a:ext uri="{FF2B5EF4-FFF2-40B4-BE49-F238E27FC236}">
                <a16:creationId xmlns:a16="http://schemas.microsoft.com/office/drawing/2014/main" id="{A5AE7321-52D7-C41F-C0D3-EA9F756B9DBC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5" name="Circle: Hollow 174">
            <a:extLst>
              <a:ext uri="{FF2B5EF4-FFF2-40B4-BE49-F238E27FC236}">
                <a16:creationId xmlns:a16="http://schemas.microsoft.com/office/drawing/2014/main" id="{6879B7F0-B7CC-B9EE-9553-45808945B58E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6" name="Circle: Hollow 175">
            <a:extLst>
              <a:ext uri="{FF2B5EF4-FFF2-40B4-BE49-F238E27FC236}">
                <a16:creationId xmlns:a16="http://schemas.microsoft.com/office/drawing/2014/main" id="{6AFFBAF3-D639-47FD-B153-F1987CD48720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7" name="Circle: Hollow 176">
            <a:extLst>
              <a:ext uri="{FF2B5EF4-FFF2-40B4-BE49-F238E27FC236}">
                <a16:creationId xmlns:a16="http://schemas.microsoft.com/office/drawing/2014/main" id="{1C7848A4-DFB1-4448-4A93-44739396CAF8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8" name="Circle: Hollow 177">
            <a:extLst>
              <a:ext uri="{FF2B5EF4-FFF2-40B4-BE49-F238E27FC236}">
                <a16:creationId xmlns:a16="http://schemas.microsoft.com/office/drawing/2014/main" id="{15E37F63-D592-EC94-81EF-BE24158B5FCB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F2E5FF24-9716-EE15-E397-20F674B264CB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F40209EE-C1C8-2970-CBF2-F3DB155A7F52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6A10FEF-DC5F-911A-DB03-A69BA67BD8BA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25FE4838-8889-6C9B-D9AC-F5AAC204A46F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FE713FB5-30C4-D4EB-5CC0-37E38C52868F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2F6197DC-0395-B01B-BA68-CCC99C7B5B10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4F6D8BC2-4DFB-EBCA-359A-C51595E7BC01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AF2ADEBA-EAAF-D0BC-3827-994E242C7491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B6CC6B2A-EC9E-2C36-E914-A4707BFAA148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76BE1510-03FC-8E2A-4533-D31321C12800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6"/>
                </a:solidFill>
                <a:latin typeface="Montserrat Black"/>
              </a:rPr>
              <a:t>C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CAA0D0B-A368-3334-8AF7-5C1151F9C8D8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190" name="Rectangle 875">
              <a:extLst>
                <a:ext uri="{FF2B5EF4-FFF2-40B4-BE49-F238E27FC236}">
                  <a16:creationId xmlns:a16="http://schemas.microsoft.com/office/drawing/2014/main" id="{AEA757E8-4365-7184-B6EF-81C9BF901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5CDDC369-D12D-3F3A-B6EE-5AD9556453CF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556CECD0-7188-FEBD-D978-6C1307B19EB5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193" name="Rectangle 875">
              <a:extLst>
                <a:ext uri="{FF2B5EF4-FFF2-40B4-BE49-F238E27FC236}">
                  <a16:creationId xmlns:a16="http://schemas.microsoft.com/office/drawing/2014/main" id="{A49FF22A-CAE7-B9AD-BBFF-E76F4087B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A757E953-C6D9-C922-382C-76FC6CC8F37C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57A7B1AE-F387-DD18-CCA6-0DA2311C1D33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196" name="Rectangle 875">
              <a:extLst>
                <a:ext uri="{FF2B5EF4-FFF2-40B4-BE49-F238E27FC236}">
                  <a16:creationId xmlns:a16="http://schemas.microsoft.com/office/drawing/2014/main" id="{ED293C94-C221-CA67-1EA9-127825C69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E1282360-4B64-B6A7-0F3C-750AED19BAAD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5669C12B-5070-2409-A1DE-54FA14DD27D0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99" name="Rectangle 875">
              <a:extLst>
                <a:ext uri="{FF2B5EF4-FFF2-40B4-BE49-F238E27FC236}">
                  <a16:creationId xmlns:a16="http://schemas.microsoft.com/office/drawing/2014/main" id="{C79F634E-DA1E-845E-650A-29A56387E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15ED4984-C37E-EF57-71FD-01F989B6F3A4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550ABED1-046C-AF11-6E39-97EF7B390140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202" name="Rectangle 875">
              <a:extLst>
                <a:ext uri="{FF2B5EF4-FFF2-40B4-BE49-F238E27FC236}">
                  <a16:creationId xmlns:a16="http://schemas.microsoft.com/office/drawing/2014/main" id="{9C9FE977-4324-559A-A201-AA7E75E33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0C0A729B-410B-D533-6B88-34023FA0249A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04" name="Rectangle 875">
            <a:extLst>
              <a:ext uri="{FF2B5EF4-FFF2-40B4-BE49-F238E27FC236}">
                <a16:creationId xmlns:a16="http://schemas.microsoft.com/office/drawing/2014/main" id="{7487F2C3-FD71-F385-5681-AD664765C48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5" name="Rectangle 875">
            <a:extLst>
              <a:ext uri="{FF2B5EF4-FFF2-40B4-BE49-F238E27FC236}">
                <a16:creationId xmlns:a16="http://schemas.microsoft.com/office/drawing/2014/main" id="{F09D2CA6-9F8F-AA0C-3FBF-CC71B5F2B82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6" name="Rectangle 875">
            <a:extLst>
              <a:ext uri="{FF2B5EF4-FFF2-40B4-BE49-F238E27FC236}">
                <a16:creationId xmlns:a16="http://schemas.microsoft.com/office/drawing/2014/main" id="{5117E70C-FDE0-E4C0-FA4F-3C98E91486D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7" name="Rectangle 875">
            <a:extLst>
              <a:ext uri="{FF2B5EF4-FFF2-40B4-BE49-F238E27FC236}">
                <a16:creationId xmlns:a16="http://schemas.microsoft.com/office/drawing/2014/main" id="{301D8BB1-726A-5D0D-503F-527EB520BB6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8" name="TextBox 25">
            <a:extLst>
              <a:ext uri="{FF2B5EF4-FFF2-40B4-BE49-F238E27FC236}">
                <a16:creationId xmlns:a16="http://schemas.microsoft.com/office/drawing/2014/main" id="{02A0E9AE-7344-66C7-0BB9-2707F8BAB640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9" name="TextBox 48">
            <a:extLst>
              <a:ext uri="{FF2B5EF4-FFF2-40B4-BE49-F238E27FC236}">
                <a16:creationId xmlns:a16="http://schemas.microsoft.com/office/drawing/2014/main" id="{FAB59D0B-1D81-1176-C9DE-C7A5D495CFC2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 </a:t>
            </a:r>
            <a:r>
              <a:rPr lang="en-US" sz="8000" dirty="0">
                <a:solidFill>
                  <a:schemeClr val="accent6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56009A05-9995-7064-058F-1032093DDDFC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ircle: Hollow 173">
            <a:extLst>
              <a:ext uri="{FF2B5EF4-FFF2-40B4-BE49-F238E27FC236}">
                <a16:creationId xmlns:a16="http://schemas.microsoft.com/office/drawing/2014/main" id="{460B3B40-8D1A-8EF7-61C3-E1A3AE08BB5A}"/>
              </a:ext>
            </a:extLst>
          </p:cNvPr>
          <p:cNvSpPr/>
          <p:nvPr/>
        </p:nvSpPr>
        <p:spPr>
          <a:xfrm>
            <a:off x="491318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5" name="Circle: Hollow 174">
            <a:extLst>
              <a:ext uri="{FF2B5EF4-FFF2-40B4-BE49-F238E27FC236}">
                <a16:creationId xmlns:a16="http://schemas.microsoft.com/office/drawing/2014/main" id="{4BFAE743-989E-615E-E06A-BF6A5678B9AA}"/>
              </a:ext>
            </a:extLst>
          </p:cNvPr>
          <p:cNvSpPr/>
          <p:nvPr/>
        </p:nvSpPr>
        <p:spPr>
          <a:xfrm>
            <a:off x="839087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6" name="Circle: Hollow 175">
            <a:extLst>
              <a:ext uri="{FF2B5EF4-FFF2-40B4-BE49-F238E27FC236}">
                <a16:creationId xmlns:a16="http://schemas.microsoft.com/office/drawing/2014/main" id="{5D134384-C99D-AD75-2641-5F18EB90E8F6}"/>
              </a:ext>
            </a:extLst>
          </p:cNvPr>
          <p:cNvSpPr/>
          <p:nvPr/>
        </p:nvSpPr>
        <p:spPr>
          <a:xfrm>
            <a:off x="11868573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7" name="Circle: Hollow 176">
            <a:extLst>
              <a:ext uri="{FF2B5EF4-FFF2-40B4-BE49-F238E27FC236}">
                <a16:creationId xmlns:a16="http://schemas.microsoft.com/office/drawing/2014/main" id="{002BD9D7-F44B-9548-E031-A72730FA7956}"/>
              </a:ext>
            </a:extLst>
          </p:cNvPr>
          <p:cNvSpPr/>
          <p:nvPr/>
        </p:nvSpPr>
        <p:spPr>
          <a:xfrm>
            <a:off x="15346268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8" name="Circle: Hollow 177">
            <a:extLst>
              <a:ext uri="{FF2B5EF4-FFF2-40B4-BE49-F238E27FC236}">
                <a16:creationId xmlns:a16="http://schemas.microsoft.com/office/drawing/2014/main" id="{EA66C009-09FB-BEA5-1254-896D1DC750A3}"/>
              </a:ext>
            </a:extLst>
          </p:cNvPr>
          <p:cNvSpPr/>
          <p:nvPr/>
        </p:nvSpPr>
        <p:spPr>
          <a:xfrm>
            <a:off x="18823964" y="9579299"/>
            <a:ext cx="646855" cy="646855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CA038E6A-FE5D-21C4-611E-DD2E43E04DE7}"/>
              </a:ext>
            </a:extLst>
          </p:cNvPr>
          <p:cNvSpPr/>
          <p:nvPr/>
        </p:nvSpPr>
        <p:spPr>
          <a:xfrm rot="1800000">
            <a:off x="2828701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849B7963-C5DF-B447-3B2F-E40557B8D7BF}"/>
              </a:ext>
            </a:extLst>
          </p:cNvPr>
          <p:cNvSpPr/>
          <p:nvPr/>
        </p:nvSpPr>
        <p:spPr>
          <a:xfrm rot="1800000">
            <a:off x="6306397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75ECD5D0-B6C6-D462-713C-61ED87D2D1EE}"/>
              </a:ext>
            </a:extLst>
          </p:cNvPr>
          <p:cNvSpPr/>
          <p:nvPr/>
        </p:nvSpPr>
        <p:spPr>
          <a:xfrm rot="1800000">
            <a:off x="978409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3C32F7F3-92E2-F126-7C59-B5E84F896E0C}"/>
              </a:ext>
            </a:extLst>
          </p:cNvPr>
          <p:cNvSpPr/>
          <p:nvPr/>
        </p:nvSpPr>
        <p:spPr>
          <a:xfrm rot="1800000">
            <a:off x="13261788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DA019D62-B1B6-381C-D6E4-23A043A61684}"/>
              </a:ext>
            </a:extLst>
          </p:cNvPr>
          <p:cNvSpPr/>
          <p:nvPr/>
        </p:nvSpPr>
        <p:spPr>
          <a:xfrm rot="1800000">
            <a:off x="16739483" y="5243684"/>
            <a:ext cx="4815816" cy="4332460"/>
          </a:xfrm>
          <a:custGeom>
            <a:avLst/>
            <a:gdLst>
              <a:gd name="connsiteX0" fmla="*/ 310695 w 1014117"/>
              <a:gd name="connsiteY0" fmla="*/ 912334 h 912333"/>
              <a:gd name="connsiteX1" fmla="*/ 210184 w 1014117"/>
              <a:gd name="connsiteY1" fmla="*/ 854305 h 912333"/>
              <a:gd name="connsiteX2" fmla="*/ 13820 w 1014117"/>
              <a:gd name="connsiteY2" fmla="*/ 514195 h 912333"/>
              <a:gd name="connsiteX3" fmla="*/ 13820 w 1014117"/>
              <a:gd name="connsiteY3" fmla="*/ 398139 h 912333"/>
              <a:gd name="connsiteX4" fmla="*/ 210184 w 1014117"/>
              <a:gd name="connsiteY4" fmla="*/ 58028 h 912333"/>
              <a:gd name="connsiteX5" fmla="*/ 310695 w 1014117"/>
              <a:gd name="connsiteY5" fmla="*/ 0 h 912333"/>
              <a:gd name="connsiteX6" fmla="*/ 703423 w 1014117"/>
              <a:gd name="connsiteY6" fmla="*/ 0 h 912333"/>
              <a:gd name="connsiteX7" fmla="*/ 803933 w 1014117"/>
              <a:gd name="connsiteY7" fmla="*/ 58028 h 912333"/>
              <a:gd name="connsiteX8" fmla="*/ 1000297 w 1014117"/>
              <a:gd name="connsiteY8" fmla="*/ 398139 h 912333"/>
              <a:gd name="connsiteX9" fmla="*/ 1000297 w 1014117"/>
              <a:gd name="connsiteY9" fmla="*/ 514195 h 912333"/>
              <a:gd name="connsiteX10" fmla="*/ 803933 w 1014117"/>
              <a:gd name="connsiteY10" fmla="*/ 854305 h 912333"/>
              <a:gd name="connsiteX11" fmla="*/ 703423 w 1014117"/>
              <a:gd name="connsiteY11" fmla="*/ 912334 h 912333"/>
              <a:gd name="connsiteX12" fmla="*/ 310695 w 1014117"/>
              <a:gd name="connsiteY12" fmla="*/ 912334 h 91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4117" h="912333">
                <a:moveTo>
                  <a:pt x="310695" y="912334"/>
                </a:moveTo>
                <a:cubicBezTo>
                  <a:pt x="273841" y="912334"/>
                  <a:pt x="228611" y="886218"/>
                  <a:pt x="210184" y="854305"/>
                </a:cubicBezTo>
                <a:lnTo>
                  <a:pt x="13820" y="514195"/>
                </a:lnTo>
                <a:cubicBezTo>
                  <a:pt x="-4607" y="482283"/>
                  <a:pt x="-4607" y="430051"/>
                  <a:pt x="13820" y="398139"/>
                </a:cubicBezTo>
                <a:lnTo>
                  <a:pt x="210184" y="58028"/>
                </a:lnTo>
                <a:cubicBezTo>
                  <a:pt x="228611" y="26116"/>
                  <a:pt x="273841" y="0"/>
                  <a:pt x="310695" y="0"/>
                </a:cubicBezTo>
                <a:lnTo>
                  <a:pt x="703423" y="0"/>
                </a:lnTo>
                <a:cubicBezTo>
                  <a:pt x="740276" y="0"/>
                  <a:pt x="785506" y="26116"/>
                  <a:pt x="803933" y="58028"/>
                </a:cubicBezTo>
                <a:lnTo>
                  <a:pt x="1000297" y="398139"/>
                </a:lnTo>
                <a:cubicBezTo>
                  <a:pt x="1018724" y="430051"/>
                  <a:pt x="1018724" y="482283"/>
                  <a:pt x="1000297" y="514195"/>
                </a:cubicBezTo>
                <a:lnTo>
                  <a:pt x="803933" y="854305"/>
                </a:lnTo>
                <a:cubicBezTo>
                  <a:pt x="785506" y="886218"/>
                  <a:pt x="740276" y="912334"/>
                  <a:pt x="703423" y="912334"/>
                </a:cubicBezTo>
                <a:lnTo>
                  <a:pt x="310695" y="912334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 w="16745" cap="flat">
            <a:noFill/>
            <a:prstDash val="solid"/>
            <a:miter/>
          </a:ln>
          <a:effectLst>
            <a:outerShdw blurRad="381000" dist="3810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defTabSz="1828434"/>
            <a:endParaRPr lang="en-US" sz="3600" dirty="0">
              <a:solidFill>
                <a:srgbClr val="7E7E7E"/>
              </a:solidFill>
              <a:latin typeface="Ubuntu Light" panose="020B030403060203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9AE8E227-4428-8A46-F44C-6C06A14AF8AD}"/>
              </a:ext>
            </a:extLst>
          </p:cNvPr>
          <p:cNvSpPr txBox="1"/>
          <p:nvPr/>
        </p:nvSpPr>
        <p:spPr>
          <a:xfrm>
            <a:off x="4763955" y="10226154"/>
            <a:ext cx="1212190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1"/>
                </a:solidFill>
                <a:latin typeface="Montserrat Black"/>
              </a:rPr>
              <a:t>D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BDA587E5-49FD-245B-619C-A0E2C0D4BF4B}"/>
              </a:ext>
            </a:extLst>
          </p:cNvPr>
          <p:cNvSpPr txBox="1"/>
          <p:nvPr/>
        </p:nvSpPr>
        <p:spPr>
          <a:xfrm>
            <a:off x="8033989" y="10226154"/>
            <a:ext cx="1370888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2"/>
                </a:solidFill>
                <a:latin typeface="Montserrat Black"/>
              </a:rPr>
              <a:t>M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479B90E5-40AE-4357-B5D2-ABFD9E28CF33}"/>
              </a:ext>
            </a:extLst>
          </p:cNvPr>
          <p:cNvSpPr txBox="1"/>
          <p:nvPr/>
        </p:nvSpPr>
        <p:spPr>
          <a:xfrm>
            <a:off x="11598728" y="10226154"/>
            <a:ext cx="1186542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3"/>
                </a:solidFill>
                <a:latin typeface="Montserrat Black"/>
              </a:rPr>
              <a:t>A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B1365711-371F-904C-61CB-D1E639CE39BE}"/>
              </a:ext>
            </a:extLst>
          </p:cNvPr>
          <p:cNvSpPr txBox="1"/>
          <p:nvPr/>
        </p:nvSpPr>
        <p:spPr>
          <a:xfrm>
            <a:off x="15390728" y="10226154"/>
            <a:ext cx="620683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4"/>
                </a:solidFill>
                <a:latin typeface="Montserrat Black"/>
              </a:rPr>
              <a:t>I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12D16DD7-1A26-6EA4-38C7-5E018E0927FD}"/>
              </a:ext>
            </a:extLst>
          </p:cNvPr>
          <p:cNvSpPr txBox="1"/>
          <p:nvPr/>
        </p:nvSpPr>
        <p:spPr>
          <a:xfrm>
            <a:off x="18564947" y="10226154"/>
            <a:ext cx="1109599" cy="15850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828434"/>
            <a:r>
              <a:rPr lang="en-US" sz="9700" dirty="0">
                <a:solidFill>
                  <a:schemeClr val="accent5"/>
                </a:solidFill>
                <a:latin typeface="Montserrat Black"/>
              </a:rPr>
              <a:t>C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78C7F1D3-B424-6173-4D76-7CB9568B1911}"/>
              </a:ext>
            </a:extLst>
          </p:cNvPr>
          <p:cNvGrpSpPr/>
          <p:nvPr/>
        </p:nvGrpSpPr>
        <p:grpSpPr>
          <a:xfrm>
            <a:off x="10969626" y="6684253"/>
            <a:ext cx="2444750" cy="1639780"/>
            <a:chOff x="8094357" y="1662132"/>
            <a:chExt cx="2017641" cy="820103"/>
          </a:xfrm>
        </p:grpSpPr>
        <p:sp>
          <p:nvSpPr>
            <p:cNvPr id="190" name="Rectangle 875">
              <a:extLst>
                <a:ext uri="{FF2B5EF4-FFF2-40B4-BE49-F238E27FC236}">
                  <a16:creationId xmlns:a16="http://schemas.microsoft.com/office/drawing/2014/main" id="{03B7107D-B69D-AC15-CC9E-88F81CF87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454" y="1662132"/>
              <a:ext cx="151345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ANALYZE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BF21951A-7416-A439-5B00-011880DFF24C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38331B49-B1D8-88D9-1DC6-13820AE7E342}"/>
              </a:ext>
            </a:extLst>
          </p:cNvPr>
          <p:cNvGrpSpPr/>
          <p:nvPr/>
        </p:nvGrpSpPr>
        <p:grpSpPr>
          <a:xfrm>
            <a:off x="7491930" y="6684253"/>
            <a:ext cx="2444750" cy="1639780"/>
            <a:chOff x="8094357" y="1662132"/>
            <a:chExt cx="2017641" cy="820103"/>
          </a:xfrm>
        </p:grpSpPr>
        <p:sp>
          <p:nvSpPr>
            <p:cNvPr id="193" name="Rectangle 875">
              <a:extLst>
                <a:ext uri="{FF2B5EF4-FFF2-40B4-BE49-F238E27FC236}">
                  <a16:creationId xmlns:a16="http://schemas.microsoft.com/office/drawing/2014/main" id="{FB28FD95-D723-372B-4F46-50EF85B39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8008" y="1662132"/>
              <a:ext cx="1570343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MEASURE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250886D4-DBFD-AFBE-7FB4-2EF523FE2B28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3192CDAA-72A3-04C9-E59B-21CC900DC095}"/>
              </a:ext>
            </a:extLst>
          </p:cNvPr>
          <p:cNvGrpSpPr/>
          <p:nvPr/>
        </p:nvGrpSpPr>
        <p:grpSpPr>
          <a:xfrm>
            <a:off x="4014234" y="6684253"/>
            <a:ext cx="2444750" cy="1639780"/>
            <a:chOff x="8094357" y="1662132"/>
            <a:chExt cx="2017641" cy="820103"/>
          </a:xfrm>
        </p:grpSpPr>
        <p:sp>
          <p:nvSpPr>
            <p:cNvPr id="196" name="Rectangle 875">
              <a:extLst>
                <a:ext uri="{FF2B5EF4-FFF2-40B4-BE49-F238E27FC236}">
                  <a16:creationId xmlns:a16="http://schemas.microsoft.com/office/drawing/2014/main" id="{B6423A5A-CE0B-AEBB-CBD5-821071A9E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129" y="1662132"/>
              <a:ext cx="1176104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DEFINE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2EEDE4FF-DD39-2DEB-C0D9-ADB02BAAC841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CDCA35A6-9E63-0CDE-0768-EFC73AABF019}"/>
              </a:ext>
            </a:extLst>
          </p:cNvPr>
          <p:cNvGrpSpPr/>
          <p:nvPr/>
        </p:nvGrpSpPr>
        <p:grpSpPr>
          <a:xfrm>
            <a:off x="14447321" y="6684253"/>
            <a:ext cx="2444750" cy="1639780"/>
            <a:chOff x="8094357" y="1662132"/>
            <a:chExt cx="2017641" cy="820103"/>
          </a:xfrm>
        </p:grpSpPr>
        <p:sp>
          <p:nvSpPr>
            <p:cNvPr id="199" name="Rectangle 875">
              <a:extLst>
                <a:ext uri="{FF2B5EF4-FFF2-40B4-BE49-F238E27FC236}">
                  <a16:creationId xmlns:a16="http://schemas.microsoft.com/office/drawing/2014/main" id="{FED30F3E-1B09-E63C-CCDC-D87B0D820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7776" y="1662132"/>
              <a:ext cx="1510810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IMPROVE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E75C4CC8-3038-7F75-D11F-4FE28D373768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ADE0BF08-A7A3-0F6D-29D9-25A4982FAD02}"/>
              </a:ext>
            </a:extLst>
          </p:cNvPr>
          <p:cNvGrpSpPr/>
          <p:nvPr/>
        </p:nvGrpSpPr>
        <p:grpSpPr>
          <a:xfrm>
            <a:off x="17925016" y="6684253"/>
            <a:ext cx="2444750" cy="1639780"/>
            <a:chOff x="8094357" y="1662132"/>
            <a:chExt cx="2017641" cy="820103"/>
          </a:xfrm>
        </p:grpSpPr>
        <p:sp>
          <p:nvSpPr>
            <p:cNvPr id="202" name="Rectangle 875">
              <a:extLst>
                <a:ext uri="{FF2B5EF4-FFF2-40B4-BE49-F238E27FC236}">
                  <a16:creationId xmlns:a16="http://schemas.microsoft.com/office/drawing/2014/main" id="{7F8ABD55-F480-AF01-E549-4B165F7F2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3965" y="1662132"/>
              <a:ext cx="1558436" cy="21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1828434"/>
              <a:r>
                <a:rPr lang="en-US" altLang="ru-RU" sz="2800" dirty="0">
                  <a:solidFill>
                    <a:prstClr val="white"/>
                  </a:solidFill>
                  <a:latin typeface="Montserrat Black" panose="00000A00000000000000" pitchFamily="2" charset="0"/>
                </a:rPr>
                <a:t>CONTROL</a:t>
              </a:r>
              <a:endParaRPr lang="ru-RU" altLang="ru-RU" sz="1000" dirty="0">
                <a:solidFill>
                  <a:prstClr val="white"/>
                </a:solidFill>
                <a:latin typeface="Montserrat Black" panose="00000A00000000000000" pitchFamily="2" charset="0"/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4C7BA246-9325-DB4F-1BEE-12797FDFAB83}"/>
                </a:ext>
              </a:extLst>
            </p:cNvPr>
            <p:cNvSpPr txBox="1"/>
            <p:nvPr/>
          </p:nvSpPr>
          <p:spPr bwMode="auto">
            <a:xfrm>
              <a:off x="8094357" y="2000568"/>
              <a:ext cx="2017641" cy="4816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 fontAlgn="auto">
                <a:lnSpc>
                  <a:spcPct val="120000"/>
                </a:lnSpc>
                <a:spcBef>
                  <a:spcPts val="1000"/>
                </a:spcBef>
                <a:spcAft>
                  <a:spcPts val="0"/>
                </a:spcAft>
                <a:defRPr sz="105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</a:lstStyle>
            <a:p>
              <a:pPr algn="ctr" defTabSz="1828434"/>
              <a:r>
                <a:rPr lang="en-US" sz="1200" dirty="0">
                  <a:solidFill>
                    <a:prstClr val="white"/>
                  </a:solidFill>
                  <a:latin typeface="Ubuntu Light" panose="020B0304030602030204" pitchFamily="34" charset="0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04" name="Rectangle 875">
            <a:extLst>
              <a:ext uri="{FF2B5EF4-FFF2-40B4-BE49-F238E27FC236}">
                <a16:creationId xmlns:a16="http://schemas.microsoft.com/office/drawing/2014/main" id="{9E46A6C5-4266-929D-037C-1D7A0D12CBD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561042" y="7194472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2022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5" name="Rectangle 875">
            <a:extLst>
              <a:ext uri="{FF2B5EF4-FFF2-40B4-BE49-F238E27FC236}">
                <a16:creationId xmlns:a16="http://schemas.microsoft.com/office/drawing/2014/main" id="{83B3C1AB-0708-3701-30DB-65B1B078E3F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0048357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2023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6" name="Rectangle 875">
            <a:extLst>
              <a:ext uri="{FF2B5EF4-FFF2-40B4-BE49-F238E27FC236}">
                <a16:creationId xmlns:a16="http://schemas.microsoft.com/office/drawing/2014/main" id="{6AED2404-C675-1AD7-84BC-C4D484B4BF9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3541336" y="7194473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7" name="Rectangle 875">
            <a:extLst>
              <a:ext uri="{FF2B5EF4-FFF2-40B4-BE49-F238E27FC236}">
                <a16:creationId xmlns:a16="http://schemas.microsoft.com/office/drawing/2014/main" id="{EFC3C637-E31A-8A93-5B34-56E8646A627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028651" y="7194474"/>
            <a:ext cx="8207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828434"/>
            <a:r>
              <a:rPr lang="en-US" altLang="ru-RU" sz="2800" b="1" dirty="0">
                <a:solidFill>
                  <a:prstClr val="white"/>
                </a:solidFill>
                <a:latin typeface="Ubuntu Light" panose="020B0304030602030204" pitchFamily="34" charset="0"/>
              </a:rPr>
              <a:t>2024</a:t>
            </a:r>
            <a:endParaRPr lang="ru-RU" altLang="ru-RU" sz="1000" b="1" dirty="0">
              <a:solidFill>
                <a:prstClr val="white"/>
              </a:solidFill>
              <a:latin typeface="Ubuntu Light" panose="020B0304030602030204" pitchFamily="34" charset="0"/>
            </a:endParaRPr>
          </a:p>
        </p:txBody>
      </p:sp>
      <p:sp>
        <p:nvSpPr>
          <p:cNvPr id="208" name="TextBox 25">
            <a:extLst>
              <a:ext uri="{FF2B5EF4-FFF2-40B4-BE49-F238E27FC236}">
                <a16:creationId xmlns:a16="http://schemas.microsoft.com/office/drawing/2014/main" id="{4D01D00D-9BB6-0714-DF5B-719708A6E6C1}"/>
              </a:ext>
            </a:extLst>
          </p:cNvPr>
          <p:cNvSpPr txBox="1"/>
          <p:nvPr/>
        </p:nvSpPr>
        <p:spPr>
          <a:xfrm>
            <a:off x="11147484" y="12844183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9" name="TextBox 48">
            <a:extLst>
              <a:ext uri="{FF2B5EF4-FFF2-40B4-BE49-F238E27FC236}">
                <a16:creationId xmlns:a16="http://schemas.microsoft.com/office/drawing/2014/main" id="{60E84BA5-8083-05E2-A0C7-CDE64C7EA67D}"/>
              </a:ext>
            </a:extLst>
          </p:cNvPr>
          <p:cNvSpPr txBox="1"/>
          <p:nvPr/>
        </p:nvSpPr>
        <p:spPr>
          <a:xfrm>
            <a:off x="9423475" y="1238091"/>
            <a:ext cx="553709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SIX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dirty="0">
                <a:solidFill>
                  <a:schemeClr val="accent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SIGMA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07785520-A879-7250-D524-5FDDE55693C0}"/>
              </a:ext>
            </a:extLst>
          </p:cNvPr>
          <p:cNvSpPr txBox="1"/>
          <p:nvPr/>
        </p:nvSpPr>
        <p:spPr>
          <a:xfrm>
            <a:off x="15142269" y="1465382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204" grpId="0"/>
          <p:bldP spid="205" grpId="0"/>
          <p:bldP spid="206" grpId="0"/>
          <p:bldP spid="207" grpId="0"/>
          <p:bldP spid="209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51b">
      <a:dk1>
        <a:srgbClr val="FFFFFF"/>
      </a:dk1>
      <a:lt1>
        <a:srgbClr val="6E808E"/>
      </a:lt1>
      <a:dk2>
        <a:srgbClr val="FFFFFF"/>
      </a:dk2>
      <a:lt2>
        <a:srgbClr val="3D3D3D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82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B2C39"/>
      </a:accent1>
      <a:accent2>
        <a:srgbClr val="BD5E2E"/>
      </a:accent2>
      <a:accent3>
        <a:srgbClr val="859FAF"/>
      </a:accent3>
      <a:accent4>
        <a:srgbClr val="B7C3D0"/>
      </a:accent4>
      <a:accent5>
        <a:srgbClr val="B09A95"/>
      </a:accent5>
      <a:accent6>
        <a:srgbClr val="F4F0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9757</TotalTime>
  <Words>1089</Words>
  <Application>Microsoft Office PowerPoint</Application>
  <PresentationFormat>Custom</PresentationFormat>
  <Paragraphs>242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11</vt:i4>
      </vt:variant>
    </vt:vector>
  </HeadingPairs>
  <TitlesOfParts>
    <vt:vector size="38" baseType="lpstr">
      <vt:lpstr>Aptos</vt:lpstr>
      <vt:lpstr>Arial</vt:lpstr>
      <vt:lpstr>Calibri</vt:lpstr>
      <vt:lpstr>Montserrat Black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67 - Six Sigma DMAIC</dc:title>
  <dc:creator>Slide Ocean</dc:creator>
  <cp:lastModifiedBy>SO</cp:lastModifiedBy>
  <cp:revision>2057</cp:revision>
  <dcterms:created xsi:type="dcterms:W3CDTF">2024-04-24T08:43:56Z</dcterms:created>
  <dcterms:modified xsi:type="dcterms:W3CDTF">2025-10-01T02:15:48Z</dcterms:modified>
</cp:coreProperties>
</file>