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210" r:id="rId20"/>
    <p:sldId id="2147378169" r:id="rId21"/>
    <p:sldId id="2147378211" r:id="rId22"/>
    <p:sldId id="2147378208" r:id="rId23"/>
    <p:sldId id="2147378186" r:id="rId24"/>
    <p:sldId id="2147378190" r:id="rId25"/>
    <p:sldId id="2147378184" r:id="rId26"/>
    <p:sldId id="2147378183" r:id="rId27"/>
    <p:sldId id="2147378182" r:id="rId28"/>
    <p:sldId id="2147378209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6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01">
            <a:extLst>
              <a:ext uri="{FF2B5EF4-FFF2-40B4-BE49-F238E27FC236}">
                <a16:creationId xmlns:a16="http://schemas.microsoft.com/office/drawing/2014/main" id="{73EBA8A2-0E10-6B8F-048E-C57134042683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99B307-8184-486E-451F-4B0146AA8346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0202">
              <a:extLst>
                <a:ext uri="{FF2B5EF4-FFF2-40B4-BE49-F238E27FC236}">
                  <a16:creationId xmlns:a16="http://schemas.microsoft.com/office/drawing/2014/main" id="{7392DE83-CD42-61E1-9C05-B4129A009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" name="Freeform 20203">
              <a:extLst>
                <a:ext uri="{FF2B5EF4-FFF2-40B4-BE49-F238E27FC236}">
                  <a16:creationId xmlns:a16="http://schemas.microsoft.com/office/drawing/2014/main" id="{13E4B3B6-002E-A29A-8616-0F5E87D77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7B51605-7F96-294B-5BDB-F3B25A29B43B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7" name="Freeform 20204">
              <a:extLst>
                <a:ext uri="{FF2B5EF4-FFF2-40B4-BE49-F238E27FC236}">
                  <a16:creationId xmlns:a16="http://schemas.microsoft.com/office/drawing/2014/main" id="{9A83EE29-DA81-90EB-C64A-BBB1FF09D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" name="Freeform 20205">
              <a:extLst>
                <a:ext uri="{FF2B5EF4-FFF2-40B4-BE49-F238E27FC236}">
                  <a16:creationId xmlns:a16="http://schemas.microsoft.com/office/drawing/2014/main" id="{61020E27-6797-24A2-CE56-2EBB4D612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04CA851-C59D-3801-6976-BF933BFE6200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0" name="Freeform 20207">
              <a:extLst>
                <a:ext uri="{FF2B5EF4-FFF2-40B4-BE49-F238E27FC236}">
                  <a16:creationId xmlns:a16="http://schemas.microsoft.com/office/drawing/2014/main" id="{05DA76CE-703D-6949-5D3E-7A7AFB405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20208">
              <a:extLst>
                <a:ext uri="{FF2B5EF4-FFF2-40B4-BE49-F238E27FC236}">
                  <a16:creationId xmlns:a16="http://schemas.microsoft.com/office/drawing/2014/main" id="{F89A5600-1A00-FC06-ABD1-ECAD849B3595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605213-E90D-960B-B1B5-EEBCF5E3A9A6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20208">
              <a:extLst>
                <a:ext uri="{FF2B5EF4-FFF2-40B4-BE49-F238E27FC236}">
                  <a16:creationId xmlns:a16="http://schemas.microsoft.com/office/drawing/2014/main" id="{23E39BCD-B4A1-458C-23E0-2517E870C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20209">
              <a:extLst>
                <a:ext uri="{FF2B5EF4-FFF2-40B4-BE49-F238E27FC236}">
                  <a16:creationId xmlns:a16="http://schemas.microsoft.com/office/drawing/2014/main" id="{4D61EBA7-4A2B-99B4-F633-D18F23ADE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AE1495-6331-3E4F-2D5B-4DD7A0F7E6DF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 20210">
              <a:extLst>
                <a:ext uri="{FF2B5EF4-FFF2-40B4-BE49-F238E27FC236}">
                  <a16:creationId xmlns:a16="http://schemas.microsoft.com/office/drawing/2014/main" id="{029A64A8-F287-5D20-316D-16482CAB72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" name="Freeform 20211">
              <a:extLst>
                <a:ext uri="{FF2B5EF4-FFF2-40B4-BE49-F238E27FC236}">
                  <a16:creationId xmlns:a16="http://schemas.microsoft.com/office/drawing/2014/main" id="{FBAEEDD7-0687-448D-7096-0E241D0FB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8" name="Rectangle 20217">
            <a:extLst>
              <a:ext uri="{FF2B5EF4-FFF2-40B4-BE49-F238E27FC236}">
                <a16:creationId xmlns:a16="http://schemas.microsoft.com/office/drawing/2014/main" id="{331E22D8-AB8B-317F-3884-0E1952A4F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20218">
            <a:extLst>
              <a:ext uri="{FF2B5EF4-FFF2-40B4-BE49-F238E27FC236}">
                <a16:creationId xmlns:a16="http://schemas.microsoft.com/office/drawing/2014/main" id="{389D9B8C-190B-AF10-CA77-0EDC2F592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20219">
            <a:extLst>
              <a:ext uri="{FF2B5EF4-FFF2-40B4-BE49-F238E27FC236}">
                <a16:creationId xmlns:a16="http://schemas.microsoft.com/office/drawing/2014/main" id="{17EE8B48-8FD5-43CA-7B40-0BA974772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220">
            <a:extLst>
              <a:ext uri="{FF2B5EF4-FFF2-40B4-BE49-F238E27FC236}">
                <a16:creationId xmlns:a16="http://schemas.microsoft.com/office/drawing/2014/main" id="{BF1395F8-A3AD-F4A3-E6F5-225885FA62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1">
                    <a:lumMod val="10000"/>
                  </a:schemeClr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tx1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2" name="Rectangle 20221">
            <a:extLst>
              <a:ext uri="{FF2B5EF4-FFF2-40B4-BE49-F238E27FC236}">
                <a16:creationId xmlns:a16="http://schemas.microsoft.com/office/drawing/2014/main" id="{F82E0A97-DE0A-575D-9852-596DE1BEA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1">
                    <a:lumMod val="10000"/>
                  </a:schemeClr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tx1">
                  <a:lumMod val="10000"/>
                </a:schemeClr>
              </a:solidFill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B1FB44F-90DE-9A25-D66B-B679365FD59A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34D3D60-084B-6BF7-F337-3ED006234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F66F4C2-1331-3449-67C1-87FFE288FD15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26" name="Freeform 20285">
                <a:extLst>
                  <a:ext uri="{FF2B5EF4-FFF2-40B4-BE49-F238E27FC236}">
                    <a16:creationId xmlns:a16="http://schemas.microsoft.com/office/drawing/2014/main" id="{9FD12E43-C7D5-93AE-4DF3-4E558933DC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7" name="Freeform 20286">
                <a:extLst>
                  <a:ext uri="{FF2B5EF4-FFF2-40B4-BE49-F238E27FC236}">
                    <a16:creationId xmlns:a16="http://schemas.microsoft.com/office/drawing/2014/main" id="{7A85E194-0DC2-E631-A259-75F450688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259D4D5-2C46-912F-B2E1-6665A4349A81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01D0527-8379-316F-E924-830343D849D7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31" name="Oval 20222">
                <a:extLst>
                  <a:ext uri="{FF2B5EF4-FFF2-40B4-BE49-F238E27FC236}">
                    <a16:creationId xmlns:a16="http://schemas.microsoft.com/office/drawing/2014/main" id="{3226A7CD-DC78-6862-E2EA-875336FFF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2" name="Freeform 20223">
                <a:extLst>
                  <a:ext uri="{FF2B5EF4-FFF2-40B4-BE49-F238E27FC236}">
                    <a16:creationId xmlns:a16="http://schemas.microsoft.com/office/drawing/2014/main" id="{2732C62E-6229-736F-6123-85FADBD0D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3" name="Freeform 20224">
                <a:extLst>
                  <a:ext uri="{FF2B5EF4-FFF2-40B4-BE49-F238E27FC236}">
                    <a16:creationId xmlns:a16="http://schemas.microsoft.com/office/drawing/2014/main" id="{7EFA38CC-8429-8190-56E3-8EEDABA04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4" name="Freeform 20225">
                <a:extLst>
                  <a:ext uri="{FF2B5EF4-FFF2-40B4-BE49-F238E27FC236}">
                    <a16:creationId xmlns:a16="http://schemas.microsoft.com/office/drawing/2014/main" id="{437DAE21-EB58-BF71-4A48-2790DD254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5" name="Freeform 20226">
                <a:extLst>
                  <a:ext uri="{FF2B5EF4-FFF2-40B4-BE49-F238E27FC236}">
                    <a16:creationId xmlns:a16="http://schemas.microsoft.com/office/drawing/2014/main" id="{F1845D11-3A68-5AA3-76FE-A3FF2695A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6" name="Freeform 20227">
                <a:extLst>
                  <a:ext uri="{FF2B5EF4-FFF2-40B4-BE49-F238E27FC236}">
                    <a16:creationId xmlns:a16="http://schemas.microsoft.com/office/drawing/2014/main" id="{B5DB6CB5-0F95-F32D-BE62-5F5627591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7" name="Freeform 20228">
                <a:extLst>
                  <a:ext uri="{FF2B5EF4-FFF2-40B4-BE49-F238E27FC236}">
                    <a16:creationId xmlns:a16="http://schemas.microsoft.com/office/drawing/2014/main" id="{4FD6518C-ABD6-1F28-CD23-3F972967C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8" name="Freeform 20229">
                <a:extLst>
                  <a:ext uri="{FF2B5EF4-FFF2-40B4-BE49-F238E27FC236}">
                    <a16:creationId xmlns:a16="http://schemas.microsoft.com/office/drawing/2014/main" id="{4265B7F3-4F13-15EB-3912-1AA48FE9B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9" name="Freeform 20230">
                <a:extLst>
                  <a:ext uri="{FF2B5EF4-FFF2-40B4-BE49-F238E27FC236}">
                    <a16:creationId xmlns:a16="http://schemas.microsoft.com/office/drawing/2014/main" id="{18358D85-7DA1-02F7-DF6B-985208507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0" name="Freeform 20231">
                <a:extLst>
                  <a:ext uri="{FF2B5EF4-FFF2-40B4-BE49-F238E27FC236}">
                    <a16:creationId xmlns:a16="http://schemas.microsoft.com/office/drawing/2014/main" id="{A9EA4E08-011A-E8F3-C907-26B817C183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1" name="Freeform 20232">
                <a:extLst>
                  <a:ext uri="{FF2B5EF4-FFF2-40B4-BE49-F238E27FC236}">
                    <a16:creationId xmlns:a16="http://schemas.microsoft.com/office/drawing/2014/main" id="{36650239-19FA-27F8-F94E-3895448BE3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2" name="Freeform 20233">
                <a:extLst>
                  <a:ext uri="{FF2B5EF4-FFF2-40B4-BE49-F238E27FC236}">
                    <a16:creationId xmlns:a16="http://schemas.microsoft.com/office/drawing/2014/main" id="{92FCAFE5-1AF2-07BB-C4D1-1FC7010BCD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3" name="Freeform 20234">
                <a:extLst>
                  <a:ext uri="{FF2B5EF4-FFF2-40B4-BE49-F238E27FC236}">
                    <a16:creationId xmlns:a16="http://schemas.microsoft.com/office/drawing/2014/main" id="{5D145746-9F04-1864-F218-1F41FA0FDF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4" name="Freeform 20235">
                <a:extLst>
                  <a:ext uri="{FF2B5EF4-FFF2-40B4-BE49-F238E27FC236}">
                    <a16:creationId xmlns:a16="http://schemas.microsoft.com/office/drawing/2014/main" id="{95FFB540-95EC-D46A-C9B7-1753D16695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5" name="Freeform 20236">
                <a:extLst>
                  <a:ext uri="{FF2B5EF4-FFF2-40B4-BE49-F238E27FC236}">
                    <a16:creationId xmlns:a16="http://schemas.microsoft.com/office/drawing/2014/main" id="{8637838D-F319-22EF-E718-1B26B19307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6" name="Freeform 20237">
                <a:extLst>
                  <a:ext uri="{FF2B5EF4-FFF2-40B4-BE49-F238E27FC236}">
                    <a16:creationId xmlns:a16="http://schemas.microsoft.com/office/drawing/2014/main" id="{8B2D0071-3041-FA38-5077-4AB52FD78C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7" name="Freeform 20238">
                <a:extLst>
                  <a:ext uri="{FF2B5EF4-FFF2-40B4-BE49-F238E27FC236}">
                    <a16:creationId xmlns:a16="http://schemas.microsoft.com/office/drawing/2014/main" id="{C456682D-75A7-8B1D-B7B6-86A02CEC92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8" name="Freeform 20239">
                <a:extLst>
                  <a:ext uri="{FF2B5EF4-FFF2-40B4-BE49-F238E27FC236}">
                    <a16:creationId xmlns:a16="http://schemas.microsoft.com/office/drawing/2014/main" id="{F51F7D66-2888-83B9-BEB8-4CA05E90BF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40">
                <a:extLst>
                  <a:ext uri="{FF2B5EF4-FFF2-40B4-BE49-F238E27FC236}">
                    <a16:creationId xmlns:a16="http://schemas.microsoft.com/office/drawing/2014/main" id="{5A388FFB-B282-F75E-09B0-3A853CF837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0" name="Freeform 20241">
                <a:extLst>
                  <a:ext uri="{FF2B5EF4-FFF2-40B4-BE49-F238E27FC236}">
                    <a16:creationId xmlns:a16="http://schemas.microsoft.com/office/drawing/2014/main" id="{C1A7D19F-7CD6-3395-DEF1-FB6E9335B5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1" name="Freeform 20242">
                <a:extLst>
                  <a:ext uri="{FF2B5EF4-FFF2-40B4-BE49-F238E27FC236}">
                    <a16:creationId xmlns:a16="http://schemas.microsoft.com/office/drawing/2014/main" id="{4DEEF745-9101-447D-DB0B-3601C70FFD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2" name="Freeform 20243">
                <a:extLst>
                  <a:ext uri="{FF2B5EF4-FFF2-40B4-BE49-F238E27FC236}">
                    <a16:creationId xmlns:a16="http://schemas.microsoft.com/office/drawing/2014/main" id="{8CD7E366-9FB5-376D-15F4-7352E5F1A2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3" name="Freeform 20244">
                <a:extLst>
                  <a:ext uri="{FF2B5EF4-FFF2-40B4-BE49-F238E27FC236}">
                    <a16:creationId xmlns:a16="http://schemas.microsoft.com/office/drawing/2014/main" id="{22483DBE-4285-40F8-A58E-9128750DF2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45">
                <a:extLst>
                  <a:ext uri="{FF2B5EF4-FFF2-40B4-BE49-F238E27FC236}">
                    <a16:creationId xmlns:a16="http://schemas.microsoft.com/office/drawing/2014/main" id="{AE41BF31-F8D5-439B-CA3A-8F51F73C1C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46">
                <a:extLst>
                  <a:ext uri="{FF2B5EF4-FFF2-40B4-BE49-F238E27FC236}">
                    <a16:creationId xmlns:a16="http://schemas.microsoft.com/office/drawing/2014/main" id="{0BEA50DF-082E-D0E5-0ACD-C50DAF214D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47">
                <a:extLst>
                  <a:ext uri="{FF2B5EF4-FFF2-40B4-BE49-F238E27FC236}">
                    <a16:creationId xmlns:a16="http://schemas.microsoft.com/office/drawing/2014/main" id="{B4C0C70A-750A-4563-17BA-A554718545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48">
                <a:extLst>
                  <a:ext uri="{FF2B5EF4-FFF2-40B4-BE49-F238E27FC236}">
                    <a16:creationId xmlns:a16="http://schemas.microsoft.com/office/drawing/2014/main" id="{21F6D6F1-C29A-B608-284B-88A631AFB0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49">
                <a:extLst>
                  <a:ext uri="{FF2B5EF4-FFF2-40B4-BE49-F238E27FC236}">
                    <a16:creationId xmlns:a16="http://schemas.microsoft.com/office/drawing/2014/main" id="{72D26011-975D-1549-A42E-59366606AB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50">
                <a:extLst>
                  <a:ext uri="{FF2B5EF4-FFF2-40B4-BE49-F238E27FC236}">
                    <a16:creationId xmlns:a16="http://schemas.microsoft.com/office/drawing/2014/main" id="{87F6B908-22B2-40D2-4E45-2F4719072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51">
                <a:extLst>
                  <a:ext uri="{FF2B5EF4-FFF2-40B4-BE49-F238E27FC236}">
                    <a16:creationId xmlns:a16="http://schemas.microsoft.com/office/drawing/2014/main" id="{95BC2AAF-BE7A-8E09-BB11-F8897916E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52">
                <a:extLst>
                  <a:ext uri="{FF2B5EF4-FFF2-40B4-BE49-F238E27FC236}">
                    <a16:creationId xmlns:a16="http://schemas.microsoft.com/office/drawing/2014/main" id="{D69F3D9B-A330-2603-9F02-5BEC9AEF5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53">
                <a:extLst>
                  <a:ext uri="{FF2B5EF4-FFF2-40B4-BE49-F238E27FC236}">
                    <a16:creationId xmlns:a16="http://schemas.microsoft.com/office/drawing/2014/main" id="{D7FD3875-FB1E-1796-68E7-B33B61706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54">
                <a:extLst>
                  <a:ext uri="{FF2B5EF4-FFF2-40B4-BE49-F238E27FC236}">
                    <a16:creationId xmlns:a16="http://schemas.microsoft.com/office/drawing/2014/main" id="{D0F1530A-2432-A45D-CDC4-445E4FBC3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55">
                <a:extLst>
                  <a:ext uri="{FF2B5EF4-FFF2-40B4-BE49-F238E27FC236}">
                    <a16:creationId xmlns:a16="http://schemas.microsoft.com/office/drawing/2014/main" id="{37AC1C2E-054F-592C-1F4A-9A0673B76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56">
                <a:extLst>
                  <a:ext uri="{FF2B5EF4-FFF2-40B4-BE49-F238E27FC236}">
                    <a16:creationId xmlns:a16="http://schemas.microsoft.com/office/drawing/2014/main" id="{BD844203-FFA3-CE45-B8CE-4419EA3B74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57">
                <a:extLst>
                  <a:ext uri="{FF2B5EF4-FFF2-40B4-BE49-F238E27FC236}">
                    <a16:creationId xmlns:a16="http://schemas.microsoft.com/office/drawing/2014/main" id="{A746765F-9945-1C02-F1E0-D6FF9745C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58">
                <a:extLst>
                  <a:ext uri="{FF2B5EF4-FFF2-40B4-BE49-F238E27FC236}">
                    <a16:creationId xmlns:a16="http://schemas.microsoft.com/office/drawing/2014/main" id="{DD426568-6CEF-28FA-BAEE-C66F63E2C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59">
                <a:extLst>
                  <a:ext uri="{FF2B5EF4-FFF2-40B4-BE49-F238E27FC236}">
                    <a16:creationId xmlns:a16="http://schemas.microsoft.com/office/drawing/2014/main" id="{608E88A1-8801-6BB3-742E-85A873094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60">
                <a:extLst>
                  <a:ext uri="{FF2B5EF4-FFF2-40B4-BE49-F238E27FC236}">
                    <a16:creationId xmlns:a16="http://schemas.microsoft.com/office/drawing/2014/main" id="{B3E60C9D-DF12-A4B8-9DDE-7A447ED1B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61">
                <a:extLst>
                  <a:ext uri="{FF2B5EF4-FFF2-40B4-BE49-F238E27FC236}">
                    <a16:creationId xmlns:a16="http://schemas.microsoft.com/office/drawing/2014/main" id="{1DE37547-1B25-ECCA-C792-04B48F302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62">
                <a:extLst>
                  <a:ext uri="{FF2B5EF4-FFF2-40B4-BE49-F238E27FC236}">
                    <a16:creationId xmlns:a16="http://schemas.microsoft.com/office/drawing/2014/main" id="{FDE6F2B7-5A68-88D1-56F4-129C16881B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63">
                <a:extLst>
                  <a:ext uri="{FF2B5EF4-FFF2-40B4-BE49-F238E27FC236}">
                    <a16:creationId xmlns:a16="http://schemas.microsoft.com/office/drawing/2014/main" id="{BEDBFC91-DC1C-53B1-A664-F4F545E43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64">
                <a:extLst>
                  <a:ext uri="{FF2B5EF4-FFF2-40B4-BE49-F238E27FC236}">
                    <a16:creationId xmlns:a16="http://schemas.microsoft.com/office/drawing/2014/main" id="{C86E11A8-BAE8-2194-7FAE-1B4505AB8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65">
                <a:extLst>
                  <a:ext uri="{FF2B5EF4-FFF2-40B4-BE49-F238E27FC236}">
                    <a16:creationId xmlns:a16="http://schemas.microsoft.com/office/drawing/2014/main" id="{056833F4-CE0F-65F7-62FE-E2622A1B74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73">
                <a:extLst>
                  <a:ext uri="{FF2B5EF4-FFF2-40B4-BE49-F238E27FC236}">
                    <a16:creationId xmlns:a16="http://schemas.microsoft.com/office/drawing/2014/main" id="{059F6442-C747-8AE7-12D6-DF97688996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74">
                <a:extLst>
                  <a:ext uri="{FF2B5EF4-FFF2-40B4-BE49-F238E27FC236}">
                    <a16:creationId xmlns:a16="http://schemas.microsoft.com/office/drawing/2014/main" id="{9BBBDE05-7A7F-4FE8-9548-F5F41E283D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75">
                <a:extLst>
                  <a:ext uri="{FF2B5EF4-FFF2-40B4-BE49-F238E27FC236}">
                    <a16:creationId xmlns:a16="http://schemas.microsoft.com/office/drawing/2014/main" id="{53E44EA4-B632-5FFA-0E84-D7078E1736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76">
                <a:extLst>
                  <a:ext uri="{FF2B5EF4-FFF2-40B4-BE49-F238E27FC236}">
                    <a16:creationId xmlns:a16="http://schemas.microsoft.com/office/drawing/2014/main" id="{DF34F8C1-BF92-2087-F85D-8769E6930E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77">
                <a:extLst>
                  <a:ext uri="{FF2B5EF4-FFF2-40B4-BE49-F238E27FC236}">
                    <a16:creationId xmlns:a16="http://schemas.microsoft.com/office/drawing/2014/main" id="{6B5B61B4-8920-F6DC-4906-F9884A0BFB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78">
                <a:extLst>
                  <a:ext uri="{FF2B5EF4-FFF2-40B4-BE49-F238E27FC236}">
                    <a16:creationId xmlns:a16="http://schemas.microsoft.com/office/drawing/2014/main" id="{42FA57C4-77CC-2F39-CE98-6A96C3D6CE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79">
                <a:extLst>
                  <a:ext uri="{FF2B5EF4-FFF2-40B4-BE49-F238E27FC236}">
                    <a16:creationId xmlns:a16="http://schemas.microsoft.com/office/drawing/2014/main" id="{7E5CD154-4E1E-F678-A27E-9041E7C556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80">
                <a:extLst>
                  <a:ext uri="{FF2B5EF4-FFF2-40B4-BE49-F238E27FC236}">
                    <a16:creationId xmlns:a16="http://schemas.microsoft.com/office/drawing/2014/main" id="{EFDCC611-80AF-FC87-D6A0-68CCB55662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81">
                <a:extLst>
                  <a:ext uri="{FF2B5EF4-FFF2-40B4-BE49-F238E27FC236}">
                    <a16:creationId xmlns:a16="http://schemas.microsoft.com/office/drawing/2014/main" id="{5132E5E5-197A-68BA-EFF6-5CDB91FAEE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82">
                <a:extLst>
                  <a:ext uri="{FF2B5EF4-FFF2-40B4-BE49-F238E27FC236}">
                    <a16:creationId xmlns:a16="http://schemas.microsoft.com/office/drawing/2014/main" id="{5E58ECBD-7090-9BF6-1324-248C363C21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83">
                <a:extLst>
                  <a:ext uri="{FF2B5EF4-FFF2-40B4-BE49-F238E27FC236}">
                    <a16:creationId xmlns:a16="http://schemas.microsoft.com/office/drawing/2014/main" id="{7C091DAD-64C0-A71C-5F2E-F961D1EECC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84">
                <a:extLst>
                  <a:ext uri="{FF2B5EF4-FFF2-40B4-BE49-F238E27FC236}">
                    <a16:creationId xmlns:a16="http://schemas.microsoft.com/office/drawing/2014/main" id="{AD377219-2816-DBD1-9BA4-165492B2CE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87">
                <a:extLst>
                  <a:ext uri="{FF2B5EF4-FFF2-40B4-BE49-F238E27FC236}">
                    <a16:creationId xmlns:a16="http://schemas.microsoft.com/office/drawing/2014/main" id="{1A187FDE-391A-67CF-B5D1-315EA8F5F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0EAA8310-8841-6969-4F8D-7B867A3384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5F39226D-A4DD-A57F-30DC-87C6EC7AEB15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1">
                  <a:lumMod val="1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D97E15C-348C-6D36-B32A-CF97876DDAFA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tx1">
                  <a:lumMod val="1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709294D-455C-00E4-C360-56010F2E33C1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DBA7F11-AD34-2B3C-877F-E002EBFBF239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4D1A2A4-18D5-6064-4269-31F4C642B02A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93A2B0A-4157-C907-7EF7-BC62A8EAB284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94" name="Freeform 20266">
              <a:extLst>
                <a:ext uri="{FF2B5EF4-FFF2-40B4-BE49-F238E27FC236}">
                  <a16:creationId xmlns:a16="http://schemas.microsoft.com/office/drawing/2014/main" id="{F743346D-68BE-73C2-4FB2-D16DAA339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5" name="Freeform 20267">
              <a:extLst>
                <a:ext uri="{FF2B5EF4-FFF2-40B4-BE49-F238E27FC236}">
                  <a16:creationId xmlns:a16="http://schemas.microsoft.com/office/drawing/2014/main" id="{7599913A-B3CB-F32E-EBB9-1E94DD86D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6" name="Freeform 20268">
              <a:extLst>
                <a:ext uri="{FF2B5EF4-FFF2-40B4-BE49-F238E27FC236}">
                  <a16:creationId xmlns:a16="http://schemas.microsoft.com/office/drawing/2014/main" id="{336B95C4-ED93-BE8C-727E-7F56E2B4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7" name="Freeform 20269">
              <a:extLst>
                <a:ext uri="{FF2B5EF4-FFF2-40B4-BE49-F238E27FC236}">
                  <a16:creationId xmlns:a16="http://schemas.microsoft.com/office/drawing/2014/main" id="{06B91B47-8735-12A7-EE8E-234CF8A08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8" name="Oval 20270">
              <a:extLst>
                <a:ext uri="{FF2B5EF4-FFF2-40B4-BE49-F238E27FC236}">
                  <a16:creationId xmlns:a16="http://schemas.microsoft.com/office/drawing/2014/main" id="{5D2F3087-7D11-DABB-5DA7-CE99BAA5B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9" name="Oval 20271">
              <a:extLst>
                <a:ext uri="{FF2B5EF4-FFF2-40B4-BE49-F238E27FC236}">
                  <a16:creationId xmlns:a16="http://schemas.microsoft.com/office/drawing/2014/main" id="{FF92D444-8620-47C5-86A5-B73C8B2BE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0" name="Oval 20272">
              <a:extLst>
                <a:ext uri="{FF2B5EF4-FFF2-40B4-BE49-F238E27FC236}">
                  <a16:creationId xmlns:a16="http://schemas.microsoft.com/office/drawing/2014/main" id="{7A8CFBBC-C1C8-7AFA-551B-0A593539A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1" name="Icon2">
            <a:extLst>
              <a:ext uri="{FF2B5EF4-FFF2-40B4-BE49-F238E27FC236}">
                <a16:creationId xmlns:a16="http://schemas.microsoft.com/office/drawing/2014/main" id="{C0A9E53A-5E61-C8FB-E4BE-810103C69D14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02" name="Freeform 1895">
              <a:extLst>
                <a:ext uri="{FF2B5EF4-FFF2-40B4-BE49-F238E27FC236}">
                  <a16:creationId xmlns:a16="http://schemas.microsoft.com/office/drawing/2014/main" id="{748807EC-3143-6622-F1B0-74F3E7FCC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3" name="Freeform 1896">
              <a:extLst>
                <a:ext uri="{FF2B5EF4-FFF2-40B4-BE49-F238E27FC236}">
                  <a16:creationId xmlns:a16="http://schemas.microsoft.com/office/drawing/2014/main" id="{AFC064D7-429F-8F19-E620-61E4D3378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4" name="Freeform 1897">
              <a:extLst>
                <a:ext uri="{FF2B5EF4-FFF2-40B4-BE49-F238E27FC236}">
                  <a16:creationId xmlns:a16="http://schemas.microsoft.com/office/drawing/2014/main" id="{34B38E56-DCAC-7282-9C5A-9298BB3FA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5" name="Freeform 1898">
              <a:extLst>
                <a:ext uri="{FF2B5EF4-FFF2-40B4-BE49-F238E27FC236}">
                  <a16:creationId xmlns:a16="http://schemas.microsoft.com/office/drawing/2014/main" id="{CF462990-F5B9-CA2C-A107-64835C20DE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6" name="Freeform 1899">
              <a:extLst>
                <a:ext uri="{FF2B5EF4-FFF2-40B4-BE49-F238E27FC236}">
                  <a16:creationId xmlns:a16="http://schemas.microsoft.com/office/drawing/2014/main" id="{61FB6993-4FE7-8447-A1C2-01BE2A0A9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7" name="Line 1900">
              <a:extLst>
                <a:ext uri="{FF2B5EF4-FFF2-40B4-BE49-F238E27FC236}">
                  <a16:creationId xmlns:a16="http://schemas.microsoft.com/office/drawing/2014/main" id="{A91EB124-E0E3-5B7D-005C-291434B978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8" name="Freeform 1901">
              <a:extLst>
                <a:ext uri="{FF2B5EF4-FFF2-40B4-BE49-F238E27FC236}">
                  <a16:creationId xmlns:a16="http://schemas.microsoft.com/office/drawing/2014/main" id="{5E319900-6A0C-80EB-4753-DDAC0E0EB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9" name="Freeform 1902">
              <a:extLst>
                <a:ext uri="{FF2B5EF4-FFF2-40B4-BE49-F238E27FC236}">
                  <a16:creationId xmlns:a16="http://schemas.microsoft.com/office/drawing/2014/main" id="{778502F2-458D-9DD7-7A39-F72BB09C1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10" name="Icon1">
            <a:extLst>
              <a:ext uri="{FF2B5EF4-FFF2-40B4-BE49-F238E27FC236}">
                <a16:creationId xmlns:a16="http://schemas.microsoft.com/office/drawing/2014/main" id="{21698115-65D4-D607-00A4-3EAF0815F429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11" name="Freeform 2055">
              <a:extLst>
                <a:ext uri="{FF2B5EF4-FFF2-40B4-BE49-F238E27FC236}">
                  <a16:creationId xmlns:a16="http://schemas.microsoft.com/office/drawing/2014/main" id="{7B02853E-11AB-C27F-414D-3772E5F0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2" name="Freeform 2056">
              <a:extLst>
                <a:ext uri="{FF2B5EF4-FFF2-40B4-BE49-F238E27FC236}">
                  <a16:creationId xmlns:a16="http://schemas.microsoft.com/office/drawing/2014/main" id="{1FDC2CA7-AA7E-4ECA-2311-3109C9122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3" name="Freeform 2057">
              <a:extLst>
                <a:ext uri="{FF2B5EF4-FFF2-40B4-BE49-F238E27FC236}">
                  <a16:creationId xmlns:a16="http://schemas.microsoft.com/office/drawing/2014/main" id="{98AAB3E8-FA99-EAF8-C786-E07C14269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4" name="Freeform 2058">
              <a:extLst>
                <a:ext uri="{FF2B5EF4-FFF2-40B4-BE49-F238E27FC236}">
                  <a16:creationId xmlns:a16="http://schemas.microsoft.com/office/drawing/2014/main" id="{E7B73D53-D3FD-DEC8-1B57-6F1BFE93D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5" name="Line 2059">
              <a:extLst>
                <a:ext uri="{FF2B5EF4-FFF2-40B4-BE49-F238E27FC236}">
                  <a16:creationId xmlns:a16="http://schemas.microsoft.com/office/drawing/2014/main" id="{F5BFF652-03F1-F9B5-35A8-0CA42D0C9D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</p:grpSp>
      <p:grpSp>
        <p:nvGrpSpPr>
          <p:cNvPr id="116" name="Icon3">
            <a:extLst>
              <a:ext uri="{FF2B5EF4-FFF2-40B4-BE49-F238E27FC236}">
                <a16:creationId xmlns:a16="http://schemas.microsoft.com/office/drawing/2014/main" id="{9BD29047-0C8D-3B13-6B51-E96D52D121DF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17" name="Freeform 1416">
              <a:extLst>
                <a:ext uri="{FF2B5EF4-FFF2-40B4-BE49-F238E27FC236}">
                  <a16:creationId xmlns:a16="http://schemas.microsoft.com/office/drawing/2014/main" id="{F2B7844A-62A8-F370-3F8C-B518DA400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8" name="Freeform 1417">
              <a:extLst>
                <a:ext uri="{FF2B5EF4-FFF2-40B4-BE49-F238E27FC236}">
                  <a16:creationId xmlns:a16="http://schemas.microsoft.com/office/drawing/2014/main" id="{8FEF4592-6822-C64B-9E45-65E4AD068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9" name="Line 1418">
              <a:extLst>
                <a:ext uri="{FF2B5EF4-FFF2-40B4-BE49-F238E27FC236}">
                  <a16:creationId xmlns:a16="http://schemas.microsoft.com/office/drawing/2014/main" id="{EE279EA0-9ED7-9597-A835-F7C82807D2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20" name="Freeform 1419">
              <a:extLst>
                <a:ext uri="{FF2B5EF4-FFF2-40B4-BE49-F238E27FC236}">
                  <a16:creationId xmlns:a16="http://schemas.microsoft.com/office/drawing/2014/main" id="{20387F3B-904D-61B4-81D0-231AE777D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Icon4">
            <a:extLst>
              <a:ext uri="{FF2B5EF4-FFF2-40B4-BE49-F238E27FC236}">
                <a16:creationId xmlns:a16="http://schemas.microsoft.com/office/drawing/2014/main" id="{B668FDA3-C204-B2AE-F057-E5F7A6B2F743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22" name="Freeform 2855">
              <a:extLst>
                <a:ext uri="{FF2B5EF4-FFF2-40B4-BE49-F238E27FC236}">
                  <a16:creationId xmlns:a16="http://schemas.microsoft.com/office/drawing/2014/main" id="{B38E6A92-4469-5BAB-969F-68AB7202D4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3" name="Freeform 2856">
              <a:extLst>
                <a:ext uri="{FF2B5EF4-FFF2-40B4-BE49-F238E27FC236}">
                  <a16:creationId xmlns:a16="http://schemas.microsoft.com/office/drawing/2014/main" id="{1BE8A520-B2D6-AAD2-36C3-72DD34E13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4" name="Line 2857">
              <a:extLst>
                <a:ext uri="{FF2B5EF4-FFF2-40B4-BE49-F238E27FC236}">
                  <a16:creationId xmlns:a16="http://schemas.microsoft.com/office/drawing/2014/main" id="{C1DF5167-5888-3913-DAD3-4628DE442B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25" name="Icon5">
            <a:extLst>
              <a:ext uri="{FF2B5EF4-FFF2-40B4-BE49-F238E27FC236}">
                <a16:creationId xmlns:a16="http://schemas.microsoft.com/office/drawing/2014/main" id="{3ACB6376-EC01-CC23-479D-90CF5F4A84EC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26" name="Freeform 1700">
              <a:extLst>
                <a:ext uri="{FF2B5EF4-FFF2-40B4-BE49-F238E27FC236}">
                  <a16:creationId xmlns:a16="http://schemas.microsoft.com/office/drawing/2014/main" id="{A5476723-6109-DF75-51C9-00AA4DBEE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701">
              <a:extLst>
                <a:ext uri="{FF2B5EF4-FFF2-40B4-BE49-F238E27FC236}">
                  <a16:creationId xmlns:a16="http://schemas.microsoft.com/office/drawing/2014/main" id="{E8687976-8C4D-3B6F-D6A4-4742520170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702">
              <a:extLst>
                <a:ext uri="{FF2B5EF4-FFF2-40B4-BE49-F238E27FC236}">
                  <a16:creationId xmlns:a16="http://schemas.microsoft.com/office/drawing/2014/main" id="{E6F64C70-3A91-0E65-5528-339E581F5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Freeform 1703">
              <a:extLst>
                <a:ext uri="{FF2B5EF4-FFF2-40B4-BE49-F238E27FC236}">
                  <a16:creationId xmlns:a16="http://schemas.microsoft.com/office/drawing/2014/main" id="{40E75E79-4B6C-53CE-2E65-09B615F215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Line 1704">
              <a:extLst>
                <a:ext uri="{FF2B5EF4-FFF2-40B4-BE49-F238E27FC236}">
                  <a16:creationId xmlns:a16="http://schemas.microsoft.com/office/drawing/2014/main" id="{CB03FC7A-4AE5-6FED-064A-7D0241E301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705">
              <a:extLst>
                <a:ext uri="{FF2B5EF4-FFF2-40B4-BE49-F238E27FC236}">
                  <a16:creationId xmlns:a16="http://schemas.microsoft.com/office/drawing/2014/main" id="{E34AD012-6DD8-0379-E416-BC04B2110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2" name="Line 1706">
              <a:extLst>
                <a:ext uri="{FF2B5EF4-FFF2-40B4-BE49-F238E27FC236}">
                  <a16:creationId xmlns:a16="http://schemas.microsoft.com/office/drawing/2014/main" id="{8B635BAA-693A-154E-5FB3-E7FCDD2A25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3" name="Line 1707">
              <a:extLst>
                <a:ext uri="{FF2B5EF4-FFF2-40B4-BE49-F238E27FC236}">
                  <a16:creationId xmlns:a16="http://schemas.microsoft.com/office/drawing/2014/main" id="{C3335763-592B-B0B0-4568-591E3806487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Oval 1708">
              <a:extLst>
                <a:ext uri="{FF2B5EF4-FFF2-40B4-BE49-F238E27FC236}">
                  <a16:creationId xmlns:a16="http://schemas.microsoft.com/office/drawing/2014/main" id="{96CB4C67-929E-4CD1-A2D8-F65D2F1BF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35" name="TextBox 25">
            <a:extLst>
              <a:ext uri="{FF2B5EF4-FFF2-40B4-BE49-F238E27FC236}">
                <a16:creationId xmlns:a16="http://schemas.microsoft.com/office/drawing/2014/main" id="{F73DA5CE-0AED-9990-C995-D2F736081C4F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6" name="TextBox 48">
            <a:extLst>
              <a:ext uri="{FF2B5EF4-FFF2-40B4-BE49-F238E27FC236}">
                <a16:creationId xmlns:a16="http://schemas.microsoft.com/office/drawing/2014/main" id="{999F36C8-8DFB-A957-64FF-2622A4B042CB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9662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88" grpId="0"/>
          <p:bldP spid="89" grpId="0"/>
          <p:bldP spid="90" grpId="0"/>
          <p:bldP spid="91" grpId="0"/>
          <p:bldP spid="92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88" grpId="0"/>
          <p:bldP spid="89" grpId="0"/>
          <p:bldP spid="90" grpId="0"/>
          <p:bldP spid="91" grpId="0"/>
          <p:bldP spid="92" grpId="0"/>
          <p:bldP spid="13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20201">
            <a:extLst>
              <a:ext uri="{FF2B5EF4-FFF2-40B4-BE49-F238E27FC236}">
                <a16:creationId xmlns:a16="http://schemas.microsoft.com/office/drawing/2014/main" id="{C1846F75-AB55-FD40-2E31-7140C535482B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39BCCBB-720B-9E0A-726F-A3D2BCB2347D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0" name="Freeform 20202">
              <a:extLst>
                <a:ext uri="{FF2B5EF4-FFF2-40B4-BE49-F238E27FC236}">
                  <a16:creationId xmlns:a16="http://schemas.microsoft.com/office/drawing/2014/main" id="{D8E70DFC-DCF0-D5AB-EA25-5A941030B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1" name="Freeform 20203">
              <a:extLst>
                <a:ext uri="{FF2B5EF4-FFF2-40B4-BE49-F238E27FC236}">
                  <a16:creationId xmlns:a16="http://schemas.microsoft.com/office/drawing/2014/main" id="{E1EDA422-6A29-76FD-BC68-D0B418DDA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C5167AB3-1618-FD74-DECC-66F44079672A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143" name="Freeform 20204">
              <a:extLst>
                <a:ext uri="{FF2B5EF4-FFF2-40B4-BE49-F238E27FC236}">
                  <a16:creationId xmlns:a16="http://schemas.microsoft.com/office/drawing/2014/main" id="{B9A8B131-DF84-03BF-249A-508F78ABE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4" name="Freeform 20205">
              <a:extLst>
                <a:ext uri="{FF2B5EF4-FFF2-40B4-BE49-F238E27FC236}">
                  <a16:creationId xmlns:a16="http://schemas.microsoft.com/office/drawing/2014/main" id="{F458A459-84E5-BFAF-211D-E179B3409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4250837-87CC-2ECE-C073-EF7D85C199C0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46" name="Freeform 20207">
              <a:extLst>
                <a:ext uri="{FF2B5EF4-FFF2-40B4-BE49-F238E27FC236}">
                  <a16:creationId xmlns:a16="http://schemas.microsoft.com/office/drawing/2014/main" id="{F453E041-B1CA-843B-CD8F-2246F92A4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7" name="Freeform 20208">
              <a:extLst>
                <a:ext uri="{FF2B5EF4-FFF2-40B4-BE49-F238E27FC236}">
                  <a16:creationId xmlns:a16="http://schemas.microsoft.com/office/drawing/2014/main" id="{32F0F533-BB1E-0E95-3C54-9AA4A96FFEF6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F8FF3B1-D24A-38F3-5D5E-0DB98D5A67E1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9" name="Freeform 20208">
              <a:extLst>
                <a:ext uri="{FF2B5EF4-FFF2-40B4-BE49-F238E27FC236}">
                  <a16:creationId xmlns:a16="http://schemas.microsoft.com/office/drawing/2014/main" id="{4AFCB7AE-BA18-9739-3919-DA609B2CB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50" name="Freeform 20209">
              <a:extLst>
                <a:ext uri="{FF2B5EF4-FFF2-40B4-BE49-F238E27FC236}">
                  <a16:creationId xmlns:a16="http://schemas.microsoft.com/office/drawing/2014/main" id="{E9C21BD3-7677-2011-91CB-BAA201559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32F611E-D8BE-E8F3-CA05-C3BDA70D40F6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2" name="Freeform 20210">
              <a:extLst>
                <a:ext uri="{FF2B5EF4-FFF2-40B4-BE49-F238E27FC236}">
                  <a16:creationId xmlns:a16="http://schemas.microsoft.com/office/drawing/2014/main" id="{BEAC196F-945A-9034-72C1-9BE67EAFA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53" name="Freeform 20211">
              <a:extLst>
                <a:ext uri="{FF2B5EF4-FFF2-40B4-BE49-F238E27FC236}">
                  <a16:creationId xmlns:a16="http://schemas.microsoft.com/office/drawing/2014/main" id="{E015C1EB-BA5B-EDFA-A3FE-F1E64DC3F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54" name="Rectangle 20217">
            <a:extLst>
              <a:ext uri="{FF2B5EF4-FFF2-40B4-BE49-F238E27FC236}">
                <a16:creationId xmlns:a16="http://schemas.microsoft.com/office/drawing/2014/main" id="{F3731B62-4E3C-5BAA-125A-598C1EC22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latin typeface="+mj-lt"/>
              </a:rPr>
              <a:t>PARTNERSHIP</a:t>
            </a:r>
            <a:endParaRPr lang="ru-UA" altLang="ru-UA" sz="3599" dirty="0">
              <a:latin typeface="+mj-lt"/>
            </a:endParaRPr>
          </a:p>
        </p:txBody>
      </p:sp>
      <p:sp>
        <p:nvSpPr>
          <p:cNvPr id="155" name="Rectangle 20218">
            <a:extLst>
              <a:ext uri="{FF2B5EF4-FFF2-40B4-BE49-F238E27FC236}">
                <a16:creationId xmlns:a16="http://schemas.microsoft.com/office/drawing/2014/main" id="{089FE8D9-E2ED-1C31-01B4-D60126596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6" name="Rectangle 20219">
            <a:extLst>
              <a:ext uri="{FF2B5EF4-FFF2-40B4-BE49-F238E27FC236}">
                <a16:creationId xmlns:a16="http://schemas.microsoft.com/office/drawing/2014/main" id="{D252F051-A76D-6396-27A4-3FC48DC900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7" name="Rectangle 20220">
            <a:extLst>
              <a:ext uri="{FF2B5EF4-FFF2-40B4-BE49-F238E27FC236}">
                <a16:creationId xmlns:a16="http://schemas.microsoft.com/office/drawing/2014/main" id="{FA95AFC7-733B-8A50-C91B-2AA6C67FB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8" name="Rectangle 20221">
            <a:extLst>
              <a:ext uri="{FF2B5EF4-FFF2-40B4-BE49-F238E27FC236}">
                <a16:creationId xmlns:a16="http://schemas.microsoft.com/office/drawing/2014/main" id="{43E17E8F-506E-5525-C1C9-5485CB9CD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B451A8D4-D112-EA06-1AFA-17A173AD683F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E7E9B32E-B687-73A3-C287-396EA30A3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11984F39-CEFD-22B8-4740-3EA2FD0E1EE5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162" name="Freeform 20285">
                <a:extLst>
                  <a:ext uri="{FF2B5EF4-FFF2-40B4-BE49-F238E27FC236}">
                    <a16:creationId xmlns:a16="http://schemas.microsoft.com/office/drawing/2014/main" id="{6CDD1EA4-6660-DAE8-D6F9-569E15AD7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63" name="Freeform 20286">
                <a:extLst>
                  <a:ext uri="{FF2B5EF4-FFF2-40B4-BE49-F238E27FC236}">
                    <a16:creationId xmlns:a16="http://schemas.microsoft.com/office/drawing/2014/main" id="{EF618C24-929C-C894-E5A2-E82C6C792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6C306A71-3E21-B026-CAA3-2D824E767747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676E9734-0423-1144-87C2-33C9AAF3ABD7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167" name="Oval 20222">
                <a:extLst>
                  <a:ext uri="{FF2B5EF4-FFF2-40B4-BE49-F238E27FC236}">
                    <a16:creationId xmlns:a16="http://schemas.microsoft.com/office/drawing/2014/main" id="{42DB87C0-4175-F053-EE8E-83210CCED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68" name="Freeform 20223">
                <a:extLst>
                  <a:ext uri="{FF2B5EF4-FFF2-40B4-BE49-F238E27FC236}">
                    <a16:creationId xmlns:a16="http://schemas.microsoft.com/office/drawing/2014/main" id="{51AD949B-32A1-29DC-6DB7-7BE979CD5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69" name="Freeform 20224">
                <a:extLst>
                  <a:ext uri="{FF2B5EF4-FFF2-40B4-BE49-F238E27FC236}">
                    <a16:creationId xmlns:a16="http://schemas.microsoft.com/office/drawing/2014/main" id="{0A579331-E9CE-5DD9-CED2-9EA241792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0" name="Freeform 20225">
                <a:extLst>
                  <a:ext uri="{FF2B5EF4-FFF2-40B4-BE49-F238E27FC236}">
                    <a16:creationId xmlns:a16="http://schemas.microsoft.com/office/drawing/2014/main" id="{C57D3A00-069A-BF02-BDEE-ACF13E006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1" name="Freeform 20226">
                <a:extLst>
                  <a:ext uri="{FF2B5EF4-FFF2-40B4-BE49-F238E27FC236}">
                    <a16:creationId xmlns:a16="http://schemas.microsoft.com/office/drawing/2014/main" id="{C5491974-750D-1431-9495-388B68E96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2" name="Freeform 20227">
                <a:extLst>
                  <a:ext uri="{FF2B5EF4-FFF2-40B4-BE49-F238E27FC236}">
                    <a16:creationId xmlns:a16="http://schemas.microsoft.com/office/drawing/2014/main" id="{394FB508-61FA-10BC-C6FE-FB41B6BED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3" name="Freeform 20228">
                <a:extLst>
                  <a:ext uri="{FF2B5EF4-FFF2-40B4-BE49-F238E27FC236}">
                    <a16:creationId xmlns:a16="http://schemas.microsoft.com/office/drawing/2014/main" id="{D3FCC283-5EA6-9DF7-67D3-C3B025EEC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4" name="Freeform 20229">
                <a:extLst>
                  <a:ext uri="{FF2B5EF4-FFF2-40B4-BE49-F238E27FC236}">
                    <a16:creationId xmlns:a16="http://schemas.microsoft.com/office/drawing/2014/main" id="{6F894A01-CFDB-EFFB-C558-25C9E69EC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5" name="Freeform 20230">
                <a:extLst>
                  <a:ext uri="{FF2B5EF4-FFF2-40B4-BE49-F238E27FC236}">
                    <a16:creationId xmlns:a16="http://schemas.microsoft.com/office/drawing/2014/main" id="{27A43213-805F-0DEE-7379-C900C04B7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6" name="Freeform 20231">
                <a:extLst>
                  <a:ext uri="{FF2B5EF4-FFF2-40B4-BE49-F238E27FC236}">
                    <a16:creationId xmlns:a16="http://schemas.microsoft.com/office/drawing/2014/main" id="{22FEBDF4-B985-EB68-4596-5D57BC4A20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7" name="Freeform 20232">
                <a:extLst>
                  <a:ext uri="{FF2B5EF4-FFF2-40B4-BE49-F238E27FC236}">
                    <a16:creationId xmlns:a16="http://schemas.microsoft.com/office/drawing/2014/main" id="{F4998EA1-6E50-EEE0-53AE-1E592020A1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8" name="Freeform 20233">
                <a:extLst>
                  <a:ext uri="{FF2B5EF4-FFF2-40B4-BE49-F238E27FC236}">
                    <a16:creationId xmlns:a16="http://schemas.microsoft.com/office/drawing/2014/main" id="{EB6F00FE-BFD9-1435-379A-187CFEA8C7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79" name="Freeform 20234">
                <a:extLst>
                  <a:ext uri="{FF2B5EF4-FFF2-40B4-BE49-F238E27FC236}">
                    <a16:creationId xmlns:a16="http://schemas.microsoft.com/office/drawing/2014/main" id="{8ED95D86-F725-2080-62B8-603ED1BFAE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0" name="Freeform 20235">
                <a:extLst>
                  <a:ext uri="{FF2B5EF4-FFF2-40B4-BE49-F238E27FC236}">
                    <a16:creationId xmlns:a16="http://schemas.microsoft.com/office/drawing/2014/main" id="{0ABCB977-95D5-F20D-2C14-E51406723D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1" name="Freeform 20236">
                <a:extLst>
                  <a:ext uri="{FF2B5EF4-FFF2-40B4-BE49-F238E27FC236}">
                    <a16:creationId xmlns:a16="http://schemas.microsoft.com/office/drawing/2014/main" id="{E2AF117E-7345-38B3-0770-A2EC28E578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2" name="Freeform 20237">
                <a:extLst>
                  <a:ext uri="{FF2B5EF4-FFF2-40B4-BE49-F238E27FC236}">
                    <a16:creationId xmlns:a16="http://schemas.microsoft.com/office/drawing/2014/main" id="{1EC7E221-55A8-A060-A70C-06F76A3B68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3" name="Freeform 20238">
                <a:extLst>
                  <a:ext uri="{FF2B5EF4-FFF2-40B4-BE49-F238E27FC236}">
                    <a16:creationId xmlns:a16="http://schemas.microsoft.com/office/drawing/2014/main" id="{BAB44CBA-0011-6199-D36C-EFB49C53F9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4" name="Freeform 20239">
                <a:extLst>
                  <a:ext uri="{FF2B5EF4-FFF2-40B4-BE49-F238E27FC236}">
                    <a16:creationId xmlns:a16="http://schemas.microsoft.com/office/drawing/2014/main" id="{8AB29891-AEF2-7D59-BE27-EC20B75470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5" name="Freeform 20240">
                <a:extLst>
                  <a:ext uri="{FF2B5EF4-FFF2-40B4-BE49-F238E27FC236}">
                    <a16:creationId xmlns:a16="http://schemas.microsoft.com/office/drawing/2014/main" id="{1105EB8B-DE7C-CC21-E96C-18F5F13C9B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6" name="Freeform 20241">
                <a:extLst>
                  <a:ext uri="{FF2B5EF4-FFF2-40B4-BE49-F238E27FC236}">
                    <a16:creationId xmlns:a16="http://schemas.microsoft.com/office/drawing/2014/main" id="{7CCCAA3F-20B4-B1A4-95AE-B653A00CC8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7" name="Freeform 20242">
                <a:extLst>
                  <a:ext uri="{FF2B5EF4-FFF2-40B4-BE49-F238E27FC236}">
                    <a16:creationId xmlns:a16="http://schemas.microsoft.com/office/drawing/2014/main" id="{C17519CB-7DC9-5918-00BE-B5CB446546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8" name="Freeform 20243">
                <a:extLst>
                  <a:ext uri="{FF2B5EF4-FFF2-40B4-BE49-F238E27FC236}">
                    <a16:creationId xmlns:a16="http://schemas.microsoft.com/office/drawing/2014/main" id="{78D9EAF5-8B7D-2585-B06B-EFDFE35DD4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9" name="Freeform 20244">
                <a:extLst>
                  <a:ext uri="{FF2B5EF4-FFF2-40B4-BE49-F238E27FC236}">
                    <a16:creationId xmlns:a16="http://schemas.microsoft.com/office/drawing/2014/main" id="{74DD8268-61E2-F0A0-8FD4-E5CC7CF5DB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0" name="Freeform 20245">
                <a:extLst>
                  <a:ext uri="{FF2B5EF4-FFF2-40B4-BE49-F238E27FC236}">
                    <a16:creationId xmlns:a16="http://schemas.microsoft.com/office/drawing/2014/main" id="{11586395-6C7A-206B-CFE0-80CBEE58F5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1" name="Freeform 20246">
                <a:extLst>
                  <a:ext uri="{FF2B5EF4-FFF2-40B4-BE49-F238E27FC236}">
                    <a16:creationId xmlns:a16="http://schemas.microsoft.com/office/drawing/2014/main" id="{798FA6EC-8E73-A32A-84CC-2FCCE267A5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2" name="Freeform 20247">
                <a:extLst>
                  <a:ext uri="{FF2B5EF4-FFF2-40B4-BE49-F238E27FC236}">
                    <a16:creationId xmlns:a16="http://schemas.microsoft.com/office/drawing/2014/main" id="{8ED5AF00-DB8C-8105-ACF4-0BDC9C36F7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3" name="Freeform 20248">
                <a:extLst>
                  <a:ext uri="{FF2B5EF4-FFF2-40B4-BE49-F238E27FC236}">
                    <a16:creationId xmlns:a16="http://schemas.microsoft.com/office/drawing/2014/main" id="{3FCCE850-EF3C-7CF4-1539-B0DD9DE916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4" name="Freeform 20249">
                <a:extLst>
                  <a:ext uri="{FF2B5EF4-FFF2-40B4-BE49-F238E27FC236}">
                    <a16:creationId xmlns:a16="http://schemas.microsoft.com/office/drawing/2014/main" id="{B3EAF500-CFC1-3C38-0C6F-36BACCEB57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5" name="Freeform 20250">
                <a:extLst>
                  <a:ext uri="{FF2B5EF4-FFF2-40B4-BE49-F238E27FC236}">
                    <a16:creationId xmlns:a16="http://schemas.microsoft.com/office/drawing/2014/main" id="{CC0615AD-AF6C-D459-C437-940FF7C92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6" name="Freeform 20251">
                <a:extLst>
                  <a:ext uri="{FF2B5EF4-FFF2-40B4-BE49-F238E27FC236}">
                    <a16:creationId xmlns:a16="http://schemas.microsoft.com/office/drawing/2014/main" id="{BE9B248C-65A2-196E-53D6-C144D763D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7" name="Freeform 20252">
                <a:extLst>
                  <a:ext uri="{FF2B5EF4-FFF2-40B4-BE49-F238E27FC236}">
                    <a16:creationId xmlns:a16="http://schemas.microsoft.com/office/drawing/2014/main" id="{EF577963-1A20-173A-4A15-15799087D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8" name="Freeform 20253">
                <a:extLst>
                  <a:ext uri="{FF2B5EF4-FFF2-40B4-BE49-F238E27FC236}">
                    <a16:creationId xmlns:a16="http://schemas.microsoft.com/office/drawing/2014/main" id="{7D20058A-0865-4689-D8DA-B5A7B9180E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9" name="Freeform 20254">
                <a:extLst>
                  <a:ext uri="{FF2B5EF4-FFF2-40B4-BE49-F238E27FC236}">
                    <a16:creationId xmlns:a16="http://schemas.microsoft.com/office/drawing/2014/main" id="{284A3658-01AA-689C-9CF9-B1960120A0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0" name="Freeform 20255">
                <a:extLst>
                  <a:ext uri="{FF2B5EF4-FFF2-40B4-BE49-F238E27FC236}">
                    <a16:creationId xmlns:a16="http://schemas.microsoft.com/office/drawing/2014/main" id="{F43CC6A7-248C-5996-1FCA-B16340DFD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1" name="Freeform 20256">
                <a:extLst>
                  <a:ext uri="{FF2B5EF4-FFF2-40B4-BE49-F238E27FC236}">
                    <a16:creationId xmlns:a16="http://schemas.microsoft.com/office/drawing/2014/main" id="{B6A7E4A0-1611-6BD4-A40B-39623DA76D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2" name="Freeform 20257">
                <a:extLst>
                  <a:ext uri="{FF2B5EF4-FFF2-40B4-BE49-F238E27FC236}">
                    <a16:creationId xmlns:a16="http://schemas.microsoft.com/office/drawing/2014/main" id="{FA3ED0AB-43BA-508F-4A0D-FC79C7526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3" name="Freeform 20258">
                <a:extLst>
                  <a:ext uri="{FF2B5EF4-FFF2-40B4-BE49-F238E27FC236}">
                    <a16:creationId xmlns:a16="http://schemas.microsoft.com/office/drawing/2014/main" id="{B56F9B2C-B7EE-22AB-7198-65CEA2275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4" name="Freeform 20259">
                <a:extLst>
                  <a:ext uri="{FF2B5EF4-FFF2-40B4-BE49-F238E27FC236}">
                    <a16:creationId xmlns:a16="http://schemas.microsoft.com/office/drawing/2014/main" id="{E4695DA3-8325-49B7-AE45-2CA476A79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5" name="Freeform 20260">
                <a:extLst>
                  <a:ext uri="{FF2B5EF4-FFF2-40B4-BE49-F238E27FC236}">
                    <a16:creationId xmlns:a16="http://schemas.microsoft.com/office/drawing/2014/main" id="{A29850CB-544C-2CC3-E818-CB009FBC8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6" name="Freeform 20261">
                <a:extLst>
                  <a:ext uri="{FF2B5EF4-FFF2-40B4-BE49-F238E27FC236}">
                    <a16:creationId xmlns:a16="http://schemas.microsoft.com/office/drawing/2014/main" id="{7E1EBAE4-FBE3-FBE3-911E-C21F02A68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7" name="Freeform 20262">
                <a:extLst>
                  <a:ext uri="{FF2B5EF4-FFF2-40B4-BE49-F238E27FC236}">
                    <a16:creationId xmlns:a16="http://schemas.microsoft.com/office/drawing/2014/main" id="{AB869D08-3EC4-04F1-AD67-415F37021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8" name="Freeform 20263">
                <a:extLst>
                  <a:ext uri="{FF2B5EF4-FFF2-40B4-BE49-F238E27FC236}">
                    <a16:creationId xmlns:a16="http://schemas.microsoft.com/office/drawing/2014/main" id="{3A25B1B9-3776-926C-1284-8E6ECE037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9" name="Freeform 20264">
                <a:extLst>
                  <a:ext uri="{FF2B5EF4-FFF2-40B4-BE49-F238E27FC236}">
                    <a16:creationId xmlns:a16="http://schemas.microsoft.com/office/drawing/2014/main" id="{920ECA47-5D3E-0F15-2AF5-9C82614C55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0" name="Freeform 20265">
                <a:extLst>
                  <a:ext uri="{FF2B5EF4-FFF2-40B4-BE49-F238E27FC236}">
                    <a16:creationId xmlns:a16="http://schemas.microsoft.com/office/drawing/2014/main" id="{1E6FD97D-CE8E-192B-3616-CD5395DC14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1" name="Freeform 20273">
                <a:extLst>
                  <a:ext uri="{FF2B5EF4-FFF2-40B4-BE49-F238E27FC236}">
                    <a16:creationId xmlns:a16="http://schemas.microsoft.com/office/drawing/2014/main" id="{94A3B4BC-2C4F-9646-B4EC-A5BD089208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2" name="Freeform 20274">
                <a:extLst>
                  <a:ext uri="{FF2B5EF4-FFF2-40B4-BE49-F238E27FC236}">
                    <a16:creationId xmlns:a16="http://schemas.microsoft.com/office/drawing/2014/main" id="{5F08900C-D975-C7FE-476E-2FA8382E28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3" name="Freeform 20275">
                <a:extLst>
                  <a:ext uri="{FF2B5EF4-FFF2-40B4-BE49-F238E27FC236}">
                    <a16:creationId xmlns:a16="http://schemas.microsoft.com/office/drawing/2014/main" id="{8155C812-8A85-F35D-4859-F05B6B21E5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4" name="Freeform 20276">
                <a:extLst>
                  <a:ext uri="{FF2B5EF4-FFF2-40B4-BE49-F238E27FC236}">
                    <a16:creationId xmlns:a16="http://schemas.microsoft.com/office/drawing/2014/main" id="{F5E33D6D-76C9-868A-47ED-26B4D6CBFF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5" name="Freeform 20277">
                <a:extLst>
                  <a:ext uri="{FF2B5EF4-FFF2-40B4-BE49-F238E27FC236}">
                    <a16:creationId xmlns:a16="http://schemas.microsoft.com/office/drawing/2014/main" id="{E64AD5C0-FE13-CFB7-34B4-7A3F5CBE73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6" name="Freeform 20278">
                <a:extLst>
                  <a:ext uri="{FF2B5EF4-FFF2-40B4-BE49-F238E27FC236}">
                    <a16:creationId xmlns:a16="http://schemas.microsoft.com/office/drawing/2014/main" id="{E3D6D6EE-0C1D-6F58-8670-B716E70E81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7" name="Freeform 20279">
                <a:extLst>
                  <a:ext uri="{FF2B5EF4-FFF2-40B4-BE49-F238E27FC236}">
                    <a16:creationId xmlns:a16="http://schemas.microsoft.com/office/drawing/2014/main" id="{78A9D781-52D7-A321-607B-F64D348205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8" name="Freeform 20280">
                <a:extLst>
                  <a:ext uri="{FF2B5EF4-FFF2-40B4-BE49-F238E27FC236}">
                    <a16:creationId xmlns:a16="http://schemas.microsoft.com/office/drawing/2014/main" id="{78FCD58F-F404-6CC4-B5C5-6B64CFABED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9" name="Freeform 20281">
                <a:extLst>
                  <a:ext uri="{FF2B5EF4-FFF2-40B4-BE49-F238E27FC236}">
                    <a16:creationId xmlns:a16="http://schemas.microsoft.com/office/drawing/2014/main" id="{577CEABB-FC27-8D29-A4B8-F5B076DADC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0" name="Freeform 20282">
                <a:extLst>
                  <a:ext uri="{FF2B5EF4-FFF2-40B4-BE49-F238E27FC236}">
                    <a16:creationId xmlns:a16="http://schemas.microsoft.com/office/drawing/2014/main" id="{FEDC3672-867B-4A3D-EA4C-AD688447C2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1" name="Freeform 20283">
                <a:extLst>
                  <a:ext uri="{FF2B5EF4-FFF2-40B4-BE49-F238E27FC236}">
                    <a16:creationId xmlns:a16="http://schemas.microsoft.com/office/drawing/2014/main" id="{EF6EDFDE-67B8-B338-049E-0320D4137A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2" name="Freeform 20284">
                <a:extLst>
                  <a:ext uri="{FF2B5EF4-FFF2-40B4-BE49-F238E27FC236}">
                    <a16:creationId xmlns:a16="http://schemas.microsoft.com/office/drawing/2014/main" id="{21EC5CC1-1868-511B-B478-A8487B2EF8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3" name="Freeform 20287">
                <a:extLst>
                  <a:ext uri="{FF2B5EF4-FFF2-40B4-BE49-F238E27FC236}">
                    <a16:creationId xmlns:a16="http://schemas.microsoft.com/office/drawing/2014/main" id="{814811A1-AD19-9D6F-3ECC-7C8D1788D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166" name="Picture 165">
              <a:extLst>
                <a:ext uri="{FF2B5EF4-FFF2-40B4-BE49-F238E27FC236}">
                  <a16:creationId xmlns:a16="http://schemas.microsoft.com/office/drawing/2014/main" id="{D69CA2BE-375F-88F6-2487-90EBD5FD6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023FAC86-5958-4A8E-BE99-8A963AB46FEB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80025746-50B6-1BF4-0964-8C86411727BB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19D09C20-BDB0-95A7-CC20-5213235F8980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C37974A7-2D90-177C-AB30-6AA0ED152955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AB91C44-3651-CBA6-F3A6-399965436CB0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C29D0272-B4FD-5C6C-FCD1-96D13957E745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230" name="Freeform 20266">
              <a:extLst>
                <a:ext uri="{FF2B5EF4-FFF2-40B4-BE49-F238E27FC236}">
                  <a16:creationId xmlns:a16="http://schemas.microsoft.com/office/drawing/2014/main" id="{847E3233-0E33-F395-0CFB-FD813B16A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1" name="Freeform 20267">
              <a:extLst>
                <a:ext uri="{FF2B5EF4-FFF2-40B4-BE49-F238E27FC236}">
                  <a16:creationId xmlns:a16="http://schemas.microsoft.com/office/drawing/2014/main" id="{86CBCDCA-B54C-4340-E932-603BBCBBF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2" name="Freeform 20268">
              <a:extLst>
                <a:ext uri="{FF2B5EF4-FFF2-40B4-BE49-F238E27FC236}">
                  <a16:creationId xmlns:a16="http://schemas.microsoft.com/office/drawing/2014/main" id="{0C399FA8-AE93-7929-2804-967B63683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3" name="Freeform 20269">
              <a:extLst>
                <a:ext uri="{FF2B5EF4-FFF2-40B4-BE49-F238E27FC236}">
                  <a16:creationId xmlns:a16="http://schemas.microsoft.com/office/drawing/2014/main" id="{41FAEA6B-D182-F6CF-C1BF-8FCB8541C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4" name="Oval 20270">
              <a:extLst>
                <a:ext uri="{FF2B5EF4-FFF2-40B4-BE49-F238E27FC236}">
                  <a16:creationId xmlns:a16="http://schemas.microsoft.com/office/drawing/2014/main" id="{B0734F64-4F98-9A2D-E40A-1123E7280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5" name="Oval 20271">
              <a:extLst>
                <a:ext uri="{FF2B5EF4-FFF2-40B4-BE49-F238E27FC236}">
                  <a16:creationId xmlns:a16="http://schemas.microsoft.com/office/drawing/2014/main" id="{A24AA06B-0984-790B-CD53-55DA59148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6" name="Oval 20272">
              <a:extLst>
                <a:ext uri="{FF2B5EF4-FFF2-40B4-BE49-F238E27FC236}">
                  <a16:creationId xmlns:a16="http://schemas.microsoft.com/office/drawing/2014/main" id="{934BA090-1265-33D9-2326-EE92FA025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37" name="Icon2">
            <a:extLst>
              <a:ext uri="{FF2B5EF4-FFF2-40B4-BE49-F238E27FC236}">
                <a16:creationId xmlns:a16="http://schemas.microsoft.com/office/drawing/2014/main" id="{950E1A32-5333-8DD1-AA01-6345E1D6B48B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238" name="Freeform 1895">
              <a:extLst>
                <a:ext uri="{FF2B5EF4-FFF2-40B4-BE49-F238E27FC236}">
                  <a16:creationId xmlns:a16="http://schemas.microsoft.com/office/drawing/2014/main" id="{82E1BFCF-2255-46F0-B7DF-E23D4D2C4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39" name="Freeform 1896">
              <a:extLst>
                <a:ext uri="{FF2B5EF4-FFF2-40B4-BE49-F238E27FC236}">
                  <a16:creationId xmlns:a16="http://schemas.microsoft.com/office/drawing/2014/main" id="{74C6E684-DCE5-26FB-E3F6-766083F06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0" name="Freeform 1897">
              <a:extLst>
                <a:ext uri="{FF2B5EF4-FFF2-40B4-BE49-F238E27FC236}">
                  <a16:creationId xmlns:a16="http://schemas.microsoft.com/office/drawing/2014/main" id="{719DF8E8-8AE8-C146-ECF9-5DFD347D7C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1" name="Freeform 1898">
              <a:extLst>
                <a:ext uri="{FF2B5EF4-FFF2-40B4-BE49-F238E27FC236}">
                  <a16:creationId xmlns:a16="http://schemas.microsoft.com/office/drawing/2014/main" id="{1C879CC3-77CC-47F5-AD05-F2A00571F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2" name="Freeform 1899">
              <a:extLst>
                <a:ext uri="{FF2B5EF4-FFF2-40B4-BE49-F238E27FC236}">
                  <a16:creationId xmlns:a16="http://schemas.microsoft.com/office/drawing/2014/main" id="{B30C812A-6B99-AD97-66C3-B099DB3F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3" name="Line 1900">
              <a:extLst>
                <a:ext uri="{FF2B5EF4-FFF2-40B4-BE49-F238E27FC236}">
                  <a16:creationId xmlns:a16="http://schemas.microsoft.com/office/drawing/2014/main" id="{1B749AC7-7EC2-2FBD-3756-E72FF2DE25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4" name="Freeform 1901">
              <a:extLst>
                <a:ext uri="{FF2B5EF4-FFF2-40B4-BE49-F238E27FC236}">
                  <a16:creationId xmlns:a16="http://schemas.microsoft.com/office/drawing/2014/main" id="{063DACA9-D07C-9C81-E061-6D32C3ADB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5" name="Freeform 1902">
              <a:extLst>
                <a:ext uri="{FF2B5EF4-FFF2-40B4-BE49-F238E27FC236}">
                  <a16:creationId xmlns:a16="http://schemas.microsoft.com/office/drawing/2014/main" id="{9DBC879A-8CA9-28A8-FF56-236ECC85B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46" name="Icon1">
            <a:extLst>
              <a:ext uri="{FF2B5EF4-FFF2-40B4-BE49-F238E27FC236}">
                <a16:creationId xmlns:a16="http://schemas.microsoft.com/office/drawing/2014/main" id="{9B22ECBE-CBFB-28FC-B430-9E7EDD4019F9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247" name="Freeform 2055">
              <a:extLst>
                <a:ext uri="{FF2B5EF4-FFF2-40B4-BE49-F238E27FC236}">
                  <a16:creationId xmlns:a16="http://schemas.microsoft.com/office/drawing/2014/main" id="{C2E09617-EB65-E100-DDBB-73B99BC10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8" name="Freeform 2056">
              <a:extLst>
                <a:ext uri="{FF2B5EF4-FFF2-40B4-BE49-F238E27FC236}">
                  <a16:creationId xmlns:a16="http://schemas.microsoft.com/office/drawing/2014/main" id="{539419BC-9742-3D40-FD92-72683D729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49" name="Freeform 2057">
              <a:extLst>
                <a:ext uri="{FF2B5EF4-FFF2-40B4-BE49-F238E27FC236}">
                  <a16:creationId xmlns:a16="http://schemas.microsoft.com/office/drawing/2014/main" id="{70BF9DF4-1A88-9256-50E9-8607E19E4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0" name="Freeform 2058">
              <a:extLst>
                <a:ext uri="{FF2B5EF4-FFF2-40B4-BE49-F238E27FC236}">
                  <a16:creationId xmlns:a16="http://schemas.microsoft.com/office/drawing/2014/main" id="{50833CF0-1F1D-DC6F-1599-92DE55C0F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1" name="Line 2059">
              <a:extLst>
                <a:ext uri="{FF2B5EF4-FFF2-40B4-BE49-F238E27FC236}">
                  <a16:creationId xmlns:a16="http://schemas.microsoft.com/office/drawing/2014/main" id="{8C6F9BE1-9BCC-A5F0-8CEC-0BB1EC1F91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52" name="Icon3">
            <a:extLst>
              <a:ext uri="{FF2B5EF4-FFF2-40B4-BE49-F238E27FC236}">
                <a16:creationId xmlns:a16="http://schemas.microsoft.com/office/drawing/2014/main" id="{2D609898-5E50-DBA4-89B0-3B8F27E11DFE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253" name="Freeform 1416">
              <a:extLst>
                <a:ext uri="{FF2B5EF4-FFF2-40B4-BE49-F238E27FC236}">
                  <a16:creationId xmlns:a16="http://schemas.microsoft.com/office/drawing/2014/main" id="{8465F742-979A-C892-0858-66C094731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4" name="Freeform 1417">
              <a:extLst>
                <a:ext uri="{FF2B5EF4-FFF2-40B4-BE49-F238E27FC236}">
                  <a16:creationId xmlns:a16="http://schemas.microsoft.com/office/drawing/2014/main" id="{7328B2FF-8760-19FD-F4CC-36DB3B529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5" name="Line 1418">
              <a:extLst>
                <a:ext uri="{FF2B5EF4-FFF2-40B4-BE49-F238E27FC236}">
                  <a16:creationId xmlns:a16="http://schemas.microsoft.com/office/drawing/2014/main" id="{5E6A97F4-1C25-78E8-F52F-85F4935778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6" name="Freeform 1419">
              <a:extLst>
                <a:ext uri="{FF2B5EF4-FFF2-40B4-BE49-F238E27FC236}">
                  <a16:creationId xmlns:a16="http://schemas.microsoft.com/office/drawing/2014/main" id="{0C6852D4-D090-08CD-7E5E-59ADB93D5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57" name="Icon4">
            <a:extLst>
              <a:ext uri="{FF2B5EF4-FFF2-40B4-BE49-F238E27FC236}">
                <a16:creationId xmlns:a16="http://schemas.microsoft.com/office/drawing/2014/main" id="{03DB66C1-EC55-CAA2-8B67-18D7AA0DDC45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258" name="Freeform 2855">
              <a:extLst>
                <a:ext uri="{FF2B5EF4-FFF2-40B4-BE49-F238E27FC236}">
                  <a16:creationId xmlns:a16="http://schemas.microsoft.com/office/drawing/2014/main" id="{3FD425C9-BC2F-2C46-2B8D-278BAE060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59" name="Freeform 2856">
              <a:extLst>
                <a:ext uri="{FF2B5EF4-FFF2-40B4-BE49-F238E27FC236}">
                  <a16:creationId xmlns:a16="http://schemas.microsoft.com/office/drawing/2014/main" id="{083CD18F-4580-E00C-3393-F44D5A341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0" name="Line 2857">
              <a:extLst>
                <a:ext uri="{FF2B5EF4-FFF2-40B4-BE49-F238E27FC236}">
                  <a16:creationId xmlns:a16="http://schemas.microsoft.com/office/drawing/2014/main" id="{1FA623C0-A8C7-E64F-E676-2464EF1FB2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61" name="Icon5">
            <a:extLst>
              <a:ext uri="{FF2B5EF4-FFF2-40B4-BE49-F238E27FC236}">
                <a16:creationId xmlns:a16="http://schemas.microsoft.com/office/drawing/2014/main" id="{9A273F04-89F5-4057-6E47-AB00824774A7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262" name="Freeform 1700">
              <a:extLst>
                <a:ext uri="{FF2B5EF4-FFF2-40B4-BE49-F238E27FC236}">
                  <a16:creationId xmlns:a16="http://schemas.microsoft.com/office/drawing/2014/main" id="{57846A0A-E5B6-9FA1-D82E-B2E345F24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3" name="Freeform 1701">
              <a:extLst>
                <a:ext uri="{FF2B5EF4-FFF2-40B4-BE49-F238E27FC236}">
                  <a16:creationId xmlns:a16="http://schemas.microsoft.com/office/drawing/2014/main" id="{42C0F891-5716-D587-A2AD-6DD34B2BD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4" name="Freeform 1702">
              <a:extLst>
                <a:ext uri="{FF2B5EF4-FFF2-40B4-BE49-F238E27FC236}">
                  <a16:creationId xmlns:a16="http://schemas.microsoft.com/office/drawing/2014/main" id="{13D03EE9-5198-4BB9-909D-210123759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5" name="Freeform 1703">
              <a:extLst>
                <a:ext uri="{FF2B5EF4-FFF2-40B4-BE49-F238E27FC236}">
                  <a16:creationId xmlns:a16="http://schemas.microsoft.com/office/drawing/2014/main" id="{7A937255-D871-4A90-66B6-DA2C7B29C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6" name="Line 1704">
              <a:extLst>
                <a:ext uri="{FF2B5EF4-FFF2-40B4-BE49-F238E27FC236}">
                  <a16:creationId xmlns:a16="http://schemas.microsoft.com/office/drawing/2014/main" id="{B3444B35-FD72-42F2-E405-5D6E19E07F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7" name="Freeform 1705">
              <a:extLst>
                <a:ext uri="{FF2B5EF4-FFF2-40B4-BE49-F238E27FC236}">
                  <a16:creationId xmlns:a16="http://schemas.microsoft.com/office/drawing/2014/main" id="{D440CA91-7F48-F1F7-44E9-B813EA2D0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8" name="Line 1706">
              <a:extLst>
                <a:ext uri="{FF2B5EF4-FFF2-40B4-BE49-F238E27FC236}">
                  <a16:creationId xmlns:a16="http://schemas.microsoft.com/office/drawing/2014/main" id="{62C284F0-DC1B-1213-4C09-50B75453A6A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9" name="Line 1707">
              <a:extLst>
                <a:ext uri="{FF2B5EF4-FFF2-40B4-BE49-F238E27FC236}">
                  <a16:creationId xmlns:a16="http://schemas.microsoft.com/office/drawing/2014/main" id="{ED3895A5-094F-9B5F-A002-61CFCEF803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0" name="Oval 1708">
              <a:extLst>
                <a:ext uri="{FF2B5EF4-FFF2-40B4-BE49-F238E27FC236}">
                  <a16:creationId xmlns:a16="http://schemas.microsoft.com/office/drawing/2014/main" id="{E3B54F11-06A9-72EB-9070-8BDC1FA7F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271" name="TextBox 25">
            <a:extLst>
              <a:ext uri="{FF2B5EF4-FFF2-40B4-BE49-F238E27FC236}">
                <a16:creationId xmlns:a16="http://schemas.microsoft.com/office/drawing/2014/main" id="{4CFE11EC-8F42-7657-4EC4-0631E9887C39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2" name="TextBox 48">
            <a:extLst>
              <a:ext uri="{FF2B5EF4-FFF2-40B4-BE49-F238E27FC236}">
                <a16:creationId xmlns:a16="http://schemas.microsoft.com/office/drawing/2014/main" id="{A9F5701A-7162-7049-47AE-E1CFBF47026F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155" grpId="0"/>
          <p:bldP spid="156" grpId="0"/>
          <p:bldP spid="157" grpId="0"/>
          <p:bldP spid="158" grpId="0"/>
          <p:bldP spid="224" grpId="0"/>
          <p:bldP spid="225" grpId="0"/>
          <p:bldP spid="226" grpId="0"/>
          <p:bldP spid="227" grpId="0"/>
          <p:bldP spid="228" grpId="0"/>
          <p:bldP spid="27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155" grpId="0"/>
          <p:bldP spid="156" grpId="0"/>
          <p:bldP spid="157" grpId="0"/>
          <p:bldP spid="158" grpId="0"/>
          <p:bldP spid="224" grpId="0"/>
          <p:bldP spid="225" grpId="0"/>
          <p:bldP spid="226" grpId="0"/>
          <p:bldP spid="227" grpId="0"/>
          <p:bldP spid="228" grpId="0"/>
          <p:bldP spid="27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0201">
            <a:extLst>
              <a:ext uri="{FF2B5EF4-FFF2-40B4-BE49-F238E27FC236}">
                <a16:creationId xmlns:a16="http://schemas.microsoft.com/office/drawing/2014/main" id="{7F1A6CF0-FE78-9575-654C-3D15F2A8A449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D4A9CDC-619F-2849-E3DD-C1D387B0F2DB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20202">
              <a:extLst>
                <a:ext uri="{FF2B5EF4-FFF2-40B4-BE49-F238E27FC236}">
                  <a16:creationId xmlns:a16="http://schemas.microsoft.com/office/drawing/2014/main" id="{8B15ABAD-CC36-4B69-6A9C-400DDE712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7" name="Freeform 20203">
              <a:extLst>
                <a:ext uri="{FF2B5EF4-FFF2-40B4-BE49-F238E27FC236}">
                  <a16:creationId xmlns:a16="http://schemas.microsoft.com/office/drawing/2014/main" id="{C3A5A9E9-7269-1BE6-701E-8822C4239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A9CF42A-5481-4E11-CE42-9673CF329A51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29" name="Freeform 20204">
              <a:extLst>
                <a:ext uri="{FF2B5EF4-FFF2-40B4-BE49-F238E27FC236}">
                  <a16:creationId xmlns:a16="http://schemas.microsoft.com/office/drawing/2014/main" id="{C166A329-E2D5-14E2-F19D-057393614A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20205">
              <a:extLst>
                <a:ext uri="{FF2B5EF4-FFF2-40B4-BE49-F238E27FC236}">
                  <a16:creationId xmlns:a16="http://schemas.microsoft.com/office/drawing/2014/main" id="{2D18D7D2-6498-EFEF-84E9-AF5255DD6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1C0E7BE-F3C7-6F7F-2895-F6647E32BA55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32" name="Freeform 20207">
              <a:extLst>
                <a:ext uri="{FF2B5EF4-FFF2-40B4-BE49-F238E27FC236}">
                  <a16:creationId xmlns:a16="http://schemas.microsoft.com/office/drawing/2014/main" id="{A3188899-9784-6509-2182-024B55483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20208">
              <a:extLst>
                <a:ext uri="{FF2B5EF4-FFF2-40B4-BE49-F238E27FC236}">
                  <a16:creationId xmlns:a16="http://schemas.microsoft.com/office/drawing/2014/main" id="{887E9231-AF05-16E0-3ADD-9391110E9760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160919-2D2E-F6D4-5BDA-EA679780BF7F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Freeform 20208">
              <a:extLst>
                <a:ext uri="{FF2B5EF4-FFF2-40B4-BE49-F238E27FC236}">
                  <a16:creationId xmlns:a16="http://schemas.microsoft.com/office/drawing/2014/main" id="{C18D6D20-6E42-D290-B69F-EB8FF86F6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" name="Freeform 20209">
              <a:extLst>
                <a:ext uri="{FF2B5EF4-FFF2-40B4-BE49-F238E27FC236}">
                  <a16:creationId xmlns:a16="http://schemas.microsoft.com/office/drawing/2014/main" id="{56D6E9BC-FBB5-72C3-803D-B227B37BB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DE9AD96-1434-32B3-05B1-E36D02CFA2ED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Freeform 20210">
              <a:extLst>
                <a:ext uri="{FF2B5EF4-FFF2-40B4-BE49-F238E27FC236}">
                  <a16:creationId xmlns:a16="http://schemas.microsoft.com/office/drawing/2014/main" id="{2BE278AD-E933-CAFB-CC14-EDA5400B8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9" name="Freeform 20211">
              <a:extLst>
                <a:ext uri="{FF2B5EF4-FFF2-40B4-BE49-F238E27FC236}">
                  <a16:creationId xmlns:a16="http://schemas.microsoft.com/office/drawing/2014/main" id="{9A8D6035-FB51-E7DC-81EE-4F07159D3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40" name="Rectangle 20217">
            <a:extLst>
              <a:ext uri="{FF2B5EF4-FFF2-40B4-BE49-F238E27FC236}">
                <a16:creationId xmlns:a16="http://schemas.microsoft.com/office/drawing/2014/main" id="{783AA393-576B-AB21-1778-7C733E246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Rectangle 20218">
            <a:extLst>
              <a:ext uri="{FF2B5EF4-FFF2-40B4-BE49-F238E27FC236}">
                <a16:creationId xmlns:a16="http://schemas.microsoft.com/office/drawing/2014/main" id="{1C1D5099-1B2B-1C64-1363-B006D3AD4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Rectangle 20219">
            <a:extLst>
              <a:ext uri="{FF2B5EF4-FFF2-40B4-BE49-F238E27FC236}">
                <a16:creationId xmlns:a16="http://schemas.microsoft.com/office/drawing/2014/main" id="{DF17761F-342E-90C4-9C41-6FAA44E1F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Rectangle 20220">
            <a:extLst>
              <a:ext uri="{FF2B5EF4-FFF2-40B4-BE49-F238E27FC236}">
                <a16:creationId xmlns:a16="http://schemas.microsoft.com/office/drawing/2014/main" id="{7DEA4C3F-9E2E-4594-7321-8FEABD0AC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20221">
            <a:extLst>
              <a:ext uri="{FF2B5EF4-FFF2-40B4-BE49-F238E27FC236}">
                <a16:creationId xmlns:a16="http://schemas.microsoft.com/office/drawing/2014/main" id="{BD69C2B2-CB31-BB3E-2E28-0DC4BAA2F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3D9FFA9-D317-4E88-4A94-ED07E1E825A3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45750D8-FD07-08BB-342A-0C90B3DD9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2650F7D-865B-CDD5-B41D-667C5257ED05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48" name="Freeform 20285">
                <a:extLst>
                  <a:ext uri="{FF2B5EF4-FFF2-40B4-BE49-F238E27FC236}">
                    <a16:creationId xmlns:a16="http://schemas.microsoft.com/office/drawing/2014/main" id="{F9DC6110-6FC0-0E5C-CD7D-EC6E49EB0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86">
                <a:extLst>
                  <a:ext uri="{FF2B5EF4-FFF2-40B4-BE49-F238E27FC236}">
                    <a16:creationId xmlns:a16="http://schemas.microsoft.com/office/drawing/2014/main" id="{BC78C4FE-8B76-7F0C-4430-921FD64F7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CFC8060-7FB3-9D50-90DB-CCA7C0AA4ECB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F630588-AD4A-C344-6B38-27E5AF4FDEA3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53" name="Oval 20222">
                <a:extLst>
                  <a:ext uri="{FF2B5EF4-FFF2-40B4-BE49-F238E27FC236}">
                    <a16:creationId xmlns:a16="http://schemas.microsoft.com/office/drawing/2014/main" id="{473FF7B1-166C-01FB-E4DF-42C58C6C0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23">
                <a:extLst>
                  <a:ext uri="{FF2B5EF4-FFF2-40B4-BE49-F238E27FC236}">
                    <a16:creationId xmlns:a16="http://schemas.microsoft.com/office/drawing/2014/main" id="{8C26CA27-7D97-C86C-24BC-717425BA2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24">
                <a:extLst>
                  <a:ext uri="{FF2B5EF4-FFF2-40B4-BE49-F238E27FC236}">
                    <a16:creationId xmlns:a16="http://schemas.microsoft.com/office/drawing/2014/main" id="{334564AA-729E-636F-4221-23F11D346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25">
                <a:extLst>
                  <a:ext uri="{FF2B5EF4-FFF2-40B4-BE49-F238E27FC236}">
                    <a16:creationId xmlns:a16="http://schemas.microsoft.com/office/drawing/2014/main" id="{4414FEF9-74BB-DEA8-39BA-1041C3149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26">
                <a:extLst>
                  <a:ext uri="{FF2B5EF4-FFF2-40B4-BE49-F238E27FC236}">
                    <a16:creationId xmlns:a16="http://schemas.microsoft.com/office/drawing/2014/main" id="{934CD9B7-0137-0528-761F-36E00DDA9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27">
                <a:extLst>
                  <a:ext uri="{FF2B5EF4-FFF2-40B4-BE49-F238E27FC236}">
                    <a16:creationId xmlns:a16="http://schemas.microsoft.com/office/drawing/2014/main" id="{B2E36390-FA40-9FAA-1639-46E868AD4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28">
                <a:extLst>
                  <a:ext uri="{FF2B5EF4-FFF2-40B4-BE49-F238E27FC236}">
                    <a16:creationId xmlns:a16="http://schemas.microsoft.com/office/drawing/2014/main" id="{92124EB5-EAE2-D6C6-A06C-1D1A01592A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29">
                <a:extLst>
                  <a:ext uri="{FF2B5EF4-FFF2-40B4-BE49-F238E27FC236}">
                    <a16:creationId xmlns:a16="http://schemas.microsoft.com/office/drawing/2014/main" id="{69A89E80-D4CE-1C7F-F061-C4E4CB3C5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30">
                <a:extLst>
                  <a:ext uri="{FF2B5EF4-FFF2-40B4-BE49-F238E27FC236}">
                    <a16:creationId xmlns:a16="http://schemas.microsoft.com/office/drawing/2014/main" id="{F0D6A60B-D2E1-2AA2-2343-F7117F597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31">
                <a:extLst>
                  <a:ext uri="{FF2B5EF4-FFF2-40B4-BE49-F238E27FC236}">
                    <a16:creationId xmlns:a16="http://schemas.microsoft.com/office/drawing/2014/main" id="{7B21ACC4-59EA-D78B-53CA-F2B4FC4D8F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32">
                <a:extLst>
                  <a:ext uri="{FF2B5EF4-FFF2-40B4-BE49-F238E27FC236}">
                    <a16:creationId xmlns:a16="http://schemas.microsoft.com/office/drawing/2014/main" id="{3C41981B-F77A-FF61-3C54-D5AF8BCABF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33">
                <a:extLst>
                  <a:ext uri="{FF2B5EF4-FFF2-40B4-BE49-F238E27FC236}">
                    <a16:creationId xmlns:a16="http://schemas.microsoft.com/office/drawing/2014/main" id="{E8BE27F7-8160-E7B2-C094-A31288F875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34">
                <a:extLst>
                  <a:ext uri="{FF2B5EF4-FFF2-40B4-BE49-F238E27FC236}">
                    <a16:creationId xmlns:a16="http://schemas.microsoft.com/office/drawing/2014/main" id="{B9A2C86E-EF8F-DE73-E25B-0BEA1FFCE1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35">
                <a:extLst>
                  <a:ext uri="{FF2B5EF4-FFF2-40B4-BE49-F238E27FC236}">
                    <a16:creationId xmlns:a16="http://schemas.microsoft.com/office/drawing/2014/main" id="{807D808D-7E7E-053C-016F-8F36B32808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36">
                <a:extLst>
                  <a:ext uri="{FF2B5EF4-FFF2-40B4-BE49-F238E27FC236}">
                    <a16:creationId xmlns:a16="http://schemas.microsoft.com/office/drawing/2014/main" id="{43A4C699-038D-2ABA-0A50-37FAA6A627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37">
                <a:extLst>
                  <a:ext uri="{FF2B5EF4-FFF2-40B4-BE49-F238E27FC236}">
                    <a16:creationId xmlns:a16="http://schemas.microsoft.com/office/drawing/2014/main" id="{C21C150B-A292-6869-76DE-E1B79D640D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38">
                <a:extLst>
                  <a:ext uri="{FF2B5EF4-FFF2-40B4-BE49-F238E27FC236}">
                    <a16:creationId xmlns:a16="http://schemas.microsoft.com/office/drawing/2014/main" id="{E3071A2E-D04C-FCC2-EDD0-D813451ECD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39">
                <a:extLst>
                  <a:ext uri="{FF2B5EF4-FFF2-40B4-BE49-F238E27FC236}">
                    <a16:creationId xmlns:a16="http://schemas.microsoft.com/office/drawing/2014/main" id="{E2DC03C8-0032-E9F8-0C47-00D1CD52CF4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40">
                <a:extLst>
                  <a:ext uri="{FF2B5EF4-FFF2-40B4-BE49-F238E27FC236}">
                    <a16:creationId xmlns:a16="http://schemas.microsoft.com/office/drawing/2014/main" id="{B8FAABB8-F13C-39AA-02CB-10CD97EF1C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41">
                <a:extLst>
                  <a:ext uri="{FF2B5EF4-FFF2-40B4-BE49-F238E27FC236}">
                    <a16:creationId xmlns:a16="http://schemas.microsoft.com/office/drawing/2014/main" id="{15D11A44-8230-AF15-702A-64EF7EBD50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42">
                <a:extLst>
                  <a:ext uri="{FF2B5EF4-FFF2-40B4-BE49-F238E27FC236}">
                    <a16:creationId xmlns:a16="http://schemas.microsoft.com/office/drawing/2014/main" id="{C84BE41F-3098-C627-E018-032BC26D95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43">
                <a:extLst>
                  <a:ext uri="{FF2B5EF4-FFF2-40B4-BE49-F238E27FC236}">
                    <a16:creationId xmlns:a16="http://schemas.microsoft.com/office/drawing/2014/main" id="{3D8FDB41-3D38-C930-22AB-4D6481CCB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44">
                <a:extLst>
                  <a:ext uri="{FF2B5EF4-FFF2-40B4-BE49-F238E27FC236}">
                    <a16:creationId xmlns:a16="http://schemas.microsoft.com/office/drawing/2014/main" id="{BA4C1BA0-3BDA-34EB-E1FC-F7058706D8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45">
                <a:extLst>
                  <a:ext uri="{FF2B5EF4-FFF2-40B4-BE49-F238E27FC236}">
                    <a16:creationId xmlns:a16="http://schemas.microsoft.com/office/drawing/2014/main" id="{EE4AB5A4-7836-F984-31B7-8E3AFFA9D6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46">
                <a:extLst>
                  <a:ext uri="{FF2B5EF4-FFF2-40B4-BE49-F238E27FC236}">
                    <a16:creationId xmlns:a16="http://schemas.microsoft.com/office/drawing/2014/main" id="{A94DDE9F-DF5D-51BB-695A-EBECF35D42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47">
                <a:extLst>
                  <a:ext uri="{FF2B5EF4-FFF2-40B4-BE49-F238E27FC236}">
                    <a16:creationId xmlns:a16="http://schemas.microsoft.com/office/drawing/2014/main" id="{B8F805F9-8BCF-E388-B4D0-1B7801F84E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48">
                <a:extLst>
                  <a:ext uri="{FF2B5EF4-FFF2-40B4-BE49-F238E27FC236}">
                    <a16:creationId xmlns:a16="http://schemas.microsoft.com/office/drawing/2014/main" id="{6A847707-0B36-EDF0-5489-E77EA796E0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49">
                <a:extLst>
                  <a:ext uri="{FF2B5EF4-FFF2-40B4-BE49-F238E27FC236}">
                    <a16:creationId xmlns:a16="http://schemas.microsoft.com/office/drawing/2014/main" id="{98BF5480-0078-B12C-A663-0AABD9C6D7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50">
                <a:extLst>
                  <a:ext uri="{FF2B5EF4-FFF2-40B4-BE49-F238E27FC236}">
                    <a16:creationId xmlns:a16="http://schemas.microsoft.com/office/drawing/2014/main" id="{FA7ABB13-36D1-AADA-F8CA-3BB68C725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51">
                <a:extLst>
                  <a:ext uri="{FF2B5EF4-FFF2-40B4-BE49-F238E27FC236}">
                    <a16:creationId xmlns:a16="http://schemas.microsoft.com/office/drawing/2014/main" id="{1CFDEE82-6EF2-4EB0-8EFF-EDCF9FF12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52">
                <a:extLst>
                  <a:ext uri="{FF2B5EF4-FFF2-40B4-BE49-F238E27FC236}">
                    <a16:creationId xmlns:a16="http://schemas.microsoft.com/office/drawing/2014/main" id="{E8267D5C-C74B-C92A-8855-7B6C2CEDE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53">
                <a:extLst>
                  <a:ext uri="{FF2B5EF4-FFF2-40B4-BE49-F238E27FC236}">
                    <a16:creationId xmlns:a16="http://schemas.microsoft.com/office/drawing/2014/main" id="{682272DE-E331-3F04-E9BC-D601033BD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54">
                <a:extLst>
                  <a:ext uri="{FF2B5EF4-FFF2-40B4-BE49-F238E27FC236}">
                    <a16:creationId xmlns:a16="http://schemas.microsoft.com/office/drawing/2014/main" id="{80CDA68D-235A-BB4D-3998-7A1BB63F8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55">
                <a:extLst>
                  <a:ext uri="{FF2B5EF4-FFF2-40B4-BE49-F238E27FC236}">
                    <a16:creationId xmlns:a16="http://schemas.microsoft.com/office/drawing/2014/main" id="{D7F984A7-CC0B-B518-D7DF-796091CC5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56">
                <a:extLst>
                  <a:ext uri="{FF2B5EF4-FFF2-40B4-BE49-F238E27FC236}">
                    <a16:creationId xmlns:a16="http://schemas.microsoft.com/office/drawing/2014/main" id="{B51F73B2-A155-7AE7-A014-3A0F3C6BA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8" name="Freeform 20257">
                <a:extLst>
                  <a:ext uri="{FF2B5EF4-FFF2-40B4-BE49-F238E27FC236}">
                    <a16:creationId xmlns:a16="http://schemas.microsoft.com/office/drawing/2014/main" id="{BA8CDA05-BB80-359E-A92A-4592D6070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9" name="Freeform 20258">
                <a:extLst>
                  <a:ext uri="{FF2B5EF4-FFF2-40B4-BE49-F238E27FC236}">
                    <a16:creationId xmlns:a16="http://schemas.microsoft.com/office/drawing/2014/main" id="{1AA68D61-D62B-E37E-3AA8-8079116E93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0" name="Freeform 20259">
                <a:extLst>
                  <a:ext uri="{FF2B5EF4-FFF2-40B4-BE49-F238E27FC236}">
                    <a16:creationId xmlns:a16="http://schemas.microsoft.com/office/drawing/2014/main" id="{2C26D011-E54A-14DD-806C-E4D777A0C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1" name="Freeform 20260">
                <a:extLst>
                  <a:ext uri="{FF2B5EF4-FFF2-40B4-BE49-F238E27FC236}">
                    <a16:creationId xmlns:a16="http://schemas.microsoft.com/office/drawing/2014/main" id="{63F55153-E95A-E09F-844F-5C8EE23661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2" name="Freeform 20261">
                <a:extLst>
                  <a:ext uri="{FF2B5EF4-FFF2-40B4-BE49-F238E27FC236}">
                    <a16:creationId xmlns:a16="http://schemas.microsoft.com/office/drawing/2014/main" id="{6B0FE619-EBC6-B3E2-BC42-77B1E7C37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3" name="Freeform 20262">
                <a:extLst>
                  <a:ext uri="{FF2B5EF4-FFF2-40B4-BE49-F238E27FC236}">
                    <a16:creationId xmlns:a16="http://schemas.microsoft.com/office/drawing/2014/main" id="{31CF7174-6D63-AF05-50C0-D87030C6F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4" name="Freeform 20263">
                <a:extLst>
                  <a:ext uri="{FF2B5EF4-FFF2-40B4-BE49-F238E27FC236}">
                    <a16:creationId xmlns:a16="http://schemas.microsoft.com/office/drawing/2014/main" id="{F23C53F7-2C06-8C54-D219-0EAECC8AF8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5" name="Freeform 20264">
                <a:extLst>
                  <a:ext uri="{FF2B5EF4-FFF2-40B4-BE49-F238E27FC236}">
                    <a16:creationId xmlns:a16="http://schemas.microsoft.com/office/drawing/2014/main" id="{C395936D-52ED-EF9F-5582-01A2D4D80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6" name="Freeform 20265">
                <a:extLst>
                  <a:ext uri="{FF2B5EF4-FFF2-40B4-BE49-F238E27FC236}">
                    <a16:creationId xmlns:a16="http://schemas.microsoft.com/office/drawing/2014/main" id="{A35C8523-8F78-B697-6F94-DC1290231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7" name="Freeform 20273">
                <a:extLst>
                  <a:ext uri="{FF2B5EF4-FFF2-40B4-BE49-F238E27FC236}">
                    <a16:creationId xmlns:a16="http://schemas.microsoft.com/office/drawing/2014/main" id="{F97D3727-CFC8-04C7-0106-B66FB882ED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8" name="Freeform 20274">
                <a:extLst>
                  <a:ext uri="{FF2B5EF4-FFF2-40B4-BE49-F238E27FC236}">
                    <a16:creationId xmlns:a16="http://schemas.microsoft.com/office/drawing/2014/main" id="{1B892F20-5017-1F7F-2999-000756DC14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9" name="Freeform 20275">
                <a:extLst>
                  <a:ext uri="{FF2B5EF4-FFF2-40B4-BE49-F238E27FC236}">
                    <a16:creationId xmlns:a16="http://schemas.microsoft.com/office/drawing/2014/main" id="{4A3F0707-2856-2800-3E25-AA33261925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0" name="Freeform 20276">
                <a:extLst>
                  <a:ext uri="{FF2B5EF4-FFF2-40B4-BE49-F238E27FC236}">
                    <a16:creationId xmlns:a16="http://schemas.microsoft.com/office/drawing/2014/main" id="{FA189535-5F93-7991-29ED-20179E5935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1" name="Freeform 20277">
                <a:extLst>
                  <a:ext uri="{FF2B5EF4-FFF2-40B4-BE49-F238E27FC236}">
                    <a16:creationId xmlns:a16="http://schemas.microsoft.com/office/drawing/2014/main" id="{3B06F4AF-97DF-E40E-1A24-6756D67A52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2" name="Freeform 20278">
                <a:extLst>
                  <a:ext uri="{FF2B5EF4-FFF2-40B4-BE49-F238E27FC236}">
                    <a16:creationId xmlns:a16="http://schemas.microsoft.com/office/drawing/2014/main" id="{EE88E645-871E-5CC7-9322-81EE9E65CE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3" name="Freeform 20279">
                <a:extLst>
                  <a:ext uri="{FF2B5EF4-FFF2-40B4-BE49-F238E27FC236}">
                    <a16:creationId xmlns:a16="http://schemas.microsoft.com/office/drawing/2014/main" id="{1EE7CA4A-5BA7-4BA0-8077-435F67981D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4" name="Freeform 20280">
                <a:extLst>
                  <a:ext uri="{FF2B5EF4-FFF2-40B4-BE49-F238E27FC236}">
                    <a16:creationId xmlns:a16="http://schemas.microsoft.com/office/drawing/2014/main" id="{1FE4E0C5-E43B-432B-A13D-CD4E226C78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5" name="Freeform 20281">
                <a:extLst>
                  <a:ext uri="{FF2B5EF4-FFF2-40B4-BE49-F238E27FC236}">
                    <a16:creationId xmlns:a16="http://schemas.microsoft.com/office/drawing/2014/main" id="{EB2980CD-18BA-D513-AA08-635516745B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6" name="Freeform 20282">
                <a:extLst>
                  <a:ext uri="{FF2B5EF4-FFF2-40B4-BE49-F238E27FC236}">
                    <a16:creationId xmlns:a16="http://schemas.microsoft.com/office/drawing/2014/main" id="{E27F0C5A-07FB-5868-330C-46A6270DC5F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7" name="Freeform 20283">
                <a:extLst>
                  <a:ext uri="{FF2B5EF4-FFF2-40B4-BE49-F238E27FC236}">
                    <a16:creationId xmlns:a16="http://schemas.microsoft.com/office/drawing/2014/main" id="{503EEF77-D901-7251-CC8E-DD28376B17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8" name="Freeform 20284">
                <a:extLst>
                  <a:ext uri="{FF2B5EF4-FFF2-40B4-BE49-F238E27FC236}">
                    <a16:creationId xmlns:a16="http://schemas.microsoft.com/office/drawing/2014/main" id="{C8EDFE41-5C0A-3854-E9A4-9C7B540DEB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9" name="Freeform 20287">
                <a:extLst>
                  <a:ext uri="{FF2B5EF4-FFF2-40B4-BE49-F238E27FC236}">
                    <a16:creationId xmlns:a16="http://schemas.microsoft.com/office/drawing/2014/main" id="{09C1ADDB-AE7D-9494-9D5F-0B9041F28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47B73CE4-CACB-6849-BDED-86B06376BD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A8B013CE-4CE7-2DA8-9C57-CE87C30375CF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2AE6B684-701A-6574-135D-DE2EC83471D0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2E7A363-A4F3-2063-BF34-AAD413EA1EA9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DD3824D2-7AEA-8129-0346-4CCB3F56F41F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4CB46DB-AE7F-6407-EB3E-576917C024F7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1E01A2F-2F7D-01A4-E03B-CDE1EC290393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116" name="Freeform 20266">
              <a:extLst>
                <a:ext uri="{FF2B5EF4-FFF2-40B4-BE49-F238E27FC236}">
                  <a16:creationId xmlns:a16="http://schemas.microsoft.com/office/drawing/2014/main" id="{1A04811F-B3F6-366F-B101-2D67CB70C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Freeform 20267">
              <a:extLst>
                <a:ext uri="{FF2B5EF4-FFF2-40B4-BE49-F238E27FC236}">
                  <a16:creationId xmlns:a16="http://schemas.microsoft.com/office/drawing/2014/main" id="{A25FC373-B59C-B341-FE57-9027BD3C1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Freeform 20268">
              <a:extLst>
                <a:ext uri="{FF2B5EF4-FFF2-40B4-BE49-F238E27FC236}">
                  <a16:creationId xmlns:a16="http://schemas.microsoft.com/office/drawing/2014/main" id="{F6915ED7-1F36-4F51-8683-BC2FA495C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9" name="Freeform 20269">
              <a:extLst>
                <a:ext uri="{FF2B5EF4-FFF2-40B4-BE49-F238E27FC236}">
                  <a16:creationId xmlns:a16="http://schemas.microsoft.com/office/drawing/2014/main" id="{1BA9D94B-9DAA-EE7D-8CFC-1F25FACC6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0" name="Oval 20270">
              <a:extLst>
                <a:ext uri="{FF2B5EF4-FFF2-40B4-BE49-F238E27FC236}">
                  <a16:creationId xmlns:a16="http://schemas.microsoft.com/office/drawing/2014/main" id="{4F429AC1-F675-2088-D3B4-7B97DB508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1" name="Oval 20271">
              <a:extLst>
                <a:ext uri="{FF2B5EF4-FFF2-40B4-BE49-F238E27FC236}">
                  <a16:creationId xmlns:a16="http://schemas.microsoft.com/office/drawing/2014/main" id="{A42ABB63-7CFF-CFDC-178C-B3A7C676F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2" name="Oval 20272">
              <a:extLst>
                <a:ext uri="{FF2B5EF4-FFF2-40B4-BE49-F238E27FC236}">
                  <a16:creationId xmlns:a16="http://schemas.microsoft.com/office/drawing/2014/main" id="{4DA556AD-D886-1FD6-83C4-EB23D2B96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3" name="Icon2">
            <a:extLst>
              <a:ext uri="{FF2B5EF4-FFF2-40B4-BE49-F238E27FC236}">
                <a16:creationId xmlns:a16="http://schemas.microsoft.com/office/drawing/2014/main" id="{43FA574D-041E-AB83-E4CD-A00EED8C518E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24" name="Freeform 1895">
              <a:extLst>
                <a:ext uri="{FF2B5EF4-FFF2-40B4-BE49-F238E27FC236}">
                  <a16:creationId xmlns:a16="http://schemas.microsoft.com/office/drawing/2014/main" id="{9121CDFA-D523-2F80-06B8-24A4CACD8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5" name="Freeform 1896">
              <a:extLst>
                <a:ext uri="{FF2B5EF4-FFF2-40B4-BE49-F238E27FC236}">
                  <a16:creationId xmlns:a16="http://schemas.microsoft.com/office/drawing/2014/main" id="{9FC7AA2C-76FE-FCEE-D60A-14D4C03D2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6" name="Freeform 1897">
              <a:extLst>
                <a:ext uri="{FF2B5EF4-FFF2-40B4-BE49-F238E27FC236}">
                  <a16:creationId xmlns:a16="http://schemas.microsoft.com/office/drawing/2014/main" id="{94F2543B-0920-EDD9-7FFE-7228F5966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898">
              <a:extLst>
                <a:ext uri="{FF2B5EF4-FFF2-40B4-BE49-F238E27FC236}">
                  <a16:creationId xmlns:a16="http://schemas.microsoft.com/office/drawing/2014/main" id="{532F29FF-8CD9-A717-BF94-A15E8521A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899">
              <a:extLst>
                <a:ext uri="{FF2B5EF4-FFF2-40B4-BE49-F238E27FC236}">
                  <a16:creationId xmlns:a16="http://schemas.microsoft.com/office/drawing/2014/main" id="{2AD17088-22D6-ABDF-20E9-50C661F88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Line 1900">
              <a:extLst>
                <a:ext uri="{FF2B5EF4-FFF2-40B4-BE49-F238E27FC236}">
                  <a16:creationId xmlns:a16="http://schemas.microsoft.com/office/drawing/2014/main" id="{5B172683-340D-8F5A-9C61-2AD0FAA0C6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Freeform 1901">
              <a:extLst>
                <a:ext uri="{FF2B5EF4-FFF2-40B4-BE49-F238E27FC236}">
                  <a16:creationId xmlns:a16="http://schemas.microsoft.com/office/drawing/2014/main" id="{8E0E3C8C-9475-6950-16C9-61AACE020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902">
              <a:extLst>
                <a:ext uri="{FF2B5EF4-FFF2-40B4-BE49-F238E27FC236}">
                  <a16:creationId xmlns:a16="http://schemas.microsoft.com/office/drawing/2014/main" id="{4A7762D9-6E73-1E0E-CBAF-98E678B76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2" name="Icon1">
            <a:extLst>
              <a:ext uri="{FF2B5EF4-FFF2-40B4-BE49-F238E27FC236}">
                <a16:creationId xmlns:a16="http://schemas.microsoft.com/office/drawing/2014/main" id="{AED48F26-9C24-1A96-3585-F350C07166C0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33" name="Freeform 2055">
              <a:extLst>
                <a:ext uri="{FF2B5EF4-FFF2-40B4-BE49-F238E27FC236}">
                  <a16:creationId xmlns:a16="http://schemas.microsoft.com/office/drawing/2014/main" id="{A6FC4B54-2C43-D69A-6D91-C04C1B796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Freeform 2056">
              <a:extLst>
                <a:ext uri="{FF2B5EF4-FFF2-40B4-BE49-F238E27FC236}">
                  <a16:creationId xmlns:a16="http://schemas.microsoft.com/office/drawing/2014/main" id="{8E1FAEE5-3D78-036E-8545-BF78CA835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5" name="Freeform 2057">
              <a:extLst>
                <a:ext uri="{FF2B5EF4-FFF2-40B4-BE49-F238E27FC236}">
                  <a16:creationId xmlns:a16="http://schemas.microsoft.com/office/drawing/2014/main" id="{744F3DF1-F2B9-F202-38FD-DC4873D56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6" name="Freeform 2058">
              <a:extLst>
                <a:ext uri="{FF2B5EF4-FFF2-40B4-BE49-F238E27FC236}">
                  <a16:creationId xmlns:a16="http://schemas.microsoft.com/office/drawing/2014/main" id="{B87E6C08-1B88-006B-6D38-5033356E8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7" name="Line 2059">
              <a:extLst>
                <a:ext uri="{FF2B5EF4-FFF2-40B4-BE49-F238E27FC236}">
                  <a16:creationId xmlns:a16="http://schemas.microsoft.com/office/drawing/2014/main" id="{D6ABDDA5-08D2-4864-F1F5-A362002450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8" name="Icon3">
            <a:extLst>
              <a:ext uri="{FF2B5EF4-FFF2-40B4-BE49-F238E27FC236}">
                <a16:creationId xmlns:a16="http://schemas.microsoft.com/office/drawing/2014/main" id="{4459EC6F-F14F-A37F-A1D3-0FEABA534368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39" name="Freeform 1416">
              <a:extLst>
                <a:ext uri="{FF2B5EF4-FFF2-40B4-BE49-F238E27FC236}">
                  <a16:creationId xmlns:a16="http://schemas.microsoft.com/office/drawing/2014/main" id="{32B1366F-B282-D82E-14D6-D22289A02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0" name="Freeform 1417">
              <a:extLst>
                <a:ext uri="{FF2B5EF4-FFF2-40B4-BE49-F238E27FC236}">
                  <a16:creationId xmlns:a16="http://schemas.microsoft.com/office/drawing/2014/main" id="{B66E7C2F-C55A-CDF5-8DEA-CF3ED7684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1" name="Line 1418">
              <a:extLst>
                <a:ext uri="{FF2B5EF4-FFF2-40B4-BE49-F238E27FC236}">
                  <a16:creationId xmlns:a16="http://schemas.microsoft.com/office/drawing/2014/main" id="{2A963CF4-89FF-F1E4-551F-17E03D6B2D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2" name="Freeform 1419">
              <a:extLst>
                <a:ext uri="{FF2B5EF4-FFF2-40B4-BE49-F238E27FC236}">
                  <a16:creationId xmlns:a16="http://schemas.microsoft.com/office/drawing/2014/main" id="{4F942D42-3DFD-04EB-DFB1-DA4E7376E9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3" name="Icon4">
            <a:extLst>
              <a:ext uri="{FF2B5EF4-FFF2-40B4-BE49-F238E27FC236}">
                <a16:creationId xmlns:a16="http://schemas.microsoft.com/office/drawing/2014/main" id="{3C7C9DC5-019C-113E-07FF-380C891FD9AA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44" name="Freeform 2855">
              <a:extLst>
                <a:ext uri="{FF2B5EF4-FFF2-40B4-BE49-F238E27FC236}">
                  <a16:creationId xmlns:a16="http://schemas.microsoft.com/office/drawing/2014/main" id="{3BA9938E-9EE0-AE52-774B-E51BD1D8A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5" name="Freeform 2856">
              <a:extLst>
                <a:ext uri="{FF2B5EF4-FFF2-40B4-BE49-F238E27FC236}">
                  <a16:creationId xmlns:a16="http://schemas.microsoft.com/office/drawing/2014/main" id="{D05A68F0-8FA4-A668-0DBB-1F6EA82C7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6" name="Line 2857">
              <a:extLst>
                <a:ext uri="{FF2B5EF4-FFF2-40B4-BE49-F238E27FC236}">
                  <a16:creationId xmlns:a16="http://schemas.microsoft.com/office/drawing/2014/main" id="{2C249157-976B-7B1C-0688-A1E3F7D749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7" name="Icon5">
            <a:extLst>
              <a:ext uri="{FF2B5EF4-FFF2-40B4-BE49-F238E27FC236}">
                <a16:creationId xmlns:a16="http://schemas.microsoft.com/office/drawing/2014/main" id="{67826052-ABB6-9E50-6872-9C9A2F7BB164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48" name="Freeform 1700">
              <a:extLst>
                <a:ext uri="{FF2B5EF4-FFF2-40B4-BE49-F238E27FC236}">
                  <a16:creationId xmlns:a16="http://schemas.microsoft.com/office/drawing/2014/main" id="{3AADF224-D836-DFD7-FC97-A1814E4611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9" name="Freeform 1701">
              <a:extLst>
                <a:ext uri="{FF2B5EF4-FFF2-40B4-BE49-F238E27FC236}">
                  <a16:creationId xmlns:a16="http://schemas.microsoft.com/office/drawing/2014/main" id="{34759A25-A7A0-EED3-6CC1-DFC9F70835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0" name="Freeform 1702">
              <a:extLst>
                <a:ext uri="{FF2B5EF4-FFF2-40B4-BE49-F238E27FC236}">
                  <a16:creationId xmlns:a16="http://schemas.microsoft.com/office/drawing/2014/main" id="{30CB4B06-1B9B-31A4-C19A-E5CCF9112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1" name="Freeform 1703">
              <a:extLst>
                <a:ext uri="{FF2B5EF4-FFF2-40B4-BE49-F238E27FC236}">
                  <a16:creationId xmlns:a16="http://schemas.microsoft.com/office/drawing/2014/main" id="{EF421FC2-7651-D241-2E78-6F12505D9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2" name="Line 1704">
              <a:extLst>
                <a:ext uri="{FF2B5EF4-FFF2-40B4-BE49-F238E27FC236}">
                  <a16:creationId xmlns:a16="http://schemas.microsoft.com/office/drawing/2014/main" id="{951749BF-B379-A332-2AF6-95E1BE099F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3" name="Freeform 1705">
              <a:extLst>
                <a:ext uri="{FF2B5EF4-FFF2-40B4-BE49-F238E27FC236}">
                  <a16:creationId xmlns:a16="http://schemas.microsoft.com/office/drawing/2014/main" id="{6D0D4169-6037-442C-974D-9473A6B2D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4" name="Line 1706">
              <a:extLst>
                <a:ext uri="{FF2B5EF4-FFF2-40B4-BE49-F238E27FC236}">
                  <a16:creationId xmlns:a16="http://schemas.microsoft.com/office/drawing/2014/main" id="{2CE1C342-3A7F-8352-87D2-FECF7C3E4F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5" name="Line 1707">
              <a:extLst>
                <a:ext uri="{FF2B5EF4-FFF2-40B4-BE49-F238E27FC236}">
                  <a16:creationId xmlns:a16="http://schemas.microsoft.com/office/drawing/2014/main" id="{B5ADA8A6-5E11-C3BA-7F91-985663B969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6" name="Oval 1708">
              <a:extLst>
                <a:ext uri="{FF2B5EF4-FFF2-40B4-BE49-F238E27FC236}">
                  <a16:creationId xmlns:a16="http://schemas.microsoft.com/office/drawing/2014/main" id="{D278A22C-9A4D-661B-9C6C-94DD2CBA1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57" name="TextBox 25">
            <a:extLst>
              <a:ext uri="{FF2B5EF4-FFF2-40B4-BE49-F238E27FC236}">
                <a16:creationId xmlns:a16="http://schemas.microsoft.com/office/drawing/2014/main" id="{965B4CE5-D49F-560C-3022-2D617B1FCBC1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8AFF69EE-6252-107E-F147-6F85EC0AA8F7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01">
            <a:extLst>
              <a:ext uri="{FF2B5EF4-FFF2-40B4-BE49-F238E27FC236}">
                <a16:creationId xmlns:a16="http://schemas.microsoft.com/office/drawing/2014/main" id="{B90B7EF6-3A5A-3CAC-7D95-D044FF01CB54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AF26CA9-D4C8-F88F-112F-467C84085E9D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0202">
              <a:extLst>
                <a:ext uri="{FF2B5EF4-FFF2-40B4-BE49-F238E27FC236}">
                  <a16:creationId xmlns:a16="http://schemas.microsoft.com/office/drawing/2014/main" id="{32993D78-B029-A75F-C58A-7E3C72C75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" name="Freeform 20203">
              <a:extLst>
                <a:ext uri="{FF2B5EF4-FFF2-40B4-BE49-F238E27FC236}">
                  <a16:creationId xmlns:a16="http://schemas.microsoft.com/office/drawing/2014/main" id="{B391E808-028A-9C88-CE5E-0328FFC1E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C61353-DE38-F41B-14FA-FBED3C234453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7" name="Freeform 20204">
              <a:extLst>
                <a:ext uri="{FF2B5EF4-FFF2-40B4-BE49-F238E27FC236}">
                  <a16:creationId xmlns:a16="http://schemas.microsoft.com/office/drawing/2014/main" id="{CDC275CB-905D-57E2-E9BA-46B576E3D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" name="Freeform 20205">
              <a:extLst>
                <a:ext uri="{FF2B5EF4-FFF2-40B4-BE49-F238E27FC236}">
                  <a16:creationId xmlns:a16="http://schemas.microsoft.com/office/drawing/2014/main" id="{1F18F54E-0A66-176E-B413-A8B2C0A39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F01D723-81D0-13F2-D185-9A4CA12288D9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0" name="Freeform 20207">
              <a:extLst>
                <a:ext uri="{FF2B5EF4-FFF2-40B4-BE49-F238E27FC236}">
                  <a16:creationId xmlns:a16="http://schemas.microsoft.com/office/drawing/2014/main" id="{97F9A434-1184-8C1E-5490-B8639698F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20208">
              <a:extLst>
                <a:ext uri="{FF2B5EF4-FFF2-40B4-BE49-F238E27FC236}">
                  <a16:creationId xmlns:a16="http://schemas.microsoft.com/office/drawing/2014/main" id="{3D77411A-4A20-5850-EFEC-940CDB00F79B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223A77-8FC3-2D06-9A9C-0889EE3CC50D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20208">
              <a:extLst>
                <a:ext uri="{FF2B5EF4-FFF2-40B4-BE49-F238E27FC236}">
                  <a16:creationId xmlns:a16="http://schemas.microsoft.com/office/drawing/2014/main" id="{5581BC08-0C40-5F6F-A93B-CBA71D654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20209">
              <a:extLst>
                <a:ext uri="{FF2B5EF4-FFF2-40B4-BE49-F238E27FC236}">
                  <a16:creationId xmlns:a16="http://schemas.microsoft.com/office/drawing/2014/main" id="{3F1E9886-C14F-E5F5-B8D7-0F22BEE3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FD2213-CA4A-26F2-C5FC-A8C95202B518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 20210">
              <a:extLst>
                <a:ext uri="{FF2B5EF4-FFF2-40B4-BE49-F238E27FC236}">
                  <a16:creationId xmlns:a16="http://schemas.microsoft.com/office/drawing/2014/main" id="{91D29ACA-E4AF-D0E4-EA42-EAAF98687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" name="Freeform 20211">
              <a:extLst>
                <a:ext uri="{FF2B5EF4-FFF2-40B4-BE49-F238E27FC236}">
                  <a16:creationId xmlns:a16="http://schemas.microsoft.com/office/drawing/2014/main" id="{A8A0A1D0-67FE-E2E3-69D4-B91F31B52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8" name="Rectangle 20217">
            <a:extLst>
              <a:ext uri="{FF2B5EF4-FFF2-40B4-BE49-F238E27FC236}">
                <a16:creationId xmlns:a16="http://schemas.microsoft.com/office/drawing/2014/main" id="{EB01D81E-A2EB-DE04-1714-F2F5304DC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20218">
            <a:extLst>
              <a:ext uri="{FF2B5EF4-FFF2-40B4-BE49-F238E27FC236}">
                <a16:creationId xmlns:a16="http://schemas.microsoft.com/office/drawing/2014/main" id="{B9F03066-E25E-05DF-0732-BF48163455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0" name="Rectangle 20219">
            <a:extLst>
              <a:ext uri="{FF2B5EF4-FFF2-40B4-BE49-F238E27FC236}">
                <a16:creationId xmlns:a16="http://schemas.microsoft.com/office/drawing/2014/main" id="{B0195420-18C4-A39A-B237-26E36B53D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1" name="Rectangle 20220">
            <a:extLst>
              <a:ext uri="{FF2B5EF4-FFF2-40B4-BE49-F238E27FC236}">
                <a16:creationId xmlns:a16="http://schemas.microsoft.com/office/drawing/2014/main" id="{5C2E065B-8331-9A99-2C1C-D9C974AC9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1">
                    <a:lumMod val="10000"/>
                  </a:schemeClr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tx1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22" name="Rectangle 20221">
            <a:extLst>
              <a:ext uri="{FF2B5EF4-FFF2-40B4-BE49-F238E27FC236}">
                <a16:creationId xmlns:a16="http://schemas.microsoft.com/office/drawing/2014/main" id="{0AFBF360-8A7C-AABB-A94D-78426ED09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1">
                    <a:lumMod val="10000"/>
                  </a:schemeClr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tx1">
                  <a:lumMod val="10000"/>
                </a:schemeClr>
              </a:solidFill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1B7A1D9-9E40-5698-6D0D-5B92DB1D388C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9435E9A0-6CE5-311E-5DE4-3097B9A83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533E2F1-18E9-419B-8458-4B9E86B496D9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26" name="Freeform 20285">
                <a:extLst>
                  <a:ext uri="{FF2B5EF4-FFF2-40B4-BE49-F238E27FC236}">
                    <a16:creationId xmlns:a16="http://schemas.microsoft.com/office/drawing/2014/main" id="{70C130D9-81B5-3479-3F86-B4FB4A7FFC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7" name="Freeform 20286">
                <a:extLst>
                  <a:ext uri="{FF2B5EF4-FFF2-40B4-BE49-F238E27FC236}">
                    <a16:creationId xmlns:a16="http://schemas.microsoft.com/office/drawing/2014/main" id="{EBD67B40-3DE7-2D6D-C807-63CA6327EE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56F2D52-FC23-59CF-55B3-BAFA66DB1752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A803439-79E8-F77B-7082-4F92ABB554C7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31" name="Oval 20222">
                <a:extLst>
                  <a:ext uri="{FF2B5EF4-FFF2-40B4-BE49-F238E27FC236}">
                    <a16:creationId xmlns:a16="http://schemas.microsoft.com/office/drawing/2014/main" id="{26A09380-DD07-26F6-D401-85C0DA2BD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2" name="Freeform 20223">
                <a:extLst>
                  <a:ext uri="{FF2B5EF4-FFF2-40B4-BE49-F238E27FC236}">
                    <a16:creationId xmlns:a16="http://schemas.microsoft.com/office/drawing/2014/main" id="{1190969A-85EB-C734-FD1B-160DED65D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3" name="Freeform 20224">
                <a:extLst>
                  <a:ext uri="{FF2B5EF4-FFF2-40B4-BE49-F238E27FC236}">
                    <a16:creationId xmlns:a16="http://schemas.microsoft.com/office/drawing/2014/main" id="{FA2FAFE8-5203-D9A4-9386-B00694752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4" name="Freeform 20225">
                <a:extLst>
                  <a:ext uri="{FF2B5EF4-FFF2-40B4-BE49-F238E27FC236}">
                    <a16:creationId xmlns:a16="http://schemas.microsoft.com/office/drawing/2014/main" id="{AE7BF670-8947-A4A5-4DF5-AC09AA556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5" name="Freeform 20226">
                <a:extLst>
                  <a:ext uri="{FF2B5EF4-FFF2-40B4-BE49-F238E27FC236}">
                    <a16:creationId xmlns:a16="http://schemas.microsoft.com/office/drawing/2014/main" id="{E89FC7EC-570B-8448-982A-25F9769CA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6" name="Freeform 20227">
                <a:extLst>
                  <a:ext uri="{FF2B5EF4-FFF2-40B4-BE49-F238E27FC236}">
                    <a16:creationId xmlns:a16="http://schemas.microsoft.com/office/drawing/2014/main" id="{D61C557E-103F-C1F6-37B5-004EC7E60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7" name="Freeform 20228">
                <a:extLst>
                  <a:ext uri="{FF2B5EF4-FFF2-40B4-BE49-F238E27FC236}">
                    <a16:creationId xmlns:a16="http://schemas.microsoft.com/office/drawing/2014/main" id="{5AD9011F-FDA1-2849-05FB-7A75B5E10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8" name="Freeform 20229">
                <a:extLst>
                  <a:ext uri="{FF2B5EF4-FFF2-40B4-BE49-F238E27FC236}">
                    <a16:creationId xmlns:a16="http://schemas.microsoft.com/office/drawing/2014/main" id="{DBFD98C9-5E8B-A2BD-4BAE-CE7585888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9" name="Freeform 20230">
                <a:extLst>
                  <a:ext uri="{FF2B5EF4-FFF2-40B4-BE49-F238E27FC236}">
                    <a16:creationId xmlns:a16="http://schemas.microsoft.com/office/drawing/2014/main" id="{0CBC28A6-F44A-7740-2602-5A668F8CCB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0" name="Freeform 20231">
                <a:extLst>
                  <a:ext uri="{FF2B5EF4-FFF2-40B4-BE49-F238E27FC236}">
                    <a16:creationId xmlns:a16="http://schemas.microsoft.com/office/drawing/2014/main" id="{95C7C969-6CBF-4CCB-A8A3-6A0273A2ED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1" name="Freeform 20232">
                <a:extLst>
                  <a:ext uri="{FF2B5EF4-FFF2-40B4-BE49-F238E27FC236}">
                    <a16:creationId xmlns:a16="http://schemas.microsoft.com/office/drawing/2014/main" id="{C9C8296A-847D-B912-C6AF-ACC5AB6EC4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2" name="Freeform 20233">
                <a:extLst>
                  <a:ext uri="{FF2B5EF4-FFF2-40B4-BE49-F238E27FC236}">
                    <a16:creationId xmlns:a16="http://schemas.microsoft.com/office/drawing/2014/main" id="{584D0366-213D-DA76-D2E6-1678269B18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3" name="Freeform 20234">
                <a:extLst>
                  <a:ext uri="{FF2B5EF4-FFF2-40B4-BE49-F238E27FC236}">
                    <a16:creationId xmlns:a16="http://schemas.microsoft.com/office/drawing/2014/main" id="{B067BD09-5CE7-9AD7-76FE-547D99846E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4" name="Freeform 20235">
                <a:extLst>
                  <a:ext uri="{FF2B5EF4-FFF2-40B4-BE49-F238E27FC236}">
                    <a16:creationId xmlns:a16="http://schemas.microsoft.com/office/drawing/2014/main" id="{A0C0B116-A0C4-289B-8476-C571BA012C1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5" name="Freeform 20236">
                <a:extLst>
                  <a:ext uri="{FF2B5EF4-FFF2-40B4-BE49-F238E27FC236}">
                    <a16:creationId xmlns:a16="http://schemas.microsoft.com/office/drawing/2014/main" id="{B04B6B08-855B-F5B8-4D40-C19F7E7FF3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6" name="Freeform 20237">
                <a:extLst>
                  <a:ext uri="{FF2B5EF4-FFF2-40B4-BE49-F238E27FC236}">
                    <a16:creationId xmlns:a16="http://schemas.microsoft.com/office/drawing/2014/main" id="{6938F860-804C-AD63-C3CB-0B4E4C042B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7" name="Freeform 20238">
                <a:extLst>
                  <a:ext uri="{FF2B5EF4-FFF2-40B4-BE49-F238E27FC236}">
                    <a16:creationId xmlns:a16="http://schemas.microsoft.com/office/drawing/2014/main" id="{41DD1ED7-C3B8-F532-7E63-86B83BD0C0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8" name="Freeform 20239">
                <a:extLst>
                  <a:ext uri="{FF2B5EF4-FFF2-40B4-BE49-F238E27FC236}">
                    <a16:creationId xmlns:a16="http://schemas.microsoft.com/office/drawing/2014/main" id="{CC821452-4D32-9E3D-B40E-EDD6409EE6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40">
                <a:extLst>
                  <a:ext uri="{FF2B5EF4-FFF2-40B4-BE49-F238E27FC236}">
                    <a16:creationId xmlns:a16="http://schemas.microsoft.com/office/drawing/2014/main" id="{1ECB6FF8-CBD5-839C-28E2-B3022FEBF9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0" name="Freeform 20241">
                <a:extLst>
                  <a:ext uri="{FF2B5EF4-FFF2-40B4-BE49-F238E27FC236}">
                    <a16:creationId xmlns:a16="http://schemas.microsoft.com/office/drawing/2014/main" id="{8A1D55FE-A0E1-2356-235F-7746FEFD14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1" name="Freeform 20242">
                <a:extLst>
                  <a:ext uri="{FF2B5EF4-FFF2-40B4-BE49-F238E27FC236}">
                    <a16:creationId xmlns:a16="http://schemas.microsoft.com/office/drawing/2014/main" id="{43FFEC01-EB0B-DE22-2198-D29E9DB462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2" name="Freeform 20243">
                <a:extLst>
                  <a:ext uri="{FF2B5EF4-FFF2-40B4-BE49-F238E27FC236}">
                    <a16:creationId xmlns:a16="http://schemas.microsoft.com/office/drawing/2014/main" id="{9AA83B24-E8E8-63C3-5DF8-16F540AC7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3" name="Freeform 20244">
                <a:extLst>
                  <a:ext uri="{FF2B5EF4-FFF2-40B4-BE49-F238E27FC236}">
                    <a16:creationId xmlns:a16="http://schemas.microsoft.com/office/drawing/2014/main" id="{221A4AB8-C1A3-AE7D-66B4-2E474BC6A1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45">
                <a:extLst>
                  <a:ext uri="{FF2B5EF4-FFF2-40B4-BE49-F238E27FC236}">
                    <a16:creationId xmlns:a16="http://schemas.microsoft.com/office/drawing/2014/main" id="{F13D1F9A-6FE2-6227-89A7-5D742A4CCB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46">
                <a:extLst>
                  <a:ext uri="{FF2B5EF4-FFF2-40B4-BE49-F238E27FC236}">
                    <a16:creationId xmlns:a16="http://schemas.microsoft.com/office/drawing/2014/main" id="{3A9AB1C7-01A0-2E45-F6C4-0B8A59EA5C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47">
                <a:extLst>
                  <a:ext uri="{FF2B5EF4-FFF2-40B4-BE49-F238E27FC236}">
                    <a16:creationId xmlns:a16="http://schemas.microsoft.com/office/drawing/2014/main" id="{D4088056-4B47-0052-3312-AEA87EE6F3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48">
                <a:extLst>
                  <a:ext uri="{FF2B5EF4-FFF2-40B4-BE49-F238E27FC236}">
                    <a16:creationId xmlns:a16="http://schemas.microsoft.com/office/drawing/2014/main" id="{D057D1BB-CD48-FCC6-5CFE-3B9171A4CA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49">
                <a:extLst>
                  <a:ext uri="{FF2B5EF4-FFF2-40B4-BE49-F238E27FC236}">
                    <a16:creationId xmlns:a16="http://schemas.microsoft.com/office/drawing/2014/main" id="{808DDAFA-EC64-8326-08C4-4B3FFEEF72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50">
                <a:extLst>
                  <a:ext uri="{FF2B5EF4-FFF2-40B4-BE49-F238E27FC236}">
                    <a16:creationId xmlns:a16="http://schemas.microsoft.com/office/drawing/2014/main" id="{C5CE5BB0-4B74-9473-6582-8B2B2ACFF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51">
                <a:extLst>
                  <a:ext uri="{FF2B5EF4-FFF2-40B4-BE49-F238E27FC236}">
                    <a16:creationId xmlns:a16="http://schemas.microsoft.com/office/drawing/2014/main" id="{4272B188-4149-5BC3-EB0F-BE227C5B5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52">
                <a:extLst>
                  <a:ext uri="{FF2B5EF4-FFF2-40B4-BE49-F238E27FC236}">
                    <a16:creationId xmlns:a16="http://schemas.microsoft.com/office/drawing/2014/main" id="{500ACBE7-3E2C-55AD-8E21-73826B609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53">
                <a:extLst>
                  <a:ext uri="{FF2B5EF4-FFF2-40B4-BE49-F238E27FC236}">
                    <a16:creationId xmlns:a16="http://schemas.microsoft.com/office/drawing/2014/main" id="{B92CAF0C-68B8-2129-9D26-69B162E7C7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54">
                <a:extLst>
                  <a:ext uri="{FF2B5EF4-FFF2-40B4-BE49-F238E27FC236}">
                    <a16:creationId xmlns:a16="http://schemas.microsoft.com/office/drawing/2014/main" id="{D550C039-C5E6-7742-093F-24C763BD4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55">
                <a:extLst>
                  <a:ext uri="{FF2B5EF4-FFF2-40B4-BE49-F238E27FC236}">
                    <a16:creationId xmlns:a16="http://schemas.microsoft.com/office/drawing/2014/main" id="{493D40B0-46E5-7A58-F6BE-8739D29C6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56">
                <a:extLst>
                  <a:ext uri="{FF2B5EF4-FFF2-40B4-BE49-F238E27FC236}">
                    <a16:creationId xmlns:a16="http://schemas.microsoft.com/office/drawing/2014/main" id="{A6B70ACE-ABFE-2BC2-69B0-6B154D07D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57">
                <a:extLst>
                  <a:ext uri="{FF2B5EF4-FFF2-40B4-BE49-F238E27FC236}">
                    <a16:creationId xmlns:a16="http://schemas.microsoft.com/office/drawing/2014/main" id="{B11795EF-CB69-AE67-F7C4-4E15A4596A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58">
                <a:extLst>
                  <a:ext uri="{FF2B5EF4-FFF2-40B4-BE49-F238E27FC236}">
                    <a16:creationId xmlns:a16="http://schemas.microsoft.com/office/drawing/2014/main" id="{C1A3F87F-64EC-52AB-7F0E-6DBCF64BD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59">
                <a:extLst>
                  <a:ext uri="{FF2B5EF4-FFF2-40B4-BE49-F238E27FC236}">
                    <a16:creationId xmlns:a16="http://schemas.microsoft.com/office/drawing/2014/main" id="{B75930C5-CF76-6CCA-B43F-11ABB99CFE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60">
                <a:extLst>
                  <a:ext uri="{FF2B5EF4-FFF2-40B4-BE49-F238E27FC236}">
                    <a16:creationId xmlns:a16="http://schemas.microsoft.com/office/drawing/2014/main" id="{A82387D6-4D61-D2C5-AA4E-AB03922BE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61">
                <a:extLst>
                  <a:ext uri="{FF2B5EF4-FFF2-40B4-BE49-F238E27FC236}">
                    <a16:creationId xmlns:a16="http://schemas.microsoft.com/office/drawing/2014/main" id="{6BFED952-3BC8-B459-1E9A-86B02C903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62">
                <a:extLst>
                  <a:ext uri="{FF2B5EF4-FFF2-40B4-BE49-F238E27FC236}">
                    <a16:creationId xmlns:a16="http://schemas.microsoft.com/office/drawing/2014/main" id="{586C0BB0-89F2-139E-D750-178CBB5EF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63">
                <a:extLst>
                  <a:ext uri="{FF2B5EF4-FFF2-40B4-BE49-F238E27FC236}">
                    <a16:creationId xmlns:a16="http://schemas.microsoft.com/office/drawing/2014/main" id="{742C63DF-C167-100B-D391-1B17F69FC5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64">
                <a:extLst>
                  <a:ext uri="{FF2B5EF4-FFF2-40B4-BE49-F238E27FC236}">
                    <a16:creationId xmlns:a16="http://schemas.microsoft.com/office/drawing/2014/main" id="{22E545C5-051C-3259-8138-AB43B84FB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65">
                <a:extLst>
                  <a:ext uri="{FF2B5EF4-FFF2-40B4-BE49-F238E27FC236}">
                    <a16:creationId xmlns:a16="http://schemas.microsoft.com/office/drawing/2014/main" id="{EED80039-2667-5712-65DE-E7B5BEB15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73">
                <a:extLst>
                  <a:ext uri="{FF2B5EF4-FFF2-40B4-BE49-F238E27FC236}">
                    <a16:creationId xmlns:a16="http://schemas.microsoft.com/office/drawing/2014/main" id="{06242A08-A232-FDB1-17B2-F627A4E383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74">
                <a:extLst>
                  <a:ext uri="{FF2B5EF4-FFF2-40B4-BE49-F238E27FC236}">
                    <a16:creationId xmlns:a16="http://schemas.microsoft.com/office/drawing/2014/main" id="{64253F27-E152-6C05-2FF9-BDC235CACF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75">
                <a:extLst>
                  <a:ext uri="{FF2B5EF4-FFF2-40B4-BE49-F238E27FC236}">
                    <a16:creationId xmlns:a16="http://schemas.microsoft.com/office/drawing/2014/main" id="{E671ED75-CD6A-8F71-AEDE-E94FCECD48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76">
                <a:extLst>
                  <a:ext uri="{FF2B5EF4-FFF2-40B4-BE49-F238E27FC236}">
                    <a16:creationId xmlns:a16="http://schemas.microsoft.com/office/drawing/2014/main" id="{F039E438-4DB2-F611-C46C-F5A7610A64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77">
                <a:extLst>
                  <a:ext uri="{FF2B5EF4-FFF2-40B4-BE49-F238E27FC236}">
                    <a16:creationId xmlns:a16="http://schemas.microsoft.com/office/drawing/2014/main" id="{63A57DA5-17F2-CBE6-419E-17DAA885FA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78">
                <a:extLst>
                  <a:ext uri="{FF2B5EF4-FFF2-40B4-BE49-F238E27FC236}">
                    <a16:creationId xmlns:a16="http://schemas.microsoft.com/office/drawing/2014/main" id="{53861B0C-8E98-BB0D-34DE-FC08133DCF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79">
                <a:extLst>
                  <a:ext uri="{FF2B5EF4-FFF2-40B4-BE49-F238E27FC236}">
                    <a16:creationId xmlns:a16="http://schemas.microsoft.com/office/drawing/2014/main" id="{2BD1F3C0-79DC-6301-8BB7-B7021BB62D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80">
                <a:extLst>
                  <a:ext uri="{FF2B5EF4-FFF2-40B4-BE49-F238E27FC236}">
                    <a16:creationId xmlns:a16="http://schemas.microsoft.com/office/drawing/2014/main" id="{50BF26DC-FF95-A0A9-6CB6-DB73DF04E2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81">
                <a:extLst>
                  <a:ext uri="{FF2B5EF4-FFF2-40B4-BE49-F238E27FC236}">
                    <a16:creationId xmlns:a16="http://schemas.microsoft.com/office/drawing/2014/main" id="{9569E5E6-D2FD-5F4B-5C2E-29C8A67D33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82">
                <a:extLst>
                  <a:ext uri="{FF2B5EF4-FFF2-40B4-BE49-F238E27FC236}">
                    <a16:creationId xmlns:a16="http://schemas.microsoft.com/office/drawing/2014/main" id="{C64D3FD6-73E9-A9A5-D28A-016B19D2C5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83">
                <a:extLst>
                  <a:ext uri="{FF2B5EF4-FFF2-40B4-BE49-F238E27FC236}">
                    <a16:creationId xmlns:a16="http://schemas.microsoft.com/office/drawing/2014/main" id="{63722D9A-5724-14CB-CE3A-F2DACFAB4C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84">
                <a:extLst>
                  <a:ext uri="{FF2B5EF4-FFF2-40B4-BE49-F238E27FC236}">
                    <a16:creationId xmlns:a16="http://schemas.microsoft.com/office/drawing/2014/main" id="{70B6FFA5-0421-F894-EAB7-07144C96BF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87">
                <a:extLst>
                  <a:ext uri="{FF2B5EF4-FFF2-40B4-BE49-F238E27FC236}">
                    <a16:creationId xmlns:a16="http://schemas.microsoft.com/office/drawing/2014/main" id="{D672A542-78E7-3D54-1B6C-4920F4EE1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88028B6-47E6-8BCB-9D50-0421E0057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3759FF01-CE35-C6F2-052B-17224549CB5E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1">
                  <a:lumMod val="1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67ACF13E-7B6C-DAB3-3F5B-5522A0BFE7EC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tx1">
                    <a:lumMod val="1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tx1">
                  <a:lumMod val="1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A3172CE-A6E3-5DA2-6434-2EE93A53EE14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836C205-540B-018C-C78B-F76900DEE877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6DCCA33-349E-E697-0A69-63F35630E9A9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CD44748-B0C4-3546-5669-7F20A5E5EC1F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94" name="Freeform 20266">
              <a:extLst>
                <a:ext uri="{FF2B5EF4-FFF2-40B4-BE49-F238E27FC236}">
                  <a16:creationId xmlns:a16="http://schemas.microsoft.com/office/drawing/2014/main" id="{994F15D0-5464-0FC8-05E8-ABF81D935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5" name="Freeform 20267">
              <a:extLst>
                <a:ext uri="{FF2B5EF4-FFF2-40B4-BE49-F238E27FC236}">
                  <a16:creationId xmlns:a16="http://schemas.microsoft.com/office/drawing/2014/main" id="{9F1CB99D-198C-B16F-DCC3-12D662715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6" name="Freeform 20268">
              <a:extLst>
                <a:ext uri="{FF2B5EF4-FFF2-40B4-BE49-F238E27FC236}">
                  <a16:creationId xmlns:a16="http://schemas.microsoft.com/office/drawing/2014/main" id="{56F23C2C-F150-C5D0-AD2D-6FADF2877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7" name="Freeform 20269">
              <a:extLst>
                <a:ext uri="{FF2B5EF4-FFF2-40B4-BE49-F238E27FC236}">
                  <a16:creationId xmlns:a16="http://schemas.microsoft.com/office/drawing/2014/main" id="{5DDBDE36-CDC1-B0E6-BA4B-EBDDDCD383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8" name="Oval 20270">
              <a:extLst>
                <a:ext uri="{FF2B5EF4-FFF2-40B4-BE49-F238E27FC236}">
                  <a16:creationId xmlns:a16="http://schemas.microsoft.com/office/drawing/2014/main" id="{C63EECFB-E878-D2AF-F8D2-1A09848C7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99" name="Oval 20271">
              <a:extLst>
                <a:ext uri="{FF2B5EF4-FFF2-40B4-BE49-F238E27FC236}">
                  <a16:creationId xmlns:a16="http://schemas.microsoft.com/office/drawing/2014/main" id="{C3C8813A-0AC0-1006-1D96-A1DDD02B1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0" name="Oval 20272">
              <a:extLst>
                <a:ext uri="{FF2B5EF4-FFF2-40B4-BE49-F238E27FC236}">
                  <a16:creationId xmlns:a16="http://schemas.microsoft.com/office/drawing/2014/main" id="{4BAFA73C-9195-D7B2-8D84-E94279BA6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01" name="Icon2">
            <a:extLst>
              <a:ext uri="{FF2B5EF4-FFF2-40B4-BE49-F238E27FC236}">
                <a16:creationId xmlns:a16="http://schemas.microsoft.com/office/drawing/2014/main" id="{D50B06C4-03B3-5CA3-5FC5-3BDA8DD1175A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02" name="Freeform 1895">
              <a:extLst>
                <a:ext uri="{FF2B5EF4-FFF2-40B4-BE49-F238E27FC236}">
                  <a16:creationId xmlns:a16="http://schemas.microsoft.com/office/drawing/2014/main" id="{DC45F2D2-9FF8-342E-B1C3-DCBB3BBB9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3" name="Freeform 1896">
              <a:extLst>
                <a:ext uri="{FF2B5EF4-FFF2-40B4-BE49-F238E27FC236}">
                  <a16:creationId xmlns:a16="http://schemas.microsoft.com/office/drawing/2014/main" id="{803BFCDB-5D36-3624-C9DD-95801EFEC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4" name="Freeform 1897">
              <a:extLst>
                <a:ext uri="{FF2B5EF4-FFF2-40B4-BE49-F238E27FC236}">
                  <a16:creationId xmlns:a16="http://schemas.microsoft.com/office/drawing/2014/main" id="{6B242728-7E9A-A83E-F0C5-6028A262B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5" name="Freeform 1898">
              <a:extLst>
                <a:ext uri="{FF2B5EF4-FFF2-40B4-BE49-F238E27FC236}">
                  <a16:creationId xmlns:a16="http://schemas.microsoft.com/office/drawing/2014/main" id="{B4D87F3C-ADE3-1CBA-5169-CF952A316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6" name="Freeform 1899">
              <a:extLst>
                <a:ext uri="{FF2B5EF4-FFF2-40B4-BE49-F238E27FC236}">
                  <a16:creationId xmlns:a16="http://schemas.microsoft.com/office/drawing/2014/main" id="{FF6376D3-E838-3B55-0383-48742158B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7" name="Line 1900">
              <a:extLst>
                <a:ext uri="{FF2B5EF4-FFF2-40B4-BE49-F238E27FC236}">
                  <a16:creationId xmlns:a16="http://schemas.microsoft.com/office/drawing/2014/main" id="{97CC6E71-27D8-645C-7231-397071F707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8" name="Freeform 1901">
              <a:extLst>
                <a:ext uri="{FF2B5EF4-FFF2-40B4-BE49-F238E27FC236}">
                  <a16:creationId xmlns:a16="http://schemas.microsoft.com/office/drawing/2014/main" id="{8615BDD4-5A8F-5426-D4D3-A237561289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09" name="Freeform 1902">
              <a:extLst>
                <a:ext uri="{FF2B5EF4-FFF2-40B4-BE49-F238E27FC236}">
                  <a16:creationId xmlns:a16="http://schemas.microsoft.com/office/drawing/2014/main" id="{111C02A5-9B36-197A-0366-A0A90C353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10" name="Icon1">
            <a:extLst>
              <a:ext uri="{FF2B5EF4-FFF2-40B4-BE49-F238E27FC236}">
                <a16:creationId xmlns:a16="http://schemas.microsoft.com/office/drawing/2014/main" id="{A71A7BEA-D441-1906-19AF-C85845659408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11" name="Freeform 2055">
              <a:extLst>
                <a:ext uri="{FF2B5EF4-FFF2-40B4-BE49-F238E27FC236}">
                  <a16:creationId xmlns:a16="http://schemas.microsoft.com/office/drawing/2014/main" id="{21ED2AAC-23AA-B824-34FB-3E145CFEE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2" name="Freeform 2056">
              <a:extLst>
                <a:ext uri="{FF2B5EF4-FFF2-40B4-BE49-F238E27FC236}">
                  <a16:creationId xmlns:a16="http://schemas.microsoft.com/office/drawing/2014/main" id="{F653D7F2-A82B-DB33-95FB-EC5261909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3" name="Freeform 2057">
              <a:extLst>
                <a:ext uri="{FF2B5EF4-FFF2-40B4-BE49-F238E27FC236}">
                  <a16:creationId xmlns:a16="http://schemas.microsoft.com/office/drawing/2014/main" id="{2A1DDF29-825C-06FA-B0AE-EAB4C6C7C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4" name="Freeform 2058">
              <a:extLst>
                <a:ext uri="{FF2B5EF4-FFF2-40B4-BE49-F238E27FC236}">
                  <a16:creationId xmlns:a16="http://schemas.microsoft.com/office/drawing/2014/main" id="{EFD1127C-884C-8AFC-797D-B547B3629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5" name="Line 2059">
              <a:extLst>
                <a:ext uri="{FF2B5EF4-FFF2-40B4-BE49-F238E27FC236}">
                  <a16:creationId xmlns:a16="http://schemas.microsoft.com/office/drawing/2014/main" id="{8000A60E-C71C-AE65-7142-CB4F13DE4F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tx1">
                  <a:lumMod val="1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</p:grpSp>
      <p:grpSp>
        <p:nvGrpSpPr>
          <p:cNvPr id="116" name="Icon3">
            <a:extLst>
              <a:ext uri="{FF2B5EF4-FFF2-40B4-BE49-F238E27FC236}">
                <a16:creationId xmlns:a16="http://schemas.microsoft.com/office/drawing/2014/main" id="{CEF05CBF-A6BB-DEA6-6D17-86096C9AB8F1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17" name="Freeform 1416">
              <a:extLst>
                <a:ext uri="{FF2B5EF4-FFF2-40B4-BE49-F238E27FC236}">
                  <a16:creationId xmlns:a16="http://schemas.microsoft.com/office/drawing/2014/main" id="{475CA2E0-E8FA-FA01-E7A8-96A8F90A0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8" name="Freeform 1417">
              <a:extLst>
                <a:ext uri="{FF2B5EF4-FFF2-40B4-BE49-F238E27FC236}">
                  <a16:creationId xmlns:a16="http://schemas.microsoft.com/office/drawing/2014/main" id="{83B6AD16-162A-682F-CDCA-68420D40A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19" name="Line 1418">
              <a:extLst>
                <a:ext uri="{FF2B5EF4-FFF2-40B4-BE49-F238E27FC236}">
                  <a16:creationId xmlns:a16="http://schemas.microsoft.com/office/drawing/2014/main" id="{6BA6AF4D-AD0A-8E33-BEC5-AE27D03053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  <p:sp>
          <p:nvSpPr>
            <p:cNvPr id="120" name="Freeform 1419">
              <a:extLst>
                <a:ext uri="{FF2B5EF4-FFF2-40B4-BE49-F238E27FC236}">
                  <a16:creationId xmlns:a16="http://schemas.microsoft.com/office/drawing/2014/main" id="{8968F31D-8414-35DC-0C9A-D6CC2F1DD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chemeClr val="bg1"/>
                </a:solidFill>
              </a:endParaRPr>
            </a:p>
          </p:txBody>
        </p:sp>
      </p:grpSp>
      <p:grpSp>
        <p:nvGrpSpPr>
          <p:cNvPr id="121" name="Icon4">
            <a:extLst>
              <a:ext uri="{FF2B5EF4-FFF2-40B4-BE49-F238E27FC236}">
                <a16:creationId xmlns:a16="http://schemas.microsoft.com/office/drawing/2014/main" id="{68E83D02-A3A9-7E97-9405-7986F072571C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22" name="Freeform 2855">
              <a:extLst>
                <a:ext uri="{FF2B5EF4-FFF2-40B4-BE49-F238E27FC236}">
                  <a16:creationId xmlns:a16="http://schemas.microsoft.com/office/drawing/2014/main" id="{43612513-0A3D-E6E7-F679-52A1F2ED8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3" name="Freeform 2856">
              <a:extLst>
                <a:ext uri="{FF2B5EF4-FFF2-40B4-BE49-F238E27FC236}">
                  <a16:creationId xmlns:a16="http://schemas.microsoft.com/office/drawing/2014/main" id="{0F1D5BC0-347B-0D90-9FEE-5BEA015C9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4" name="Line 2857">
              <a:extLst>
                <a:ext uri="{FF2B5EF4-FFF2-40B4-BE49-F238E27FC236}">
                  <a16:creationId xmlns:a16="http://schemas.microsoft.com/office/drawing/2014/main" id="{5EC7C9AE-29E3-8DB0-4D94-BED82A88D8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25" name="Icon5">
            <a:extLst>
              <a:ext uri="{FF2B5EF4-FFF2-40B4-BE49-F238E27FC236}">
                <a16:creationId xmlns:a16="http://schemas.microsoft.com/office/drawing/2014/main" id="{B9BDAAD7-F160-CEC4-33C8-CF550F4CC08A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26" name="Freeform 1700">
              <a:extLst>
                <a:ext uri="{FF2B5EF4-FFF2-40B4-BE49-F238E27FC236}">
                  <a16:creationId xmlns:a16="http://schemas.microsoft.com/office/drawing/2014/main" id="{CDCB2E17-8296-AF1E-8300-8CAEF08F1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701">
              <a:extLst>
                <a:ext uri="{FF2B5EF4-FFF2-40B4-BE49-F238E27FC236}">
                  <a16:creationId xmlns:a16="http://schemas.microsoft.com/office/drawing/2014/main" id="{298A8160-19FA-9744-0554-A423C5B1B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702">
              <a:extLst>
                <a:ext uri="{FF2B5EF4-FFF2-40B4-BE49-F238E27FC236}">
                  <a16:creationId xmlns:a16="http://schemas.microsoft.com/office/drawing/2014/main" id="{CFAB5C07-80FD-92BA-4DA3-9EE5E1048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Freeform 1703">
              <a:extLst>
                <a:ext uri="{FF2B5EF4-FFF2-40B4-BE49-F238E27FC236}">
                  <a16:creationId xmlns:a16="http://schemas.microsoft.com/office/drawing/2014/main" id="{9428615E-B06F-C50C-0C55-63C9BA8B8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Line 1704">
              <a:extLst>
                <a:ext uri="{FF2B5EF4-FFF2-40B4-BE49-F238E27FC236}">
                  <a16:creationId xmlns:a16="http://schemas.microsoft.com/office/drawing/2014/main" id="{8270CB3F-B752-1573-4690-601DDA84D6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705">
              <a:extLst>
                <a:ext uri="{FF2B5EF4-FFF2-40B4-BE49-F238E27FC236}">
                  <a16:creationId xmlns:a16="http://schemas.microsoft.com/office/drawing/2014/main" id="{5BAA6AF8-784E-7458-5FD4-E4A9BCA8B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2" name="Line 1706">
              <a:extLst>
                <a:ext uri="{FF2B5EF4-FFF2-40B4-BE49-F238E27FC236}">
                  <a16:creationId xmlns:a16="http://schemas.microsoft.com/office/drawing/2014/main" id="{8D0DCDE7-0400-462D-E600-880E465796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3" name="Line 1707">
              <a:extLst>
                <a:ext uri="{FF2B5EF4-FFF2-40B4-BE49-F238E27FC236}">
                  <a16:creationId xmlns:a16="http://schemas.microsoft.com/office/drawing/2014/main" id="{3528D12A-3521-86F2-5CC1-C867E2620C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Oval 1708">
              <a:extLst>
                <a:ext uri="{FF2B5EF4-FFF2-40B4-BE49-F238E27FC236}">
                  <a16:creationId xmlns:a16="http://schemas.microsoft.com/office/drawing/2014/main" id="{DC48898B-5738-8620-F34D-91342BF83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35" name="TextBox 25">
            <a:extLst>
              <a:ext uri="{FF2B5EF4-FFF2-40B4-BE49-F238E27FC236}">
                <a16:creationId xmlns:a16="http://schemas.microsoft.com/office/drawing/2014/main" id="{200F8444-0A6C-E4A6-C8AF-84C16699B452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6" name="TextBox 48">
            <a:extLst>
              <a:ext uri="{FF2B5EF4-FFF2-40B4-BE49-F238E27FC236}">
                <a16:creationId xmlns:a16="http://schemas.microsoft.com/office/drawing/2014/main" id="{7E83D67D-C930-D8F4-7E3F-D0ACA7BD0FA4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88" grpId="0"/>
          <p:bldP spid="89" grpId="0"/>
          <p:bldP spid="90" grpId="0"/>
          <p:bldP spid="91" grpId="0"/>
          <p:bldP spid="92" grpId="0"/>
          <p:bldP spid="1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88" grpId="0"/>
          <p:bldP spid="89" grpId="0"/>
          <p:bldP spid="90" grpId="0"/>
          <p:bldP spid="91" grpId="0"/>
          <p:bldP spid="92" grpId="0"/>
          <p:bldP spid="136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01">
            <a:extLst>
              <a:ext uri="{FF2B5EF4-FFF2-40B4-BE49-F238E27FC236}">
                <a16:creationId xmlns:a16="http://schemas.microsoft.com/office/drawing/2014/main" id="{F492EFFA-8979-16C6-CA69-7D9B54FF44EB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4FFC561-C4FF-1C11-B214-74F10B596144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0202">
              <a:extLst>
                <a:ext uri="{FF2B5EF4-FFF2-40B4-BE49-F238E27FC236}">
                  <a16:creationId xmlns:a16="http://schemas.microsoft.com/office/drawing/2014/main" id="{E2C5C360-40EC-D676-C783-A4802D191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" name="Freeform 20203">
              <a:extLst>
                <a:ext uri="{FF2B5EF4-FFF2-40B4-BE49-F238E27FC236}">
                  <a16:creationId xmlns:a16="http://schemas.microsoft.com/office/drawing/2014/main" id="{2C77FD72-1A25-FED1-0A68-A60091813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EFF89BC-ED1C-B1FB-F4E1-898E9345243C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7" name="Freeform 20204">
              <a:extLst>
                <a:ext uri="{FF2B5EF4-FFF2-40B4-BE49-F238E27FC236}">
                  <a16:creationId xmlns:a16="http://schemas.microsoft.com/office/drawing/2014/main" id="{A719DC77-F303-7019-4CAC-90D13EE92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" name="Freeform 20205">
              <a:extLst>
                <a:ext uri="{FF2B5EF4-FFF2-40B4-BE49-F238E27FC236}">
                  <a16:creationId xmlns:a16="http://schemas.microsoft.com/office/drawing/2014/main" id="{779B471A-9163-8696-CE54-7CE4BB39C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C5A6E70-F822-3C3D-566E-72A028CCA715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0" name="Freeform 20207">
              <a:extLst>
                <a:ext uri="{FF2B5EF4-FFF2-40B4-BE49-F238E27FC236}">
                  <a16:creationId xmlns:a16="http://schemas.microsoft.com/office/drawing/2014/main" id="{EF65BE74-43CF-DAC6-FA90-272174B76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20208">
              <a:extLst>
                <a:ext uri="{FF2B5EF4-FFF2-40B4-BE49-F238E27FC236}">
                  <a16:creationId xmlns:a16="http://schemas.microsoft.com/office/drawing/2014/main" id="{363C1225-BD84-90ED-9D9D-9AEF0B8354D8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874ACC-5256-727E-49A1-486357CF75CB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20208">
              <a:extLst>
                <a:ext uri="{FF2B5EF4-FFF2-40B4-BE49-F238E27FC236}">
                  <a16:creationId xmlns:a16="http://schemas.microsoft.com/office/drawing/2014/main" id="{AAEC5953-610D-00EC-8B13-FF6FEF3D2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20209">
              <a:extLst>
                <a:ext uri="{FF2B5EF4-FFF2-40B4-BE49-F238E27FC236}">
                  <a16:creationId xmlns:a16="http://schemas.microsoft.com/office/drawing/2014/main" id="{86F39D4C-6BC1-1010-43C2-1B66D025B1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608E4A-74A5-9714-AE8F-3EDF00C7DBE0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 20210">
              <a:extLst>
                <a:ext uri="{FF2B5EF4-FFF2-40B4-BE49-F238E27FC236}">
                  <a16:creationId xmlns:a16="http://schemas.microsoft.com/office/drawing/2014/main" id="{11CACEAA-592E-14AA-A3B4-2D177A36A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" name="Freeform 20211">
              <a:extLst>
                <a:ext uri="{FF2B5EF4-FFF2-40B4-BE49-F238E27FC236}">
                  <a16:creationId xmlns:a16="http://schemas.microsoft.com/office/drawing/2014/main" id="{2BDE4636-E82E-C7D7-2A03-2752B7413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23" name="Rectangle 20217">
            <a:extLst>
              <a:ext uri="{FF2B5EF4-FFF2-40B4-BE49-F238E27FC236}">
                <a16:creationId xmlns:a16="http://schemas.microsoft.com/office/drawing/2014/main" id="{F7A155ED-3F0E-06D2-1856-D7891763B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20218">
            <a:extLst>
              <a:ext uri="{FF2B5EF4-FFF2-40B4-BE49-F238E27FC236}">
                <a16:creationId xmlns:a16="http://schemas.microsoft.com/office/drawing/2014/main" id="{E0B71B96-3DB9-3426-E2A8-8B2E0A131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Rectangle 20219">
            <a:extLst>
              <a:ext uri="{FF2B5EF4-FFF2-40B4-BE49-F238E27FC236}">
                <a16:creationId xmlns:a16="http://schemas.microsoft.com/office/drawing/2014/main" id="{F05315E7-A1DE-7081-D2FC-871FBF29B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Rectangle 20220">
            <a:extLst>
              <a:ext uri="{FF2B5EF4-FFF2-40B4-BE49-F238E27FC236}">
                <a16:creationId xmlns:a16="http://schemas.microsoft.com/office/drawing/2014/main" id="{7269E630-171D-1A7D-9DE3-1853042FAF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Rectangle 20221">
            <a:extLst>
              <a:ext uri="{FF2B5EF4-FFF2-40B4-BE49-F238E27FC236}">
                <a16:creationId xmlns:a16="http://schemas.microsoft.com/office/drawing/2014/main" id="{40046AF4-1BC2-1213-7B61-90931F558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34755F8-1C7F-0EBE-3568-794E135CE86C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DEB6823-CF15-3DE6-B3F7-D66D21BA4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1ADEA96-9438-F7FB-4FE1-B674DBBEC771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31" name="Freeform 20285">
                <a:extLst>
                  <a:ext uri="{FF2B5EF4-FFF2-40B4-BE49-F238E27FC236}">
                    <a16:creationId xmlns:a16="http://schemas.microsoft.com/office/drawing/2014/main" id="{47381C2A-5788-2F78-E85B-B6629AFCA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2" name="Freeform 20286">
                <a:extLst>
                  <a:ext uri="{FF2B5EF4-FFF2-40B4-BE49-F238E27FC236}">
                    <a16:creationId xmlns:a16="http://schemas.microsoft.com/office/drawing/2014/main" id="{BB2689FE-2CF3-4589-EAF1-6E4C3ED84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3FF47A0-12B6-C474-92D6-8147C1ECB874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BE8A3D7-8908-3C36-4BB9-9A461B40DB56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36" name="Oval 20222">
                <a:extLst>
                  <a:ext uri="{FF2B5EF4-FFF2-40B4-BE49-F238E27FC236}">
                    <a16:creationId xmlns:a16="http://schemas.microsoft.com/office/drawing/2014/main" id="{E7C43351-0AD0-4330-C880-085C1E896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7" name="Freeform 20223">
                <a:extLst>
                  <a:ext uri="{FF2B5EF4-FFF2-40B4-BE49-F238E27FC236}">
                    <a16:creationId xmlns:a16="http://schemas.microsoft.com/office/drawing/2014/main" id="{DB5BBB45-84B2-3263-5092-E769798A3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8" name="Freeform 20224">
                <a:extLst>
                  <a:ext uri="{FF2B5EF4-FFF2-40B4-BE49-F238E27FC236}">
                    <a16:creationId xmlns:a16="http://schemas.microsoft.com/office/drawing/2014/main" id="{BEEB0AF0-1FEB-2CC3-E20F-721FEE8EA7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39" name="Freeform 20225">
                <a:extLst>
                  <a:ext uri="{FF2B5EF4-FFF2-40B4-BE49-F238E27FC236}">
                    <a16:creationId xmlns:a16="http://schemas.microsoft.com/office/drawing/2014/main" id="{F3FE9248-9C62-348F-BC73-4ED543EEB4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0" name="Freeform 20226">
                <a:extLst>
                  <a:ext uri="{FF2B5EF4-FFF2-40B4-BE49-F238E27FC236}">
                    <a16:creationId xmlns:a16="http://schemas.microsoft.com/office/drawing/2014/main" id="{E2B2F035-7384-97D9-8096-E1F629881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1" name="Freeform 20227">
                <a:extLst>
                  <a:ext uri="{FF2B5EF4-FFF2-40B4-BE49-F238E27FC236}">
                    <a16:creationId xmlns:a16="http://schemas.microsoft.com/office/drawing/2014/main" id="{22CD45DD-3B63-7EE9-7DEE-F42EBEFD7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2" name="Freeform 20228">
                <a:extLst>
                  <a:ext uri="{FF2B5EF4-FFF2-40B4-BE49-F238E27FC236}">
                    <a16:creationId xmlns:a16="http://schemas.microsoft.com/office/drawing/2014/main" id="{B990DFEE-F289-C1AE-284C-4AABC57BC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3" name="Freeform 20229">
                <a:extLst>
                  <a:ext uri="{FF2B5EF4-FFF2-40B4-BE49-F238E27FC236}">
                    <a16:creationId xmlns:a16="http://schemas.microsoft.com/office/drawing/2014/main" id="{26BE4ABB-67BF-62A1-4A4E-C9F4B69AA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4" name="Freeform 20230">
                <a:extLst>
                  <a:ext uri="{FF2B5EF4-FFF2-40B4-BE49-F238E27FC236}">
                    <a16:creationId xmlns:a16="http://schemas.microsoft.com/office/drawing/2014/main" id="{D7A59A45-186B-EDF0-15E7-17EBDAF64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5" name="Freeform 20231">
                <a:extLst>
                  <a:ext uri="{FF2B5EF4-FFF2-40B4-BE49-F238E27FC236}">
                    <a16:creationId xmlns:a16="http://schemas.microsoft.com/office/drawing/2014/main" id="{219A8030-17E6-9B7A-2774-9A514DC5A3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6" name="Freeform 20232">
                <a:extLst>
                  <a:ext uri="{FF2B5EF4-FFF2-40B4-BE49-F238E27FC236}">
                    <a16:creationId xmlns:a16="http://schemas.microsoft.com/office/drawing/2014/main" id="{3AAB0CCD-B321-24A6-A6DD-6430E0FDC9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7" name="Freeform 20233">
                <a:extLst>
                  <a:ext uri="{FF2B5EF4-FFF2-40B4-BE49-F238E27FC236}">
                    <a16:creationId xmlns:a16="http://schemas.microsoft.com/office/drawing/2014/main" id="{D6115AC3-605B-23AB-3FB3-E6F66FB1A1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8" name="Freeform 20234">
                <a:extLst>
                  <a:ext uri="{FF2B5EF4-FFF2-40B4-BE49-F238E27FC236}">
                    <a16:creationId xmlns:a16="http://schemas.microsoft.com/office/drawing/2014/main" id="{783952D2-E99F-81CE-3A24-AC90970E2A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35">
                <a:extLst>
                  <a:ext uri="{FF2B5EF4-FFF2-40B4-BE49-F238E27FC236}">
                    <a16:creationId xmlns:a16="http://schemas.microsoft.com/office/drawing/2014/main" id="{0CE927E4-9113-DB70-A9C1-80689AC524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0" name="Freeform 20236">
                <a:extLst>
                  <a:ext uri="{FF2B5EF4-FFF2-40B4-BE49-F238E27FC236}">
                    <a16:creationId xmlns:a16="http://schemas.microsoft.com/office/drawing/2014/main" id="{4490D945-DAC2-6FCE-7D73-E07479D452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1" name="Freeform 20237">
                <a:extLst>
                  <a:ext uri="{FF2B5EF4-FFF2-40B4-BE49-F238E27FC236}">
                    <a16:creationId xmlns:a16="http://schemas.microsoft.com/office/drawing/2014/main" id="{320AAB8C-1B86-0ED8-6313-D56009CAAE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2" name="Freeform 20238">
                <a:extLst>
                  <a:ext uri="{FF2B5EF4-FFF2-40B4-BE49-F238E27FC236}">
                    <a16:creationId xmlns:a16="http://schemas.microsoft.com/office/drawing/2014/main" id="{37BA2E92-0C6E-D4F8-D32B-1E69E32F51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3" name="Freeform 20239">
                <a:extLst>
                  <a:ext uri="{FF2B5EF4-FFF2-40B4-BE49-F238E27FC236}">
                    <a16:creationId xmlns:a16="http://schemas.microsoft.com/office/drawing/2014/main" id="{E13B3938-C2A4-0052-7F54-0AF73A8A61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40">
                <a:extLst>
                  <a:ext uri="{FF2B5EF4-FFF2-40B4-BE49-F238E27FC236}">
                    <a16:creationId xmlns:a16="http://schemas.microsoft.com/office/drawing/2014/main" id="{767433E3-C74E-EC3A-BEE8-898530623C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41">
                <a:extLst>
                  <a:ext uri="{FF2B5EF4-FFF2-40B4-BE49-F238E27FC236}">
                    <a16:creationId xmlns:a16="http://schemas.microsoft.com/office/drawing/2014/main" id="{BC774B1A-5EBF-DA70-A45E-C082432A9C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42">
                <a:extLst>
                  <a:ext uri="{FF2B5EF4-FFF2-40B4-BE49-F238E27FC236}">
                    <a16:creationId xmlns:a16="http://schemas.microsoft.com/office/drawing/2014/main" id="{75186AC4-2B13-8528-86FC-5E913AC1CD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43">
                <a:extLst>
                  <a:ext uri="{FF2B5EF4-FFF2-40B4-BE49-F238E27FC236}">
                    <a16:creationId xmlns:a16="http://schemas.microsoft.com/office/drawing/2014/main" id="{FD51D441-2F4C-2D2B-BB4B-E731F91998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44">
                <a:extLst>
                  <a:ext uri="{FF2B5EF4-FFF2-40B4-BE49-F238E27FC236}">
                    <a16:creationId xmlns:a16="http://schemas.microsoft.com/office/drawing/2014/main" id="{3ED18417-7B9A-A25F-9B7A-57FCB66DEC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45">
                <a:extLst>
                  <a:ext uri="{FF2B5EF4-FFF2-40B4-BE49-F238E27FC236}">
                    <a16:creationId xmlns:a16="http://schemas.microsoft.com/office/drawing/2014/main" id="{C06ABACB-0833-71D3-F36A-00D300BDA0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46">
                <a:extLst>
                  <a:ext uri="{FF2B5EF4-FFF2-40B4-BE49-F238E27FC236}">
                    <a16:creationId xmlns:a16="http://schemas.microsoft.com/office/drawing/2014/main" id="{B16AD5D9-659D-91C8-058D-5045888BD1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47">
                <a:extLst>
                  <a:ext uri="{FF2B5EF4-FFF2-40B4-BE49-F238E27FC236}">
                    <a16:creationId xmlns:a16="http://schemas.microsoft.com/office/drawing/2014/main" id="{A03F68D0-DB8E-A2B9-B153-63A692CFAC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48">
                <a:extLst>
                  <a:ext uri="{FF2B5EF4-FFF2-40B4-BE49-F238E27FC236}">
                    <a16:creationId xmlns:a16="http://schemas.microsoft.com/office/drawing/2014/main" id="{92C25BCA-DBFF-578A-B4F2-CFF58BBB98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49">
                <a:extLst>
                  <a:ext uri="{FF2B5EF4-FFF2-40B4-BE49-F238E27FC236}">
                    <a16:creationId xmlns:a16="http://schemas.microsoft.com/office/drawing/2014/main" id="{CE707F8C-7F41-90A7-3394-FDE9E0CB9C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50">
                <a:extLst>
                  <a:ext uri="{FF2B5EF4-FFF2-40B4-BE49-F238E27FC236}">
                    <a16:creationId xmlns:a16="http://schemas.microsoft.com/office/drawing/2014/main" id="{A89962B3-4C25-92AE-47AE-9C60D85ED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51">
                <a:extLst>
                  <a:ext uri="{FF2B5EF4-FFF2-40B4-BE49-F238E27FC236}">
                    <a16:creationId xmlns:a16="http://schemas.microsoft.com/office/drawing/2014/main" id="{B9E24997-CC19-A69E-4AD1-50355BD9F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52">
                <a:extLst>
                  <a:ext uri="{FF2B5EF4-FFF2-40B4-BE49-F238E27FC236}">
                    <a16:creationId xmlns:a16="http://schemas.microsoft.com/office/drawing/2014/main" id="{37634774-9A86-031D-4FC4-C6C91BDD9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53">
                <a:extLst>
                  <a:ext uri="{FF2B5EF4-FFF2-40B4-BE49-F238E27FC236}">
                    <a16:creationId xmlns:a16="http://schemas.microsoft.com/office/drawing/2014/main" id="{4387FED3-ADA8-8FA4-D7BE-9B55D0308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54">
                <a:extLst>
                  <a:ext uri="{FF2B5EF4-FFF2-40B4-BE49-F238E27FC236}">
                    <a16:creationId xmlns:a16="http://schemas.microsoft.com/office/drawing/2014/main" id="{5E0A7120-A07B-8C6A-59C9-077C858CA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55">
                <a:extLst>
                  <a:ext uri="{FF2B5EF4-FFF2-40B4-BE49-F238E27FC236}">
                    <a16:creationId xmlns:a16="http://schemas.microsoft.com/office/drawing/2014/main" id="{611A26EC-271B-7640-30D2-84FA805E6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56">
                <a:extLst>
                  <a:ext uri="{FF2B5EF4-FFF2-40B4-BE49-F238E27FC236}">
                    <a16:creationId xmlns:a16="http://schemas.microsoft.com/office/drawing/2014/main" id="{92FFFCAD-6332-6756-4D40-D63D0FECA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57">
                <a:extLst>
                  <a:ext uri="{FF2B5EF4-FFF2-40B4-BE49-F238E27FC236}">
                    <a16:creationId xmlns:a16="http://schemas.microsoft.com/office/drawing/2014/main" id="{2B3C1A3E-98A3-628F-683D-AF03C5F3B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58">
                <a:extLst>
                  <a:ext uri="{FF2B5EF4-FFF2-40B4-BE49-F238E27FC236}">
                    <a16:creationId xmlns:a16="http://schemas.microsoft.com/office/drawing/2014/main" id="{1ADF2B9F-E416-B23A-883F-4034D4BF4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59">
                <a:extLst>
                  <a:ext uri="{FF2B5EF4-FFF2-40B4-BE49-F238E27FC236}">
                    <a16:creationId xmlns:a16="http://schemas.microsoft.com/office/drawing/2014/main" id="{8BBE27EB-22B4-4C53-6F04-130631A0E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60">
                <a:extLst>
                  <a:ext uri="{FF2B5EF4-FFF2-40B4-BE49-F238E27FC236}">
                    <a16:creationId xmlns:a16="http://schemas.microsoft.com/office/drawing/2014/main" id="{97263798-12A8-C760-0B24-672FA2D26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61">
                <a:extLst>
                  <a:ext uri="{FF2B5EF4-FFF2-40B4-BE49-F238E27FC236}">
                    <a16:creationId xmlns:a16="http://schemas.microsoft.com/office/drawing/2014/main" id="{548716AB-E8B8-DB37-9FF1-945AEE14AC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62">
                <a:extLst>
                  <a:ext uri="{FF2B5EF4-FFF2-40B4-BE49-F238E27FC236}">
                    <a16:creationId xmlns:a16="http://schemas.microsoft.com/office/drawing/2014/main" id="{33EA5CF6-963D-BF2F-0A30-AA79F0157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63">
                <a:extLst>
                  <a:ext uri="{FF2B5EF4-FFF2-40B4-BE49-F238E27FC236}">
                    <a16:creationId xmlns:a16="http://schemas.microsoft.com/office/drawing/2014/main" id="{1F1480FF-CE92-52D6-5981-D396FA82B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64">
                <a:extLst>
                  <a:ext uri="{FF2B5EF4-FFF2-40B4-BE49-F238E27FC236}">
                    <a16:creationId xmlns:a16="http://schemas.microsoft.com/office/drawing/2014/main" id="{96C838E1-409C-E397-CBD5-9F9044404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65">
                <a:extLst>
                  <a:ext uri="{FF2B5EF4-FFF2-40B4-BE49-F238E27FC236}">
                    <a16:creationId xmlns:a16="http://schemas.microsoft.com/office/drawing/2014/main" id="{122D0445-075C-C544-A123-615D8F5A0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73">
                <a:extLst>
                  <a:ext uri="{FF2B5EF4-FFF2-40B4-BE49-F238E27FC236}">
                    <a16:creationId xmlns:a16="http://schemas.microsoft.com/office/drawing/2014/main" id="{A8B2D137-7981-54FE-C541-5BB8730101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74">
                <a:extLst>
                  <a:ext uri="{FF2B5EF4-FFF2-40B4-BE49-F238E27FC236}">
                    <a16:creationId xmlns:a16="http://schemas.microsoft.com/office/drawing/2014/main" id="{568928D3-DBF9-19BD-51C5-1042526078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75">
                <a:extLst>
                  <a:ext uri="{FF2B5EF4-FFF2-40B4-BE49-F238E27FC236}">
                    <a16:creationId xmlns:a16="http://schemas.microsoft.com/office/drawing/2014/main" id="{0DCB20F6-D4F5-DE8A-B14C-57B3522A23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76">
                <a:extLst>
                  <a:ext uri="{FF2B5EF4-FFF2-40B4-BE49-F238E27FC236}">
                    <a16:creationId xmlns:a16="http://schemas.microsoft.com/office/drawing/2014/main" id="{1C2A8600-5983-01A3-DDDF-6D319E63B9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77">
                <a:extLst>
                  <a:ext uri="{FF2B5EF4-FFF2-40B4-BE49-F238E27FC236}">
                    <a16:creationId xmlns:a16="http://schemas.microsoft.com/office/drawing/2014/main" id="{E31B7A42-14E5-8AD0-64AC-DE99A57BD9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78">
                <a:extLst>
                  <a:ext uri="{FF2B5EF4-FFF2-40B4-BE49-F238E27FC236}">
                    <a16:creationId xmlns:a16="http://schemas.microsoft.com/office/drawing/2014/main" id="{8DEA2B97-DE94-8783-BF5B-6A75D26F1B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79">
                <a:extLst>
                  <a:ext uri="{FF2B5EF4-FFF2-40B4-BE49-F238E27FC236}">
                    <a16:creationId xmlns:a16="http://schemas.microsoft.com/office/drawing/2014/main" id="{9124BEC8-B093-BFBD-8616-FAF1990E59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80">
                <a:extLst>
                  <a:ext uri="{FF2B5EF4-FFF2-40B4-BE49-F238E27FC236}">
                    <a16:creationId xmlns:a16="http://schemas.microsoft.com/office/drawing/2014/main" id="{3185805F-C499-9714-E016-2CA9E018AD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8" name="Freeform 20281">
                <a:extLst>
                  <a:ext uri="{FF2B5EF4-FFF2-40B4-BE49-F238E27FC236}">
                    <a16:creationId xmlns:a16="http://schemas.microsoft.com/office/drawing/2014/main" id="{104F87F5-E097-EF6D-3BB5-E17E910B47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9" name="Freeform 20282">
                <a:extLst>
                  <a:ext uri="{FF2B5EF4-FFF2-40B4-BE49-F238E27FC236}">
                    <a16:creationId xmlns:a16="http://schemas.microsoft.com/office/drawing/2014/main" id="{24A99B68-A410-14CD-C023-0E9927936B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0" name="Freeform 20283">
                <a:extLst>
                  <a:ext uri="{FF2B5EF4-FFF2-40B4-BE49-F238E27FC236}">
                    <a16:creationId xmlns:a16="http://schemas.microsoft.com/office/drawing/2014/main" id="{B56494B9-84A2-279E-FAA0-560A023CB6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1" name="Freeform 20284">
                <a:extLst>
                  <a:ext uri="{FF2B5EF4-FFF2-40B4-BE49-F238E27FC236}">
                    <a16:creationId xmlns:a16="http://schemas.microsoft.com/office/drawing/2014/main" id="{AC2626C5-E421-FAB4-A959-23ADD9E770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2" name="Freeform 20287">
                <a:extLst>
                  <a:ext uri="{FF2B5EF4-FFF2-40B4-BE49-F238E27FC236}">
                    <a16:creationId xmlns:a16="http://schemas.microsoft.com/office/drawing/2014/main" id="{4DC40C0C-938E-7EB0-FAF2-8856C09DE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33B03A10-045D-54BA-643C-54E29B475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8D6D18AE-D440-C0C0-EE8A-439B96340BE3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E0F6D82-60AF-6067-4CF1-12F59A8BC3EE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63B92BD-27ED-7661-5855-C1A753A0A239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D95E56A-566A-203B-BBFA-EC0A2606C211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3BB96E0-D6AF-E52C-7C9A-02A61E41B32B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6C5D0C6-F6AC-413B-0000-CC7FEC9E3FD0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99" name="Freeform 20266">
              <a:extLst>
                <a:ext uri="{FF2B5EF4-FFF2-40B4-BE49-F238E27FC236}">
                  <a16:creationId xmlns:a16="http://schemas.microsoft.com/office/drawing/2014/main" id="{6149A9CC-22CA-DFE9-A41A-87BB2EAA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0" name="Freeform 20267">
              <a:extLst>
                <a:ext uri="{FF2B5EF4-FFF2-40B4-BE49-F238E27FC236}">
                  <a16:creationId xmlns:a16="http://schemas.microsoft.com/office/drawing/2014/main" id="{88B6C8BD-D2B5-2D6D-9192-CF6445BC9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1" name="Freeform 20268">
              <a:extLst>
                <a:ext uri="{FF2B5EF4-FFF2-40B4-BE49-F238E27FC236}">
                  <a16:creationId xmlns:a16="http://schemas.microsoft.com/office/drawing/2014/main" id="{7259D1F1-F0F4-D4CB-5371-70A608645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2" name="Freeform 20269">
              <a:extLst>
                <a:ext uri="{FF2B5EF4-FFF2-40B4-BE49-F238E27FC236}">
                  <a16:creationId xmlns:a16="http://schemas.microsoft.com/office/drawing/2014/main" id="{08316650-8C7A-CB23-5345-01E3A5C53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3" name="Oval 20270">
              <a:extLst>
                <a:ext uri="{FF2B5EF4-FFF2-40B4-BE49-F238E27FC236}">
                  <a16:creationId xmlns:a16="http://schemas.microsoft.com/office/drawing/2014/main" id="{19912D12-73F9-3C0A-8ED3-504E537EF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4" name="Oval 20271">
              <a:extLst>
                <a:ext uri="{FF2B5EF4-FFF2-40B4-BE49-F238E27FC236}">
                  <a16:creationId xmlns:a16="http://schemas.microsoft.com/office/drawing/2014/main" id="{B86D7A2B-FAED-99DB-B5A2-5399A12E1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05" name="Oval 20272">
              <a:extLst>
                <a:ext uri="{FF2B5EF4-FFF2-40B4-BE49-F238E27FC236}">
                  <a16:creationId xmlns:a16="http://schemas.microsoft.com/office/drawing/2014/main" id="{76593F68-84D2-0296-4507-5678A29E9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30" name="Icon2">
            <a:extLst>
              <a:ext uri="{FF2B5EF4-FFF2-40B4-BE49-F238E27FC236}">
                <a16:creationId xmlns:a16="http://schemas.microsoft.com/office/drawing/2014/main" id="{258A2F2F-2F5A-7632-09EA-B0950D000106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31" name="Freeform 1895">
              <a:extLst>
                <a:ext uri="{FF2B5EF4-FFF2-40B4-BE49-F238E27FC236}">
                  <a16:creationId xmlns:a16="http://schemas.microsoft.com/office/drawing/2014/main" id="{1ABC2CE3-244A-9C35-E2C7-B6C61A235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2" name="Freeform 1896">
              <a:extLst>
                <a:ext uri="{FF2B5EF4-FFF2-40B4-BE49-F238E27FC236}">
                  <a16:creationId xmlns:a16="http://schemas.microsoft.com/office/drawing/2014/main" id="{F3CE2E25-B042-FE31-28C1-4A1465461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3" name="Freeform 1897">
              <a:extLst>
                <a:ext uri="{FF2B5EF4-FFF2-40B4-BE49-F238E27FC236}">
                  <a16:creationId xmlns:a16="http://schemas.microsoft.com/office/drawing/2014/main" id="{C23E2545-FCF8-F530-247B-31C95F675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Freeform 1898">
              <a:extLst>
                <a:ext uri="{FF2B5EF4-FFF2-40B4-BE49-F238E27FC236}">
                  <a16:creationId xmlns:a16="http://schemas.microsoft.com/office/drawing/2014/main" id="{11E98C08-7C35-9F3E-B39F-BC91AF92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5" name="Freeform 1899">
              <a:extLst>
                <a:ext uri="{FF2B5EF4-FFF2-40B4-BE49-F238E27FC236}">
                  <a16:creationId xmlns:a16="http://schemas.microsoft.com/office/drawing/2014/main" id="{9018339D-F004-E139-ED5A-0263B41ED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6" name="Line 1900">
              <a:extLst>
                <a:ext uri="{FF2B5EF4-FFF2-40B4-BE49-F238E27FC236}">
                  <a16:creationId xmlns:a16="http://schemas.microsoft.com/office/drawing/2014/main" id="{6E6EF7CE-7FC6-1C12-7EC8-CFB0E570C2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7" name="Freeform 1901">
              <a:extLst>
                <a:ext uri="{FF2B5EF4-FFF2-40B4-BE49-F238E27FC236}">
                  <a16:creationId xmlns:a16="http://schemas.microsoft.com/office/drawing/2014/main" id="{D5D93E65-8293-FA73-1EFC-69233554C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8" name="Freeform 1902">
              <a:extLst>
                <a:ext uri="{FF2B5EF4-FFF2-40B4-BE49-F238E27FC236}">
                  <a16:creationId xmlns:a16="http://schemas.microsoft.com/office/drawing/2014/main" id="{5BE8A3F2-B1BF-71E5-CA8A-91333C8D2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9" name="Icon1">
            <a:extLst>
              <a:ext uri="{FF2B5EF4-FFF2-40B4-BE49-F238E27FC236}">
                <a16:creationId xmlns:a16="http://schemas.microsoft.com/office/drawing/2014/main" id="{7CC92C02-98E8-6DFF-E2E7-778FCA7538AA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40" name="Freeform 2055">
              <a:extLst>
                <a:ext uri="{FF2B5EF4-FFF2-40B4-BE49-F238E27FC236}">
                  <a16:creationId xmlns:a16="http://schemas.microsoft.com/office/drawing/2014/main" id="{F646FDC7-D44F-08E9-820B-7058E8474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1" name="Freeform 2056">
              <a:extLst>
                <a:ext uri="{FF2B5EF4-FFF2-40B4-BE49-F238E27FC236}">
                  <a16:creationId xmlns:a16="http://schemas.microsoft.com/office/drawing/2014/main" id="{60020204-CCD5-78E5-B9B0-6125995E78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2" name="Freeform 2057">
              <a:extLst>
                <a:ext uri="{FF2B5EF4-FFF2-40B4-BE49-F238E27FC236}">
                  <a16:creationId xmlns:a16="http://schemas.microsoft.com/office/drawing/2014/main" id="{10BE4399-3952-B833-B769-631CF89EC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3" name="Freeform 2058">
              <a:extLst>
                <a:ext uri="{FF2B5EF4-FFF2-40B4-BE49-F238E27FC236}">
                  <a16:creationId xmlns:a16="http://schemas.microsoft.com/office/drawing/2014/main" id="{5D123F0D-08E1-C257-DABA-A80FD87EC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4" name="Line 2059">
              <a:extLst>
                <a:ext uri="{FF2B5EF4-FFF2-40B4-BE49-F238E27FC236}">
                  <a16:creationId xmlns:a16="http://schemas.microsoft.com/office/drawing/2014/main" id="{EBABCACE-0481-7634-EF91-7333978F03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5" name="Icon3">
            <a:extLst>
              <a:ext uri="{FF2B5EF4-FFF2-40B4-BE49-F238E27FC236}">
                <a16:creationId xmlns:a16="http://schemas.microsoft.com/office/drawing/2014/main" id="{05543789-72CA-BD1A-0CCF-86B26446AF03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46" name="Freeform 1416">
              <a:extLst>
                <a:ext uri="{FF2B5EF4-FFF2-40B4-BE49-F238E27FC236}">
                  <a16:creationId xmlns:a16="http://schemas.microsoft.com/office/drawing/2014/main" id="{277F22C2-163F-4DBF-7108-8AAD5740E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7" name="Freeform 1417">
              <a:extLst>
                <a:ext uri="{FF2B5EF4-FFF2-40B4-BE49-F238E27FC236}">
                  <a16:creationId xmlns:a16="http://schemas.microsoft.com/office/drawing/2014/main" id="{9898041E-5605-3039-38BB-DF85F18A1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8" name="Line 1418">
              <a:extLst>
                <a:ext uri="{FF2B5EF4-FFF2-40B4-BE49-F238E27FC236}">
                  <a16:creationId xmlns:a16="http://schemas.microsoft.com/office/drawing/2014/main" id="{02768885-C436-1636-2BB2-78D366DC28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9" name="Freeform 1419">
              <a:extLst>
                <a:ext uri="{FF2B5EF4-FFF2-40B4-BE49-F238E27FC236}">
                  <a16:creationId xmlns:a16="http://schemas.microsoft.com/office/drawing/2014/main" id="{29FDE427-1E2E-ACC0-8910-F2FA452E3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50" name="Icon4">
            <a:extLst>
              <a:ext uri="{FF2B5EF4-FFF2-40B4-BE49-F238E27FC236}">
                <a16:creationId xmlns:a16="http://schemas.microsoft.com/office/drawing/2014/main" id="{78EF5574-535F-1FE0-5E67-37FC0F7EBC92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51" name="Freeform 2855">
              <a:extLst>
                <a:ext uri="{FF2B5EF4-FFF2-40B4-BE49-F238E27FC236}">
                  <a16:creationId xmlns:a16="http://schemas.microsoft.com/office/drawing/2014/main" id="{1B0EA931-DE2A-D132-4C85-BB9F87C45A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2" name="Freeform 2856">
              <a:extLst>
                <a:ext uri="{FF2B5EF4-FFF2-40B4-BE49-F238E27FC236}">
                  <a16:creationId xmlns:a16="http://schemas.microsoft.com/office/drawing/2014/main" id="{2CC61AD1-A2EE-2154-AD15-D48272CCA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3" name="Line 2857">
              <a:extLst>
                <a:ext uri="{FF2B5EF4-FFF2-40B4-BE49-F238E27FC236}">
                  <a16:creationId xmlns:a16="http://schemas.microsoft.com/office/drawing/2014/main" id="{31AA2707-B97D-BC50-9A3E-3B8911CEEF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54" name="Icon5">
            <a:extLst>
              <a:ext uri="{FF2B5EF4-FFF2-40B4-BE49-F238E27FC236}">
                <a16:creationId xmlns:a16="http://schemas.microsoft.com/office/drawing/2014/main" id="{72C6BB47-9485-E9BA-8CF4-893E7723D572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55" name="Freeform 1700">
              <a:extLst>
                <a:ext uri="{FF2B5EF4-FFF2-40B4-BE49-F238E27FC236}">
                  <a16:creationId xmlns:a16="http://schemas.microsoft.com/office/drawing/2014/main" id="{B61E3EC2-E14E-16EB-18AD-950C7E802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6" name="Freeform 1701">
              <a:extLst>
                <a:ext uri="{FF2B5EF4-FFF2-40B4-BE49-F238E27FC236}">
                  <a16:creationId xmlns:a16="http://schemas.microsoft.com/office/drawing/2014/main" id="{E85CC386-5D87-DDFF-137F-F857DBEA9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7" name="Freeform 1702">
              <a:extLst>
                <a:ext uri="{FF2B5EF4-FFF2-40B4-BE49-F238E27FC236}">
                  <a16:creationId xmlns:a16="http://schemas.microsoft.com/office/drawing/2014/main" id="{303CB0AF-8100-D121-F6E9-F84FDCAA2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8" name="Freeform 1703">
              <a:extLst>
                <a:ext uri="{FF2B5EF4-FFF2-40B4-BE49-F238E27FC236}">
                  <a16:creationId xmlns:a16="http://schemas.microsoft.com/office/drawing/2014/main" id="{C085F497-A15B-234A-44D3-9394DF6BC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9" name="Line 1704">
              <a:extLst>
                <a:ext uri="{FF2B5EF4-FFF2-40B4-BE49-F238E27FC236}">
                  <a16:creationId xmlns:a16="http://schemas.microsoft.com/office/drawing/2014/main" id="{CC122B9A-4704-8A67-D4A8-8EE9548B3B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60" name="Freeform 1705">
              <a:extLst>
                <a:ext uri="{FF2B5EF4-FFF2-40B4-BE49-F238E27FC236}">
                  <a16:creationId xmlns:a16="http://schemas.microsoft.com/office/drawing/2014/main" id="{F951FCB0-23BA-1139-51F1-D48E1C432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61" name="Line 1706">
              <a:extLst>
                <a:ext uri="{FF2B5EF4-FFF2-40B4-BE49-F238E27FC236}">
                  <a16:creationId xmlns:a16="http://schemas.microsoft.com/office/drawing/2014/main" id="{4FDD97E8-E0ED-884C-6914-3767D4D0F37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62" name="Line 1707">
              <a:extLst>
                <a:ext uri="{FF2B5EF4-FFF2-40B4-BE49-F238E27FC236}">
                  <a16:creationId xmlns:a16="http://schemas.microsoft.com/office/drawing/2014/main" id="{21648336-7769-08C4-B772-5F26B1946D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63" name="Oval 1708">
              <a:extLst>
                <a:ext uri="{FF2B5EF4-FFF2-40B4-BE49-F238E27FC236}">
                  <a16:creationId xmlns:a16="http://schemas.microsoft.com/office/drawing/2014/main" id="{F2521E57-EA1E-9CD4-2A52-125CC1C35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70" name="TextBox 25">
            <a:extLst>
              <a:ext uri="{FF2B5EF4-FFF2-40B4-BE49-F238E27FC236}">
                <a16:creationId xmlns:a16="http://schemas.microsoft.com/office/drawing/2014/main" id="{B7D3FBEC-7109-62A7-60CA-B48BD8EBF642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1" name="TextBox 48">
            <a:extLst>
              <a:ext uri="{FF2B5EF4-FFF2-40B4-BE49-F238E27FC236}">
                <a16:creationId xmlns:a16="http://schemas.microsoft.com/office/drawing/2014/main" id="{0A46C250-8076-2799-E8DA-A5FEFF883C24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4168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7" grpId="0"/>
          <p:bldP spid="93" grpId="0"/>
          <p:bldP spid="94" grpId="0"/>
          <p:bldP spid="95" grpId="0"/>
          <p:bldP spid="96" grpId="0"/>
          <p:bldP spid="97" grpId="0"/>
          <p:bldP spid="1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7" grpId="0"/>
          <p:bldP spid="93" grpId="0"/>
          <p:bldP spid="94" grpId="0"/>
          <p:bldP spid="95" grpId="0"/>
          <p:bldP spid="96" grpId="0"/>
          <p:bldP spid="97" grpId="0"/>
          <p:bldP spid="171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Freeform 20201">
            <a:extLst>
              <a:ext uri="{FF2B5EF4-FFF2-40B4-BE49-F238E27FC236}">
                <a16:creationId xmlns:a16="http://schemas.microsoft.com/office/drawing/2014/main" id="{6146BE1D-7994-0123-D718-F6B5D725672A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F8C3DA43-E6A5-BDDF-C070-D9014751CE0B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1" name="Freeform 20202">
              <a:extLst>
                <a:ext uri="{FF2B5EF4-FFF2-40B4-BE49-F238E27FC236}">
                  <a16:creationId xmlns:a16="http://schemas.microsoft.com/office/drawing/2014/main" id="{62F6353E-FDB5-3B51-C296-593ED5C54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2" name="Freeform 20203">
              <a:extLst>
                <a:ext uri="{FF2B5EF4-FFF2-40B4-BE49-F238E27FC236}">
                  <a16:creationId xmlns:a16="http://schemas.microsoft.com/office/drawing/2014/main" id="{FBE002D7-DC0A-0795-A130-1873D6A9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B876BD1E-8E74-F655-8C6A-43B2DC57403D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164" name="Freeform 20204">
              <a:extLst>
                <a:ext uri="{FF2B5EF4-FFF2-40B4-BE49-F238E27FC236}">
                  <a16:creationId xmlns:a16="http://schemas.microsoft.com/office/drawing/2014/main" id="{49663B76-56F9-8F64-D86E-53A740EE5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5" name="Freeform 20205">
              <a:extLst>
                <a:ext uri="{FF2B5EF4-FFF2-40B4-BE49-F238E27FC236}">
                  <a16:creationId xmlns:a16="http://schemas.microsoft.com/office/drawing/2014/main" id="{419710A2-1459-A3A4-525A-D7997E46F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D46CE470-D614-39E1-C0DA-80C0AF21D760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67" name="Freeform 20207">
              <a:extLst>
                <a:ext uri="{FF2B5EF4-FFF2-40B4-BE49-F238E27FC236}">
                  <a16:creationId xmlns:a16="http://schemas.microsoft.com/office/drawing/2014/main" id="{B1FED02F-351C-405A-4185-E378A162C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8" name="Freeform 20208">
              <a:extLst>
                <a:ext uri="{FF2B5EF4-FFF2-40B4-BE49-F238E27FC236}">
                  <a16:creationId xmlns:a16="http://schemas.microsoft.com/office/drawing/2014/main" id="{C12D8DFA-AA30-784B-44C2-5433C53DD40C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000CC866-280F-17D2-37F9-85D8F7E84644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0" name="Freeform 20208">
              <a:extLst>
                <a:ext uri="{FF2B5EF4-FFF2-40B4-BE49-F238E27FC236}">
                  <a16:creationId xmlns:a16="http://schemas.microsoft.com/office/drawing/2014/main" id="{FF587C06-AE04-988B-68F5-505F94B68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1" name="Freeform 20209">
              <a:extLst>
                <a:ext uri="{FF2B5EF4-FFF2-40B4-BE49-F238E27FC236}">
                  <a16:creationId xmlns:a16="http://schemas.microsoft.com/office/drawing/2014/main" id="{A0FF922C-3278-DCBE-296F-6521FA40C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77F49003-E2F5-11FF-E459-89651A17C2CD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3" name="Freeform 20210">
              <a:extLst>
                <a:ext uri="{FF2B5EF4-FFF2-40B4-BE49-F238E27FC236}">
                  <a16:creationId xmlns:a16="http://schemas.microsoft.com/office/drawing/2014/main" id="{088BBDE7-2BBB-71D5-82FF-A43749125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4" name="Freeform 20211">
              <a:extLst>
                <a:ext uri="{FF2B5EF4-FFF2-40B4-BE49-F238E27FC236}">
                  <a16:creationId xmlns:a16="http://schemas.microsoft.com/office/drawing/2014/main" id="{F489D3F7-CC9B-C77E-96B6-60642C244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75" name="Rectangle 20217">
            <a:extLst>
              <a:ext uri="{FF2B5EF4-FFF2-40B4-BE49-F238E27FC236}">
                <a16:creationId xmlns:a16="http://schemas.microsoft.com/office/drawing/2014/main" id="{790D973F-8A34-EB2D-F889-F68269C37B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6" name="Rectangle 20218">
            <a:extLst>
              <a:ext uri="{FF2B5EF4-FFF2-40B4-BE49-F238E27FC236}">
                <a16:creationId xmlns:a16="http://schemas.microsoft.com/office/drawing/2014/main" id="{25B70321-38F9-74EB-C3A1-230856E1A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7" name="Rectangle 20219">
            <a:extLst>
              <a:ext uri="{FF2B5EF4-FFF2-40B4-BE49-F238E27FC236}">
                <a16:creationId xmlns:a16="http://schemas.microsoft.com/office/drawing/2014/main" id="{9D755813-DE19-BC18-5E80-739254A66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8" name="Rectangle 20220">
            <a:extLst>
              <a:ext uri="{FF2B5EF4-FFF2-40B4-BE49-F238E27FC236}">
                <a16:creationId xmlns:a16="http://schemas.microsoft.com/office/drawing/2014/main" id="{6CF8DAC4-DD03-5552-270D-788F27A23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9" name="Rectangle 20221">
            <a:extLst>
              <a:ext uri="{FF2B5EF4-FFF2-40B4-BE49-F238E27FC236}">
                <a16:creationId xmlns:a16="http://schemas.microsoft.com/office/drawing/2014/main" id="{18C8FA91-4277-4041-A637-4ABCE3E69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6F540120-AFE8-31C7-BD25-5D66B01A8A4F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552B0837-6CE3-E422-C9BA-258FD63CC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6BBDD5AD-B555-E829-EEDE-85660A56E20E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183" name="Freeform 20285">
                <a:extLst>
                  <a:ext uri="{FF2B5EF4-FFF2-40B4-BE49-F238E27FC236}">
                    <a16:creationId xmlns:a16="http://schemas.microsoft.com/office/drawing/2014/main" id="{7D8B373D-0F2B-E51C-0684-275582A5E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4" name="Freeform 20286">
                <a:extLst>
                  <a:ext uri="{FF2B5EF4-FFF2-40B4-BE49-F238E27FC236}">
                    <a16:creationId xmlns:a16="http://schemas.microsoft.com/office/drawing/2014/main" id="{F77F648D-0C70-0E73-1F3C-DDB26E7F4A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34C55CBF-A586-437B-1FAA-9B9FD6A74433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69824E03-4601-5574-4474-529A4B054B02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188" name="Oval 20222">
                <a:extLst>
                  <a:ext uri="{FF2B5EF4-FFF2-40B4-BE49-F238E27FC236}">
                    <a16:creationId xmlns:a16="http://schemas.microsoft.com/office/drawing/2014/main" id="{6247FDC3-AA6B-D879-028C-F0D8361B8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9" name="Freeform 20223">
                <a:extLst>
                  <a:ext uri="{FF2B5EF4-FFF2-40B4-BE49-F238E27FC236}">
                    <a16:creationId xmlns:a16="http://schemas.microsoft.com/office/drawing/2014/main" id="{CA2FC3A7-DA76-D3E8-AA1E-7C89C9E19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0" name="Freeform 20224">
                <a:extLst>
                  <a:ext uri="{FF2B5EF4-FFF2-40B4-BE49-F238E27FC236}">
                    <a16:creationId xmlns:a16="http://schemas.microsoft.com/office/drawing/2014/main" id="{91E48AD1-C1C6-2C19-A5BC-E7CD18A07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1" name="Freeform 20225">
                <a:extLst>
                  <a:ext uri="{FF2B5EF4-FFF2-40B4-BE49-F238E27FC236}">
                    <a16:creationId xmlns:a16="http://schemas.microsoft.com/office/drawing/2014/main" id="{DAB588BA-54C2-2B30-BFE2-18ADE9743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2" name="Freeform 20226">
                <a:extLst>
                  <a:ext uri="{FF2B5EF4-FFF2-40B4-BE49-F238E27FC236}">
                    <a16:creationId xmlns:a16="http://schemas.microsoft.com/office/drawing/2014/main" id="{E237C076-2E0D-5387-6EC1-31247B13D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3" name="Freeform 20227">
                <a:extLst>
                  <a:ext uri="{FF2B5EF4-FFF2-40B4-BE49-F238E27FC236}">
                    <a16:creationId xmlns:a16="http://schemas.microsoft.com/office/drawing/2014/main" id="{78E3A360-2136-3093-3612-7ED1A89A8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4" name="Freeform 20228">
                <a:extLst>
                  <a:ext uri="{FF2B5EF4-FFF2-40B4-BE49-F238E27FC236}">
                    <a16:creationId xmlns:a16="http://schemas.microsoft.com/office/drawing/2014/main" id="{76010B8A-8214-3E89-4309-F5309634E0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5" name="Freeform 20229">
                <a:extLst>
                  <a:ext uri="{FF2B5EF4-FFF2-40B4-BE49-F238E27FC236}">
                    <a16:creationId xmlns:a16="http://schemas.microsoft.com/office/drawing/2014/main" id="{19A5EC99-A3C0-876D-6890-E465DA848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6" name="Freeform 20230">
                <a:extLst>
                  <a:ext uri="{FF2B5EF4-FFF2-40B4-BE49-F238E27FC236}">
                    <a16:creationId xmlns:a16="http://schemas.microsoft.com/office/drawing/2014/main" id="{FD8280F6-A210-84C0-414F-47F4310E4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7" name="Freeform 20231">
                <a:extLst>
                  <a:ext uri="{FF2B5EF4-FFF2-40B4-BE49-F238E27FC236}">
                    <a16:creationId xmlns:a16="http://schemas.microsoft.com/office/drawing/2014/main" id="{FE7DFA46-BC15-D035-28D7-FC3E1A0B2C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8" name="Freeform 20232">
                <a:extLst>
                  <a:ext uri="{FF2B5EF4-FFF2-40B4-BE49-F238E27FC236}">
                    <a16:creationId xmlns:a16="http://schemas.microsoft.com/office/drawing/2014/main" id="{D44B585E-888F-827B-E5CE-1B1D17FE6C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9" name="Freeform 20233">
                <a:extLst>
                  <a:ext uri="{FF2B5EF4-FFF2-40B4-BE49-F238E27FC236}">
                    <a16:creationId xmlns:a16="http://schemas.microsoft.com/office/drawing/2014/main" id="{86CD5BAB-6E8D-0F4A-10D6-D133387902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0" name="Freeform 20234">
                <a:extLst>
                  <a:ext uri="{FF2B5EF4-FFF2-40B4-BE49-F238E27FC236}">
                    <a16:creationId xmlns:a16="http://schemas.microsoft.com/office/drawing/2014/main" id="{044707B4-12D1-0F34-AB3B-A3407A9E22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1" name="Freeform 20235">
                <a:extLst>
                  <a:ext uri="{FF2B5EF4-FFF2-40B4-BE49-F238E27FC236}">
                    <a16:creationId xmlns:a16="http://schemas.microsoft.com/office/drawing/2014/main" id="{3E026F5D-E1D6-8661-7C24-8E8ABF92AF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2" name="Freeform 20236">
                <a:extLst>
                  <a:ext uri="{FF2B5EF4-FFF2-40B4-BE49-F238E27FC236}">
                    <a16:creationId xmlns:a16="http://schemas.microsoft.com/office/drawing/2014/main" id="{DBF4F702-3AE5-6AC1-BC39-5EECC1138B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3" name="Freeform 20237">
                <a:extLst>
                  <a:ext uri="{FF2B5EF4-FFF2-40B4-BE49-F238E27FC236}">
                    <a16:creationId xmlns:a16="http://schemas.microsoft.com/office/drawing/2014/main" id="{A6377304-CFEC-3550-55FF-46A0015651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4" name="Freeform 20238">
                <a:extLst>
                  <a:ext uri="{FF2B5EF4-FFF2-40B4-BE49-F238E27FC236}">
                    <a16:creationId xmlns:a16="http://schemas.microsoft.com/office/drawing/2014/main" id="{45AFD3C9-653E-BB3C-1F0A-839D8E6704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5" name="Freeform 20239">
                <a:extLst>
                  <a:ext uri="{FF2B5EF4-FFF2-40B4-BE49-F238E27FC236}">
                    <a16:creationId xmlns:a16="http://schemas.microsoft.com/office/drawing/2014/main" id="{A55985DE-A665-8647-5D36-8B409B8B9B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6" name="Freeform 20240">
                <a:extLst>
                  <a:ext uri="{FF2B5EF4-FFF2-40B4-BE49-F238E27FC236}">
                    <a16:creationId xmlns:a16="http://schemas.microsoft.com/office/drawing/2014/main" id="{460F8C4C-82A5-6741-F4D5-503058FFA8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7" name="Freeform 20241">
                <a:extLst>
                  <a:ext uri="{FF2B5EF4-FFF2-40B4-BE49-F238E27FC236}">
                    <a16:creationId xmlns:a16="http://schemas.microsoft.com/office/drawing/2014/main" id="{E01612B5-7EA2-7D35-1A70-A9AA3B9A75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8" name="Freeform 20242">
                <a:extLst>
                  <a:ext uri="{FF2B5EF4-FFF2-40B4-BE49-F238E27FC236}">
                    <a16:creationId xmlns:a16="http://schemas.microsoft.com/office/drawing/2014/main" id="{340B0250-D18E-14D5-0E5F-CB0A390294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9" name="Freeform 20243">
                <a:extLst>
                  <a:ext uri="{FF2B5EF4-FFF2-40B4-BE49-F238E27FC236}">
                    <a16:creationId xmlns:a16="http://schemas.microsoft.com/office/drawing/2014/main" id="{E6917C79-F3D9-FCBE-F697-DBC146A164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0" name="Freeform 20244">
                <a:extLst>
                  <a:ext uri="{FF2B5EF4-FFF2-40B4-BE49-F238E27FC236}">
                    <a16:creationId xmlns:a16="http://schemas.microsoft.com/office/drawing/2014/main" id="{C03C050A-BD3D-E1FD-EE2D-E6C328727E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1" name="Freeform 20245">
                <a:extLst>
                  <a:ext uri="{FF2B5EF4-FFF2-40B4-BE49-F238E27FC236}">
                    <a16:creationId xmlns:a16="http://schemas.microsoft.com/office/drawing/2014/main" id="{8D2F6A07-1E98-DDB5-457D-24B03C9504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2" name="Freeform 20246">
                <a:extLst>
                  <a:ext uri="{FF2B5EF4-FFF2-40B4-BE49-F238E27FC236}">
                    <a16:creationId xmlns:a16="http://schemas.microsoft.com/office/drawing/2014/main" id="{2D9B4E16-5BBF-AE3D-B459-42DB512352F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3" name="Freeform 20247">
                <a:extLst>
                  <a:ext uri="{FF2B5EF4-FFF2-40B4-BE49-F238E27FC236}">
                    <a16:creationId xmlns:a16="http://schemas.microsoft.com/office/drawing/2014/main" id="{EDF664C3-C0C5-CCC2-6192-2277E95E8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4" name="Freeform 20248">
                <a:extLst>
                  <a:ext uri="{FF2B5EF4-FFF2-40B4-BE49-F238E27FC236}">
                    <a16:creationId xmlns:a16="http://schemas.microsoft.com/office/drawing/2014/main" id="{A0EDAAF8-9601-3C56-753D-CF63D01B58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5" name="Freeform 20249">
                <a:extLst>
                  <a:ext uri="{FF2B5EF4-FFF2-40B4-BE49-F238E27FC236}">
                    <a16:creationId xmlns:a16="http://schemas.microsoft.com/office/drawing/2014/main" id="{78842824-85F2-1FD0-0788-132B5B3AFC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6" name="Freeform 20250">
                <a:extLst>
                  <a:ext uri="{FF2B5EF4-FFF2-40B4-BE49-F238E27FC236}">
                    <a16:creationId xmlns:a16="http://schemas.microsoft.com/office/drawing/2014/main" id="{3FC538DB-C1AB-FEF5-12D7-C46CD65168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7" name="Freeform 20251">
                <a:extLst>
                  <a:ext uri="{FF2B5EF4-FFF2-40B4-BE49-F238E27FC236}">
                    <a16:creationId xmlns:a16="http://schemas.microsoft.com/office/drawing/2014/main" id="{C9A0E1D6-5A05-284F-DF9F-6003B5566E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8" name="Freeform 20252">
                <a:extLst>
                  <a:ext uri="{FF2B5EF4-FFF2-40B4-BE49-F238E27FC236}">
                    <a16:creationId xmlns:a16="http://schemas.microsoft.com/office/drawing/2014/main" id="{AC66A6F6-E681-3E40-5653-8CEFF3252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9" name="Freeform 20253">
                <a:extLst>
                  <a:ext uri="{FF2B5EF4-FFF2-40B4-BE49-F238E27FC236}">
                    <a16:creationId xmlns:a16="http://schemas.microsoft.com/office/drawing/2014/main" id="{1CB1D809-5877-68F3-F32B-AA9FA80350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0" name="Freeform 20254">
                <a:extLst>
                  <a:ext uri="{FF2B5EF4-FFF2-40B4-BE49-F238E27FC236}">
                    <a16:creationId xmlns:a16="http://schemas.microsoft.com/office/drawing/2014/main" id="{CCCDBD89-D2C3-B6DC-1ECE-E9B4141373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1" name="Freeform 20255">
                <a:extLst>
                  <a:ext uri="{FF2B5EF4-FFF2-40B4-BE49-F238E27FC236}">
                    <a16:creationId xmlns:a16="http://schemas.microsoft.com/office/drawing/2014/main" id="{D561F4FA-ADB1-4125-24A0-5AB4B02B6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2" name="Freeform 20256">
                <a:extLst>
                  <a:ext uri="{FF2B5EF4-FFF2-40B4-BE49-F238E27FC236}">
                    <a16:creationId xmlns:a16="http://schemas.microsoft.com/office/drawing/2014/main" id="{EBF9EA56-746B-8A45-A1DA-218ACFFCB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3" name="Freeform 20257">
                <a:extLst>
                  <a:ext uri="{FF2B5EF4-FFF2-40B4-BE49-F238E27FC236}">
                    <a16:creationId xmlns:a16="http://schemas.microsoft.com/office/drawing/2014/main" id="{680F8EDB-76C3-F210-F80C-0AAE8E9DA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4" name="Freeform 20258">
                <a:extLst>
                  <a:ext uri="{FF2B5EF4-FFF2-40B4-BE49-F238E27FC236}">
                    <a16:creationId xmlns:a16="http://schemas.microsoft.com/office/drawing/2014/main" id="{816E7522-D67E-5DEF-84D2-336105789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5" name="Freeform 20259">
                <a:extLst>
                  <a:ext uri="{FF2B5EF4-FFF2-40B4-BE49-F238E27FC236}">
                    <a16:creationId xmlns:a16="http://schemas.microsoft.com/office/drawing/2014/main" id="{76E40A7E-4DEB-7157-D151-83EAB425A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6" name="Freeform 20260">
                <a:extLst>
                  <a:ext uri="{FF2B5EF4-FFF2-40B4-BE49-F238E27FC236}">
                    <a16:creationId xmlns:a16="http://schemas.microsoft.com/office/drawing/2014/main" id="{794A9122-E90E-79E6-3016-E49A63F3E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7" name="Freeform 20261">
                <a:extLst>
                  <a:ext uri="{FF2B5EF4-FFF2-40B4-BE49-F238E27FC236}">
                    <a16:creationId xmlns:a16="http://schemas.microsoft.com/office/drawing/2014/main" id="{E303C1FA-B204-9F64-FCE1-AF1874F03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8" name="Freeform 20262">
                <a:extLst>
                  <a:ext uri="{FF2B5EF4-FFF2-40B4-BE49-F238E27FC236}">
                    <a16:creationId xmlns:a16="http://schemas.microsoft.com/office/drawing/2014/main" id="{807EB3C5-034C-1027-14F5-0C9F63FCF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9" name="Freeform 20263">
                <a:extLst>
                  <a:ext uri="{FF2B5EF4-FFF2-40B4-BE49-F238E27FC236}">
                    <a16:creationId xmlns:a16="http://schemas.microsoft.com/office/drawing/2014/main" id="{73CA8CC7-B13C-F804-6F20-1D514FB7A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0" name="Freeform 20264">
                <a:extLst>
                  <a:ext uri="{FF2B5EF4-FFF2-40B4-BE49-F238E27FC236}">
                    <a16:creationId xmlns:a16="http://schemas.microsoft.com/office/drawing/2014/main" id="{1A371D21-D553-7BBB-B65F-AC3D24BB5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1" name="Freeform 20265">
                <a:extLst>
                  <a:ext uri="{FF2B5EF4-FFF2-40B4-BE49-F238E27FC236}">
                    <a16:creationId xmlns:a16="http://schemas.microsoft.com/office/drawing/2014/main" id="{A89ACA08-FA35-7BDB-2BEF-AA039C258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2" name="Freeform 20273">
                <a:extLst>
                  <a:ext uri="{FF2B5EF4-FFF2-40B4-BE49-F238E27FC236}">
                    <a16:creationId xmlns:a16="http://schemas.microsoft.com/office/drawing/2014/main" id="{43C3CD08-582E-D299-49D4-8A77A11ACD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3" name="Freeform 20274">
                <a:extLst>
                  <a:ext uri="{FF2B5EF4-FFF2-40B4-BE49-F238E27FC236}">
                    <a16:creationId xmlns:a16="http://schemas.microsoft.com/office/drawing/2014/main" id="{AA6BD312-EF83-BDA7-78D2-B1F79A27A4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4" name="Freeform 20275">
                <a:extLst>
                  <a:ext uri="{FF2B5EF4-FFF2-40B4-BE49-F238E27FC236}">
                    <a16:creationId xmlns:a16="http://schemas.microsoft.com/office/drawing/2014/main" id="{4A31F3F0-7CDA-BAD9-4D3C-7E9C3FBC5B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5" name="Freeform 20276">
                <a:extLst>
                  <a:ext uri="{FF2B5EF4-FFF2-40B4-BE49-F238E27FC236}">
                    <a16:creationId xmlns:a16="http://schemas.microsoft.com/office/drawing/2014/main" id="{49D34A4E-F180-9770-7479-1C0AAB5500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6" name="Freeform 20277">
                <a:extLst>
                  <a:ext uri="{FF2B5EF4-FFF2-40B4-BE49-F238E27FC236}">
                    <a16:creationId xmlns:a16="http://schemas.microsoft.com/office/drawing/2014/main" id="{10829678-1973-D067-A86F-50A91788C3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7" name="Freeform 20278">
                <a:extLst>
                  <a:ext uri="{FF2B5EF4-FFF2-40B4-BE49-F238E27FC236}">
                    <a16:creationId xmlns:a16="http://schemas.microsoft.com/office/drawing/2014/main" id="{4A7EEED2-EB14-3680-4D94-F1D137146B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8" name="Freeform 20279">
                <a:extLst>
                  <a:ext uri="{FF2B5EF4-FFF2-40B4-BE49-F238E27FC236}">
                    <a16:creationId xmlns:a16="http://schemas.microsoft.com/office/drawing/2014/main" id="{D97511CD-37B3-AACA-6D6C-7FE0B547E91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9" name="Freeform 20280">
                <a:extLst>
                  <a:ext uri="{FF2B5EF4-FFF2-40B4-BE49-F238E27FC236}">
                    <a16:creationId xmlns:a16="http://schemas.microsoft.com/office/drawing/2014/main" id="{FC1BC9A9-C5D6-0D7C-D3BC-87BBDBA32A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0" name="Freeform 20281">
                <a:extLst>
                  <a:ext uri="{FF2B5EF4-FFF2-40B4-BE49-F238E27FC236}">
                    <a16:creationId xmlns:a16="http://schemas.microsoft.com/office/drawing/2014/main" id="{571C7672-36A4-BE6D-D422-8683F2760C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1" name="Freeform 20282">
                <a:extLst>
                  <a:ext uri="{FF2B5EF4-FFF2-40B4-BE49-F238E27FC236}">
                    <a16:creationId xmlns:a16="http://schemas.microsoft.com/office/drawing/2014/main" id="{EDA0DA77-367F-5415-5193-6114FE6C2E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2" name="Freeform 20283">
                <a:extLst>
                  <a:ext uri="{FF2B5EF4-FFF2-40B4-BE49-F238E27FC236}">
                    <a16:creationId xmlns:a16="http://schemas.microsoft.com/office/drawing/2014/main" id="{765A5DBE-3075-8FC7-D87D-82764776DCD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3" name="Freeform 20284">
                <a:extLst>
                  <a:ext uri="{FF2B5EF4-FFF2-40B4-BE49-F238E27FC236}">
                    <a16:creationId xmlns:a16="http://schemas.microsoft.com/office/drawing/2014/main" id="{81DB1100-824B-AEDE-CCBF-0AAEADF173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4" name="Freeform 20287">
                <a:extLst>
                  <a:ext uri="{FF2B5EF4-FFF2-40B4-BE49-F238E27FC236}">
                    <a16:creationId xmlns:a16="http://schemas.microsoft.com/office/drawing/2014/main" id="{53E2C151-4F38-A5F2-6FC5-7A71EE827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54B01A9D-46D3-777B-B674-E807051F4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144153E1-9858-71C0-00C0-F22080C6D139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6F5B88F3-6675-E37C-844D-740F94E27484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CD143873-E66B-F8C4-7607-3E2AA1BFD4EC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0023B03E-E828-F4BB-93C7-3F451D93ECD7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4FBF79BD-D0E3-F67A-4FDC-4D8D0C827492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40EEE004-9ABB-4E0B-C318-E3E26DBC4C99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251" name="Freeform 20266">
              <a:extLst>
                <a:ext uri="{FF2B5EF4-FFF2-40B4-BE49-F238E27FC236}">
                  <a16:creationId xmlns:a16="http://schemas.microsoft.com/office/drawing/2014/main" id="{8289074B-2F2E-1BC4-9463-EA9DFD2FB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2" name="Freeform 20267">
              <a:extLst>
                <a:ext uri="{FF2B5EF4-FFF2-40B4-BE49-F238E27FC236}">
                  <a16:creationId xmlns:a16="http://schemas.microsoft.com/office/drawing/2014/main" id="{963C4D85-5C14-969A-D1EE-A4B4F0A7B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3" name="Freeform 20268">
              <a:extLst>
                <a:ext uri="{FF2B5EF4-FFF2-40B4-BE49-F238E27FC236}">
                  <a16:creationId xmlns:a16="http://schemas.microsoft.com/office/drawing/2014/main" id="{99C4F327-2886-3D41-7BBD-CA0A85CD6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4" name="Freeform 20269">
              <a:extLst>
                <a:ext uri="{FF2B5EF4-FFF2-40B4-BE49-F238E27FC236}">
                  <a16:creationId xmlns:a16="http://schemas.microsoft.com/office/drawing/2014/main" id="{B20B1095-B4F8-14C6-27D2-1E4FA4D69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5" name="Oval 20270">
              <a:extLst>
                <a:ext uri="{FF2B5EF4-FFF2-40B4-BE49-F238E27FC236}">
                  <a16:creationId xmlns:a16="http://schemas.microsoft.com/office/drawing/2014/main" id="{7F7096DA-C3B0-0CB5-C274-8D14FDFF8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6" name="Oval 20271">
              <a:extLst>
                <a:ext uri="{FF2B5EF4-FFF2-40B4-BE49-F238E27FC236}">
                  <a16:creationId xmlns:a16="http://schemas.microsoft.com/office/drawing/2014/main" id="{C5A376CD-07B4-5273-3423-E9F88B954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7" name="Oval 20272">
              <a:extLst>
                <a:ext uri="{FF2B5EF4-FFF2-40B4-BE49-F238E27FC236}">
                  <a16:creationId xmlns:a16="http://schemas.microsoft.com/office/drawing/2014/main" id="{797377E0-77B7-3BB0-EC32-863FD4C3F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58" name="Icon2">
            <a:extLst>
              <a:ext uri="{FF2B5EF4-FFF2-40B4-BE49-F238E27FC236}">
                <a16:creationId xmlns:a16="http://schemas.microsoft.com/office/drawing/2014/main" id="{6666163D-A0D7-58D1-BC33-1E02E708D413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259" name="Freeform 1895">
              <a:extLst>
                <a:ext uri="{FF2B5EF4-FFF2-40B4-BE49-F238E27FC236}">
                  <a16:creationId xmlns:a16="http://schemas.microsoft.com/office/drawing/2014/main" id="{9807AAEE-4ED2-7D51-BF6F-B81316943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0" name="Freeform 1896">
              <a:extLst>
                <a:ext uri="{FF2B5EF4-FFF2-40B4-BE49-F238E27FC236}">
                  <a16:creationId xmlns:a16="http://schemas.microsoft.com/office/drawing/2014/main" id="{1B7B90AC-50D8-F1B3-A0E1-8E3A873A6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1" name="Freeform 1897">
              <a:extLst>
                <a:ext uri="{FF2B5EF4-FFF2-40B4-BE49-F238E27FC236}">
                  <a16:creationId xmlns:a16="http://schemas.microsoft.com/office/drawing/2014/main" id="{D806487A-8785-B226-0F45-0EBAD8D25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2" name="Freeform 1898">
              <a:extLst>
                <a:ext uri="{FF2B5EF4-FFF2-40B4-BE49-F238E27FC236}">
                  <a16:creationId xmlns:a16="http://schemas.microsoft.com/office/drawing/2014/main" id="{D127AFA4-8F6D-2502-BC72-51583E61D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3" name="Freeform 1899">
              <a:extLst>
                <a:ext uri="{FF2B5EF4-FFF2-40B4-BE49-F238E27FC236}">
                  <a16:creationId xmlns:a16="http://schemas.microsoft.com/office/drawing/2014/main" id="{9C2AE1D9-DAAA-F476-C79A-FC64BA20A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4" name="Line 1900">
              <a:extLst>
                <a:ext uri="{FF2B5EF4-FFF2-40B4-BE49-F238E27FC236}">
                  <a16:creationId xmlns:a16="http://schemas.microsoft.com/office/drawing/2014/main" id="{52B6694C-AD89-B03B-6DF0-74EBB55B3F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5" name="Freeform 1901">
              <a:extLst>
                <a:ext uri="{FF2B5EF4-FFF2-40B4-BE49-F238E27FC236}">
                  <a16:creationId xmlns:a16="http://schemas.microsoft.com/office/drawing/2014/main" id="{7B02DCE2-F6B3-743D-ACEA-BD086B130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6" name="Freeform 1902">
              <a:extLst>
                <a:ext uri="{FF2B5EF4-FFF2-40B4-BE49-F238E27FC236}">
                  <a16:creationId xmlns:a16="http://schemas.microsoft.com/office/drawing/2014/main" id="{34E47732-ED86-69FA-EC48-6BFD1108A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67" name="Icon1">
            <a:extLst>
              <a:ext uri="{FF2B5EF4-FFF2-40B4-BE49-F238E27FC236}">
                <a16:creationId xmlns:a16="http://schemas.microsoft.com/office/drawing/2014/main" id="{1CBDD1E9-A9E2-789D-875D-A2956F383B48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268" name="Freeform 2055">
              <a:extLst>
                <a:ext uri="{FF2B5EF4-FFF2-40B4-BE49-F238E27FC236}">
                  <a16:creationId xmlns:a16="http://schemas.microsoft.com/office/drawing/2014/main" id="{4EEACA3E-6B22-308B-0DD0-C88D34E34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9" name="Freeform 2056">
              <a:extLst>
                <a:ext uri="{FF2B5EF4-FFF2-40B4-BE49-F238E27FC236}">
                  <a16:creationId xmlns:a16="http://schemas.microsoft.com/office/drawing/2014/main" id="{69C6CF44-4FE8-F8B3-C8DE-7E2A58BF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0" name="Freeform 2057">
              <a:extLst>
                <a:ext uri="{FF2B5EF4-FFF2-40B4-BE49-F238E27FC236}">
                  <a16:creationId xmlns:a16="http://schemas.microsoft.com/office/drawing/2014/main" id="{97460018-EA18-A0E5-742A-0D9B46BFA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1" name="Freeform 2058">
              <a:extLst>
                <a:ext uri="{FF2B5EF4-FFF2-40B4-BE49-F238E27FC236}">
                  <a16:creationId xmlns:a16="http://schemas.microsoft.com/office/drawing/2014/main" id="{220AA1EB-F98C-EC4F-DB7F-4D8596AF3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2" name="Line 2059">
              <a:extLst>
                <a:ext uri="{FF2B5EF4-FFF2-40B4-BE49-F238E27FC236}">
                  <a16:creationId xmlns:a16="http://schemas.microsoft.com/office/drawing/2014/main" id="{B3E290F1-0761-F633-D505-7BE7F1AA6A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73" name="Icon3">
            <a:extLst>
              <a:ext uri="{FF2B5EF4-FFF2-40B4-BE49-F238E27FC236}">
                <a16:creationId xmlns:a16="http://schemas.microsoft.com/office/drawing/2014/main" id="{4466EB8E-E25A-7952-36F6-DDD867DD9764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274" name="Freeform 1416">
              <a:extLst>
                <a:ext uri="{FF2B5EF4-FFF2-40B4-BE49-F238E27FC236}">
                  <a16:creationId xmlns:a16="http://schemas.microsoft.com/office/drawing/2014/main" id="{6B4824C2-9977-37E8-E7DD-07EB4C9F8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5" name="Freeform 1417">
              <a:extLst>
                <a:ext uri="{FF2B5EF4-FFF2-40B4-BE49-F238E27FC236}">
                  <a16:creationId xmlns:a16="http://schemas.microsoft.com/office/drawing/2014/main" id="{C011441E-6F46-0D27-4B27-5F6E858A8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6" name="Line 1418">
              <a:extLst>
                <a:ext uri="{FF2B5EF4-FFF2-40B4-BE49-F238E27FC236}">
                  <a16:creationId xmlns:a16="http://schemas.microsoft.com/office/drawing/2014/main" id="{0AE9DE46-46E7-12A4-703C-76DA4AAB2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7" name="Freeform 1419">
              <a:extLst>
                <a:ext uri="{FF2B5EF4-FFF2-40B4-BE49-F238E27FC236}">
                  <a16:creationId xmlns:a16="http://schemas.microsoft.com/office/drawing/2014/main" id="{2A5D9BB3-43CB-883F-E4CB-F31ADBE80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78" name="Icon4">
            <a:extLst>
              <a:ext uri="{FF2B5EF4-FFF2-40B4-BE49-F238E27FC236}">
                <a16:creationId xmlns:a16="http://schemas.microsoft.com/office/drawing/2014/main" id="{8CC232FC-ABBD-8D65-E109-57D4382965E3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279" name="Freeform 2855">
              <a:extLst>
                <a:ext uri="{FF2B5EF4-FFF2-40B4-BE49-F238E27FC236}">
                  <a16:creationId xmlns:a16="http://schemas.microsoft.com/office/drawing/2014/main" id="{8619AB08-4C45-24C7-614F-774048D74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0" name="Freeform 2856">
              <a:extLst>
                <a:ext uri="{FF2B5EF4-FFF2-40B4-BE49-F238E27FC236}">
                  <a16:creationId xmlns:a16="http://schemas.microsoft.com/office/drawing/2014/main" id="{8E791280-0C0D-DEA2-8772-824CBA04A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1" name="Line 2857">
              <a:extLst>
                <a:ext uri="{FF2B5EF4-FFF2-40B4-BE49-F238E27FC236}">
                  <a16:creationId xmlns:a16="http://schemas.microsoft.com/office/drawing/2014/main" id="{8BD7EC69-D16F-13F3-58D9-7802103961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82" name="Icon5">
            <a:extLst>
              <a:ext uri="{FF2B5EF4-FFF2-40B4-BE49-F238E27FC236}">
                <a16:creationId xmlns:a16="http://schemas.microsoft.com/office/drawing/2014/main" id="{46187F35-DEF3-7905-D81A-8CB47A6F3BC2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283" name="Freeform 1700">
              <a:extLst>
                <a:ext uri="{FF2B5EF4-FFF2-40B4-BE49-F238E27FC236}">
                  <a16:creationId xmlns:a16="http://schemas.microsoft.com/office/drawing/2014/main" id="{B31A55F9-BA10-7058-BC69-42B6DC8D7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4" name="Freeform 1701">
              <a:extLst>
                <a:ext uri="{FF2B5EF4-FFF2-40B4-BE49-F238E27FC236}">
                  <a16:creationId xmlns:a16="http://schemas.microsoft.com/office/drawing/2014/main" id="{CA08231F-D045-26EF-8523-594458B7F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5" name="Freeform 1702">
              <a:extLst>
                <a:ext uri="{FF2B5EF4-FFF2-40B4-BE49-F238E27FC236}">
                  <a16:creationId xmlns:a16="http://schemas.microsoft.com/office/drawing/2014/main" id="{90949ECE-898B-C45D-D961-01A6B05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6" name="Freeform 1703">
              <a:extLst>
                <a:ext uri="{FF2B5EF4-FFF2-40B4-BE49-F238E27FC236}">
                  <a16:creationId xmlns:a16="http://schemas.microsoft.com/office/drawing/2014/main" id="{B63814ED-94D3-83E7-28B7-EB73EF03A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7" name="Line 1704">
              <a:extLst>
                <a:ext uri="{FF2B5EF4-FFF2-40B4-BE49-F238E27FC236}">
                  <a16:creationId xmlns:a16="http://schemas.microsoft.com/office/drawing/2014/main" id="{5631C195-79D2-0A5A-1551-C20EDAB6AE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8" name="Freeform 1705">
              <a:extLst>
                <a:ext uri="{FF2B5EF4-FFF2-40B4-BE49-F238E27FC236}">
                  <a16:creationId xmlns:a16="http://schemas.microsoft.com/office/drawing/2014/main" id="{F9E0A012-6DD5-F3B8-8099-544904E25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9" name="Line 1706">
              <a:extLst>
                <a:ext uri="{FF2B5EF4-FFF2-40B4-BE49-F238E27FC236}">
                  <a16:creationId xmlns:a16="http://schemas.microsoft.com/office/drawing/2014/main" id="{580BAA0A-F0D3-3B34-74E3-E12DBFC3E5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90" name="Line 1707">
              <a:extLst>
                <a:ext uri="{FF2B5EF4-FFF2-40B4-BE49-F238E27FC236}">
                  <a16:creationId xmlns:a16="http://schemas.microsoft.com/office/drawing/2014/main" id="{F8BB092F-0911-435F-A665-091025D9A4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91" name="Oval 1708">
              <a:extLst>
                <a:ext uri="{FF2B5EF4-FFF2-40B4-BE49-F238E27FC236}">
                  <a16:creationId xmlns:a16="http://schemas.microsoft.com/office/drawing/2014/main" id="{98734BB1-C37B-DC47-1C14-ADDF80D7D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292" name="TextBox 25">
            <a:extLst>
              <a:ext uri="{FF2B5EF4-FFF2-40B4-BE49-F238E27FC236}">
                <a16:creationId xmlns:a16="http://schemas.microsoft.com/office/drawing/2014/main" id="{DB9C6D73-C391-8BC6-9257-AD4640462FEF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93" name="TextBox 48">
            <a:extLst>
              <a:ext uri="{FF2B5EF4-FFF2-40B4-BE49-F238E27FC236}">
                <a16:creationId xmlns:a16="http://schemas.microsoft.com/office/drawing/2014/main" id="{755C4DF9-C58C-C4D6-E8A4-570ED1C67A4F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 </a:t>
            </a: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5" grpId="0"/>
          <p:bldP spid="176" grpId="0"/>
          <p:bldP spid="177" grpId="0"/>
          <p:bldP spid="178" grpId="0"/>
          <p:bldP spid="179" grpId="0"/>
          <p:bldP spid="245" grpId="0"/>
          <p:bldP spid="246" grpId="0"/>
          <p:bldP spid="247" grpId="0"/>
          <p:bldP spid="248" grpId="0"/>
          <p:bldP spid="249" grpId="0"/>
          <p:bldP spid="29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5" grpId="0"/>
          <p:bldP spid="176" grpId="0"/>
          <p:bldP spid="177" grpId="0"/>
          <p:bldP spid="178" grpId="0"/>
          <p:bldP spid="179" grpId="0"/>
          <p:bldP spid="245" grpId="0"/>
          <p:bldP spid="246" grpId="0"/>
          <p:bldP spid="247" grpId="0"/>
          <p:bldP spid="248" grpId="0"/>
          <p:bldP spid="249" grpId="0"/>
          <p:bldP spid="29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01">
            <a:extLst>
              <a:ext uri="{FF2B5EF4-FFF2-40B4-BE49-F238E27FC236}">
                <a16:creationId xmlns:a16="http://schemas.microsoft.com/office/drawing/2014/main" id="{8D0BAB90-91D8-2901-A587-F29F0FE6EAAD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65C1CBB-3554-EC1F-4C5A-801196BBEE02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0202">
              <a:extLst>
                <a:ext uri="{FF2B5EF4-FFF2-40B4-BE49-F238E27FC236}">
                  <a16:creationId xmlns:a16="http://schemas.microsoft.com/office/drawing/2014/main" id="{9E98B454-C60A-A636-9451-D17D1A5F1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" name="Freeform 20203">
              <a:extLst>
                <a:ext uri="{FF2B5EF4-FFF2-40B4-BE49-F238E27FC236}">
                  <a16:creationId xmlns:a16="http://schemas.microsoft.com/office/drawing/2014/main" id="{2ED5B733-73BA-1B1A-F4FA-2E8375B5C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4751E13-3FD1-EB5E-F205-373FB2BC2371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7" name="Freeform 20204">
              <a:extLst>
                <a:ext uri="{FF2B5EF4-FFF2-40B4-BE49-F238E27FC236}">
                  <a16:creationId xmlns:a16="http://schemas.microsoft.com/office/drawing/2014/main" id="{ABB9982E-BD8E-A62C-D38D-501F37E00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" name="Freeform 20205">
              <a:extLst>
                <a:ext uri="{FF2B5EF4-FFF2-40B4-BE49-F238E27FC236}">
                  <a16:creationId xmlns:a16="http://schemas.microsoft.com/office/drawing/2014/main" id="{15E9E813-9E57-03B1-2165-3F6194878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E499A63-B1A3-A45B-7F77-669A419C6175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0" name="Freeform 20207">
              <a:extLst>
                <a:ext uri="{FF2B5EF4-FFF2-40B4-BE49-F238E27FC236}">
                  <a16:creationId xmlns:a16="http://schemas.microsoft.com/office/drawing/2014/main" id="{DFC60341-1DED-EFD9-4CD5-7252E4CE27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20208">
              <a:extLst>
                <a:ext uri="{FF2B5EF4-FFF2-40B4-BE49-F238E27FC236}">
                  <a16:creationId xmlns:a16="http://schemas.microsoft.com/office/drawing/2014/main" id="{96316CAE-D01D-12AC-1568-6AA751EEAC21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D0BFEB8-7A0B-DE57-66C5-0E9079804CF5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20208">
              <a:extLst>
                <a:ext uri="{FF2B5EF4-FFF2-40B4-BE49-F238E27FC236}">
                  <a16:creationId xmlns:a16="http://schemas.microsoft.com/office/drawing/2014/main" id="{E11F0FC4-AF88-6AB5-598D-1CCCCC399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20209">
              <a:extLst>
                <a:ext uri="{FF2B5EF4-FFF2-40B4-BE49-F238E27FC236}">
                  <a16:creationId xmlns:a16="http://schemas.microsoft.com/office/drawing/2014/main" id="{1DD74F1E-A993-FF99-A5B7-949DD77B3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469E20E-6CC6-F586-591C-FB0EEE8CAF18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 20210">
              <a:extLst>
                <a:ext uri="{FF2B5EF4-FFF2-40B4-BE49-F238E27FC236}">
                  <a16:creationId xmlns:a16="http://schemas.microsoft.com/office/drawing/2014/main" id="{99FEE077-D493-57D1-D9FA-B0AAEFBDE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" name="Freeform 20211">
              <a:extLst>
                <a:ext uri="{FF2B5EF4-FFF2-40B4-BE49-F238E27FC236}">
                  <a16:creationId xmlns:a16="http://schemas.microsoft.com/office/drawing/2014/main" id="{4B6FD4A8-5442-22F5-F54A-C68A7EA80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40" name="Rectangle 20217">
            <a:extLst>
              <a:ext uri="{FF2B5EF4-FFF2-40B4-BE49-F238E27FC236}">
                <a16:creationId xmlns:a16="http://schemas.microsoft.com/office/drawing/2014/main" id="{A2C2B68A-9D39-27C5-C355-AB6C11BFF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1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20218">
            <a:extLst>
              <a:ext uri="{FF2B5EF4-FFF2-40B4-BE49-F238E27FC236}">
                <a16:creationId xmlns:a16="http://schemas.microsoft.com/office/drawing/2014/main" id="{0726715C-50B1-E614-E2AB-40D9B0986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1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Rectangle 20219">
            <a:extLst>
              <a:ext uri="{FF2B5EF4-FFF2-40B4-BE49-F238E27FC236}">
                <a16:creationId xmlns:a16="http://schemas.microsoft.com/office/drawing/2014/main" id="{4960E380-F82E-B0BB-1526-5C9E4D809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1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Rectangle 20220">
            <a:extLst>
              <a:ext uri="{FF2B5EF4-FFF2-40B4-BE49-F238E27FC236}">
                <a16:creationId xmlns:a16="http://schemas.microsoft.com/office/drawing/2014/main" id="{0C30797E-46F6-9EEF-6508-78CECC8AF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1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Rectangle 20221">
            <a:extLst>
              <a:ext uri="{FF2B5EF4-FFF2-40B4-BE49-F238E27FC236}">
                <a16:creationId xmlns:a16="http://schemas.microsoft.com/office/drawing/2014/main" id="{86E42951-AFD4-8024-6C49-1CF448721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1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F68568D-8E12-50A5-ECA4-CBAA696796B4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F3AF6F6-18C5-D6EF-36DD-DD6753FF9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628E8168-B5F9-CFEC-AF98-DE0051A614A1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48" name="Freeform 20285">
                <a:extLst>
                  <a:ext uri="{FF2B5EF4-FFF2-40B4-BE49-F238E27FC236}">
                    <a16:creationId xmlns:a16="http://schemas.microsoft.com/office/drawing/2014/main" id="{B41F0F76-8FB0-1B91-3BE9-4591FB0E8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86">
                <a:extLst>
                  <a:ext uri="{FF2B5EF4-FFF2-40B4-BE49-F238E27FC236}">
                    <a16:creationId xmlns:a16="http://schemas.microsoft.com/office/drawing/2014/main" id="{41E07530-18B1-8660-4B7F-F3E08E5AA9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B88D149-4C6F-EE9D-0F8A-88FFB2544E8A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F13217C-4B9D-2ABD-C760-CCBB4309B6A3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53" name="Oval 20222">
                <a:extLst>
                  <a:ext uri="{FF2B5EF4-FFF2-40B4-BE49-F238E27FC236}">
                    <a16:creationId xmlns:a16="http://schemas.microsoft.com/office/drawing/2014/main" id="{0AED5B53-5289-E81C-ABF0-CF9E5C230F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23">
                <a:extLst>
                  <a:ext uri="{FF2B5EF4-FFF2-40B4-BE49-F238E27FC236}">
                    <a16:creationId xmlns:a16="http://schemas.microsoft.com/office/drawing/2014/main" id="{2030B16E-B87E-F58F-182E-A78C2C831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24">
                <a:extLst>
                  <a:ext uri="{FF2B5EF4-FFF2-40B4-BE49-F238E27FC236}">
                    <a16:creationId xmlns:a16="http://schemas.microsoft.com/office/drawing/2014/main" id="{D7735F09-F677-0192-DF34-1D229713A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25">
                <a:extLst>
                  <a:ext uri="{FF2B5EF4-FFF2-40B4-BE49-F238E27FC236}">
                    <a16:creationId xmlns:a16="http://schemas.microsoft.com/office/drawing/2014/main" id="{36294B9C-4EFF-594E-CC3D-F2FED4C1B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26">
                <a:extLst>
                  <a:ext uri="{FF2B5EF4-FFF2-40B4-BE49-F238E27FC236}">
                    <a16:creationId xmlns:a16="http://schemas.microsoft.com/office/drawing/2014/main" id="{FC49CE84-44AF-464D-3F0B-60F4F8834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27">
                <a:extLst>
                  <a:ext uri="{FF2B5EF4-FFF2-40B4-BE49-F238E27FC236}">
                    <a16:creationId xmlns:a16="http://schemas.microsoft.com/office/drawing/2014/main" id="{4E678650-F3EA-18CB-CC64-B61F3E756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28">
                <a:extLst>
                  <a:ext uri="{FF2B5EF4-FFF2-40B4-BE49-F238E27FC236}">
                    <a16:creationId xmlns:a16="http://schemas.microsoft.com/office/drawing/2014/main" id="{80D02A3C-EEB8-79AC-5BDD-8186F83CE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29">
                <a:extLst>
                  <a:ext uri="{FF2B5EF4-FFF2-40B4-BE49-F238E27FC236}">
                    <a16:creationId xmlns:a16="http://schemas.microsoft.com/office/drawing/2014/main" id="{68EC4985-97FD-EEB8-340D-10FC95BB7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30">
                <a:extLst>
                  <a:ext uri="{FF2B5EF4-FFF2-40B4-BE49-F238E27FC236}">
                    <a16:creationId xmlns:a16="http://schemas.microsoft.com/office/drawing/2014/main" id="{7C0423CD-762B-FB98-08ED-DD87E728E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31">
                <a:extLst>
                  <a:ext uri="{FF2B5EF4-FFF2-40B4-BE49-F238E27FC236}">
                    <a16:creationId xmlns:a16="http://schemas.microsoft.com/office/drawing/2014/main" id="{BA03EDBA-0EDB-AA8E-7F6F-B74357B926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32">
                <a:extLst>
                  <a:ext uri="{FF2B5EF4-FFF2-40B4-BE49-F238E27FC236}">
                    <a16:creationId xmlns:a16="http://schemas.microsoft.com/office/drawing/2014/main" id="{7A09D9E4-1F2F-761C-48E3-A9981D8160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33">
                <a:extLst>
                  <a:ext uri="{FF2B5EF4-FFF2-40B4-BE49-F238E27FC236}">
                    <a16:creationId xmlns:a16="http://schemas.microsoft.com/office/drawing/2014/main" id="{4B869BF0-C7A1-416D-61D8-C4088FDEE2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34">
                <a:extLst>
                  <a:ext uri="{FF2B5EF4-FFF2-40B4-BE49-F238E27FC236}">
                    <a16:creationId xmlns:a16="http://schemas.microsoft.com/office/drawing/2014/main" id="{7C9097D8-77A7-7C88-C8CB-AAA723066E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35">
                <a:extLst>
                  <a:ext uri="{FF2B5EF4-FFF2-40B4-BE49-F238E27FC236}">
                    <a16:creationId xmlns:a16="http://schemas.microsoft.com/office/drawing/2014/main" id="{6FFEC9BB-24F1-0303-66EB-E08CAE334F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36">
                <a:extLst>
                  <a:ext uri="{FF2B5EF4-FFF2-40B4-BE49-F238E27FC236}">
                    <a16:creationId xmlns:a16="http://schemas.microsoft.com/office/drawing/2014/main" id="{9439C177-79A4-4169-5FE8-C3B12D2606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37">
                <a:extLst>
                  <a:ext uri="{FF2B5EF4-FFF2-40B4-BE49-F238E27FC236}">
                    <a16:creationId xmlns:a16="http://schemas.microsoft.com/office/drawing/2014/main" id="{72EA8D17-3091-E02D-9796-06F03EFCC8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38">
                <a:extLst>
                  <a:ext uri="{FF2B5EF4-FFF2-40B4-BE49-F238E27FC236}">
                    <a16:creationId xmlns:a16="http://schemas.microsoft.com/office/drawing/2014/main" id="{8C1019F2-0FC8-94F6-643A-B165F81445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39">
                <a:extLst>
                  <a:ext uri="{FF2B5EF4-FFF2-40B4-BE49-F238E27FC236}">
                    <a16:creationId xmlns:a16="http://schemas.microsoft.com/office/drawing/2014/main" id="{62BDF81B-A3A0-CE20-4EBB-EEC3384D6D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40">
                <a:extLst>
                  <a:ext uri="{FF2B5EF4-FFF2-40B4-BE49-F238E27FC236}">
                    <a16:creationId xmlns:a16="http://schemas.microsoft.com/office/drawing/2014/main" id="{EC04581D-7E4C-30B1-65D0-6D95DDF075B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41">
                <a:extLst>
                  <a:ext uri="{FF2B5EF4-FFF2-40B4-BE49-F238E27FC236}">
                    <a16:creationId xmlns:a16="http://schemas.microsoft.com/office/drawing/2014/main" id="{058DF947-F736-8122-0AC9-3B24854429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42">
                <a:extLst>
                  <a:ext uri="{FF2B5EF4-FFF2-40B4-BE49-F238E27FC236}">
                    <a16:creationId xmlns:a16="http://schemas.microsoft.com/office/drawing/2014/main" id="{8E8815E8-C784-3DB1-CE21-7960AE7E4A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43">
                <a:extLst>
                  <a:ext uri="{FF2B5EF4-FFF2-40B4-BE49-F238E27FC236}">
                    <a16:creationId xmlns:a16="http://schemas.microsoft.com/office/drawing/2014/main" id="{451C9F8A-C16E-7EBD-C9E1-92B3B0807B9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44">
                <a:extLst>
                  <a:ext uri="{FF2B5EF4-FFF2-40B4-BE49-F238E27FC236}">
                    <a16:creationId xmlns:a16="http://schemas.microsoft.com/office/drawing/2014/main" id="{69A9C42E-CBAF-D4FE-828E-F710E01A30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45">
                <a:extLst>
                  <a:ext uri="{FF2B5EF4-FFF2-40B4-BE49-F238E27FC236}">
                    <a16:creationId xmlns:a16="http://schemas.microsoft.com/office/drawing/2014/main" id="{6FB99169-6DBF-476E-76CD-C490601317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46">
                <a:extLst>
                  <a:ext uri="{FF2B5EF4-FFF2-40B4-BE49-F238E27FC236}">
                    <a16:creationId xmlns:a16="http://schemas.microsoft.com/office/drawing/2014/main" id="{449977A1-5992-B074-5F89-E98DB154B2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47">
                <a:extLst>
                  <a:ext uri="{FF2B5EF4-FFF2-40B4-BE49-F238E27FC236}">
                    <a16:creationId xmlns:a16="http://schemas.microsoft.com/office/drawing/2014/main" id="{24C97340-2B18-0E2E-B299-E10E3306EE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48">
                <a:extLst>
                  <a:ext uri="{FF2B5EF4-FFF2-40B4-BE49-F238E27FC236}">
                    <a16:creationId xmlns:a16="http://schemas.microsoft.com/office/drawing/2014/main" id="{6C7EC476-EA4F-940A-B391-17C106356B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49">
                <a:extLst>
                  <a:ext uri="{FF2B5EF4-FFF2-40B4-BE49-F238E27FC236}">
                    <a16:creationId xmlns:a16="http://schemas.microsoft.com/office/drawing/2014/main" id="{F8526E8B-3250-04F7-21FB-6A7150550C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50">
                <a:extLst>
                  <a:ext uri="{FF2B5EF4-FFF2-40B4-BE49-F238E27FC236}">
                    <a16:creationId xmlns:a16="http://schemas.microsoft.com/office/drawing/2014/main" id="{4CCAE75E-8BAD-8CAC-0860-EE111472C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51">
                <a:extLst>
                  <a:ext uri="{FF2B5EF4-FFF2-40B4-BE49-F238E27FC236}">
                    <a16:creationId xmlns:a16="http://schemas.microsoft.com/office/drawing/2014/main" id="{E076C704-DB30-6736-5542-443ADCFFC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52">
                <a:extLst>
                  <a:ext uri="{FF2B5EF4-FFF2-40B4-BE49-F238E27FC236}">
                    <a16:creationId xmlns:a16="http://schemas.microsoft.com/office/drawing/2014/main" id="{FCC8509F-4E8D-DC0F-5FB3-3CAF89287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53">
                <a:extLst>
                  <a:ext uri="{FF2B5EF4-FFF2-40B4-BE49-F238E27FC236}">
                    <a16:creationId xmlns:a16="http://schemas.microsoft.com/office/drawing/2014/main" id="{E770B585-4F0D-EAF6-64B3-75C55509C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54">
                <a:extLst>
                  <a:ext uri="{FF2B5EF4-FFF2-40B4-BE49-F238E27FC236}">
                    <a16:creationId xmlns:a16="http://schemas.microsoft.com/office/drawing/2014/main" id="{E44EA379-7016-E084-E214-1BC9CBF99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55">
                <a:extLst>
                  <a:ext uri="{FF2B5EF4-FFF2-40B4-BE49-F238E27FC236}">
                    <a16:creationId xmlns:a16="http://schemas.microsoft.com/office/drawing/2014/main" id="{86F6B2A6-A837-7E27-DCEB-15145EDB2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56">
                <a:extLst>
                  <a:ext uri="{FF2B5EF4-FFF2-40B4-BE49-F238E27FC236}">
                    <a16:creationId xmlns:a16="http://schemas.microsoft.com/office/drawing/2014/main" id="{47663463-5709-F4F0-B245-40AA6E1C4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8" name="Freeform 20257">
                <a:extLst>
                  <a:ext uri="{FF2B5EF4-FFF2-40B4-BE49-F238E27FC236}">
                    <a16:creationId xmlns:a16="http://schemas.microsoft.com/office/drawing/2014/main" id="{93781A98-0AE5-7231-80A7-D8B8A5FB8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9" name="Freeform 20258">
                <a:extLst>
                  <a:ext uri="{FF2B5EF4-FFF2-40B4-BE49-F238E27FC236}">
                    <a16:creationId xmlns:a16="http://schemas.microsoft.com/office/drawing/2014/main" id="{6FD4DA08-9E7C-B25B-4FE8-20D9326C9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0" name="Freeform 20259">
                <a:extLst>
                  <a:ext uri="{FF2B5EF4-FFF2-40B4-BE49-F238E27FC236}">
                    <a16:creationId xmlns:a16="http://schemas.microsoft.com/office/drawing/2014/main" id="{91AF8ED8-12D1-C25E-A589-4740A344AC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1" name="Freeform 20260">
                <a:extLst>
                  <a:ext uri="{FF2B5EF4-FFF2-40B4-BE49-F238E27FC236}">
                    <a16:creationId xmlns:a16="http://schemas.microsoft.com/office/drawing/2014/main" id="{A183E7C2-648B-D7E5-6E21-EE1838AC1C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2" name="Freeform 20261">
                <a:extLst>
                  <a:ext uri="{FF2B5EF4-FFF2-40B4-BE49-F238E27FC236}">
                    <a16:creationId xmlns:a16="http://schemas.microsoft.com/office/drawing/2014/main" id="{B362C7AF-9903-186E-387A-E7350B69D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3" name="Freeform 20262">
                <a:extLst>
                  <a:ext uri="{FF2B5EF4-FFF2-40B4-BE49-F238E27FC236}">
                    <a16:creationId xmlns:a16="http://schemas.microsoft.com/office/drawing/2014/main" id="{6DECE4D4-A024-1CC0-81E4-4841C248E9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4" name="Freeform 20263">
                <a:extLst>
                  <a:ext uri="{FF2B5EF4-FFF2-40B4-BE49-F238E27FC236}">
                    <a16:creationId xmlns:a16="http://schemas.microsoft.com/office/drawing/2014/main" id="{4D625246-C315-369D-D14B-B5568017D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5" name="Freeform 20264">
                <a:extLst>
                  <a:ext uri="{FF2B5EF4-FFF2-40B4-BE49-F238E27FC236}">
                    <a16:creationId xmlns:a16="http://schemas.microsoft.com/office/drawing/2014/main" id="{C710B897-0E9E-24C1-BBCE-00DB961C2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6" name="Freeform 20265">
                <a:extLst>
                  <a:ext uri="{FF2B5EF4-FFF2-40B4-BE49-F238E27FC236}">
                    <a16:creationId xmlns:a16="http://schemas.microsoft.com/office/drawing/2014/main" id="{7B8C9CE0-5DB2-ADF9-3AD8-B2D8EA273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7" name="Freeform 20273">
                <a:extLst>
                  <a:ext uri="{FF2B5EF4-FFF2-40B4-BE49-F238E27FC236}">
                    <a16:creationId xmlns:a16="http://schemas.microsoft.com/office/drawing/2014/main" id="{109710A1-DE7D-E344-8282-E20D8FD532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8" name="Freeform 20274">
                <a:extLst>
                  <a:ext uri="{FF2B5EF4-FFF2-40B4-BE49-F238E27FC236}">
                    <a16:creationId xmlns:a16="http://schemas.microsoft.com/office/drawing/2014/main" id="{7C464468-D720-C87E-E1DC-FFA23B1A6C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9" name="Freeform 20275">
                <a:extLst>
                  <a:ext uri="{FF2B5EF4-FFF2-40B4-BE49-F238E27FC236}">
                    <a16:creationId xmlns:a16="http://schemas.microsoft.com/office/drawing/2014/main" id="{1F29DC17-C9C7-E504-CCF5-AFF19D7C2E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0" name="Freeform 20276">
                <a:extLst>
                  <a:ext uri="{FF2B5EF4-FFF2-40B4-BE49-F238E27FC236}">
                    <a16:creationId xmlns:a16="http://schemas.microsoft.com/office/drawing/2014/main" id="{A453D781-3064-9285-2F8F-F7660E7C7E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1" name="Freeform 20277">
                <a:extLst>
                  <a:ext uri="{FF2B5EF4-FFF2-40B4-BE49-F238E27FC236}">
                    <a16:creationId xmlns:a16="http://schemas.microsoft.com/office/drawing/2014/main" id="{BFDD312D-9052-C419-4364-DE430A1D1D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2" name="Freeform 20278">
                <a:extLst>
                  <a:ext uri="{FF2B5EF4-FFF2-40B4-BE49-F238E27FC236}">
                    <a16:creationId xmlns:a16="http://schemas.microsoft.com/office/drawing/2014/main" id="{150A8483-E28C-04C6-E8B3-3DA1EC38EA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3" name="Freeform 20279">
                <a:extLst>
                  <a:ext uri="{FF2B5EF4-FFF2-40B4-BE49-F238E27FC236}">
                    <a16:creationId xmlns:a16="http://schemas.microsoft.com/office/drawing/2014/main" id="{AFC60584-EB49-7446-FC3D-0F2E56D6D55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4" name="Freeform 20280">
                <a:extLst>
                  <a:ext uri="{FF2B5EF4-FFF2-40B4-BE49-F238E27FC236}">
                    <a16:creationId xmlns:a16="http://schemas.microsoft.com/office/drawing/2014/main" id="{041F1300-E7B9-5D5E-99A6-C8B355E33B9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5" name="Freeform 20281">
                <a:extLst>
                  <a:ext uri="{FF2B5EF4-FFF2-40B4-BE49-F238E27FC236}">
                    <a16:creationId xmlns:a16="http://schemas.microsoft.com/office/drawing/2014/main" id="{168CB57B-9C28-2BEA-D0D5-238026DF8F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6" name="Freeform 20282">
                <a:extLst>
                  <a:ext uri="{FF2B5EF4-FFF2-40B4-BE49-F238E27FC236}">
                    <a16:creationId xmlns:a16="http://schemas.microsoft.com/office/drawing/2014/main" id="{4A6BED19-BD1C-8F3C-4A2C-CA2BB96C69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7" name="Freeform 20283">
                <a:extLst>
                  <a:ext uri="{FF2B5EF4-FFF2-40B4-BE49-F238E27FC236}">
                    <a16:creationId xmlns:a16="http://schemas.microsoft.com/office/drawing/2014/main" id="{BA885D62-38C7-E8D1-EC6F-A29AFCF7E3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8" name="Freeform 20284">
                <a:extLst>
                  <a:ext uri="{FF2B5EF4-FFF2-40B4-BE49-F238E27FC236}">
                    <a16:creationId xmlns:a16="http://schemas.microsoft.com/office/drawing/2014/main" id="{4BC662CD-59E6-3FF4-50FB-CAF36AAEB6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9" name="Freeform 20287">
                <a:extLst>
                  <a:ext uri="{FF2B5EF4-FFF2-40B4-BE49-F238E27FC236}">
                    <a16:creationId xmlns:a16="http://schemas.microsoft.com/office/drawing/2014/main" id="{94147511-37D6-A157-FBC5-0C56D4496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25456A71-B7A2-94A2-D00E-13CBA1D70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70890B6E-397F-57CF-F268-9DAE3A8AD9EE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5C2E6EBD-46BA-74E9-2AF0-9178E66E23A4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F26BD18-1295-F044-723F-407FAED57EB8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6740908-5D95-8A4B-681C-933B71109E41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AD75A3C-1287-2123-75E1-C6F5D1BEC116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B17F860-FF44-6377-70F9-9E1A5A4BDA04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116" name="Freeform 20266">
              <a:extLst>
                <a:ext uri="{FF2B5EF4-FFF2-40B4-BE49-F238E27FC236}">
                  <a16:creationId xmlns:a16="http://schemas.microsoft.com/office/drawing/2014/main" id="{E758EC0D-9FD0-8BB1-DC75-24F762E65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Freeform 20267">
              <a:extLst>
                <a:ext uri="{FF2B5EF4-FFF2-40B4-BE49-F238E27FC236}">
                  <a16:creationId xmlns:a16="http://schemas.microsoft.com/office/drawing/2014/main" id="{66E33A6B-E495-49DC-C2A2-BA8277FF9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Freeform 20268">
              <a:extLst>
                <a:ext uri="{FF2B5EF4-FFF2-40B4-BE49-F238E27FC236}">
                  <a16:creationId xmlns:a16="http://schemas.microsoft.com/office/drawing/2014/main" id="{28C4EF86-C6DB-74EA-FDB3-D63521263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9" name="Freeform 20269">
              <a:extLst>
                <a:ext uri="{FF2B5EF4-FFF2-40B4-BE49-F238E27FC236}">
                  <a16:creationId xmlns:a16="http://schemas.microsoft.com/office/drawing/2014/main" id="{B46D37F2-E5A1-2D1C-7A50-172531603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0" name="Oval 20270">
              <a:extLst>
                <a:ext uri="{FF2B5EF4-FFF2-40B4-BE49-F238E27FC236}">
                  <a16:creationId xmlns:a16="http://schemas.microsoft.com/office/drawing/2014/main" id="{99FA16A8-721A-7429-AAFE-BAD0B8CF0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1" name="Oval 20271">
              <a:extLst>
                <a:ext uri="{FF2B5EF4-FFF2-40B4-BE49-F238E27FC236}">
                  <a16:creationId xmlns:a16="http://schemas.microsoft.com/office/drawing/2014/main" id="{6CFA1D3A-46AC-8DFD-8ECE-25AD1C5B6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2" name="Oval 20272">
              <a:extLst>
                <a:ext uri="{FF2B5EF4-FFF2-40B4-BE49-F238E27FC236}">
                  <a16:creationId xmlns:a16="http://schemas.microsoft.com/office/drawing/2014/main" id="{21505775-F0DC-7D1D-4847-B5278C553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3" name="Icon2">
            <a:extLst>
              <a:ext uri="{FF2B5EF4-FFF2-40B4-BE49-F238E27FC236}">
                <a16:creationId xmlns:a16="http://schemas.microsoft.com/office/drawing/2014/main" id="{5A91B3F5-06F3-8FE0-6A93-81D664739B6D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24" name="Freeform 1895">
              <a:extLst>
                <a:ext uri="{FF2B5EF4-FFF2-40B4-BE49-F238E27FC236}">
                  <a16:creationId xmlns:a16="http://schemas.microsoft.com/office/drawing/2014/main" id="{D405D99D-A302-ECCD-04CF-2462994BA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5" name="Freeform 1896">
              <a:extLst>
                <a:ext uri="{FF2B5EF4-FFF2-40B4-BE49-F238E27FC236}">
                  <a16:creationId xmlns:a16="http://schemas.microsoft.com/office/drawing/2014/main" id="{D3DCE0A2-0758-91E1-36AC-D239D503F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6" name="Freeform 1897">
              <a:extLst>
                <a:ext uri="{FF2B5EF4-FFF2-40B4-BE49-F238E27FC236}">
                  <a16:creationId xmlns:a16="http://schemas.microsoft.com/office/drawing/2014/main" id="{3B08166F-5C0A-2A9F-4C95-8F1521275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898">
              <a:extLst>
                <a:ext uri="{FF2B5EF4-FFF2-40B4-BE49-F238E27FC236}">
                  <a16:creationId xmlns:a16="http://schemas.microsoft.com/office/drawing/2014/main" id="{E9F4B9C8-CC9F-1810-3A4D-4001FCDB7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899">
              <a:extLst>
                <a:ext uri="{FF2B5EF4-FFF2-40B4-BE49-F238E27FC236}">
                  <a16:creationId xmlns:a16="http://schemas.microsoft.com/office/drawing/2014/main" id="{E3327E03-7482-B603-781D-D914C851E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Line 1900">
              <a:extLst>
                <a:ext uri="{FF2B5EF4-FFF2-40B4-BE49-F238E27FC236}">
                  <a16:creationId xmlns:a16="http://schemas.microsoft.com/office/drawing/2014/main" id="{8152A910-0267-7F61-A13C-6D7DFDCC96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Freeform 1901">
              <a:extLst>
                <a:ext uri="{FF2B5EF4-FFF2-40B4-BE49-F238E27FC236}">
                  <a16:creationId xmlns:a16="http://schemas.microsoft.com/office/drawing/2014/main" id="{623EF4DD-44E7-1A5C-54A2-9971E4895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902">
              <a:extLst>
                <a:ext uri="{FF2B5EF4-FFF2-40B4-BE49-F238E27FC236}">
                  <a16:creationId xmlns:a16="http://schemas.microsoft.com/office/drawing/2014/main" id="{C05760A6-7178-7A4E-B230-8595E104A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2" name="Icon1">
            <a:extLst>
              <a:ext uri="{FF2B5EF4-FFF2-40B4-BE49-F238E27FC236}">
                <a16:creationId xmlns:a16="http://schemas.microsoft.com/office/drawing/2014/main" id="{525DB74F-0636-A257-2AB4-3ED78D94C90F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33" name="Freeform 2055">
              <a:extLst>
                <a:ext uri="{FF2B5EF4-FFF2-40B4-BE49-F238E27FC236}">
                  <a16:creationId xmlns:a16="http://schemas.microsoft.com/office/drawing/2014/main" id="{AC45FA0F-36EE-ADE9-2DD7-070E24FED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Freeform 2056">
              <a:extLst>
                <a:ext uri="{FF2B5EF4-FFF2-40B4-BE49-F238E27FC236}">
                  <a16:creationId xmlns:a16="http://schemas.microsoft.com/office/drawing/2014/main" id="{C4CF5BEA-BF45-88FF-8434-F4EA3B763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5" name="Freeform 2057">
              <a:extLst>
                <a:ext uri="{FF2B5EF4-FFF2-40B4-BE49-F238E27FC236}">
                  <a16:creationId xmlns:a16="http://schemas.microsoft.com/office/drawing/2014/main" id="{E61AA9AD-01F7-9375-AA58-FA8ADCBDE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6" name="Freeform 2058">
              <a:extLst>
                <a:ext uri="{FF2B5EF4-FFF2-40B4-BE49-F238E27FC236}">
                  <a16:creationId xmlns:a16="http://schemas.microsoft.com/office/drawing/2014/main" id="{56C9ED0C-7A29-843B-D84C-4439B3225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7" name="Line 2059">
              <a:extLst>
                <a:ext uri="{FF2B5EF4-FFF2-40B4-BE49-F238E27FC236}">
                  <a16:creationId xmlns:a16="http://schemas.microsoft.com/office/drawing/2014/main" id="{D8892F40-A31C-B6D3-665A-2E0B481942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8" name="Icon3">
            <a:extLst>
              <a:ext uri="{FF2B5EF4-FFF2-40B4-BE49-F238E27FC236}">
                <a16:creationId xmlns:a16="http://schemas.microsoft.com/office/drawing/2014/main" id="{BFC98386-2977-66EC-102E-4B5ABEE898A0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39" name="Freeform 1416">
              <a:extLst>
                <a:ext uri="{FF2B5EF4-FFF2-40B4-BE49-F238E27FC236}">
                  <a16:creationId xmlns:a16="http://schemas.microsoft.com/office/drawing/2014/main" id="{FBDB0CFE-DEDF-4390-1BD1-64AFF943B6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0" name="Freeform 1417">
              <a:extLst>
                <a:ext uri="{FF2B5EF4-FFF2-40B4-BE49-F238E27FC236}">
                  <a16:creationId xmlns:a16="http://schemas.microsoft.com/office/drawing/2014/main" id="{95B95BBF-E839-6565-D756-D74838AFC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1" name="Line 1418">
              <a:extLst>
                <a:ext uri="{FF2B5EF4-FFF2-40B4-BE49-F238E27FC236}">
                  <a16:creationId xmlns:a16="http://schemas.microsoft.com/office/drawing/2014/main" id="{9A763356-A54B-15F9-6683-B2D580B5E6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2" name="Freeform 1419">
              <a:extLst>
                <a:ext uri="{FF2B5EF4-FFF2-40B4-BE49-F238E27FC236}">
                  <a16:creationId xmlns:a16="http://schemas.microsoft.com/office/drawing/2014/main" id="{4FA444A8-ABAC-246E-9642-B44D88695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3" name="Icon4">
            <a:extLst>
              <a:ext uri="{FF2B5EF4-FFF2-40B4-BE49-F238E27FC236}">
                <a16:creationId xmlns:a16="http://schemas.microsoft.com/office/drawing/2014/main" id="{1C50B62B-5F0C-A3BF-218F-A8EBCA4479E1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44" name="Freeform 2855">
              <a:extLst>
                <a:ext uri="{FF2B5EF4-FFF2-40B4-BE49-F238E27FC236}">
                  <a16:creationId xmlns:a16="http://schemas.microsoft.com/office/drawing/2014/main" id="{6CB4CB6C-BA19-E50E-F5CD-0A63EF6C1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5" name="Freeform 2856">
              <a:extLst>
                <a:ext uri="{FF2B5EF4-FFF2-40B4-BE49-F238E27FC236}">
                  <a16:creationId xmlns:a16="http://schemas.microsoft.com/office/drawing/2014/main" id="{DCC41AFC-3A49-7BFC-6244-2760F89C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6" name="Line 2857">
              <a:extLst>
                <a:ext uri="{FF2B5EF4-FFF2-40B4-BE49-F238E27FC236}">
                  <a16:creationId xmlns:a16="http://schemas.microsoft.com/office/drawing/2014/main" id="{38F0E3C6-AB29-56A7-23FC-1F3EB8BB77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7" name="Icon5">
            <a:extLst>
              <a:ext uri="{FF2B5EF4-FFF2-40B4-BE49-F238E27FC236}">
                <a16:creationId xmlns:a16="http://schemas.microsoft.com/office/drawing/2014/main" id="{B855FE9C-B1E3-1A40-5F26-5D4D9D107FE6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48" name="Freeform 1700">
              <a:extLst>
                <a:ext uri="{FF2B5EF4-FFF2-40B4-BE49-F238E27FC236}">
                  <a16:creationId xmlns:a16="http://schemas.microsoft.com/office/drawing/2014/main" id="{629EC7FE-7001-85FF-0471-C747CEAA2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9" name="Freeform 1701">
              <a:extLst>
                <a:ext uri="{FF2B5EF4-FFF2-40B4-BE49-F238E27FC236}">
                  <a16:creationId xmlns:a16="http://schemas.microsoft.com/office/drawing/2014/main" id="{A77286D3-6930-A31D-8DA3-30A3601E1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0" name="Freeform 1702">
              <a:extLst>
                <a:ext uri="{FF2B5EF4-FFF2-40B4-BE49-F238E27FC236}">
                  <a16:creationId xmlns:a16="http://schemas.microsoft.com/office/drawing/2014/main" id="{2D5815E4-61E8-1502-E086-25B707A4F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1" name="Freeform 1703">
              <a:extLst>
                <a:ext uri="{FF2B5EF4-FFF2-40B4-BE49-F238E27FC236}">
                  <a16:creationId xmlns:a16="http://schemas.microsoft.com/office/drawing/2014/main" id="{821B6868-6120-B6CB-024B-557F9A02C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2" name="Line 1704">
              <a:extLst>
                <a:ext uri="{FF2B5EF4-FFF2-40B4-BE49-F238E27FC236}">
                  <a16:creationId xmlns:a16="http://schemas.microsoft.com/office/drawing/2014/main" id="{B95441D7-5DEA-C9D2-553E-A844BDD89B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3" name="Freeform 1705">
              <a:extLst>
                <a:ext uri="{FF2B5EF4-FFF2-40B4-BE49-F238E27FC236}">
                  <a16:creationId xmlns:a16="http://schemas.microsoft.com/office/drawing/2014/main" id="{4E4839C4-9081-2756-7F0C-36AF83AC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4" name="Line 1706">
              <a:extLst>
                <a:ext uri="{FF2B5EF4-FFF2-40B4-BE49-F238E27FC236}">
                  <a16:creationId xmlns:a16="http://schemas.microsoft.com/office/drawing/2014/main" id="{49EB3E73-B17A-6DA2-3F99-97F6944905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5" name="Line 1707">
              <a:extLst>
                <a:ext uri="{FF2B5EF4-FFF2-40B4-BE49-F238E27FC236}">
                  <a16:creationId xmlns:a16="http://schemas.microsoft.com/office/drawing/2014/main" id="{7A8779A1-55B7-1C3F-0E0E-F107E8B681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6" name="Oval 1708">
              <a:extLst>
                <a:ext uri="{FF2B5EF4-FFF2-40B4-BE49-F238E27FC236}">
                  <a16:creationId xmlns:a16="http://schemas.microsoft.com/office/drawing/2014/main" id="{1F89C165-DE90-7B39-1B08-049B0FD72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57" name="TextBox 25">
            <a:extLst>
              <a:ext uri="{FF2B5EF4-FFF2-40B4-BE49-F238E27FC236}">
                <a16:creationId xmlns:a16="http://schemas.microsoft.com/office/drawing/2014/main" id="{C21F0A33-100F-7864-C368-440CF4BA6313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A7B99161-1930-B9C6-CD45-B0A7986CDAF1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 </a:t>
            </a:r>
            <a:r>
              <a:rPr lang="en-US" sz="70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01">
            <a:extLst>
              <a:ext uri="{FF2B5EF4-FFF2-40B4-BE49-F238E27FC236}">
                <a16:creationId xmlns:a16="http://schemas.microsoft.com/office/drawing/2014/main" id="{E9E56BC7-67F9-51E1-70E1-158CD9531B0B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F835E82-AE1B-BC44-BD91-D9C7D336688E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20202">
              <a:extLst>
                <a:ext uri="{FF2B5EF4-FFF2-40B4-BE49-F238E27FC236}">
                  <a16:creationId xmlns:a16="http://schemas.microsoft.com/office/drawing/2014/main" id="{278382D5-89EF-E946-39EF-1A7F72BF7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5" name="Freeform 20203">
              <a:extLst>
                <a:ext uri="{FF2B5EF4-FFF2-40B4-BE49-F238E27FC236}">
                  <a16:creationId xmlns:a16="http://schemas.microsoft.com/office/drawing/2014/main" id="{CEDB38CA-CF87-CE57-78BD-384CBFFF8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E1925EE-E105-CC59-3C00-9A64A85C4123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7" name="Freeform 20204">
              <a:extLst>
                <a:ext uri="{FF2B5EF4-FFF2-40B4-BE49-F238E27FC236}">
                  <a16:creationId xmlns:a16="http://schemas.microsoft.com/office/drawing/2014/main" id="{F73D4F08-EB80-EAC0-4875-201AD2619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" name="Freeform 20205">
              <a:extLst>
                <a:ext uri="{FF2B5EF4-FFF2-40B4-BE49-F238E27FC236}">
                  <a16:creationId xmlns:a16="http://schemas.microsoft.com/office/drawing/2014/main" id="{DF551BCB-1C01-E12F-44F5-EA8BC9BEB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031CC38-9C17-F2B0-8F1C-2F6949F01466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0" name="Freeform 20207">
              <a:extLst>
                <a:ext uri="{FF2B5EF4-FFF2-40B4-BE49-F238E27FC236}">
                  <a16:creationId xmlns:a16="http://schemas.microsoft.com/office/drawing/2014/main" id="{C5CAF47E-28AE-52E7-269D-FB279568F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20208">
              <a:extLst>
                <a:ext uri="{FF2B5EF4-FFF2-40B4-BE49-F238E27FC236}">
                  <a16:creationId xmlns:a16="http://schemas.microsoft.com/office/drawing/2014/main" id="{201C5B27-7A6D-C51C-3BEB-1A6320B83075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BE8AB73-9863-DAC6-5959-9C68129E398B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20208">
              <a:extLst>
                <a:ext uri="{FF2B5EF4-FFF2-40B4-BE49-F238E27FC236}">
                  <a16:creationId xmlns:a16="http://schemas.microsoft.com/office/drawing/2014/main" id="{8E8142F4-7BE1-E9D4-D5FA-1C3D04A94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20209">
              <a:extLst>
                <a:ext uri="{FF2B5EF4-FFF2-40B4-BE49-F238E27FC236}">
                  <a16:creationId xmlns:a16="http://schemas.microsoft.com/office/drawing/2014/main" id="{800B9C69-7554-DB34-7338-6DECE63B0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690E20-6FFC-61D8-A1F1-3DA0AD22F8D1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" name="Freeform 20210">
              <a:extLst>
                <a:ext uri="{FF2B5EF4-FFF2-40B4-BE49-F238E27FC236}">
                  <a16:creationId xmlns:a16="http://schemas.microsoft.com/office/drawing/2014/main" id="{0C3057F3-FE7F-0C19-DAE8-882E9EB47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" name="Freeform 20211">
              <a:extLst>
                <a:ext uri="{FF2B5EF4-FFF2-40B4-BE49-F238E27FC236}">
                  <a16:creationId xmlns:a16="http://schemas.microsoft.com/office/drawing/2014/main" id="{48885EEE-CC46-7447-0CB4-B98C99A70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8" name="Rectangle 20217">
            <a:extLst>
              <a:ext uri="{FF2B5EF4-FFF2-40B4-BE49-F238E27FC236}">
                <a16:creationId xmlns:a16="http://schemas.microsoft.com/office/drawing/2014/main" id="{66880ACF-FB41-5C14-B6F3-47755F5E8A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9" name="Rectangle 20218">
            <a:extLst>
              <a:ext uri="{FF2B5EF4-FFF2-40B4-BE49-F238E27FC236}">
                <a16:creationId xmlns:a16="http://schemas.microsoft.com/office/drawing/2014/main" id="{E08D5603-F99E-FAE9-D125-C3C7EDD30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Rectangle 20219">
            <a:extLst>
              <a:ext uri="{FF2B5EF4-FFF2-40B4-BE49-F238E27FC236}">
                <a16:creationId xmlns:a16="http://schemas.microsoft.com/office/drawing/2014/main" id="{1272409D-8612-C433-BE25-0FD120C72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Rectangle 20220">
            <a:extLst>
              <a:ext uri="{FF2B5EF4-FFF2-40B4-BE49-F238E27FC236}">
                <a16:creationId xmlns:a16="http://schemas.microsoft.com/office/drawing/2014/main" id="{D6700BEE-9CD3-4D11-F8C3-B7766A687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2" name="Rectangle 20221">
            <a:extLst>
              <a:ext uri="{FF2B5EF4-FFF2-40B4-BE49-F238E27FC236}">
                <a16:creationId xmlns:a16="http://schemas.microsoft.com/office/drawing/2014/main" id="{178C1869-C679-0BE3-6AAD-603EEA064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C615661-378D-A2B8-4C2F-846933426FE7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0256A5D-5E1B-291A-6A98-48BF0292B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A5C81559-E998-83DC-B4E4-F1937684C429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26" name="Freeform 20285">
                <a:extLst>
                  <a:ext uri="{FF2B5EF4-FFF2-40B4-BE49-F238E27FC236}">
                    <a16:creationId xmlns:a16="http://schemas.microsoft.com/office/drawing/2014/main" id="{BD820DDC-2195-4F2E-F4D3-AACFD57FF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7" name="Freeform 20286">
                <a:extLst>
                  <a:ext uri="{FF2B5EF4-FFF2-40B4-BE49-F238E27FC236}">
                    <a16:creationId xmlns:a16="http://schemas.microsoft.com/office/drawing/2014/main" id="{5347A1FB-6C94-E72C-C4C3-CF0253361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66E9E5D-3B7C-98DB-545B-68C989F32E0E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034249D-ADAE-5993-B0E9-8673BA894843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53" name="Oval 20222">
                <a:extLst>
                  <a:ext uri="{FF2B5EF4-FFF2-40B4-BE49-F238E27FC236}">
                    <a16:creationId xmlns:a16="http://schemas.microsoft.com/office/drawing/2014/main" id="{37C43FE3-683F-293A-684E-9CC10B4EB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23">
                <a:extLst>
                  <a:ext uri="{FF2B5EF4-FFF2-40B4-BE49-F238E27FC236}">
                    <a16:creationId xmlns:a16="http://schemas.microsoft.com/office/drawing/2014/main" id="{330AA202-67DE-C290-D13C-60775DF79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24">
                <a:extLst>
                  <a:ext uri="{FF2B5EF4-FFF2-40B4-BE49-F238E27FC236}">
                    <a16:creationId xmlns:a16="http://schemas.microsoft.com/office/drawing/2014/main" id="{FEA3711D-21D4-61B3-0CF3-D3F87387A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25">
                <a:extLst>
                  <a:ext uri="{FF2B5EF4-FFF2-40B4-BE49-F238E27FC236}">
                    <a16:creationId xmlns:a16="http://schemas.microsoft.com/office/drawing/2014/main" id="{B725D8E3-5C8B-4420-F913-40479CBAA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26">
                <a:extLst>
                  <a:ext uri="{FF2B5EF4-FFF2-40B4-BE49-F238E27FC236}">
                    <a16:creationId xmlns:a16="http://schemas.microsoft.com/office/drawing/2014/main" id="{6B371022-13AA-606C-CFAC-C5D818444C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27">
                <a:extLst>
                  <a:ext uri="{FF2B5EF4-FFF2-40B4-BE49-F238E27FC236}">
                    <a16:creationId xmlns:a16="http://schemas.microsoft.com/office/drawing/2014/main" id="{C0BFC2FB-5D18-D049-BAB5-E6F734B0D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28">
                <a:extLst>
                  <a:ext uri="{FF2B5EF4-FFF2-40B4-BE49-F238E27FC236}">
                    <a16:creationId xmlns:a16="http://schemas.microsoft.com/office/drawing/2014/main" id="{D4645360-F296-C5A6-FFAD-4BFCE3E76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29">
                <a:extLst>
                  <a:ext uri="{FF2B5EF4-FFF2-40B4-BE49-F238E27FC236}">
                    <a16:creationId xmlns:a16="http://schemas.microsoft.com/office/drawing/2014/main" id="{1649E774-1561-B093-E015-BD1E1359B5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30">
                <a:extLst>
                  <a:ext uri="{FF2B5EF4-FFF2-40B4-BE49-F238E27FC236}">
                    <a16:creationId xmlns:a16="http://schemas.microsoft.com/office/drawing/2014/main" id="{87DE123F-18B0-ACA3-A3B0-B631DC322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31">
                <a:extLst>
                  <a:ext uri="{FF2B5EF4-FFF2-40B4-BE49-F238E27FC236}">
                    <a16:creationId xmlns:a16="http://schemas.microsoft.com/office/drawing/2014/main" id="{90D7FBE7-D9E5-14FF-D87C-96C06E355F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32">
                <a:extLst>
                  <a:ext uri="{FF2B5EF4-FFF2-40B4-BE49-F238E27FC236}">
                    <a16:creationId xmlns:a16="http://schemas.microsoft.com/office/drawing/2014/main" id="{0A59F581-EB83-9134-6833-72C7D44281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33">
                <a:extLst>
                  <a:ext uri="{FF2B5EF4-FFF2-40B4-BE49-F238E27FC236}">
                    <a16:creationId xmlns:a16="http://schemas.microsoft.com/office/drawing/2014/main" id="{BD129AE4-893E-9544-10C9-2184F7FF3C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34">
                <a:extLst>
                  <a:ext uri="{FF2B5EF4-FFF2-40B4-BE49-F238E27FC236}">
                    <a16:creationId xmlns:a16="http://schemas.microsoft.com/office/drawing/2014/main" id="{A6436007-F723-87F6-5A4B-B702EE3862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35">
                <a:extLst>
                  <a:ext uri="{FF2B5EF4-FFF2-40B4-BE49-F238E27FC236}">
                    <a16:creationId xmlns:a16="http://schemas.microsoft.com/office/drawing/2014/main" id="{5B2F5B1A-62C1-D378-D9A2-9DB9E62F4B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36">
                <a:extLst>
                  <a:ext uri="{FF2B5EF4-FFF2-40B4-BE49-F238E27FC236}">
                    <a16:creationId xmlns:a16="http://schemas.microsoft.com/office/drawing/2014/main" id="{18542D11-C2E6-6F05-AECD-74DC2E17A0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37">
                <a:extLst>
                  <a:ext uri="{FF2B5EF4-FFF2-40B4-BE49-F238E27FC236}">
                    <a16:creationId xmlns:a16="http://schemas.microsoft.com/office/drawing/2014/main" id="{B7E8E195-87B2-AA87-4FE4-7C92DF9276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38">
                <a:extLst>
                  <a:ext uri="{FF2B5EF4-FFF2-40B4-BE49-F238E27FC236}">
                    <a16:creationId xmlns:a16="http://schemas.microsoft.com/office/drawing/2014/main" id="{81EF2E11-03CD-363F-5A74-687D5FE554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39">
                <a:extLst>
                  <a:ext uri="{FF2B5EF4-FFF2-40B4-BE49-F238E27FC236}">
                    <a16:creationId xmlns:a16="http://schemas.microsoft.com/office/drawing/2014/main" id="{9BDDD110-CCBA-591F-5D95-2525879911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40">
                <a:extLst>
                  <a:ext uri="{FF2B5EF4-FFF2-40B4-BE49-F238E27FC236}">
                    <a16:creationId xmlns:a16="http://schemas.microsoft.com/office/drawing/2014/main" id="{4527A8D7-78DD-3E95-95B4-BAF16EB6E1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41">
                <a:extLst>
                  <a:ext uri="{FF2B5EF4-FFF2-40B4-BE49-F238E27FC236}">
                    <a16:creationId xmlns:a16="http://schemas.microsoft.com/office/drawing/2014/main" id="{16F64A2A-3260-C798-B39F-43C0C32CB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42">
                <a:extLst>
                  <a:ext uri="{FF2B5EF4-FFF2-40B4-BE49-F238E27FC236}">
                    <a16:creationId xmlns:a16="http://schemas.microsoft.com/office/drawing/2014/main" id="{75FFEB71-E174-C810-C18E-CFAA53551E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43">
                <a:extLst>
                  <a:ext uri="{FF2B5EF4-FFF2-40B4-BE49-F238E27FC236}">
                    <a16:creationId xmlns:a16="http://schemas.microsoft.com/office/drawing/2014/main" id="{887154C6-E522-978D-ACDC-628C5A8B1B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44">
                <a:extLst>
                  <a:ext uri="{FF2B5EF4-FFF2-40B4-BE49-F238E27FC236}">
                    <a16:creationId xmlns:a16="http://schemas.microsoft.com/office/drawing/2014/main" id="{53E1D6C4-412B-56CF-D68A-5D2BBC2080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45">
                <a:extLst>
                  <a:ext uri="{FF2B5EF4-FFF2-40B4-BE49-F238E27FC236}">
                    <a16:creationId xmlns:a16="http://schemas.microsoft.com/office/drawing/2014/main" id="{327D2622-4BB5-8F25-E0EC-D02A2A34B3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46">
                <a:extLst>
                  <a:ext uri="{FF2B5EF4-FFF2-40B4-BE49-F238E27FC236}">
                    <a16:creationId xmlns:a16="http://schemas.microsoft.com/office/drawing/2014/main" id="{67C39A8D-4B93-18D5-AA06-889847F3B9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47">
                <a:extLst>
                  <a:ext uri="{FF2B5EF4-FFF2-40B4-BE49-F238E27FC236}">
                    <a16:creationId xmlns:a16="http://schemas.microsoft.com/office/drawing/2014/main" id="{B1AF44FC-F608-05D9-21B9-B962AF7DC8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48">
                <a:extLst>
                  <a:ext uri="{FF2B5EF4-FFF2-40B4-BE49-F238E27FC236}">
                    <a16:creationId xmlns:a16="http://schemas.microsoft.com/office/drawing/2014/main" id="{608895D6-899C-80B4-546E-56689C17EE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49">
                <a:extLst>
                  <a:ext uri="{FF2B5EF4-FFF2-40B4-BE49-F238E27FC236}">
                    <a16:creationId xmlns:a16="http://schemas.microsoft.com/office/drawing/2014/main" id="{495E7A2A-A3A8-C536-0269-84B01B3F6D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50">
                <a:extLst>
                  <a:ext uri="{FF2B5EF4-FFF2-40B4-BE49-F238E27FC236}">
                    <a16:creationId xmlns:a16="http://schemas.microsoft.com/office/drawing/2014/main" id="{36D7EC69-DEE3-894B-B3C3-F3CE17C39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51">
                <a:extLst>
                  <a:ext uri="{FF2B5EF4-FFF2-40B4-BE49-F238E27FC236}">
                    <a16:creationId xmlns:a16="http://schemas.microsoft.com/office/drawing/2014/main" id="{5E51EDD7-0017-A4B4-F069-1472F6EBA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52">
                <a:extLst>
                  <a:ext uri="{FF2B5EF4-FFF2-40B4-BE49-F238E27FC236}">
                    <a16:creationId xmlns:a16="http://schemas.microsoft.com/office/drawing/2014/main" id="{F9B6F21F-15A5-1CB3-AB70-3FAE43735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53">
                <a:extLst>
                  <a:ext uri="{FF2B5EF4-FFF2-40B4-BE49-F238E27FC236}">
                    <a16:creationId xmlns:a16="http://schemas.microsoft.com/office/drawing/2014/main" id="{DA72E41D-0D4B-5D3B-22EB-44E66A889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54">
                <a:extLst>
                  <a:ext uri="{FF2B5EF4-FFF2-40B4-BE49-F238E27FC236}">
                    <a16:creationId xmlns:a16="http://schemas.microsoft.com/office/drawing/2014/main" id="{32534930-E555-4013-3576-58194B56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55">
                <a:extLst>
                  <a:ext uri="{FF2B5EF4-FFF2-40B4-BE49-F238E27FC236}">
                    <a16:creationId xmlns:a16="http://schemas.microsoft.com/office/drawing/2014/main" id="{426190DC-848C-8CA2-FC63-8EA6461AF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56">
                <a:extLst>
                  <a:ext uri="{FF2B5EF4-FFF2-40B4-BE49-F238E27FC236}">
                    <a16:creationId xmlns:a16="http://schemas.microsoft.com/office/drawing/2014/main" id="{8761A74E-BB4F-7E31-1038-9280C4547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8" name="Freeform 20257">
                <a:extLst>
                  <a:ext uri="{FF2B5EF4-FFF2-40B4-BE49-F238E27FC236}">
                    <a16:creationId xmlns:a16="http://schemas.microsoft.com/office/drawing/2014/main" id="{34541C13-F0CC-6A85-A9AE-376517438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9" name="Freeform 20258">
                <a:extLst>
                  <a:ext uri="{FF2B5EF4-FFF2-40B4-BE49-F238E27FC236}">
                    <a16:creationId xmlns:a16="http://schemas.microsoft.com/office/drawing/2014/main" id="{319A355E-4510-F86B-3D99-A2976989A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0" name="Freeform 20259">
                <a:extLst>
                  <a:ext uri="{FF2B5EF4-FFF2-40B4-BE49-F238E27FC236}">
                    <a16:creationId xmlns:a16="http://schemas.microsoft.com/office/drawing/2014/main" id="{DF158A70-5DCB-85BC-BD97-82ECEEF85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1" name="Freeform 20260">
                <a:extLst>
                  <a:ext uri="{FF2B5EF4-FFF2-40B4-BE49-F238E27FC236}">
                    <a16:creationId xmlns:a16="http://schemas.microsoft.com/office/drawing/2014/main" id="{A24DB521-807F-F5AA-FF84-F6DED6524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2" name="Freeform 20261">
                <a:extLst>
                  <a:ext uri="{FF2B5EF4-FFF2-40B4-BE49-F238E27FC236}">
                    <a16:creationId xmlns:a16="http://schemas.microsoft.com/office/drawing/2014/main" id="{997D0F04-7DEF-7F4D-1669-926B925DD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3" name="Freeform 20262">
                <a:extLst>
                  <a:ext uri="{FF2B5EF4-FFF2-40B4-BE49-F238E27FC236}">
                    <a16:creationId xmlns:a16="http://schemas.microsoft.com/office/drawing/2014/main" id="{5309B5E4-A873-E635-FB10-1F96BF572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4" name="Freeform 20263">
                <a:extLst>
                  <a:ext uri="{FF2B5EF4-FFF2-40B4-BE49-F238E27FC236}">
                    <a16:creationId xmlns:a16="http://schemas.microsoft.com/office/drawing/2014/main" id="{63AC5C3B-1B35-F3FB-88D3-5821B72CB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5" name="Freeform 20264">
                <a:extLst>
                  <a:ext uri="{FF2B5EF4-FFF2-40B4-BE49-F238E27FC236}">
                    <a16:creationId xmlns:a16="http://schemas.microsoft.com/office/drawing/2014/main" id="{4A1FB753-8C3A-7AB2-9F9B-0869E5B2E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6" name="Freeform 20265">
                <a:extLst>
                  <a:ext uri="{FF2B5EF4-FFF2-40B4-BE49-F238E27FC236}">
                    <a16:creationId xmlns:a16="http://schemas.microsoft.com/office/drawing/2014/main" id="{EFA6F5EE-871E-6D62-2151-C64184D74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7" name="Freeform 20273">
                <a:extLst>
                  <a:ext uri="{FF2B5EF4-FFF2-40B4-BE49-F238E27FC236}">
                    <a16:creationId xmlns:a16="http://schemas.microsoft.com/office/drawing/2014/main" id="{ED4B8909-1DEF-24F4-C1FC-1AB5B2FE62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8" name="Freeform 20274">
                <a:extLst>
                  <a:ext uri="{FF2B5EF4-FFF2-40B4-BE49-F238E27FC236}">
                    <a16:creationId xmlns:a16="http://schemas.microsoft.com/office/drawing/2014/main" id="{7303C4AC-70FA-4292-8AC6-F0EABC43B9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9" name="Freeform 20275">
                <a:extLst>
                  <a:ext uri="{FF2B5EF4-FFF2-40B4-BE49-F238E27FC236}">
                    <a16:creationId xmlns:a16="http://schemas.microsoft.com/office/drawing/2014/main" id="{77E2BF0D-DB96-0DD3-9C58-75DFAA8A5A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0" name="Freeform 20276">
                <a:extLst>
                  <a:ext uri="{FF2B5EF4-FFF2-40B4-BE49-F238E27FC236}">
                    <a16:creationId xmlns:a16="http://schemas.microsoft.com/office/drawing/2014/main" id="{F5955BE4-703C-F227-5AE4-58852B8F1C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1" name="Freeform 20277">
                <a:extLst>
                  <a:ext uri="{FF2B5EF4-FFF2-40B4-BE49-F238E27FC236}">
                    <a16:creationId xmlns:a16="http://schemas.microsoft.com/office/drawing/2014/main" id="{416B0028-3FD8-58EC-C22A-8F1BC56FA5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2" name="Freeform 20278">
                <a:extLst>
                  <a:ext uri="{FF2B5EF4-FFF2-40B4-BE49-F238E27FC236}">
                    <a16:creationId xmlns:a16="http://schemas.microsoft.com/office/drawing/2014/main" id="{9D216128-4030-E435-B416-581998CA21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3" name="Freeform 20279">
                <a:extLst>
                  <a:ext uri="{FF2B5EF4-FFF2-40B4-BE49-F238E27FC236}">
                    <a16:creationId xmlns:a16="http://schemas.microsoft.com/office/drawing/2014/main" id="{6817CE6D-6F8F-7B3E-E28C-6B7B5AD54C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4" name="Freeform 20280">
                <a:extLst>
                  <a:ext uri="{FF2B5EF4-FFF2-40B4-BE49-F238E27FC236}">
                    <a16:creationId xmlns:a16="http://schemas.microsoft.com/office/drawing/2014/main" id="{1DB2A514-A76E-B025-E674-294AE17289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5" name="Freeform 20281">
                <a:extLst>
                  <a:ext uri="{FF2B5EF4-FFF2-40B4-BE49-F238E27FC236}">
                    <a16:creationId xmlns:a16="http://schemas.microsoft.com/office/drawing/2014/main" id="{9C338AB0-E11F-C7A7-1FED-C90916EDCE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6" name="Freeform 20282">
                <a:extLst>
                  <a:ext uri="{FF2B5EF4-FFF2-40B4-BE49-F238E27FC236}">
                    <a16:creationId xmlns:a16="http://schemas.microsoft.com/office/drawing/2014/main" id="{DA2350FA-B344-C7E8-BD5E-8032AE3B1B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7" name="Freeform 20283">
                <a:extLst>
                  <a:ext uri="{FF2B5EF4-FFF2-40B4-BE49-F238E27FC236}">
                    <a16:creationId xmlns:a16="http://schemas.microsoft.com/office/drawing/2014/main" id="{8E5BB053-761E-1553-3EAE-191F55B6C1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8" name="Freeform 20284">
                <a:extLst>
                  <a:ext uri="{FF2B5EF4-FFF2-40B4-BE49-F238E27FC236}">
                    <a16:creationId xmlns:a16="http://schemas.microsoft.com/office/drawing/2014/main" id="{0AA242E9-0976-43B0-B2EB-15865086A1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9" name="Freeform 20287">
                <a:extLst>
                  <a:ext uri="{FF2B5EF4-FFF2-40B4-BE49-F238E27FC236}">
                    <a16:creationId xmlns:a16="http://schemas.microsoft.com/office/drawing/2014/main" id="{3CD79198-F831-466B-A0A8-09905F286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72EFF63-3805-26CF-91FE-B6A117A868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D6335112-98F1-152B-EBF2-626497702DF9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821580B-A554-1738-F70C-27A8CB5F6CF7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74BE0168-0CC3-5289-33EC-37C096814B71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4432ACBB-8D24-FC5E-2FA0-0984E734C264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C156573-0E5C-582B-AF7C-18916A0B418F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E1E0B9B-3712-C26F-E3A0-C302F6677CE9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116" name="Freeform 20266">
              <a:extLst>
                <a:ext uri="{FF2B5EF4-FFF2-40B4-BE49-F238E27FC236}">
                  <a16:creationId xmlns:a16="http://schemas.microsoft.com/office/drawing/2014/main" id="{281459AF-0A6B-FCEC-136E-E542C02D3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Freeform 20267">
              <a:extLst>
                <a:ext uri="{FF2B5EF4-FFF2-40B4-BE49-F238E27FC236}">
                  <a16:creationId xmlns:a16="http://schemas.microsoft.com/office/drawing/2014/main" id="{F76D451B-E5A4-7A79-2A22-31CF33D3B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Freeform 20268">
              <a:extLst>
                <a:ext uri="{FF2B5EF4-FFF2-40B4-BE49-F238E27FC236}">
                  <a16:creationId xmlns:a16="http://schemas.microsoft.com/office/drawing/2014/main" id="{BA668087-98C3-E20A-9A20-20E3B0F34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9" name="Freeform 20269">
              <a:extLst>
                <a:ext uri="{FF2B5EF4-FFF2-40B4-BE49-F238E27FC236}">
                  <a16:creationId xmlns:a16="http://schemas.microsoft.com/office/drawing/2014/main" id="{564A61AA-549F-5418-BD1F-EDDF1E730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0" name="Oval 20270">
              <a:extLst>
                <a:ext uri="{FF2B5EF4-FFF2-40B4-BE49-F238E27FC236}">
                  <a16:creationId xmlns:a16="http://schemas.microsoft.com/office/drawing/2014/main" id="{F9EBE343-FC14-BC26-4FE2-14CE6A723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1" name="Oval 20271">
              <a:extLst>
                <a:ext uri="{FF2B5EF4-FFF2-40B4-BE49-F238E27FC236}">
                  <a16:creationId xmlns:a16="http://schemas.microsoft.com/office/drawing/2014/main" id="{36084731-9446-49B9-0B86-C6A689589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2" name="Oval 20272">
              <a:extLst>
                <a:ext uri="{FF2B5EF4-FFF2-40B4-BE49-F238E27FC236}">
                  <a16:creationId xmlns:a16="http://schemas.microsoft.com/office/drawing/2014/main" id="{B1188271-9E1B-6839-E1DA-40CDFAF2D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3" name="Icon2">
            <a:extLst>
              <a:ext uri="{FF2B5EF4-FFF2-40B4-BE49-F238E27FC236}">
                <a16:creationId xmlns:a16="http://schemas.microsoft.com/office/drawing/2014/main" id="{A031FB55-ED5C-882A-85CF-2155B8420788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24" name="Freeform 1895">
              <a:extLst>
                <a:ext uri="{FF2B5EF4-FFF2-40B4-BE49-F238E27FC236}">
                  <a16:creationId xmlns:a16="http://schemas.microsoft.com/office/drawing/2014/main" id="{97677A4F-1D46-DE85-E6AC-FE7D3A49BE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5" name="Freeform 1896">
              <a:extLst>
                <a:ext uri="{FF2B5EF4-FFF2-40B4-BE49-F238E27FC236}">
                  <a16:creationId xmlns:a16="http://schemas.microsoft.com/office/drawing/2014/main" id="{04C39FFB-64AF-C2FF-BB0E-586DAF596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6" name="Freeform 1897">
              <a:extLst>
                <a:ext uri="{FF2B5EF4-FFF2-40B4-BE49-F238E27FC236}">
                  <a16:creationId xmlns:a16="http://schemas.microsoft.com/office/drawing/2014/main" id="{2EB33D33-D332-C9BF-DF51-3550A0528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898">
              <a:extLst>
                <a:ext uri="{FF2B5EF4-FFF2-40B4-BE49-F238E27FC236}">
                  <a16:creationId xmlns:a16="http://schemas.microsoft.com/office/drawing/2014/main" id="{F48F24D0-8CDF-A254-93D3-43232A0AF4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899">
              <a:extLst>
                <a:ext uri="{FF2B5EF4-FFF2-40B4-BE49-F238E27FC236}">
                  <a16:creationId xmlns:a16="http://schemas.microsoft.com/office/drawing/2014/main" id="{01E0C669-E9E8-5928-F443-7C025AD0E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Line 1900">
              <a:extLst>
                <a:ext uri="{FF2B5EF4-FFF2-40B4-BE49-F238E27FC236}">
                  <a16:creationId xmlns:a16="http://schemas.microsoft.com/office/drawing/2014/main" id="{87B223CD-94CA-971B-7204-4171B93258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Freeform 1901">
              <a:extLst>
                <a:ext uri="{FF2B5EF4-FFF2-40B4-BE49-F238E27FC236}">
                  <a16:creationId xmlns:a16="http://schemas.microsoft.com/office/drawing/2014/main" id="{99E659E7-B249-E914-9E84-724E2E67B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902">
              <a:extLst>
                <a:ext uri="{FF2B5EF4-FFF2-40B4-BE49-F238E27FC236}">
                  <a16:creationId xmlns:a16="http://schemas.microsoft.com/office/drawing/2014/main" id="{8C6AE979-C8E2-ED50-2E70-B702AE647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2" name="Icon1">
            <a:extLst>
              <a:ext uri="{FF2B5EF4-FFF2-40B4-BE49-F238E27FC236}">
                <a16:creationId xmlns:a16="http://schemas.microsoft.com/office/drawing/2014/main" id="{2AC32821-06D0-181E-01E0-B1799FEA9B2A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33" name="Freeform 2055">
              <a:extLst>
                <a:ext uri="{FF2B5EF4-FFF2-40B4-BE49-F238E27FC236}">
                  <a16:creationId xmlns:a16="http://schemas.microsoft.com/office/drawing/2014/main" id="{B799F0E6-F680-7D37-EB1F-3FE6B722E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Freeform 2056">
              <a:extLst>
                <a:ext uri="{FF2B5EF4-FFF2-40B4-BE49-F238E27FC236}">
                  <a16:creationId xmlns:a16="http://schemas.microsoft.com/office/drawing/2014/main" id="{AB2751AF-6232-5FE2-FD50-22A337BD06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5" name="Freeform 2057">
              <a:extLst>
                <a:ext uri="{FF2B5EF4-FFF2-40B4-BE49-F238E27FC236}">
                  <a16:creationId xmlns:a16="http://schemas.microsoft.com/office/drawing/2014/main" id="{8E25828E-B9AD-19DC-CFBE-977E782FD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6" name="Freeform 2058">
              <a:extLst>
                <a:ext uri="{FF2B5EF4-FFF2-40B4-BE49-F238E27FC236}">
                  <a16:creationId xmlns:a16="http://schemas.microsoft.com/office/drawing/2014/main" id="{7F74B2C1-9A1B-DC18-9049-808D7FF9C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7" name="Line 2059">
              <a:extLst>
                <a:ext uri="{FF2B5EF4-FFF2-40B4-BE49-F238E27FC236}">
                  <a16:creationId xmlns:a16="http://schemas.microsoft.com/office/drawing/2014/main" id="{CBA4CCAC-3813-8EEE-069A-7222DB0E22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8" name="Icon3">
            <a:extLst>
              <a:ext uri="{FF2B5EF4-FFF2-40B4-BE49-F238E27FC236}">
                <a16:creationId xmlns:a16="http://schemas.microsoft.com/office/drawing/2014/main" id="{3BBED848-5510-85BE-07C3-6EA51CF98B18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39" name="Freeform 1416">
              <a:extLst>
                <a:ext uri="{FF2B5EF4-FFF2-40B4-BE49-F238E27FC236}">
                  <a16:creationId xmlns:a16="http://schemas.microsoft.com/office/drawing/2014/main" id="{E514186C-7C57-569B-C66C-54BE93CD6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0" name="Freeform 1417">
              <a:extLst>
                <a:ext uri="{FF2B5EF4-FFF2-40B4-BE49-F238E27FC236}">
                  <a16:creationId xmlns:a16="http://schemas.microsoft.com/office/drawing/2014/main" id="{2A3925A1-539C-269F-9FC4-EDF22B636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1" name="Line 1418">
              <a:extLst>
                <a:ext uri="{FF2B5EF4-FFF2-40B4-BE49-F238E27FC236}">
                  <a16:creationId xmlns:a16="http://schemas.microsoft.com/office/drawing/2014/main" id="{813145C8-7403-DAB2-FD7B-54F0EFF2F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2" name="Freeform 1419">
              <a:extLst>
                <a:ext uri="{FF2B5EF4-FFF2-40B4-BE49-F238E27FC236}">
                  <a16:creationId xmlns:a16="http://schemas.microsoft.com/office/drawing/2014/main" id="{85C229E7-7915-DF10-F659-18A269FC7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3" name="Icon4">
            <a:extLst>
              <a:ext uri="{FF2B5EF4-FFF2-40B4-BE49-F238E27FC236}">
                <a16:creationId xmlns:a16="http://schemas.microsoft.com/office/drawing/2014/main" id="{B4BE7C7F-97D7-21EA-9C2E-38B72B327D19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44" name="Freeform 2855">
              <a:extLst>
                <a:ext uri="{FF2B5EF4-FFF2-40B4-BE49-F238E27FC236}">
                  <a16:creationId xmlns:a16="http://schemas.microsoft.com/office/drawing/2014/main" id="{8C3B73D3-F0A1-6A7B-FFFD-598BD8ADD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5" name="Freeform 2856">
              <a:extLst>
                <a:ext uri="{FF2B5EF4-FFF2-40B4-BE49-F238E27FC236}">
                  <a16:creationId xmlns:a16="http://schemas.microsoft.com/office/drawing/2014/main" id="{0CFCD0E6-CB81-C686-DF9F-557327B50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6" name="Line 2857">
              <a:extLst>
                <a:ext uri="{FF2B5EF4-FFF2-40B4-BE49-F238E27FC236}">
                  <a16:creationId xmlns:a16="http://schemas.microsoft.com/office/drawing/2014/main" id="{63AAA383-3CA4-A11F-B4B6-28F3EF1771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7" name="Icon5">
            <a:extLst>
              <a:ext uri="{FF2B5EF4-FFF2-40B4-BE49-F238E27FC236}">
                <a16:creationId xmlns:a16="http://schemas.microsoft.com/office/drawing/2014/main" id="{B9B1F70B-3E99-2B90-3138-89F4328F0000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48" name="Freeform 1700">
              <a:extLst>
                <a:ext uri="{FF2B5EF4-FFF2-40B4-BE49-F238E27FC236}">
                  <a16:creationId xmlns:a16="http://schemas.microsoft.com/office/drawing/2014/main" id="{11A70724-1B36-B893-044C-4446874F3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9" name="Freeform 1701">
              <a:extLst>
                <a:ext uri="{FF2B5EF4-FFF2-40B4-BE49-F238E27FC236}">
                  <a16:creationId xmlns:a16="http://schemas.microsoft.com/office/drawing/2014/main" id="{45EF683C-EB3D-CE4C-37D9-0DD997D10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0" name="Freeform 1702">
              <a:extLst>
                <a:ext uri="{FF2B5EF4-FFF2-40B4-BE49-F238E27FC236}">
                  <a16:creationId xmlns:a16="http://schemas.microsoft.com/office/drawing/2014/main" id="{4AF93BFD-0E14-4ED4-C567-AD182622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1" name="Freeform 1703">
              <a:extLst>
                <a:ext uri="{FF2B5EF4-FFF2-40B4-BE49-F238E27FC236}">
                  <a16:creationId xmlns:a16="http://schemas.microsoft.com/office/drawing/2014/main" id="{9CFB9346-0F8D-080B-E485-EA91F2D9D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2" name="Line 1704">
              <a:extLst>
                <a:ext uri="{FF2B5EF4-FFF2-40B4-BE49-F238E27FC236}">
                  <a16:creationId xmlns:a16="http://schemas.microsoft.com/office/drawing/2014/main" id="{DEE28966-E306-F436-78CF-C4C2E3973B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3" name="Freeform 1705">
              <a:extLst>
                <a:ext uri="{FF2B5EF4-FFF2-40B4-BE49-F238E27FC236}">
                  <a16:creationId xmlns:a16="http://schemas.microsoft.com/office/drawing/2014/main" id="{A88704C6-068A-70F7-987F-301A49724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4" name="Line 1706">
              <a:extLst>
                <a:ext uri="{FF2B5EF4-FFF2-40B4-BE49-F238E27FC236}">
                  <a16:creationId xmlns:a16="http://schemas.microsoft.com/office/drawing/2014/main" id="{3F49A1DC-EDD7-3CCD-672A-5033C2130F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5" name="Line 1707">
              <a:extLst>
                <a:ext uri="{FF2B5EF4-FFF2-40B4-BE49-F238E27FC236}">
                  <a16:creationId xmlns:a16="http://schemas.microsoft.com/office/drawing/2014/main" id="{DD04C044-112A-F734-080D-1B1A74BF51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6" name="Oval 1708">
              <a:extLst>
                <a:ext uri="{FF2B5EF4-FFF2-40B4-BE49-F238E27FC236}">
                  <a16:creationId xmlns:a16="http://schemas.microsoft.com/office/drawing/2014/main" id="{81DF3447-08C2-FD4A-A869-E68E286D6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57" name="TextBox 25">
            <a:extLst>
              <a:ext uri="{FF2B5EF4-FFF2-40B4-BE49-F238E27FC236}">
                <a16:creationId xmlns:a16="http://schemas.microsoft.com/office/drawing/2014/main" id="{D59F5C11-385E-AF5F-6799-55784B9FABCC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C653694A-C1E5-EF6A-1406-A8612F60A01E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 </a:t>
            </a: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/>
          <p:bldP spid="19" grpId="0"/>
          <p:bldP spid="20" grpId="0"/>
          <p:bldP spid="21" grpId="0"/>
          <p:bldP spid="22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0201">
            <a:extLst>
              <a:ext uri="{FF2B5EF4-FFF2-40B4-BE49-F238E27FC236}">
                <a16:creationId xmlns:a16="http://schemas.microsoft.com/office/drawing/2014/main" id="{E79E9785-E370-6294-472A-01E9A9E9CE4A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59810B1-710D-3EE6-2FFB-5ECA044D7C72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" name="Freeform 20202">
              <a:extLst>
                <a:ext uri="{FF2B5EF4-FFF2-40B4-BE49-F238E27FC236}">
                  <a16:creationId xmlns:a16="http://schemas.microsoft.com/office/drawing/2014/main" id="{40182BCF-78B7-5B82-A05D-0D5C349A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7" name="Freeform 20203">
              <a:extLst>
                <a:ext uri="{FF2B5EF4-FFF2-40B4-BE49-F238E27FC236}">
                  <a16:creationId xmlns:a16="http://schemas.microsoft.com/office/drawing/2014/main" id="{04A88D0D-D89A-4812-6088-7B8DDFA2B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C619E5B-A51B-80D6-1F5D-FCCEA27B8E97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29" name="Freeform 20204">
              <a:extLst>
                <a:ext uri="{FF2B5EF4-FFF2-40B4-BE49-F238E27FC236}">
                  <a16:creationId xmlns:a16="http://schemas.microsoft.com/office/drawing/2014/main" id="{F5B1493C-FA2B-6B59-3D9B-85FE0DA23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0" name="Freeform 20205">
              <a:extLst>
                <a:ext uri="{FF2B5EF4-FFF2-40B4-BE49-F238E27FC236}">
                  <a16:creationId xmlns:a16="http://schemas.microsoft.com/office/drawing/2014/main" id="{FC9CE61E-C285-7858-55E2-2B9472381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0FCA647-E7C1-CFB8-7B98-BF3930C43844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32" name="Freeform 20207">
              <a:extLst>
                <a:ext uri="{FF2B5EF4-FFF2-40B4-BE49-F238E27FC236}">
                  <a16:creationId xmlns:a16="http://schemas.microsoft.com/office/drawing/2014/main" id="{23941F58-F215-C193-FC8C-6353D7F35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20208">
              <a:extLst>
                <a:ext uri="{FF2B5EF4-FFF2-40B4-BE49-F238E27FC236}">
                  <a16:creationId xmlns:a16="http://schemas.microsoft.com/office/drawing/2014/main" id="{2C64AE13-E0F0-27F1-F273-0D8414CC67C1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70868B7-85F7-8764-D821-5AAEC2B9679B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Freeform 20208">
              <a:extLst>
                <a:ext uri="{FF2B5EF4-FFF2-40B4-BE49-F238E27FC236}">
                  <a16:creationId xmlns:a16="http://schemas.microsoft.com/office/drawing/2014/main" id="{46E38D76-2ECC-6A88-D65B-7BE032333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6" name="Freeform 20209">
              <a:extLst>
                <a:ext uri="{FF2B5EF4-FFF2-40B4-BE49-F238E27FC236}">
                  <a16:creationId xmlns:a16="http://schemas.microsoft.com/office/drawing/2014/main" id="{599767E5-5BB8-CA4A-7FAE-C8F1DD2169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7171640-5C2D-77C0-459D-80EFC23AFF52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Freeform 20210">
              <a:extLst>
                <a:ext uri="{FF2B5EF4-FFF2-40B4-BE49-F238E27FC236}">
                  <a16:creationId xmlns:a16="http://schemas.microsoft.com/office/drawing/2014/main" id="{FE37FFA1-913B-829C-1F7F-D4DBFBF40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9" name="Freeform 20211">
              <a:extLst>
                <a:ext uri="{FF2B5EF4-FFF2-40B4-BE49-F238E27FC236}">
                  <a16:creationId xmlns:a16="http://schemas.microsoft.com/office/drawing/2014/main" id="{AC2787AE-58A7-FCF2-C9BC-959F72A9C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40" name="Rectangle 20217">
            <a:extLst>
              <a:ext uri="{FF2B5EF4-FFF2-40B4-BE49-F238E27FC236}">
                <a16:creationId xmlns:a16="http://schemas.microsoft.com/office/drawing/2014/main" id="{C3829611-2CA0-6F21-BD0A-6A4448549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1" name="Rectangle 20218">
            <a:extLst>
              <a:ext uri="{FF2B5EF4-FFF2-40B4-BE49-F238E27FC236}">
                <a16:creationId xmlns:a16="http://schemas.microsoft.com/office/drawing/2014/main" id="{9785E8D2-E151-6880-D273-A183620801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" name="Rectangle 20219">
            <a:extLst>
              <a:ext uri="{FF2B5EF4-FFF2-40B4-BE49-F238E27FC236}">
                <a16:creationId xmlns:a16="http://schemas.microsoft.com/office/drawing/2014/main" id="{95B958FF-CD0D-8A39-4C9C-DDBF317E5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3" name="Rectangle 20220">
            <a:extLst>
              <a:ext uri="{FF2B5EF4-FFF2-40B4-BE49-F238E27FC236}">
                <a16:creationId xmlns:a16="http://schemas.microsoft.com/office/drawing/2014/main" id="{E6BCE3B7-A0B3-0DA2-DAC0-266D465FF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4" name="Rectangle 20221">
            <a:extLst>
              <a:ext uri="{FF2B5EF4-FFF2-40B4-BE49-F238E27FC236}">
                <a16:creationId xmlns:a16="http://schemas.microsoft.com/office/drawing/2014/main" id="{6F9BE352-E970-BBDA-7E62-41F3CE60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E3F7E18-9705-E3DE-B97C-AF7D1933EF78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2286D268-9FE4-504E-7A60-61AA97EBD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DE3AC95-8A1F-0EC0-FDF3-DBCDAE2C0FA3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48" name="Freeform 20285">
                <a:extLst>
                  <a:ext uri="{FF2B5EF4-FFF2-40B4-BE49-F238E27FC236}">
                    <a16:creationId xmlns:a16="http://schemas.microsoft.com/office/drawing/2014/main" id="{74A0B000-8AFC-363C-8668-3755ADFA6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49" name="Freeform 20286">
                <a:extLst>
                  <a:ext uri="{FF2B5EF4-FFF2-40B4-BE49-F238E27FC236}">
                    <a16:creationId xmlns:a16="http://schemas.microsoft.com/office/drawing/2014/main" id="{859C06C4-A4C8-74FF-CC35-44B9BC3A1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5DA329F-B714-3F85-4C36-BA6C7E8B7547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8B474FF-A192-5D42-41E8-A754E9DADD85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53" name="Oval 20222">
                <a:extLst>
                  <a:ext uri="{FF2B5EF4-FFF2-40B4-BE49-F238E27FC236}">
                    <a16:creationId xmlns:a16="http://schemas.microsoft.com/office/drawing/2014/main" id="{F8314ACB-DF07-D9AE-25B8-224D45F63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4" name="Freeform 20223">
                <a:extLst>
                  <a:ext uri="{FF2B5EF4-FFF2-40B4-BE49-F238E27FC236}">
                    <a16:creationId xmlns:a16="http://schemas.microsoft.com/office/drawing/2014/main" id="{5D4CFB08-B69C-604D-3769-C16F5E904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5" name="Freeform 20224">
                <a:extLst>
                  <a:ext uri="{FF2B5EF4-FFF2-40B4-BE49-F238E27FC236}">
                    <a16:creationId xmlns:a16="http://schemas.microsoft.com/office/drawing/2014/main" id="{B8C0FCD6-A9FD-D0A9-6610-34E6A1330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6" name="Freeform 20225">
                <a:extLst>
                  <a:ext uri="{FF2B5EF4-FFF2-40B4-BE49-F238E27FC236}">
                    <a16:creationId xmlns:a16="http://schemas.microsoft.com/office/drawing/2014/main" id="{5F451228-1F1F-A6FE-B10B-16E7CED658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7" name="Freeform 20226">
                <a:extLst>
                  <a:ext uri="{FF2B5EF4-FFF2-40B4-BE49-F238E27FC236}">
                    <a16:creationId xmlns:a16="http://schemas.microsoft.com/office/drawing/2014/main" id="{D6FF543B-C963-EB49-E67B-775B813A1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8" name="Freeform 20227">
                <a:extLst>
                  <a:ext uri="{FF2B5EF4-FFF2-40B4-BE49-F238E27FC236}">
                    <a16:creationId xmlns:a16="http://schemas.microsoft.com/office/drawing/2014/main" id="{5FF2F722-BA10-E5AD-52FA-FBBFD01A27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59" name="Freeform 20228">
                <a:extLst>
                  <a:ext uri="{FF2B5EF4-FFF2-40B4-BE49-F238E27FC236}">
                    <a16:creationId xmlns:a16="http://schemas.microsoft.com/office/drawing/2014/main" id="{256439B8-E57A-5566-EA5B-3CBDA4BD4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0" name="Freeform 20229">
                <a:extLst>
                  <a:ext uri="{FF2B5EF4-FFF2-40B4-BE49-F238E27FC236}">
                    <a16:creationId xmlns:a16="http://schemas.microsoft.com/office/drawing/2014/main" id="{B4F30AA8-1A78-9A83-7203-4DE0FE4DA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1" name="Freeform 20230">
                <a:extLst>
                  <a:ext uri="{FF2B5EF4-FFF2-40B4-BE49-F238E27FC236}">
                    <a16:creationId xmlns:a16="http://schemas.microsoft.com/office/drawing/2014/main" id="{CC55A7A9-B4B9-0CCC-9B28-55AB94DC2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2" name="Freeform 20231">
                <a:extLst>
                  <a:ext uri="{FF2B5EF4-FFF2-40B4-BE49-F238E27FC236}">
                    <a16:creationId xmlns:a16="http://schemas.microsoft.com/office/drawing/2014/main" id="{D69D9295-2E19-E64F-E53E-BC84386E1E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3" name="Freeform 20232">
                <a:extLst>
                  <a:ext uri="{FF2B5EF4-FFF2-40B4-BE49-F238E27FC236}">
                    <a16:creationId xmlns:a16="http://schemas.microsoft.com/office/drawing/2014/main" id="{159C84C6-CDFA-1FA3-711B-F6CC95B8A9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4" name="Freeform 20233">
                <a:extLst>
                  <a:ext uri="{FF2B5EF4-FFF2-40B4-BE49-F238E27FC236}">
                    <a16:creationId xmlns:a16="http://schemas.microsoft.com/office/drawing/2014/main" id="{A53FC932-A75A-FB8E-19DB-00D307ADE6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5" name="Freeform 20234">
                <a:extLst>
                  <a:ext uri="{FF2B5EF4-FFF2-40B4-BE49-F238E27FC236}">
                    <a16:creationId xmlns:a16="http://schemas.microsoft.com/office/drawing/2014/main" id="{69AA0EFA-AA1D-82A3-E672-F73F217987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6" name="Freeform 20235">
                <a:extLst>
                  <a:ext uri="{FF2B5EF4-FFF2-40B4-BE49-F238E27FC236}">
                    <a16:creationId xmlns:a16="http://schemas.microsoft.com/office/drawing/2014/main" id="{F186ADA8-8AD3-D3D2-DF37-2EEB103CE2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7" name="Freeform 20236">
                <a:extLst>
                  <a:ext uri="{FF2B5EF4-FFF2-40B4-BE49-F238E27FC236}">
                    <a16:creationId xmlns:a16="http://schemas.microsoft.com/office/drawing/2014/main" id="{C07D47AD-DD3C-09E0-526F-C95613C327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8" name="Freeform 20237">
                <a:extLst>
                  <a:ext uri="{FF2B5EF4-FFF2-40B4-BE49-F238E27FC236}">
                    <a16:creationId xmlns:a16="http://schemas.microsoft.com/office/drawing/2014/main" id="{7A41E26D-37BF-FE0E-CE01-CC56A40ED9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69" name="Freeform 20238">
                <a:extLst>
                  <a:ext uri="{FF2B5EF4-FFF2-40B4-BE49-F238E27FC236}">
                    <a16:creationId xmlns:a16="http://schemas.microsoft.com/office/drawing/2014/main" id="{5ABCF2AF-1F19-95C1-3926-9FC94AC763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0" name="Freeform 20239">
                <a:extLst>
                  <a:ext uri="{FF2B5EF4-FFF2-40B4-BE49-F238E27FC236}">
                    <a16:creationId xmlns:a16="http://schemas.microsoft.com/office/drawing/2014/main" id="{370A554A-29F5-C8CE-4EA1-27B803E382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1" name="Freeform 20240">
                <a:extLst>
                  <a:ext uri="{FF2B5EF4-FFF2-40B4-BE49-F238E27FC236}">
                    <a16:creationId xmlns:a16="http://schemas.microsoft.com/office/drawing/2014/main" id="{14A83442-F388-AF93-EA2D-C5EB89892C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2" name="Freeform 20241">
                <a:extLst>
                  <a:ext uri="{FF2B5EF4-FFF2-40B4-BE49-F238E27FC236}">
                    <a16:creationId xmlns:a16="http://schemas.microsoft.com/office/drawing/2014/main" id="{E048DB90-DC58-F1B3-EC90-7C52745982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3" name="Freeform 20242">
                <a:extLst>
                  <a:ext uri="{FF2B5EF4-FFF2-40B4-BE49-F238E27FC236}">
                    <a16:creationId xmlns:a16="http://schemas.microsoft.com/office/drawing/2014/main" id="{B4E1D401-A0DD-EC8C-1BED-59A20B19FE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4" name="Freeform 20243">
                <a:extLst>
                  <a:ext uri="{FF2B5EF4-FFF2-40B4-BE49-F238E27FC236}">
                    <a16:creationId xmlns:a16="http://schemas.microsoft.com/office/drawing/2014/main" id="{D490595F-F873-5E11-4A85-A265ABECD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5" name="Freeform 20244">
                <a:extLst>
                  <a:ext uri="{FF2B5EF4-FFF2-40B4-BE49-F238E27FC236}">
                    <a16:creationId xmlns:a16="http://schemas.microsoft.com/office/drawing/2014/main" id="{A569BCAF-8CF7-50F8-92F8-C2E6E5519F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6" name="Freeform 20245">
                <a:extLst>
                  <a:ext uri="{FF2B5EF4-FFF2-40B4-BE49-F238E27FC236}">
                    <a16:creationId xmlns:a16="http://schemas.microsoft.com/office/drawing/2014/main" id="{32FBC98E-0F09-7500-4BAB-27377ACA00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7" name="Freeform 20246">
                <a:extLst>
                  <a:ext uri="{FF2B5EF4-FFF2-40B4-BE49-F238E27FC236}">
                    <a16:creationId xmlns:a16="http://schemas.microsoft.com/office/drawing/2014/main" id="{3BE55FBF-FE6D-3A03-82FA-34001476AB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8" name="Freeform 20247">
                <a:extLst>
                  <a:ext uri="{FF2B5EF4-FFF2-40B4-BE49-F238E27FC236}">
                    <a16:creationId xmlns:a16="http://schemas.microsoft.com/office/drawing/2014/main" id="{549A8CB8-0EAA-02FB-4BC9-F1731FE487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79" name="Freeform 20248">
                <a:extLst>
                  <a:ext uri="{FF2B5EF4-FFF2-40B4-BE49-F238E27FC236}">
                    <a16:creationId xmlns:a16="http://schemas.microsoft.com/office/drawing/2014/main" id="{868AAFA1-B737-DF31-FEB2-1A2088D3B27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0" name="Freeform 20249">
                <a:extLst>
                  <a:ext uri="{FF2B5EF4-FFF2-40B4-BE49-F238E27FC236}">
                    <a16:creationId xmlns:a16="http://schemas.microsoft.com/office/drawing/2014/main" id="{59DE4E46-2B4D-A34A-225E-C244C49903B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1" name="Freeform 20250">
                <a:extLst>
                  <a:ext uri="{FF2B5EF4-FFF2-40B4-BE49-F238E27FC236}">
                    <a16:creationId xmlns:a16="http://schemas.microsoft.com/office/drawing/2014/main" id="{44A3FA1A-0196-A68F-F437-2D91D2C0F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2" name="Freeform 20251">
                <a:extLst>
                  <a:ext uri="{FF2B5EF4-FFF2-40B4-BE49-F238E27FC236}">
                    <a16:creationId xmlns:a16="http://schemas.microsoft.com/office/drawing/2014/main" id="{5E5F1B47-E78D-462D-DA8D-D0806F6C7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3" name="Freeform 20252">
                <a:extLst>
                  <a:ext uri="{FF2B5EF4-FFF2-40B4-BE49-F238E27FC236}">
                    <a16:creationId xmlns:a16="http://schemas.microsoft.com/office/drawing/2014/main" id="{14A5EEEE-B847-0DE2-DA80-ADF5A5625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4" name="Freeform 20253">
                <a:extLst>
                  <a:ext uri="{FF2B5EF4-FFF2-40B4-BE49-F238E27FC236}">
                    <a16:creationId xmlns:a16="http://schemas.microsoft.com/office/drawing/2014/main" id="{EE8B9FFB-835B-EE58-E68E-62EC5DD8AB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5" name="Freeform 20254">
                <a:extLst>
                  <a:ext uri="{FF2B5EF4-FFF2-40B4-BE49-F238E27FC236}">
                    <a16:creationId xmlns:a16="http://schemas.microsoft.com/office/drawing/2014/main" id="{1451F662-8097-8F48-9ABD-FBCBB00A6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6" name="Freeform 20255">
                <a:extLst>
                  <a:ext uri="{FF2B5EF4-FFF2-40B4-BE49-F238E27FC236}">
                    <a16:creationId xmlns:a16="http://schemas.microsoft.com/office/drawing/2014/main" id="{D6D6B17C-EABC-34A5-10DD-FC127AAE8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7" name="Freeform 20256">
                <a:extLst>
                  <a:ext uri="{FF2B5EF4-FFF2-40B4-BE49-F238E27FC236}">
                    <a16:creationId xmlns:a16="http://schemas.microsoft.com/office/drawing/2014/main" id="{4A4094D7-8BB9-00E4-87BB-2681B904E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8" name="Freeform 20257">
                <a:extLst>
                  <a:ext uri="{FF2B5EF4-FFF2-40B4-BE49-F238E27FC236}">
                    <a16:creationId xmlns:a16="http://schemas.microsoft.com/office/drawing/2014/main" id="{AA6BF30B-7381-5111-9197-94024B151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89" name="Freeform 20258">
                <a:extLst>
                  <a:ext uri="{FF2B5EF4-FFF2-40B4-BE49-F238E27FC236}">
                    <a16:creationId xmlns:a16="http://schemas.microsoft.com/office/drawing/2014/main" id="{4E23D9CD-73E3-0015-5E87-147485BA0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0" name="Freeform 20259">
                <a:extLst>
                  <a:ext uri="{FF2B5EF4-FFF2-40B4-BE49-F238E27FC236}">
                    <a16:creationId xmlns:a16="http://schemas.microsoft.com/office/drawing/2014/main" id="{CC23F49E-2061-AC00-F3FD-6E4079923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1" name="Freeform 20260">
                <a:extLst>
                  <a:ext uri="{FF2B5EF4-FFF2-40B4-BE49-F238E27FC236}">
                    <a16:creationId xmlns:a16="http://schemas.microsoft.com/office/drawing/2014/main" id="{1E6FF58F-BCE3-F444-F1D0-596F5E9EE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2" name="Freeform 20261">
                <a:extLst>
                  <a:ext uri="{FF2B5EF4-FFF2-40B4-BE49-F238E27FC236}">
                    <a16:creationId xmlns:a16="http://schemas.microsoft.com/office/drawing/2014/main" id="{FA973E67-3DE4-C6E3-86F6-DA1DD82619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3" name="Freeform 20262">
                <a:extLst>
                  <a:ext uri="{FF2B5EF4-FFF2-40B4-BE49-F238E27FC236}">
                    <a16:creationId xmlns:a16="http://schemas.microsoft.com/office/drawing/2014/main" id="{2EF33406-26FB-7550-748A-AE4905B18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4" name="Freeform 20263">
                <a:extLst>
                  <a:ext uri="{FF2B5EF4-FFF2-40B4-BE49-F238E27FC236}">
                    <a16:creationId xmlns:a16="http://schemas.microsoft.com/office/drawing/2014/main" id="{CEE64CC9-0463-F005-69B3-8EAA027A1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5" name="Freeform 20264">
                <a:extLst>
                  <a:ext uri="{FF2B5EF4-FFF2-40B4-BE49-F238E27FC236}">
                    <a16:creationId xmlns:a16="http://schemas.microsoft.com/office/drawing/2014/main" id="{F4B9206C-CFE2-D01A-0C86-64A180B3E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6" name="Freeform 20265">
                <a:extLst>
                  <a:ext uri="{FF2B5EF4-FFF2-40B4-BE49-F238E27FC236}">
                    <a16:creationId xmlns:a16="http://schemas.microsoft.com/office/drawing/2014/main" id="{7332675A-EDB2-D787-14AE-989C3FFE8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7" name="Freeform 20273">
                <a:extLst>
                  <a:ext uri="{FF2B5EF4-FFF2-40B4-BE49-F238E27FC236}">
                    <a16:creationId xmlns:a16="http://schemas.microsoft.com/office/drawing/2014/main" id="{948D3AEC-E3B5-220C-7B36-8B451D2798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8" name="Freeform 20274">
                <a:extLst>
                  <a:ext uri="{FF2B5EF4-FFF2-40B4-BE49-F238E27FC236}">
                    <a16:creationId xmlns:a16="http://schemas.microsoft.com/office/drawing/2014/main" id="{B68854A0-5537-DAF3-EDFA-D025E8C883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99" name="Freeform 20275">
                <a:extLst>
                  <a:ext uri="{FF2B5EF4-FFF2-40B4-BE49-F238E27FC236}">
                    <a16:creationId xmlns:a16="http://schemas.microsoft.com/office/drawing/2014/main" id="{2182256B-B011-9004-C057-7DD445311A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0" name="Freeform 20276">
                <a:extLst>
                  <a:ext uri="{FF2B5EF4-FFF2-40B4-BE49-F238E27FC236}">
                    <a16:creationId xmlns:a16="http://schemas.microsoft.com/office/drawing/2014/main" id="{620E8A20-BCFB-54C3-7590-F17BDE6694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1" name="Freeform 20277">
                <a:extLst>
                  <a:ext uri="{FF2B5EF4-FFF2-40B4-BE49-F238E27FC236}">
                    <a16:creationId xmlns:a16="http://schemas.microsoft.com/office/drawing/2014/main" id="{B37C5F8E-53E5-F925-D4E6-9534665887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2" name="Freeform 20278">
                <a:extLst>
                  <a:ext uri="{FF2B5EF4-FFF2-40B4-BE49-F238E27FC236}">
                    <a16:creationId xmlns:a16="http://schemas.microsoft.com/office/drawing/2014/main" id="{3A861B2A-FAC0-1034-B7BC-3392E2334A3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3" name="Freeform 20279">
                <a:extLst>
                  <a:ext uri="{FF2B5EF4-FFF2-40B4-BE49-F238E27FC236}">
                    <a16:creationId xmlns:a16="http://schemas.microsoft.com/office/drawing/2014/main" id="{5F3E00F0-98D7-89DC-1CB1-2D20AAE2F21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4" name="Freeform 20280">
                <a:extLst>
                  <a:ext uri="{FF2B5EF4-FFF2-40B4-BE49-F238E27FC236}">
                    <a16:creationId xmlns:a16="http://schemas.microsoft.com/office/drawing/2014/main" id="{2F83CB7A-0EFA-886A-1605-B4733BCD0A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5" name="Freeform 20281">
                <a:extLst>
                  <a:ext uri="{FF2B5EF4-FFF2-40B4-BE49-F238E27FC236}">
                    <a16:creationId xmlns:a16="http://schemas.microsoft.com/office/drawing/2014/main" id="{D767EC6B-6080-C1F6-A479-946D065D0A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6" name="Freeform 20282">
                <a:extLst>
                  <a:ext uri="{FF2B5EF4-FFF2-40B4-BE49-F238E27FC236}">
                    <a16:creationId xmlns:a16="http://schemas.microsoft.com/office/drawing/2014/main" id="{BDB69CF7-4F8C-F66C-F8A8-61F160B33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7" name="Freeform 20283">
                <a:extLst>
                  <a:ext uri="{FF2B5EF4-FFF2-40B4-BE49-F238E27FC236}">
                    <a16:creationId xmlns:a16="http://schemas.microsoft.com/office/drawing/2014/main" id="{B9B4F758-56CB-45F4-F8B0-D6945717AA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8" name="Freeform 20284">
                <a:extLst>
                  <a:ext uri="{FF2B5EF4-FFF2-40B4-BE49-F238E27FC236}">
                    <a16:creationId xmlns:a16="http://schemas.microsoft.com/office/drawing/2014/main" id="{95145374-E9AF-6616-EFEF-AA77A79E808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09" name="Freeform 20287">
                <a:extLst>
                  <a:ext uri="{FF2B5EF4-FFF2-40B4-BE49-F238E27FC236}">
                    <a16:creationId xmlns:a16="http://schemas.microsoft.com/office/drawing/2014/main" id="{ABE2685F-5D0E-5779-F37E-F303BB96C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BD318592-9A77-C657-0ADD-E4671AA210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CB94401B-94EB-2E91-9FC8-BCAA50A612BA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7A28DA4-0688-7874-090F-1A06B8496984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D1FE6AF8-FD27-7D09-14E2-752A1537D2E7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AC97C89-DA29-6F4D-771D-CC6FC7BA4C3D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4F80D11-D332-2816-F9D2-C51702AADB64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18B9A3A9-32C7-847F-7096-977A03B09F94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116" name="Freeform 20266">
              <a:extLst>
                <a:ext uri="{FF2B5EF4-FFF2-40B4-BE49-F238E27FC236}">
                  <a16:creationId xmlns:a16="http://schemas.microsoft.com/office/drawing/2014/main" id="{A5029CB2-818D-4C4E-24E1-F6CC0B657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7" name="Freeform 20267">
              <a:extLst>
                <a:ext uri="{FF2B5EF4-FFF2-40B4-BE49-F238E27FC236}">
                  <a16:creationId xmlns:a16="http://schemas.microsoft.com/office/drawing/2014/main" id="{1EF3F5B1-67D4-2A2C-F088-1EA8DB40B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8" name="Freeform 20268">
              <a:extLst>
                <a:ext uri="{FF2B5EF4-FFF2-40B4-BE49-F238E27FC236}">
                  <a16:creationId xmlns:a16="http://schemas.microsoft.com/office/drawing/2014/main" id="{EDFC10F2-AD55-124A-9BD4-679A5E18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9" name="Freeform 20269">
              <a:extLst>
                <a:ext uri="{FF2B5EF4-FFF2-40B4-BE49-F238E27FC236}">
                  <a16:creationId xmlns:a16="http://schemas.microsoft.com/office/drawing/2014/main" id="{19FD1BE1-A1B3-ACFF-5389-F4FEC47AF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0" name="Oval 20270">
              <a:extLst>
                <a:ext uri="{FF2B5EF4-FFF2-40B4-BE49-F238E27FC236}">
                  <a16:creationId xmlns:a16="http://schemas.microsoft.com/office/drawing/2014/main" id="{8B9086E6-BD2B-AD06-2B6A-690B4CA4F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1" name="Oval 20271">
              <a:extLst>
                <a:ext uri="{FF2B5EF4-FFF2-40B4-BE49-F238E27FC236}">
                  <a16:creationId xmlns:a16="http://schemas.microsoft.com/office/drawing/2014/main" id="{CA1AD466-DA50-6703-0181-8EAB28298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2" name="Oval 20272">
              <a:extLst>
                <a:ext uri="{FF2B5EF4-FFF2-40B4-BE49-F238E27FC236}">
                  <a16:creationId xmlns:a16="http://schemas.microsoft.com/office/drawing/2014/main" id="{3AA21E42-5CDC-0F8D-4608-53DEB45D9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3" name="Icon2">
            <a:extLst>
              <a:ext uri="{FF2B5EF4-FFF2-40B4-BE49-F238E27FC236}">
                <a16:creationId xmlns:a16="http://schemas.microsoft.com/office/drawing/2014/main" id="{C430C645-45C1-5E13-22F1-43A6B78551CD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124" name="Freeform 1895">
              <a:extLst>
                <a:ext uri="{FF2B5EF4-FFF2-40B4-BE49-F238E27FC236}">
                  <a16:creationId xmlns:a16="http://schemas.microsoft.com/office/drawing/2014/main" id="{F589AE02-F3C3-1015-2983-F7478D6C3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5" name="Freeform 1896">
              <a:extLst>
                <a:ext uri="{FF2B5EF4-FFF2-40B4-BE49-F238E27FC236}">
                  <a16:creationId xmlns:a16="http://schemas.microsoft.com/office/drawing/2014/main" id="{6857B864-0B7A-F6C7-DEAD-14A269D02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6" name="Freeform 1897">
              <a:extLst>
                <a:ext uri="{FF2B5EF4-FFF2-40B4-BE49-F238E27FC236}">
                  <a16:creationId xmlns:a16="http://schemas.microsoft.com/office/drawing/2014/main" id="{3278FA04-C284-7359-8078-1D6E56604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7" name="Freeform 1898">
              <a:extLst>
                <a:ext uri="{FF2B5EF4-FFF2-40B4-BE49-F238E27FC236}">
                  <a16:creationId xmlns:a16="http://schemas.microsoft.com/office/drawing/2014/main" id="{9A74E70C-0420-E0FA-B53C-5A37635A5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8" name="Freeform 1899">
              <a:extLst>
                <a:ext uri="{FF2B5EF4-FFF2-40B4-BE49-F238E27FC236}">
                  <a16:creationId xmlns:a16="http://schemas.microsoft.com/office/drawing/2014/main" id="{8233CBF9-DED2-3505-E591-58FCC2A28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29" name="Line 1900">
              <a:extLst>
                <a:ext uri="{FF2B5EF4-FFF2-40B4-BE49-F238E27FC236}">
                  <a16:creationId xmlns:a16="http://schemas.microsoft.com/office/drawing/2014/main" id="{2E42DC1A-2BDF-9F4A-8A06-A6FB7C7F97C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0" name="Freeform 1901">
              <a:extLst>
                <a:ext uri="{FF2B5EF4-FFF2-40B4-BE49-F238E27FC236}">
                  <a16:creationId xmlns:a16="http://schemas.microsoft.com/office/drawing/2014/main" id="{A7A499AC-DE9A-13A7-92E8-D4B28FDE9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1" name="Freeform 1902">
              <a:extLst>
                <a:ext uri="{FF2B5EF4-FFF2-40B4-BE49-F238E27FC236}">
                  <a16:creationId xmlns:a16="http://schemas.microsoft.com/office/drawing/2014/main" id="{580606ED-8AD4-ED4C-CB99-60FB5E92D7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2" name="Icon1">
            <a:extLst>
              <a:ext uri="{FF2B5EF4-FFF2-40B4-BE49-F238E27FC236}">
                <a16:creationId xmlns:a16="http://schemas.microsoft.com/office/drawing/2014/main" id="{F77170A5-3B0B-00B7-C4BB-CAD7B3EFAA37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133" name="Freeform 2055">
              <a:extLst>
                <a:ext uri="{FF2B5EF4-FFF2-40B4-BE49-F238E27FC236}">
                  <a16:creationId xmlns:a16="http://schemas.microsoft.com/office/drawing/2014/main" id="{93B060F2-412A-F319-BD34-B39580DAD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4" name="Freeform 2056">
              <a:extLst>
                <a:ext uri="{FF2B5EF4-FFF2-40B4-BE49-F238E27FC236}">
                  <a16:creationId xmlns:a16="http://schemas.microsoft.com/office/drawing/2014/main" id="{A1ECDDAB-7C6D-E202-5455-5D77F31D9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5" name="Freeform 2057">
              <a:extLst>
                <a:ext uri="{FF2B5EF4-FFF2-40B4-BE49-F238E27FC236}">
                  <a16:creationId xmlns:a16="http://schemas.microsoft.com/office/drawing/2014/main" id="{4A6B310B-E933-45E7-266B-E34212540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6" name="Freeform 2058">
              <a:extLst>
                <a:ext uri="{FF2B5EF4-FFF2-40B4-BE49-F238E27FC236}">
                  <a16:creationId xmlns:a16="http://schemas.microsoft.com/office/drawing/2014/main" id="{8B9AFD7D-FC29-E535-8933-1C656965C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37" name="Line 2059">
              <a:extLst>
                <a:ext uri="{FF2B5EF4-FFF2-40B4-BE49-F238E27FC236}">
                  <a16:creationId xmlns:a16="http://schemas.microsoft.com/office/drawing/2014/main" id="{BB508026-275B-5381-066A-B48C764B30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38" name="Icon3">
            <a:extLst>
              <a:ext uri="{FF2B5EF4-FFF2-40B4-BE49-F238E27FC236}">
                <a16:creationId xmlns:a16="http://schemas.microsoft.com/office/drawing/2014/main" id="{B43A1AB9-9FDB-0F23-9391-6647F87D00EE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139" name="Freeform 1416">
              <a:extLst>
                <a:ext uri="{FF2B5EF4-FFF2-40B4-BE49-F238E27FC236}">
                  <a16:creationId xmlns:a16="http://schemas.microsoft.com/office/drawing/2014/main" id="{3B22EEFF-4D67-AE21-E158-B73FAB408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0" name="Freeform 1417">
              <a:extLst>
                <a:ext uri="{FF2B5EF4-FFF2-40B4-BE49-F238E27FC236}">
                  <a16:creationId xmlns:a16="http://schemas.microsoft.com/office/drawing/2014/main" id="{591F7343-6091-9042-FEA9-18E01B9F0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1" name="Line 1418">
              <a:extLst>
                <a:ext uri="{FF2B5EF4-FFF2-40B4-BE49-F238E27FC236}">
                  <a16:creationId xmlns:a16="http://schemas.microsoft.com/office/drawing/2014/main" id="{EC55AEB5-83AC-52F8-F3E7-E0839638E4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2" name="Freeform 1419">
              <a:extLst>
                <a:ext uri="{FF2B5EF4-FFF2-40B4-BE49-F238E27FC236}">
                  <a16:creationId xmlns:a16="http://schemas.microsoft.com/office/drawing/2014/main" id="{166C86A5-60DF-6963-DCF3-DB7C5025E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3" name="Icon4">
            <a:extLst>
              <a:ext uri="{FF2B5EF4-FFF2-40B4-BE49-F238E27FC236}">
                <a16:creationId xmlns:a16="http://schemas.microsoft.com/office/drawing/2014/main" id="{1E285A33-FBE7-A03A-4B50-8D1532049404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144" name="Freeform 2855">
              <a:extLst>
                <a:ext uri="{FF2B5EF4-FFF2-40B4-BE49-F238E27FC236}">
                  <a16:creationId xmlns:a16="http://schemas.microsoft.com/office/drawing/2014/main" id="{0CE11C97-C527-0C48-7856-4C5EE16E1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5" name="Freeform 2856">
              <a:extLst>
                <a:ext uri="{FF2B5EF4-FFF2-40B4-BE49-F238E27FC236}">
                  <a16:creationId xmlns:a16="http://schemas.microsoft.com/office/drawing/2014/main" id="{064BD2A5-712F-769B-AF5E-D3505050F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6" name="Line 2857">
              <a:extLst>
                <a:ext uri="{FF2B5EF4-FFF2-40B4-BE49-F238E27FC236}">
                  <a16:creationId xmlns:a16="http://schemas.microsoft.com/office/drawing/2014/main" id="{CDF1A301-EBBC-16C8-81A3-348C9CDC6C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147" name="Icon5">
            <a:extLst>
              <a:ext uri="{FF2B5EF4-FFF2-40B4-BE49-F238E27FC236}">
                <a16:creationId xmlns:a16="http://schemas.microsoft.com/office/drawing/2014/main" id="{552DA364-C68A-DD77-9BE6-271F6397EF45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148" name="Freeform 1700">
              <a:extLst>
                <a:ext uri="{FF2B5EF4-FFF2-40B4-BE49-F238E27FC236}">
                  <a16:creationId xmlns:a16="http://schemas.microsoft.com/office/drawing/2014/main" id="{0367C4C6-9A8A-4A7D-1E53-E90C88C5C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49" name="Freeform 1701">
              <a:extLst>
                <a:ext uri="{FF2B5EF4-FFF2-40B4-BE49-F238E27FC236}">
                  <a16:creationId xmlns:a16="http://schemas.microsoft.com/office/drawing/2014/main" id="{29D2FA9A-3D04-5132-3D5C-73764C262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0" name="Freeform 1702">
              <a:extLst>
                <a:ext uri="{FF2B5EF4-FFF2-40B4-BE49-F238E27FC236}">
                  <a16:creationId xmlns:a16="http://schemas.microsoft.com/office/drawing/2014/main" id="{44F6661E-F232-C0A5-22F7-D9D1EE2E9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1" name="Freeform 1703">
              <a:extLst>
                <a:ext uri="{FF2B5EF4-FFF2-40B4-BE49-F238E27FC236}">
                  <a16:creationId xmlns:a16="http://schemas.microsoft.com/office/drawing/2014/main" id="{DF8AFB92-0904-6B7F-4B39-B33DE5E87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2" name="Line 1704">
              <a:extLst>
                <a:ext uri="{FF2B5EF4-FFF2-40B4-BE49-F238E27FC236}">
                  <a16:creationId xmlns:a16="http://schemas.microsoft.com/office/drawing/2014/main" id="{C4A27BBB-2D51-0C80-9799-C21791A83E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3" name="Freeform 1705">
              <a:extLst>
                <a:ext uri="{FF2B5EF4-FFF2-40B4-BE49-F238E27FC236}">
                  <a16:creationId xmlns:a16="http://schemas.microsoft.com/office/drawing/2014/main" id="{A83CF3EC-3577-D547-6D80-2977A8AE2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4" name="Line 1706">
              <a:extLst>
                <a:ext uri="{FF2B5EF4-FFF2-40B4-BE49-F238E27FC236}">
                  <a16:creationId xmlns:a16="http://schemas.microsoft.com/office/drawing/2014/main" id="{2086D636-9E3F-8FFE-26A4-417840F2FB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5" name="Line 1707">
              <a:extLst>
                <a:ext uri="{FF2B5EF4-FFF2-40B4-BE49-F238E27FC236}">
                  <a16:creationId xmlns:a16="http://schemas.microsoft.com/office/drawing/2014/main" id="{95EE3430-E1C3-8965-3DB6-32671AC337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156" name="Oval 1708">
              <a:extLst>
                <a:ext uri="{FF2B5EF4-FFF2-40B4-BE49-F238E27FC236}">
                  <a16:creationId xmlns:a16="http://schemas.microsoft.com/office/drawing/2014/main" id="{BF0ADEE3-D23B-7584-AF0E-8981759D6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157" name="TextBox 25">
            <a:extLst>
              <a:ext uri="{FF2B5EF4-FFF2-40B4-BE49-F238E27FC236}">
                <a16:creationId xmlns:a16="http://schemas.microsoft.com/office/drawing/2014/main" id="{7474EBDD-FB99-F80C-7FA1-969F7604476D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8" name="TextBox 48">
            <a:extLst>
              <a:ext uri="{FF2B5EF4-FFF2-40B4-BE49-F238E27FC236}">
                <a16:creationId xmlns:a16="http://schemas.microsoft.com/office/drawing/2014/main" id="{E6E864C4-1A58-AB28-3912-8FD53BAA9B35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</a:t>
            </a:r>
            <a:r>
              <a:rPr lang="en-US" sz="7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00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" grpId="0"/>
          <p:bldP spid="41" grpId="0"/>
          <p:bldP spid="42" grpId="0"/>
          <p:bldP spid="43" grpId="0"/>
          <p:bldP spid="44" grpId="0"/>
          <p:bldP spid="110" grpId="0"/>
          <p:bldP spid="111" grpId="0"/>
          <p:bldP spid="112" grpId="0"/>
          <p:bldP spid="113" grpId="0"/>
          <p:bldP spid="114" grpId="0"/>
          <p:bldP spid="15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Freeform 20201">
            <a:extLst>
              <a:ext uri="{FF2B5EF4-FFF2-40B4-BE49-F238E27FC236}">
                <a16:creationId xmlns:a16="http://schemas.microsoft.com/office/drawing/2014/main" id="{95011059-86CB-BCF8-11AE-C549D617FC5F}"/>
              </a:ext>
            </a:extLst>
          </p:cNvPr>
          <p:cNvSpPr>
            <a:spLocks noEditPoints="1"/>
          </p:cNvSpPr>
          <p:nvPr/>
        </p:nvSpPr>
        <p:spPr bwMode="auto">
          <a:xfrm>
            <a:off x="3482561" y="3112712"/>
            <a:ext cx="17460150" cy="10161020"/>
          </a:xfrm>
          <a:custGeom>
            <a:avLst/>
            <a:gdLst>
              <a:gd name="T0" fmla="*/ 2273 w 2584"/>
              <a:gd name="T1" fmla="*/ 607 h 1503"/>
              <a:gd name="T2" fmla="*/ 2265 w 2584"/>
              <a:gd name="T3" fmla="*/ 507 h 1503"/>
              <a:gd name="T4" fmla="*/ 2044 w 2584"/>
              <a:gd name="T5" fmla="*/ 1055 h 1503"/>
              <a:gd name="T6" fmla="*/ 2181 w 2584"/>
              <a:gd name="T7" fmla="*/ 997 h 1503"/>
              <a:gd name="T8" fmla="*/ 2341 w 2584"/>
              <a:gd name="T9" fmla="*/ 1367 h 1503"/>
              <a:gd name="T10" fmla="*/ 2182 w 2584"/>
              <a:gd name="T11" fmla="*/ 1153 h 1503"/>
              <a:gd name="T12" fmla="*/ 2553 w 2584"/>
              <a:gd name="T13" fmla="*/ 1419 h 1503"/>
              <a:gd name="T14" fmla="*/ 2375 w 2584"/>
              <a:gd name="T15" fmla="*/ 1082 h 1503"/>
              <a:gd name="T16" fmla="*/ 821 w 2584"/>
              <a:gd name="T17" fmla="*/ 1024 h 1503"/>
              <a:gd name="T18" fmla="*/ 587 w 2584"/>
              <a:gd name="T19" fmla="*/ 791 h 1503"/>
              <a:gd name="T20" fmla="*/ 669 w 2584"/>
              <a:gd name="T21" fmla="*/ 458 h 1503"/>
              <a:gd name="T22" fmla="*/ 632 w 2584"/>
              <a:gd name="T23" fmla="*/ 274 h 1503"/>
              <a:gd name="T24" fmla="*/ 405 w 2584"/>
              <a:gd name="T25" fmla="*/ 209 h 1503"/>
              <a:gd name="T26" fmla="*/ 89 w 2584"/>
              <a:gd name="T27" fmla="*/ 311 h 1503"/>
              <a:gd name="T28" fmla="*/ 273 w 2584"/>
              <a:gd name="T29" fmla="*/ 437 h 1503"/>
              <a:gd name="T30" fmla="*/ 375 w 2584"/>
              <a:gd name="T31" fmla="*/ 809 h 1503"/>
              <a:gd name="T32" fmla="*/ 660 w 2584"/>
              <a:gd name="T33" fmla="*/ 1367 h 1503"/>
              <a:gd name="T34" fmla="*/ 723 w 2584"/>
              <a:gd name="T35" fmla="*/ 1366 h 1503"/>
              <a:gd name="T36" fmla="*/ 1138 w 2584"/>
              <a:gd name="T37" fmla="*/ 539 h 1503"/>
              <a:gd name="T38" fmla="*/ 786 w 2584"/>
              <a:gd name="T39" fmla="*/ 566 h 1503"/>
              <a:gd name="T40" fmla="*/ 545 w 2584"/>
              <a:gd name="T41" fmla="*/ 191 h 1503"/>
              <a:gd name="T42" fmla="*/ 639 w 2584"/>
              <a:gd name="T43" fmla="*/ 187 h 1503"/>
              <a:gd name="T44" fmla="*/ 757 w 2584"/>
              <a:gd name="T45" fmla="*/ 385 h 1503"/>
              <a:gd name="T46" fmla="*/ 764 w 2584"/>
              <a:gd name="T47" fmla="*/ 264 h 1503"/>
              <a:gd name="T48" fmla="*/ 1037 w 2584"/>
              <a:gd name="T49" fmla="*/ 334 h 1503"/>
              <a:gd name="T50" fmla="*/ 1079 w 2584"/>
              <a:gd name="T51" fmla="*/ 62 h 1503"/>
              <a:gd name="T52" fmla="*/ 822 w 2584"/>
              <a:gd name="T53" fmla="*/ 151 h 1503"/>
              <a:gd name="T54" fmla="*/ 1077 w 2584"/>
              <a:gd name="T55" fmla="*/ 374 h 1503"/>
              <a:gd name="T56" fmla="*/ 711 w 2584"/>
              <a:gd name="T57" fmla="*/ 147 h 1503"/>
              <a:gd name="T58" fmla="*/ 769 w 2584"/>
              <a:gd name="T59" fmla="*/ 53 h 1503"/>
              <a:gd name="T60" fmla="*/ 764 w 2584"/>
              <a:gd name="T61" fmla="*/ 73 h 1503"/>
              <a:gd name="T62" fmla="*/ 578 w 2584"/>
              <a:gd name="T63" fmla="*/ 143 h 1503"/>
              <a:gd name="T64" fmla="*/ 1546 w 2584"/>
              <a:gd name="T65" fmla="*/ 215 h 1503"/>
              <a:gd name="T66" fmla="*/ 1314 w 2584"/>
              <a:gd name="T67" fmla="*/ 127 h 1503"/>
              <a:gd name="T68" fmla="*/ 2021 w 2584"/>
              <a:gd name="T69" fmla="*/ 108 h 1503"/>
              <a:gd name="T70" fmla="*/ 2187 w 2584"/>
              <a:gd name="T71" fmla="*/ 890 h 1503"/>
              <a:gd name="T72" fmla="*/ 2156 w 2584"/>
              <a:gd name="T73" fmla="*/ 911 h 1503"/>
              <a:gd name="T74" fmla="*/ 2336 w 2584"/>
              <a:gd name="T75" fmla="*/ 330 h 1503"/>
              <a:gd name="T76" fmla="*/ 2303 w 2584"/>
              <a:gd name="T77" fmla="*/ 313 h 1503"/>
              <a:gd name="T78" fmla="*/ 2183 w 2584"/>
              <a:gd name="T79" fmla="*/ 629 h 1503"/>
              <a:gd name="T80" fmla="*/ 2154 w 2584"/>
              <a:gd name="T81" fmla="*/ 752 h 1503"/>
              <a:gd name="T82" fmla="*/ 1952 w 2584"/>
              <a:gd name="T83" fmla="*/ 865 h 1503"/>
              <a:gd name="T84" fmla="*/ 1602 w 2584"/>
              <a:gd name="T85" fmla="*/ 801 h 1503"/>
              <a:gd name="T86" fmla="*/ 1608 w 2584"/>
              <a:gd name="T87" fmla="*/ 934 h 1503"/>
              <a:gd name="T88" fmla="*/ 1277 w 2584"/>
              <a:gd name="T89" fmla="*/ 1012 h 1503"/>
              <a:gd name="T90" fmla="*/ 1171 w 2584"/>
              <a:gd name="T91" fmla="*/ 711 h 1503"/>
              <a:gd name="T92" fmla="*/ 1417 w 2584"/>
              <a:gd name="T93" fmla="*/ 695 h 1503"/>
              <a:gd name="T94" fmla="*/ 1436 w 2584"/>
              <a:gd name="T95" fmla="*/ 601 h 1503"/>
              <a:gd name="T96" fmla="*/ 1318 w 2584"/>
              <a:gd name="T97" fmla="*/ 624 h 1503"/>
              <a:gd name="T98" fmla="*/ 1174 w 2584"/>
              <a:gd name="T99" fmla="*/ 588 h 1503"/>
              <a:gd name="T100" fmla="*/ 1361 w 2584"/>
              <a:gd name="T101" fmla="*/ 475 h 1503"/>
              <a:gd name="T102" fmla="*/ 1266 w 2584"/>
              <a:gd name="T103" fmla="*/ 463 h 1503"/>
              <a:gd name="T104" fmla="*/ 1287 w 2584"/>
              <a:gd name="T105" fmla="*/ 388 h 1503"/>
              <a:gd name="T106" fmla="*/ 1357 w 2584"/>
              <a:gd name="T107" fmla="*/ 313 h 1503"/>
              <a:gd name="T108" fmla="*/ 1483 w 2584"/>
              <a:gd name="T109" fmla="*/ 348 h 1503"/>
              <a:gd name="T110" fmla="*/ 1614 w 2584"/>
              <a:gd name="T111" fmla="*/ 239 h 1503"/>
              <a:gd name="T112" fmla="*/ 1743 w 2584"/>
              <a:gd name="T113" fmla="*/ 282 h 1503"/>
              <a:gd name="T114" fmla="*/ 1759 w 2584"/>
              <a:gd name="T115" fmla="*/ 126 h 1503"/>
              <a:gd name="T116" fmla="*/ 1897 w 2584"/>
              <a:gd name="T117" fmla="*/ 160 h 1503"/>
              <a:gd name="T118" fmla="*/ 2123 w 2584"/>
              <a:gd name="T119" fmla="*/ 137 h 1503"/>
              <a:gd name="T120" fmla="*/ 2411 w 2584"/>
              <a:gd name="T121" fmla="*/ 148 h 1503"/>
              <a:gd name="T122" fmla="*/ 1989 w 2584"/>
              <a:gd name="T123" fmla="*/ 484 h 1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84" h="1503">
                <a:moveTo>
                  <a:pt x="1462" y="1216"/>
                </a:moveTo>
                <a:cubicBezTo>
                  <a:pt x="1462" y="1216"/>
                  <a:pt x="1462" y="1216"/>
                  <a:pt x="1462" y="1216"/>
                </a:cubicBezTo>
                <a:cubicBezTo>
                  <a:pt x="1462" y="1216"/>
                  <a:pt x="1462" y="1216"/>
                  <a:pt x="1462" y="1216"/>
                </a:cubicBezTo>
                <a:close/>
                <a:moveTo>
                  <a:pt x="1573" y="1206"/>
                </a:moveTo>
                <a:cubicBezTo>
                  <a:pt x="1582" y="1199"/>
                  <a:pt x="1586" y="1176"/>
                  <a:pt x="1590" y="1165"/>
                </a:cubicBezTo>
                <a:cubicBezTo>
                  <a:pt x="1591" y="1161"/>
                  <a:pt x="1596" y="1130"/>
                  <a:pt x="1599" y="1129"/>
                </a:cubicBezTo>
                <a:cubicBezTo>
                  <a:pt x="1601" y="1130"/>
                  <a:pt x="1601" y="1131"/>
                  <a:pt x="1602" y="1132"/>
                </a:cubicBezTo>
                <a:cubicBezTo>
                  <a:pt x="1606" y="1130"/>
                  <a:pt x="1599" y="1100"/>
                  <a:pt x="1598" y="1100"/>
                </a:cubicBezTo>
                <a:cubicBezTo>
                  <a:pt x="1594" y="1100"/>
                  <a:pt x="1586" y="1120"/>
                  <a:pt x="1586" y="1122"/>
                </a:cubicBezTo>
                <a:cubicBezTo>
                  <a:pt x="1585" y="1122"/>
                  <a:pt x="1576" y="1128"/>
                  <a:pt x="1576" y="1128"/>
                </a:cubicBezTo>
                <a:cubicBezTo>
                  <a:pt x="1572" y="1133"/>
                  <a:pt x="1573" y="1129"/>
                  <a:pt x="1569" y="1131"/>
                </a:cubicBezTo>
                <a:cubicBezTo>
                  <a:pt x="1561" y="1136"/>
                  <a:pt x="1551" y="1136"/>
                  <a:pt x="1552" y="1149"/>
                </a:cubicBezTo>
                <a:cubicBezTo>
                  <a:pt x="1553" y="1157"/>
                  <a:pt x="1556" y="1167"/>
                  <a:pt x="1548" y="1173"/>
                </a:cubicBezTo>
                <a:cubicBezTo>
                  <a:pt x="1533" y="1186"/>
                  <a:pt x="1553" y="1225"/>
                  <a:pt x="1573" y="1206"/>
                </a:cubicBezTo>
                <a:close/>
                <a:moveTo>
                  <a:pt x="2211" y="707"/>
                </a:moveTo>
                <a:cubicBezTo>
                  <a:pt x="2219" y="711"/>
                  <a:pt x="2212" y="721"/>
                  <a:pt x="2222" y="723"/>
                </a:cubicBezTo>
                <a:cubicBezTo>
                  <a:pt x="2223" y="725"/>
                  <a:pt x="2222" y="726"/>
                  <a:pt x="2223" y="728"/>
                </a:cubicBezTo>
                <a:cubicBezTo>
                  <a:pt x="2224" y="728"/>
                  <a:pt x="2224" y="728"/>
                  <a:pt x="2225" y="728"/>
                </a:cubicBezTo>
                <a:cubicBezTo>
                  <a:pt x="2226" y="718"/>
                  <a:pt x="2227" y="710"/>
                  <a:pt x="2226" y="701"/>
                </a:cubicBezTo>
                <a:cubicBezTo>
                  <a:pt x="2225" y="701"/>
                  <a:pt x="2223" y="701"/>
                  <a:pt x="2222" y="701"/>
                </a:cubicBezTo>
                <a:cubicBezTo>
                  <a:pt x="2220" y="695"/>
                  <a:pt x="2250" y="682"/>
                  <a:pt x="2250" y="692"/>
                </a:cubicBezTo>
                <a:cubicBezTo>
                  <a:pt x="2250" y="696"/>
                  <a:pt x="2256" y="705"/>
                  <a:pt x="2259" y="697"/>
                </a:cubicBezTo>
                <a:cubicBezTo>
                  <a:pt x="2260" y="693"/>
                  <a:pt x="2260" y="688"/>
                  <a:pt x="2261" y="685"/>
                </a:cubicBezTo>
                <a:cubicBezTo>
                  <a:pt x="2268" y="684"/>
                  <a:pt x="2268" y="684"/>
                  <a:pt x="2274" y="682"/>
                </a:cubicBezTo>
                <a:cubicBezTo>
                  <a:pt x="2275" y="685"/>
                  <a:pt x="2279" y="688"/>
                  <a:pt x="2278" y="685"/>
                </a:cubicBezTo>
                <a:cubicBezTo>
                  <a:pt x="2278" y="685"/>
                  <a:pt x="2278" y="685"/>
                  <a:pt x="2278" y="684"/>
                </a:cubicBezTo>
                <a:cubicBezTo>
                  <a:pt x="2277" y="682"/>
                  <a:pt x="2284" y="674"/>
                  <a:pt x="2285" y="675"/>
                </a:cubicBezTo>
                <a:cubicBezTo>
                  <a:pt x="2285" y="678"/>
                  <a:pt x="2284" y="681"/>
                  <a:pt x="2284" y="683"/>
                </a:cubicBezTo>
                <a:cubicBezTo>
                  <a:pt x="2299" y="684"/>
                  <a:pt x="2283" y="653"/>
                  <a:pt x="2287" y="644"/>
                </a:cubicBezTo>
                <a:cubicBezTo>
                  <a:pt x="2291" y="637"/>
                  <a:pt x="2283" y="606"/>
                  <a:pt x="2273" y="607"/>
                </a:cubicBezTo>
                <a:cubicBezTo>
                  <a:pt x="2275" y="608"/>
                  <a:pt x="2276" y="609"/>
                  <a:pt x="2275" y="611"/>
                </a:cubicBezTo>
                <a:cubicBezTo>
                  <a:pt x="2273" y="613"/>
                  <a:pt x="2270" y="608"/>
                  <a:pt x="2270" y="613"/>
                </a:cubicBezTo>
                <a:cubicBezTo>
                  <a:pt x="2270" y="615"/>
                  <a:pt x="2269" y="617"/>
                  <a:pt x="2268" y="620"/>
                </a:cubicBezTo>
                <a:cubicBezTo>
                  <a:pt x="2267" y="622"/>
                  <a:pt x="2272" y="628"/>
                  <a:pt x="2272" y="631"/>
                </a:cubicBezTo>
                <a:cubicBezTo>
                  <a:pt x="2272" y="635"/>
                  <a:pt x="2272" y="638"/>
                  <a:pt x="2272" y="642"/>
                </a:cubicBezTo>
                <a:cubicBezTo>
                  <a:pt x="2271" y="645"/>
                  <a:pt x="2267" y="656"/>
                  <a:pt x="2265" y="658"/>
                </a:cubicBezTo>
                <a:cubicBezTo>
                  <a:pt x="2262" y="660"/>
                  <a:pt x="2255" y="665"/>
                  <a:pt x="2259" y="656"/>
                </a:cubicBezTo>
                <a:cubicBezTo>
                  <a:pt x="2253" y="655"/>
                  <a:pt x="2254" y="663"/>
                  <a:pt x="2254" y="666"/>
                </a:cubicBezTo>
                <a:cubicBezTo>
                  <a:pt x="2252" y="678"/>
                  <a:pt x="2250" y="673"/>
                  <a:pt x="2242" y="677"/>
                </a:cubicBezTo>
                <a:cubicBezTo>
                  <a:pt x="2235" y="681"/>
                  <a:pt x="2230" y="678"/>
                  <a:pt x="2226" y="686"/>
                </a:cubicBezTo>
                <a:cubicBezTo>
                  <a:pt x="2224" y="690"/>
                  <a:pt x="2221" y="692"/>
                  <a:pt x="2217" y="693"/>
                </a:cubicBezTo>
                <a:cubicBezTo>
                  <a:pt x="2218" y="695"/>
                  <a:pt x="2217" y="697"/>
                  <a:pt x="2215" y="699"/>
                </a:cubicBezTo>
                <a:cubicBezTo>
                  <a:pt x="2213" y="701"/>
                  <a:pt x="2210" y="704"/>
                  <a:pt x="2211" y="707"/>
                </a:cubicBezTo>
                <a:close/>
                <a:moveTo>
                  <a:pt x="2238" y="702"/>
                </a:moveTo>
                <a:cubicBezTo>
                  <a:pt x="2239" y="701"/>
                  <a:pt x="2246" y="701"/>
                  <a:pt x="2245" y="701"/>
                </a:cubicBezTo>
                <a:cubicBezTo>
                  <a:pt x="2248" y="689"/>
                  <a:pt x="2242" y="697"/>
                  <a:pt x="2236" y="696"/>
                </a:cubicBezTo>
                <a:cubicBezTo>
                  <a:pt x="2226" y="694"/>
                  <a:pt x="2235" y="710"/>
                  <a:pt x="2237" y="708"/>
                </a:cubicBezTo>
                <a:cubicBezTo>
                  <a:pt x="2237" y="707"/>
                  <a:pt x="2238" y="700"/>
                  <a:pt x="2238" y="702"/>
                </a:cubicBezTo>
                <a:close/>
                <a:moveTo>
                  <a:pt x="2265" y="507"/>
                </a:moveTo>
                <a:cubicBezTo>
                  <a:pt x="2270" y="509"/>
                  <a:pt x="2270" y="514"/>
                  <a:pt x="2273" y="515"/>
                </a:cubicBezTo>
                <a:cubicBezTo>
                  <a:pt x="2268" y="514"/>
                  <a:pt x="2252" y="483"/>
                  <a:pt x="2250" y="477"/>
                </a:cubicBezTo>
                <a:cubicBezTo>
                  <a:pt x="2247" y="476"/>
                  <a:pt x="2242" y="471"/>
                  <a:pt x="2243" y="466"/>
                </a:cubicBezTo>
                <a:cubicBezTo>
                  <a:pt x="2245" y="460"/>
                  <a:pt x="2237" y="459"/>
                  <a:pt x="2238" y="454"/>
                </a:cubicBezTo>
                <a:cubicBezTo>
                  <a:pt x="2239" y="454"/>
                  <a:pt x="2240" y="458"/>
                  <a:pt x="2242" y="456"/>
                </a:cubicBezTo>
                <a:cubicBezTo>
                  <a:pt x="2239" y="454"/>
                  <a:pt x="2230" y="436"/>
                  <a:pt x="2226" y="437"/>
                </a:cubicBezTo>
                <a:cubicBezTo>
                  <a:pt x="2230" y="436"/>
                  <a:pt x="2228" y="454"/>
                  <a:pt x="2229" y="457"/>
                </a:cubicBezTo>
                <a:cubicBezTo>
                  <a:pt x="2231" y="467"/>
                  <a:pt x="2237" y="477"/>
                  <a:pt x="2243" y="486"/>
                </a:cubicBezTo>
                <a:cubicBezTo>
                  <a:pt x="2248" y="493"/>
                  <a:pt x="2258" y="551"/>
                  <a:pt x="2264" y="551"/>
                </a:cubicBezTo>
                <a:cubicBezTo>
                  <a:pt x="2261" y="551"/>
                  <a:pt x="2276" y="535"/>
                  <a:pt x="2276" y="547"/>
                </a:cubicBezTo>
                <a:cubicBezTo>
                  <a:pt x="2276" y="546"/>
                  <a:pt x="2246" y="503"/>
                  <a:pt x="2265" y="507"/>
                </a:cubicBezTo>
                <a:cubicBezTo>
                  <a:pt x="2267" y="508"/>
                  <a:pt x="2263" y="507"/>
                  <a:pt x="2265" y="507"/>
                </a:cubicBezTo>
                <a:close/>
                <a:moveTo>
                  <a:pt x="2290" y="599"/>
                </a:moveTo>
                <a:cubicBezTo>
                  <a:pt x="2291" y="595"/>
                  <a:pt x="2286" y="585"/>
                  <a:pt x="2295" y="586"/>
                </a:cubicBezTo>
                <a:cubicBezTo>
                  <a:pt x="2298" y="586"/>
                  <a:pt x="2304" y="583"/>
                  <a:pt x="2305" y="580"/>
                </a:cubicBezTo>
                <a:cubicBezTo>
                  <a:pt x="2306" y="578"/>
                  <a:pt x="2302" y="580"/>
                  <a:pt x="2302" y="580"/>
                </a:cubicBezTo>
                <a:cubicBezTo>
                  <a:pt x="2302" y="580"/>
                  <a:pt x="2294" y="569"/>
                  <a:pt x="2298" y="569"/>
                </a:cubicBezTo>
                <a:cubicBezTo>
                  <a:pt x="2292" y="586"/>
                  <a:pt x="2270" y="553"/>
                  <a:pt x="2265" y="558"/>
                </a:cubicBezTo>
                <a:cubicBezTo>
                  <a:pt x="2261" y="562"/>
                  <a:pt x="2279" y="586"/>
                  <a:pt x="2265" y="584"/>
                </a:cubicBezTo>
                <a:cubicBezTo>
                  <a:pt x="2266" y="584"/>
                  <a:pt x="2262" y="592"/>
                  <a:pt x="2262" y="593"/>
                </a:cubicBezTo>
                <a:cubicBezTo>
                  <a:pt x="2259" y="596"/>
                  <a:pt x="2263" y="598"/>
                  <a:pt x="2264" y="600"/>
                </a:cubicBezTo>
                <a:cubicBezTo>
                  <a:pt x="2266" y="602"/>
                  <a:pt x="2265" y="610"/>
                  <a:pt x="2271" y="605"/>
                </a:cubicBezTo>
                <a:cubicBezTo>
                  <a:pt x="2272" y="604"/>
                  <a:pt x="2276" y="604"/>
                  <a:pt x="2276" y="602"/>
                </a:cubicBezTo>
                <a:cubicBezTo>
                  <a:pt x="2276" y="604"/>
                  <a:pt x="2262" y="590"/>
                  <a:pt x="2268" y="594"/>
                </a:cubicBezTo>
                <a:cubicBezTo>
                  <a:pt x="2270" y="594"/>
                  <a:pt x="2291" y="594"/>
                  <a:pt x="2290" y="599"/>
                </a:cubicBezTo>
                <a:close/>
                <a:moveTo>
                  <a:pt x="1857" y="952"/>
                </a:moveTo>
                <a:cubicBezTo>
                  <a:pt x="1864" y="941"/>
                  <a:pt x="1843" y="918"/>
                  <a:pt x="1843" y="937"/>
                </a:cubicBezTo>
                <a:cubicBezTo>
                  <a:pt x="1842" y="942"/>
                  <a:pt x="1846" y="968"/>
                  <a:pt x="1857" y="952"/>
                </a:cubicBezTo>
                <a:close/>
                <a:moveTo>
                  <a:pt x="2048" y="1028"/>
                </a:moveTo>
                <a:cubicBezTo>
                  <a:pt x="2045" y="1025"/>
                  <a:pt x="2044" y="1022"/>
                  <a:pt x="2042" y="1017"/>
                </a:cubicBezTo>
                <a:cubicBezTo>
                  <a:pt x="2041" y="1014"/>
                  <a:pt x="2031" y="1015"/>
                  <a:pt x="2034" y="1011"/>
                </a:cubicBezTo>
                <a:cubicBezTo>
                  <a:pt x="2035" y="1010"/>
                  <a:pt x="2033" y="1006"/>
                  <a:pt x="2033" y="1005"/>
                </a:cubicBezTo>
                <a:cubicBezTo>
                  <a:pt x="2031" y="1004"/>
                  <a:pt x="2030" y="1006"/>
                  <a:pt x="2028" y="1005"/>
                </a:cubicBezTo>
                <a:cubicBezTo>
                  <a:pt x="2027" y="994"/>
                  <a:pt x="2004" y="984"/>
                  <a:pt x="1997" y="975"/>
                </a:cubicBezTo>
                <a:cubicBezTo>
                  <a:pt x="1993" y="969"/>
                  <a:pt x="1975" y="958"/>
                  <a:pt x="1968" y="959"/>
                </a:cubicBezTo>
                <a:cubicBezTo>
                  <a:pt x="1965" y="971"/>
                  <a:pt x="1985" y="976"/>
                  <a:pt x="1987" y="985"/>
                </a:cubicBezTo>
                <a:cubicBezTo>
                  <a:pt x="1988" y="990"/>
                  <a:pt x="1998" y="1005"/>
                  <a:pt x="2003" y="1008"/>
                </a:cubicBezTo>
                <a:cubicBezTo>
                  <a:pt x="2010" y="1014"/>
                  <a:pt x="2009" y="1025"/>
                  <a:pt x="2015" y="1031"/>
                </a:cubicBezTo>
                <a:cubicBezTo>
                  <a:pt x="2023" y="1039"/>
                  <a:pt x="2030" y="1047"/>
                  <a:pt x="2038" y="1055"/>
                </a:cubicBezTo>
                <a:cubicBezTo>
                  <a:pt x="2038" y="1054"/>
                  <a:pt x="2038" y="1053"/>
                  <a:pt x="2039" y="1053"/>
                </a:cubicBezTo>
                <a:cubicBezTo>
                  <a:pt x="2041" y="1053"/>
                  <a:pt x="2043" y="1055"/>
                  <a:pt x="2044" y="1055"/>
                </a:cubicBezTo>
                <a:cubicBezTo>
                  <a:pt x="2045" y="1054"/>
                  <a:pt x="2045" y="1053"/>
                  <a:pt x="2045" y="1053"/>
                </a:cubicBezTo>
                <a:cubicBezTo>
                  <a:pt x="2046" y="1052"/>
                  <a:pt x="2048" y="1053"/>
                  <a:pt x="2050" y="1053"/>
                </a:cubicBezTo>
                <a:cubicBezTo>
                  <a:pt x="2052" y="1049"/>
                  <a:pt x="2051" y="1044"/>
                  <a:pt x="2051" y="1039"/>
                </a:cubicBezTo>
                <a:cubicBezTo>
                  <a:pt x="2052" y="1041"/>
                  <a:pt x="2052" y="1028"/>
                  <a:pt x="2048" y="1028"/>
                </a:cubicBezTo>
                <a:close/>
                <a:moveTo>
                  <a:pt x="2046" y="1062"/>
                </a:moveTo>
                <a:cubicBezTo>
                  <a:pt x="2055" y="1070"/>
                  <a:pt x="2076" y="1069"/>
                  <a:pt x="2087" y="1073"/>
                </a:cubicBezTo>
                <a:cubicBezTo>
                  <a:pt x="2092" y="1075"/>
                  <a:pt x="2099" y="1075"/>
                  <a:pt x="2104" y="1074"/>
                </a:cubicBezTo>
                <a:cubicBezTo>
                  <a:pt x="2109" y="1074"/>
                  <a:pt x="2111" y="1080"/>
                  <a:pt x="2117" y="1079"/>
                </a:cubicBezTo>
                <a:cubicBezTo>
                  <a:pt x="2117" y="1062"/>
                  <a:pt x="2109" y="1076"/>
                  <a:pt x="2104" y="1064"/>
                </a:cubicBezTo>
                <a:cubicBezTo>
                  <a:pt x="2103" y="1060"/>
                  <a:pt x="2090" y="1057"/>
                  <a:pt x="2088" y="1062"/>
                </a:cubicBezTo>
                <a:cubicBezTo>
                  <a:pt x="2080" y="1063"/>
                  <a:pt x="2076" y="1060"/>
                  <a:pt x="2070" y="1058"/>
                </a:cubicBezTo>
                <a:cubicBezTo>
                  <a:pt x="2063" y="1055"/>
                  <a:pt x="2058" y="1057"/>
                  <a:pt x="2052" y="1057"/>
                </a:cubicBezTo>
                <a:cubicBezTo>
                  <a:pt x="2055" y="1057"/>
                  <a:pt x="2042" y="1059"/>
                  <a:pt x="2046" y="1062"/>
                </a:cubicBezTo>
                <a:close/>
                <a:moveTo>
                  <a:pt x="2154" y="999"/>
                </a:moveTo>
                <a:cubicBezTo>
                  <a:pt x="2153" y="998"/>
                  <a:pt x="2148" y="993"/>
                  <a:pt x="2147" y="993"/>
                </a:cubicBezTo>
                <a:cubicBezTo>
                  <a:pt x="2145" y="990"/>
                  <a:pt x="2148" y="988"/>
                  <a:pt x="2145" y="984"/>
                </a:cubicBezTo>
                <a:cubicBezTo>
                  <a:pt x="2138" y="975"/>
                  <a:pt x="2147" y="967"/>
                  <a:pt x="2156" y="965"/>
                </a:cubicBezTo>
                <a:cubicBezTo>
                  <a:pt x="2156" y="964"/>
                  <a:pt x="2143" y="951"/>
                  <a:pt x="2140" y="950"/>
                </a:cubicBezTo>
                <a:cubicBezTo>
                  <a:pt x="2134" y="946"/>
                  <a:pt x="2128" y="961"/>
                  <a:pt x="2123" y="964"/>
                </a:cubicBezTo>
                <a:cubicBezTo>
                  <a:pt x="2111" y="970"/>
                  <a:pt x="2099" y="994"/>
                  <a:pt x="2085" y="992"/>
                </a:cubicBezTo>
                <a:cubicBezTo>
                  <a:pt x="2085" y="992"/>
                  <a:pt x="2085" y="992"/>
                  <a:pt x="2085" y="992"/>
                </a:cubicBezTo>
                <a:cubicBezTo>
                  <a:pt x="2070" y="984"/>
                  <a:pt x="2082" y="1015"/>
                  <a:pt x="2083" y="1018"/>
                </a:cubicBezTo>
                <a:cubicBezTo>
                  <a:pt x="2084" y="1026"/>
                  <a:pt x="2084" y="1031"/>
                  <a:pt x="2093" y="1031"/>
                </a:cubicBezTo>
                <a:cubicBezTo>
                  <a:pt x="2098" y="1032"/>
                  <a:pt x="2095" y="1036"/>
                  <a:pt x="2099" y="1036"/>
                </a:cubicBezTo>
                <a:cubicBezTo>
                  <a:pt x="2104" y="1036"/>
                  <a:pt x="2107" y="1034"/>
                  <a:pt x="2112" y="1034"/>
                </a:cubicBezTo>
                <a:cubicBezTo>
                  <a:pt x="2115" y="1036"/>
                  <a:pt x="2119" y="1041"/>
                  <a:pt x="2124" y="1039"/>
                </a:cubicBezTo>
                <a:cubicBezTo>
                  <a:pt x="2137" y="1035"/>
                  <a:pt x="2130" y="1019"/>
                  <a:pt x="2139" y="1014"/>
                </a:cubicBezTo>
                <a:cubicBezTo>
                  <a:pt x="2139" y="1015"/>
                  <a:pt x="2153" y="997"/>
                  <a:pt x="2154" y="999"/>
                </a:cubicBezTo>
                <a:close/>
                <a:moveTo>
                  <a:pt x="2203" y="999"/>
                </a:moveTo>
                <a:cubicBezTo>
                  <a:pt x="2209" y="994"/>
                  <a:pt x="2184" y="998"/>
                  <a:pt x="2181" y="997"/>
                </a:cubicBezTo>
                <a:cubicBezTo>
                  <a:pt x="2172" y="995"/>
                  <a:pt x="2160" y="999"/>
                  <a:pt x="2160" y="1009"/>
                </a:cubicBezTo>
                <a:cubicBezTo>
                  <a:pt x="2160" y="1022"/>
                  <a:pt x="2146" y="1027"/>
                  <a:pt x="2158" y="1038"/>
                </a:cubicBezTo>
                <a:cubicBezTo>
                  <a:pt x="2164" y="1042"/>
                  <a:pt x="2150" y="1056"/>
                  <a:pt x="2166" y="1051"/>
                </a:cubicBezTo>
                <a:cubicBezTo>
                  <a:pt x="2167" y="1048"/>
                  <a:pt x="2162" y="1031"/>
                  <a:pt x="2167" y="1029"/>
                </a:cubicBezTo>
                <a:cubicBezTo>
                  <a:pt x="2170" y="1028"/>
                  <a:pt x="2173" y="1040"/>
                  <a:pt x="2174" y="1042"/>
                </a:cubicBezTo>
                <a:cubicBezTo>
                  <a:pt x="2174" y="1050"/>
                  <a:pt x="2189" y="1041"/>
                  <a:pt x="2189" y="1041"/>
                </a:cubicBezTo>
                <a:cubicBezTo>
                  <a:pt x="2189" y="1038"/>
                  <a:pt x="2181" y="1039"/>
                  <a:pt x="2181" y="1034"/>
                </a:cubicBezTo>
                <a:cubicBezTo>
                  <a:pt x="2182" y="1031"/>
                  <a:pt x="2174" y="1023"/>
                  <a:pt x="2174" y="1022"/>
                </a:cubicBezTo>
                <a:cubicBezTo>
                  <a:pt x="2176" y="1019"/>
                  <a:pt x="2189" y="1017"/>
                  <a:pt x="2191" y="1013"/>
                </a:cubicBezTo>
                <a:cubicBezTo>
                  <a:pt x="2191" y="1013"/>
                  <a:pt x="2174" y="1011"/>
                  <a:pt x="2173" y="1015"/>
                </a:cubicBezTo>
                <a:cubicBezTo>
                  <a:pt x="2169" y="1023"/>
                  <a:pt x="2159" y="1008"/>
                  <a:pt x="2167" y="1005"/>
                </a:cubicBezTo>
                <a:cubicBezTo>
                  <a:pt x="2179" y="999"/>
                  <a:pt x="2193" y="1008"/>
                  <a:pt x="2203" y="999"/>
                </a:cubicBezTo>
                <a:cubicBezTo>
                  <a:pt x="2205" y="998"/>
                  <a:pt x="2203" y="1000"/>
                  <a:pt x="2203" y="999"/>
                </a:cubicBezTo>
                <a:close/>
                <a:moveTo>
                  <a:pt x="2069" y="839"/>
                </a:moveTo>
                <a:cubicBezTo>
                  <a:pt x="2063" y="848"/>
                  <a:pt x="2070" y="853"/>
                  <a:pt x="2079" y="848"/>
                </a:cubicBezTo>
                <a:cubicBezTo>
                  <a:pt x="2091" y="841"/>
                  <a:pt x="2077" y="836"/>
                  <a:pt x="2069" y="839"/>
                </a:cubicBezTo>
                <a:cubicBezTo>
                  <a:pt x="2067" y="842"/>
                  <a:pt x="2072" y="838"/>
                  <a:pt x="2069" y="839"/>
                </a:cubicBezTo>
                <a:close/>
                <a:moveTo>
                  <a:pt x="2096" y="1235"/>
                </a:moveTo>
                <a:cubicBezTo>
                  <a:pt x="2095" y="1233"/>
                  <a:pt x="2097" y="1230"/>
                  <a:pt x="2094" y="1230"/>
                </a:cubicBezTo>
                <a:cubicBezTo>
                  <a:pt x="2094" y="1255"/>
                  <a:pt x="2109" y="1277"/>
                  <a:pt x="2095" y="1301"/>
                </a:cubicBezTo>
                <a:cubicBezTo>
                  <a:pt x="2081" y="1327"/>
                  <a:pt x="2128" y="1308"/>
                  <a:pt x="2134" y="1308"/>
                </a:cubicBezTo>
                <a:cubicBezTo>
                  <a:pt x="2159" y="1309"/>
                  <a:pt x="2182" y="1294"/>
                  <a:pt x="2207" y="1289"/>
                </a:cubicBezTo>
                <a:cubicBezTo>
                  <a:pt x="2229" y="1284"/>
                  <a:pt x="2254" y="1295"/>
                  <a:pt x="2247" y="1321"/>
                </a:cubicBezTo>
                <a:cubicBezTo>
                  <a:pt x="2257" y="1321"/>
                  <a:pt x="2262" y="1302"/>
                  <a:pt x="2272" y="1305"/>
                </a:cubicBezTo>
                <a:cubicBezTo>
                  <a:pt x="2270" y="1309"/>
                  <a:pt x="2260" y="1321"/>
                  <a:pt x="2261" y="1325"/>
                </a:cubicBezTo>
                <a:cubicBezTo>
                  <a:pt x="2264" y="1332"/>
                  <a:pt x="2270" y="1319"/>
                  <a:pt x="2271" y="1318"/>
                </a:cubicBezTo>
                <a:cubicBezTo>
                  <a:pt x="2272" y="1331"/>
                  <a:pt x="2279" y="1334"/>
                  <a:pt x="2277" y="1347"/>
                </a:cubicBezTo>
                <a:cubicBezTo>
                  <a:pt x="2275" y="1363"/>
                  <a:pt x="2296" y="1355"/>
                  <a:pt x="2297" y="1372"/>
                </a:cubicBezTo>
                <a:cubicBezTo>
                  <a:pt x="2307" y="1372"/>
                  <a:pt x="2308" y="1364"/>
                  <a:pt x="2317" y="1365"/>
                </a:cubicBezTo>
                <a:cubicBezTo>
                  <a:pt x="2315" y="1387"/>
                  <a:pt x="2334" y="1369"/>
                  <a:pt x="2341" y="1367"/>
                </a:cubicBezTo>
                <a:cubicBezTo>
                  <a:pt x="2351" y="1364"/>
                  <a:pt x="2357" y="1365"/>
                  <a:pt x="2359" y="1354"/>
                </a:cubicBezTo>
                <a:cubicBezTo>
                  <a:pt x="2360" y="1346"/>
                  <a:pt x="2366" y="1340"/>
                  <a:pt x="2370" y="1333"/>
                </a:cubicBezTo>
                <a:cubicBezTo>
                  <a:pt x="2376" y="1325"/>
                  <a:pt x="2379" y="1319"/>
                  <a:pt x="2386" y="1311"/>
                </a:cubicBezTo>
                <a:cubicBezTo>
                  <a:pt x="2392" y="1306"/>
                  <a:pt x="2395" y="1299"/>
                  <a:pt x="2398" y="1292"/>
                </a:cubicBezTo>
                <a:cubicBezTo>
                  <a:pt x="2401" y="1284"/>
                  <a:pt x="2406" y="1276"/>
                  <a:pt x="2408" y="1267"/>
                </a:cubicBezTo>
                <a:cubicBezTo>
                  <a:pt x="2410" y="1260"/>
                  <a:pt x="2407" y="1252"/>
                  <a:pt x="2408" y="1244"/>
                </a:cubicBezTo>
                <a:cubicBezTo>
                  <a:pt x="2410" y="1227"/>
                  <a:pt x="2400" y="1219"/>
                  <a:pt x="2396" y="1204"/>
                </a:cubicBezTo>
                <a:cubicBezTo>
                  <a:pt x="2387" y="1203"/>
                  <a:pt x="2388" y="1198"/>
                  <a:pt x="2386" y="1191"/>
                </a:cubicBezTo>
                <a:cubicBezTo>
                  <a:pt x="2383" y="1182"/>
                  <a:pt x="2382" y="1183"/>
                  <a:pt x="2376" y="1177"/>
                </a:cubicBezTo>
                <a:cubicBezTo>
                  <a:pt x="2369" y="1169"/>
                  <a:pt x="2364" y="1169"/>
                  <a:pt x="2364" y="1157"/>
                </a:cubicBezTo>
                <a:cubicBezTo>
                  <a:pt x="2364" y="1149"/>
                  <a:pt x="2359" y="1145"/>
                  <a:pt x="2358" y="1138"/>
                </a:cubicBezTo>
                <a:cubicBezTo>
                  <a:pt x="2358" y="1130"/>
                  <a:pt x="2353" y="1128"/>
                  <a:pt x="2349" y="1122"/>
                </a:cubicBezTo>
                <a:cubicBezTo>
                  <a:pt x="2345" y="1115"/>
                  <a:pt x="2345" y="1105"/>
                  <a:pt x="2344" y="1097"/>
                </a:cubicBezTo>
                <a:cubicBezTo>
                  <a:pt x="2329" y="1101"/>
                  <a:pt x="2328" y="1131"/>
                  <a:pt x="2324" y="1142"/>
                </a:cubicBezTo>
                <a:cubicBezTo>
                  <a:pt x="2317" y="1166"/>
                  <a:pt x="2310" y="1144"/>
                  <a:pt x="2297" y="1142"/>
                </a:cubicBezTo>
                <a:cubicBezTo>
                  <a:pt x="2297" y="1141"/>
                  <a:pt x="2287" y="1132"/>
                  <a:pt x="2285" y="1131"/>
                </a:cubicBezTo>
                <a:cubicBezTo>
                  <a:pt x="2281" y="1128"/>
                  <a:pt x="2284" y="1125"/>
                  <a:pt x="2285" y="1121"/>
                </a:cubicBezTo>
                <a:cubicBezTo>
                  <a:pt x="2287" y="1115"/>
                  <a:pt x="2293" y="1115"/>
                  <a:pt x="2295" y="1110"/>
                </a:cubicBezTo>
                <a:cubicBezTo>
                  <a:pt x="2297" y="1101"/>
                  <a:pt x="2287" y="1107"/>
                  <a:pt x="2284" y="1107"/>
                </a:cubicBezTo>
                <a:cubicBezTo>
                  <a:pt x="2284" y="1107"/>
                  <a:pt x="2284" y="1106"/>
                  <a:pt x="2284" y="1106"/>
                </a:cubicBezTo>
                <a:cubicBezTo>
                  <a:pt x="2278" y="1106"/>
                  <a:pt x="2270" y="1103"/>
                  <a:pt x="2266" y="1100"/>
                </a:cubicBezTo>
                <a:cubicBezTo>
                  <a:pt x="2256" y="1093"/>
                  <a:pt x="2256" y="1105"/>
                  <a:pt x="2251" y="1107"/>
                </a:cubicBezTo>
                <a:cubicBezTo>
                  <a:pt x="2246" y="1110"/>
                  <a:pt x="2245" y="1113"/>
                  <a:pt x="2240" y="1116"/>
                </a:cubicBezTo>
                <a:cubicBezTo>
                  <a:pt x="2233" y="1121"/>
                  <a:pt x="2239" y="1124"/>
                  <a:pt x="2237" y="1130"/>
                </a:cubicBezTo>
                <a:cubicBezTo>
                  <a:pt x="2235" y="1131"/>
                  <a:pt x="2224" y="1133"/>
                  <a:pt x="2222" y="1133"/>
                </a:cubicBezTo>
                <a:cubicBezTo>
                  <a:pt x="2218" y="1131"/>
                  <a:pt x="2220" y="1123"/>
                  <a:pt x="2215" y="1122"/>
                </a:cubicBezTo>
                <a:cubicBezTo>
                  <a:pt x="2208" y="1120"/>
                  <a:pt x="2200" y="1131"/>
                  <a:pt x="2195" y="1133"/>
                </a:cubicBezTo>
                <a:cubicBezTo>
                  <a:pt x="2194" y="1135"/>
                  <a:pt x="2197" y="1144"/>
                  <a:pt x="2191" y="1143"/>
                </a:cubicBezTo>
                <a:cubicBezTo>
                  <a:pt x="2189" y="1142"/>
                  <a:pt x="2187" y="1141"/>
                  <a:pt x="2185" y="1141"/>
                </a:cubicBezTo>
                <a:cubicBezTo>
                  <a:pt x="2185" y="1145"/>
                  <a:pt x="2191" y="1155"/>
                  <a:pt x="2182" y="1153"/>
                </a:cubicBezTo>
                <a:cubicBezTo>
                  <a:pt x="2182" y="1150"/>
                  <a:pt x="2181" y="1148"/>
                  <a:pt x="2180" y="1145"/>
                </a:cubicBezTo>
                <a:cubicBezTo>
                  <a:pt x="2170" y="1147"/>
                  <a:pt x="2173" y="1159"/>
                  <a:pt x="2168" y="1166"/>
                </a:cubicBezTo>
                <a:cubicBezTo>
                  <a:pt x="2164" y="1172"/>
                  <a:pt x="2151" y="1172"/>
                  <a:pt x="2144" y="1176"/>
                </a:cubicBezTo>
                <a:cubicBezTo>
                  <a:pt x="2138" y="1179"/>
                  <a:pt x="2127" y="1182"/>
                  <a:pt x="2120" y="1184"/>
                </a:cubicBezTo>
                <a:cubicBezTo>
                  <a:pt x="2116" y="1185"/>
                  <a:pt x="2106" y="1196"/>
                  <a:pt x="2105" y="1195"/>
                </a:cubicBezTo>
                <a:cubicBezTo>
                  <a:pt x="2106" y="1193"/>
                  <a:pt x="2105" y="1192"/>
                  <a:pt x="2103" y="1191"/>
                </a:cubicBezTo>
                <a:cubicBezTo>
                  <a:pt x="2095" y="1204"/>
                  <a:pt x="2100" y="1216"/>
                  <a:pt x="2100" y="1229"/>
                </a:cubicBezTo>
                <a:cubicBezTo>
                  <a:pt x="2098" y="1231"/>
                  <a:pt x="2097" y="1233"/>
                  <a:pt x="2096" y="1235"/>
                </a:cubicBezTo>
                <a:close/>
                <a:moveTo>
                  <a:pt x="2304" y="1416"/>
                </a:moveTo>
                <a:cubicBezTo>
                  <a:pt x="2304" y="1416"/>
                  <a:pt x="2305" y="1432"/>
                  <a:pt x="2308" y="1434"/>
                </a:cubicBezTo>
                <a:cubicBezTo>
                  <a:pt x="2315" y="1438"/>
                  <a:pt x="2313" y="1427"/>
                  <a:pt x="2321" y="1427"/>
                </a:cubicBezTo>
                <a:cubicBezTo>
                  <a:pt x="2321" y="1428"/>
                  <a:pt x="2321" y="1429"/>
                  <a:pt x="2321" y="1430"/>
                </a:cubicBezTo>
                <a:cubicBezTo>
                  <a:pt x="2325" y="1431"/>
                  <a:pt x="2324" y="1418"/>
                  <a:pt x="2328" y="1416"/>
                </a:cubicBezTo>
                <a:cubicBezTo>
                  <a:pt x="2328" y="1417"/>
                  <a:pt x="2328" y="1419"/>
                  <a:pt x="2329" y="1419"/>
                </a:cubicBezTo>
                <a:cubicBezTo>
                  <a:pt x="2330" y="1409"/>
                  <a:pt x="2339" y="1398"/>
                  <a:pt x="2324" y="1403"/>
                </a:cubicBezTo>
                <a:cubicBezTo>
                  <a:pt x="2315" y="1405"/>
                  <a:pt x="2312" y="1397"/>
                  <a:pt x="2307" y="1397"/>
                </a:cubicBezTo>
                <a:cubicBezTo>
                  <a:pt x="2303" y="1397"/>
                  <a:pt x="2306" y="1415"/>
                  <a:pt x="2306" y="1416"/>
                </a:cubicBezTo>
                <a:lnTo>
                  <a:pt x="2304" y="1416"/>
                </a:lnTo>
                <a:close/>
                <a:moveTo>
                  <a:pt x="2511" y="1455"/>
                </a:moveTo>
                <a:cubicBezTo>
                  <a:pt x="2514" y="1450"/>
                  <a:pt x="2515" y="1445"/>
                  <a:pt x="2519" y="1442"/>
                </a:cubicBezTo>
                <a:cubicBezTo>
                  <a:pt x="2523" y="1438"/>
                  <a:pt x="2538" y="1423"/>
                  <a:pt x="2522" y="1425"/>
                </a:cubicBezTo>
                <a:cubicBezTo>
                  <a:pt x="2522" y="1423"/>
                  <a:pt x="2523" y="1421"/>
                  <a:pt x="2522" y="1418"/>
                </a:cubicBezTo>
                <a:cubicBezTo>
                  <a:pt x="2510" y="1427"/>
                  <a:pt x="2501" y="1440"/>
                  <a:pt x="2490" y="1450"/>
                </a:cubicBezTo>
                <a:cubicBezTo>
                  <a:pt x="2480" y="1459"/>
                  <a:pt x="2468" y="1463"/>
                  <a:pt x="2459" y="1473"/>
                </a:cubicBezTo>
                <a:cubicBezTo>
                  <a:pt x="2449" y="1486"/>
                  <a:pt x="2459" y="1502"/>
                  <a:pt x="2474" y="1491"/>
                </a:cubicBezTo>
                <a:cubicBezTo>
                  <a:pt x="2485" y="1483"/>
                  <a:pt x="2488" y="1472"/>
                  <a:pt x="2498" y="1462"/>
                </a:cubicBezTo>
                <a:cubicBezTo>
                  <a:pt x="2504" y="1460"/>
                  <a:pt x="2508" y="1462"/>
                  <a:pt x="2511" y="1455"/>
                </a:cubicBezTo>
                <a:close/>
                <a:moveTo>
                  <a:pt x="2534" y="1426"/>
                </a:moveTo>
                <a:cubicBezTo>
                  <a:pt x="2532" y="1430"/>
                  <a:pt x="2538" y="1433"/>
                  <a:pt x="2541" y="1430"/>
                </a:cubicBezTo>
                <a:cubicBezTo>
                  <a:pt x="2545" y="1426"/>
                  <a:pt x="2549" y="1423"/>
                  <a:pt x="2553" y="1419"/>
                </a:cubicBezTo>
                <a:cubicBezTo>
                  <a:pt x="2556" y="1415"/>
                  <a:pt x="2558" y="1412"/>
                  <a:pt x="2558" y="1407"/>
                </a:cubicBezTo>
                <a:cubicBezTo>
                  <a:pt x="2558" y="1402"/>
                  <a:pt x="2566" y="1404"/>
                  <a:pt x="2569" y="1401"/>
                </a:cubicBezTo>
                <a:cubicBezTo>
                  <a:pt x="2570" y="1400"/>
                  <a:pt x="2584" y="1377"/>
                  <a:pt x="2573" y="1383"/>
                </a:cubicBezTo>
                <a:cubicBezTo>
                  <a:pt x="2558" y="1392"/>
                  <a:pt x="2565" y="1373"/>
                  <a:pt x="2557" y="1367"/>
                </a:cubicBezTo>
                <a:cubicBezTo>
                  <a:pt x="2557" y="1368"/>
                  <a:pt x="2553" y="1383"/>
                  <a:pt x="2552" y="1371"/>
                </a:cubicBezTo>
                <a:cubicBezTo>
                  <a:pt x="2552" y="1368"/>
                  <a:pt x="2552" y="1359"/>
                  <a:pt x="2555" y="1357"/>
                </a:cubicBezTo>
                <a:cubicBezTo>
                  <a:pt x="2556" y="1348"/>
                  <a:pt x="2546" y="1346"/>
                  <a:pt x="2545" y="1338"/>
                </a:cubicBezTo>
                <a:cubicBezTo>
                  <a:pt x="2542" y="1337"/>
                  <a:pt x="2549" y="1373"/>
                  <a:pt x="2550" y="1377"/>
                </a:cubicBezTo>
                <a:cubicBezTo>
                  <a:pt x="2550" y="1384"/>
                  <a:pt x="2545" y="1388"/>
                  <a:pt x="2544" y="1395"/>
                </a:cubicBezTo>
                <a:cubicBezTo>
                  <a:pt x="2544" y="1400"/>
                  <a:pt x="2534" y="1395"/>
                  <a:pt x="2534" y="1402"/>
                </a:cubicBezTo>
                <a:cubicBezTo>
                  <a:pt x="2534" y="1405"/>
                  <a:pt x="2542" y="1408"/>
                  <a:pt x="2542" y="1413"/>
                </a:cubicBezTo>
                <a:cubicBezTo>
                  <a:pt x="2543" y="1417"/>
                  <a:pt x="2539" y="1423"/>
                  <a:pt x="2535" y="1425"/>
                </a:cubicBezTo>
                <a:lnTo>
                  <a:pt x="2534" y="1426"/>
                </a:lnTo>
                <a:close/>
                <a:moveTo>
                  <a:pt x="2351" y="1034"/>
                </a:moveTo>
                <a:cubicBezTo>
                  <a:pt x="2333" y="1035"/>
                  <a:pt x="2306" y="1008"/>
                  <a:pt x="2290" y="1025"/>
                </a:cubicBezTo>
                <a:cubicBezTo>
                  <a:pt x="2289" y="1027"/>
                  <a:pt x="2288" y="1036"/>
                  <a:pt x="2284" y="1032"/>
                </a:cubicBezTo>
                <a:cubicBezTo>
                  <a:pt x="2278" y="1026"/>
                  <a:pt x="2277" y="1024"/>
                  <a:pt x="2276" y="1017"/>
                </a:cubicBezTo>
                <a:cubicBezTo>
                  <a:pt x="2274" y="1004"/>
                  <a:pt x="2258" y="1012"/>
                  <a:pt x="2252" y="1013"/>
                </a:cubicBezTo>
                <a:cubicBezTo>
                  <a:pt x="2250" y="1021"/>
                  <a:pt x="2272" y="1022"/>
                  <a:pt x="2273" y="1026"/>
                </a:cubicBezTo>
                <a:cubicBezTo>
                  <a:pt x="2268" y="1031"/>
                  <a:pt x="2262" y="1027"/>
                  <a:pt x="2257" y="1028"/>
                </a:cubicBezTo>
                <a:cubicBezTo>
                  <a:pt x="2259" y="1030"/>
                  <a:pt x="2266" y="1043"/>
                  <a:pt x="2270" y="1038"/>
                </a:cubicBezTo>
                <a:cubicBezTo>
                  <a:pt x="2271" y="1037"/>
                  <a:pt x="2272" y="1029"/>
                  <a:pt x="2276" y="1035"/>
                </a:cubicBezTo>
                <a:cubicBezTo>
                  <a:pt x="2283" y="1046"/>
                  <a:pt x="2300" y="1045"/>
                  <a:pt x="2307" y="1057"/>
                </a:cubicBezTo>
                <a:cubicBezTo>
                  <a:pt x="2313" y="1065"/>
                  <a:pt x="2310" y="1070"/>
                  <a:pt x="2320" y="1073"/>
                </a:cubicBezTo>
                <a:cubicBezTo>
                  <a:pt x="2325" y="1074"/>
                  <a:pt x="2323" y="1080"/>
                  <a:pt x="2329" y="1080"/>
                </a:cubicBezTo>
                <a:cubicBezTo>
                  <a:pt x="2334" y="1080"/>
                  <a:pt x="2340" y="1084"/>
                  <a:pt x="2345" y="1082"/>
                </a:cubicBezTo>
                <a:cubicBezTo>
                  <a:pt x="2351" y="1078"/>
                  <a:pt x="2342" y="1076"/>
                  <a:pt x="2340" y="1074"/>
                </a:cubicBezTo>
                <a:cubicBezTo>
                  <a:pt x="2347" y="1074"/>
                  <a:pt x="2354" y="1067"/>
                  <a:pt x="2360" y="1067"/>
                </a:cubicBezTo>
                <a:cubicBezTo>
                  <a:pt x="2362" y="1071"/>
                  <a:pt x="2369" y="1073"/>
                  <a:pt x="2372" y="1075"/>
                </a:cubicBezTo>
                <a:cubicBezTo>
                  <a:pt x="2375" y="1077"/>
                  <a:pt x="2374" y="1080"/>
                  <a:pt x="2375" y="1082"/>
                </a:cubicBezTo>
                <a:cubicBezTo>
                  <a:pt x="2380" y="1089"/>
                  <a:pt x="2397" y="1095"/>
                  <a:pt x="2404" y="1095"/>
                </a:cubicBezTo>
                <a:cubicBezTo>
                  <a:pt x="2404" y="1091"/>
                  <a:pt x="2404" y="1090"/>
                  <a:pt x="2399" y="1089"/>
                </a:cubicBezTo>
                <a:cubicBezTo>
                  <a:pt x="2405" y="1086"/>
                  <a:pt x="2390" y="1080"/>
                  <a:pt x="2388" y="1077"/>
                </a:cubicBezTo>
                <a:cubicBezTo>
                  <a:pt x="2387" y="1074"/>
                  <a:pt x="2379" y="1066"/>
                  <a:pt x="2379" y="1064"/>
                </a:cubicBezTo>
                <a:cubicBezTo>
                  <a:pt x="2380" y="1061"/>
                  <a:pt x="2385" y="1062"/>
                  <a:pt x="2384" y="1059"/>
                </a:cubicBezTo>
                <a:cubicBezTo>
                  <a:pt x="2384" y="1052"/>
                  <a:pt x="2369" y="1053"/>
                  <a:pt x="2367" y="1048"/>
                </a:cubicBezTo>
                <a:cubicBezTo>
                  <a:pt x="2364" y="1040"/>
                  <a:pt x="2356" y="1041"/>
                  <a:pt x="2351" y="1034"/>
                </a:cubicBezTo>
                <a:cubicBezTo>
                  <a:pt x="2350" y="1034"/>
                  <a:pt x="2353" y="1037"/>
                  <a:pt x="2351" y="1034"/>
                </a:cubicBezTo>
                <a:close/>
                <a:moveTo>
                  <a:pt x="736" y="1360"/>
                </a:moveTo>
                <a:cubicBezTo>
                  <a:pt x="747" y="1362"/>
                  <a:pt x="743" y="1339"/>
                  <a:pt x="743" y="1334"/>
                </a:cubicBezTo>
                <a:cubicBezTo>
                  <a:pt x="749" y="1334"/>
                  <a:pt x="753" y="1340"/>
                  <a:pt x="758" y="1339"/>
                </a:cubicBezTo>
                <a:cubicBezTo>
                  <a:pt x="765" y="1338"/>
                  <a:pt x="773" y="1333"/>
                  <a:pt x="778" y="1328"/>
                </a:cubicBezTo>
                <a:cubicBezTo>
                  <a:pt x="787" y="1320"/>
                  <a:pt x="781" y="1319"/>
                  <a:pt x="775" y="1313"/>
                </a:cubicBezTo>
                <a:cubicBezTo>
                  <a:pt x="772" y="1310"/>
                  <a:pt x="774" y="1305"/>
                  <a:pt x="772" y="1301"/>
                </a:cubicBezTo>
                <a:cubicBezTo>
                  <a:pt x="771" y="1298"/>
                  <a:pt x="763" y="1296"/>
                  <a:pt x="763" y="1294"/>
                </a:cubicBezTo>
                <a:cubicBezTo>
                  <a:pt x="762" y="1289"/>
                  <a:pt x="775" y="1292"/>
                  <a:pt x="777" y="1293"/>
                </a:cubicBezTo>
                <a:cubicBezTo>
                  <a:pt x="786" y="1296"/>
                  <a:pt x="791" y="1300"/>
                  <a:pt x="800" y="1293"/>
                </a:cubicBezTo>
                <a:cubicBezTo>
                  <a:pt x="806" y="1288"/>
                  <a:pt x="808" y="1279"/>
                  <a:pt x="813" y="1272"/>
                </a:cubicBezTo>
                <a:cubicBezTo>
                  <a:pt x="817" y="1265"/>
                  <a:pt x="823" y="1260"/>
                  <a:pt x="827" y="1253"/>
                </a:cubicBezTo>
                <a:cubicBezTo>
                  <a:pt x="832" y="1243"/>
                  <a:pt x="833" y="1234"/>
                  <a:pt x="833" y="1223"/>
                </a:cubicBezTo>
                <a:cubicBezTo>
                  <a:pt x="832" y="1212"/>
                  <a:pt x="840" y="1211"/>
                  <a:pt x="848" y="1205"/>
                </a:cubicBezTo>
                <a:cubicBezTo>
                  <a:pt x="861" y="1195"/>
                  <a:pt x="887" y="1195"/>
                  <a:pt x="895" y="1180"/>
                </a:cubicBezTo>
                <a:cubicBezTo>
                  <a:pt x="899" y="1172"/>
                  <a:pt x="900" y="1164"/>
                  <a:pt x="902" y="1156"/>
                </a:cubicBezTo>
                <a:cubicBezTo>
                  <a:pt x="906" y="1144"/>
                  <a:pt x="903" y="1136"/>
                  <a:pt x="904" y="1124"/>
                </a:cubicBezTo>
                <a:cubicBezTo>
                  <a:pt x="905" y="1109"/>
                  <a:pt x="923" y="1095"/>
                  <a:pt x="928" y="1082"/>
                </a:cubicBezTo>
                <a:cubicBezTo>
                  <a:pt x="935" y="1068"/>
                  <a:pt x="935" y="1050"/>
                  <a:pt x="920" y="1041"/>
                </a:cubicBezTo>
                <a:cubicBezTo>
                  <a:pt x="911" y="1037"/>
                  <a:pt x="876" y="1034"/>
                  <a:pt x="874" y="1026"/>
                </a:cubicBezTo>
                <a:cubicBezTo>
                  <a:pt x="865" y="1026"/>
                  <a:pt x="855" y="1029"/>
                  <a:pt x="853" y="1019"/>
                </a:cubicBezTo>
                <a:cubicBezTo>
                  <a:pt x="852" y="1014"/>
                  <a:pt x="848" y="1013"/>
                  <a:pt x="844" y="1014"/>
                </a:cubicBezTo>
                <a:cubicBezTo>
                  <a:pt x="837" y="1016"/>
                  <a:pt x="828" y="1025"/>
                  <a:pt x="821" y="1024"/>
                </a:cubicBezTo>
                <a:cubicBezTo>
                  <a:pt x="820" y="1018"/>
                  <a:pt x="827" y="1013"/>
                  <a:pt x="826" y="1007"/>
                </a:cubicBezTo>
                <a:cubicBezTo>
                  <a:pt x="820" y="1009"/>
                  <a:pt x="812" y="1010"/>
                  <a:pt x="805" y="1010"/>
                </a:cubicBezTo>
                <a:cubicBezTo>
                  <a:pt x="807" y="995"/>
                  <a:pt x="812" y="987"/>
                  <a:pt x="800" y="976"/>
                </a:cubicBezTo>
                <a:cubicBezTo>
                  <a:pt x="797" y="972"/>
                  <a:pt x="792" y="968"/>
                  <a:pt x="793" y="963"/>
                </a:cubicBezTo>
                <a:cubicBezTo>
                  <a:pt x="788" y="963"/>
                  <a:pt x="783" y="963"/>
                  <a:pt x="779" y="962"/>
                </a:cubicBezTo>
                <a:cubicBezTo>
                  <a:pt x="770" y="960"/>
                  <a:pt x="760" y="957"/>
                  <a:pt x="754" y="950"/>
                </a:cubicBezTo>
                <a:cubicBezTo>
                  <a:pt x="751" y="946"/>
                  <a:pt x="749" y="942"/>
                  <a:pt x="749" y="937"/>
                </a:cubicBezTo>
                <a:cubicBezTo>
                  <a:pt x="744" y="936"/>
                  <a:pt x="740" y="937"/>
                  <a:pt x="735" y="936"/>
                </a:cubicBezTo>
                <a:cubicBezTo>
                  <a:pt x="723" y="934"/>
                  <a:pt x="729" y="918"/>
                  <a:pt x="722" y="916"/>
                </a:cubicBezTo>
                <a:cubicBezTo>
                  <a:pt x="715" y="914"/>
                  <a:pt x="703" y="920"/>
                  <a:pt x="696" y="921"/>
                </a:cubicBezTo>
                <a:cubicBezTo>
                  <a:pt x="685" y="922"/>
                  <a:pt x="686" y="913"/>
                  <a:pt x="678" y="912"/>
                </a:cubicBezTo>
                <a:cubicBezTo>
                  <a:pt x="665" y="910"/>
                  <a:pt x="658" y="919"/>
                  <a:pt x="648" y="925"/>
                </a:cubicBezTo>
                <a:cubicBezTo>
                  <a:pt x="649" y="920"/>
                  <a:pt x="658" y="898"/>
                  <a:pt x="645" y="904"/>
                </a:cubicBezTo>
                <a:cubicBezTo>
                  <a:pt x="646" y="913"/>
                  <a:pt x="635" y="913"/>
                  <a:pt x="628" y="914"/>
                </a:cubicBezTo>
                <a:cubicBezTo>
                  <a:pt x="619" y="916"/>
                  <a:pt x="618" y="923"/>
                  <a:pt x="613" y="930"/>
                </a:cubicBezTo>
                <a:cubicBezTo>
                  <a:pt x="606" y="938"/>
                  <a:pt x="596" y="928"/>
                  <a:pt x="587" y="927"/>
                </a:cubicBezTo>
                <a:cubicBezTo>
                  <a:pt x="578" y="926"/>
                  <a:pt x="566" y="933"/>
                  <a:pt x="558" y="929"/>
                </a:cubicBezTo>
                <a:cubicBezTo>
                  <a:pt x="547" y="925"/>
                  <a:pt x="554" y="894"/>
                  <a:pt x="552" y="885"/>
                </a:cubicBezTo>
                <a:cubicBezTo>
                  <a:pt x="548" y="861"/>
                  <a:pt x="528" y="880"/>
                  <a:pt x="513" y="878"/>
                </a:cubicBezTo>
                <a:cubicBezTo>
                  <a:pt x="512" y="858"/>
                  <a:pt x="532" y="846"/>
                  <a:pt x="530" y="827"/>
                </a:cubicBezTo>
                <a:cubicBezTo>
                  <a:pt x="528" y="826"/>
                  <a:pt x="527" y="825"/>
                  <a:pt x="526" y="822"/>
                </a:cubicBezTo>
                <a:cubicBezTo>
                  <a:pt x="503" y="821"/>
                  <a:pt x="478" y="876"/>
                  <a:pt x="457" y="844"/>
                </a:cubicBezTo>
                <a:cubicBezTo>
                  <a:pt x="451" y="833"/>
                  <a:pt x="444" y="822"/>
                  <a:pt x="448" y="809"/>
                </a:cubicBezTo>
                <a:cubicBezTo>
                  <a:pt x="453" y="794"/>
                  <a:pt x="452" y="780"/>
                  <a:pt x="456" y="765"/>
                </a:cubicBezTo>
                <a:cubicBezTo>
                  <a:pt x="473" y="760"/>
                  <a:pt x="480" y="754"/>
                  <a:pt x="497" y="759"/>
                </a:cubicBezTo>
                <a:cubicBezTo>
                  <a:pt x="514" y="764"/>
                  <a:pt x="510" y="747"/>
                  <a:pt x="523" y="746"/>
                </a:cubicBezTo>
                <a:cubicBezTo>
                  <a:pt x="527" y="746"/>
                  <a:pt x="537" y="746"/>
                  <a:pt x="538" y="750"/>
                </a:cubicBezTo>
                <a:cubicBezTo>
                  <a:pt x="545" y="752"/>
                  <a:pt x="552" y="751"/>
                  <a:pt x="558" y="753"/>
                </a:cubicBezTo>
                <a:cubicBezTo>
                  <a:pt x="573" y="757"/>
                  <a:pt x="566" y="777"/>
                  <a:pt x="571" y="788"/>
                </a:cubicBezTo>
                <a:cubicBezTo>
                  <a:pt x="574" y="793"/>
                  <a:pt x="585" y="801"/>
                  <a:pt x="587" y="791"/>
                </a:cubicBezTo>
                <a:cubicBezTo>
                  <a:pt x="588" y="785"/>
                  <a:pt x="586" y="779"/>
                  <a:pt x="585" y="773"/>
                </a:cubicBezTo>
                <a:cubicBezTo>
                  <a:pt x="582" y="761"/>
                  <a:pt x="577" y="744"/>
                  <a:pt x="589" y="735"/>
                </a:cubicBezTo>
                <a:cubicBezTo>
                  <a:pt x="598" y="728"/>
                  <a:pt x="621" y="719"/>
                  <a:pt x="626" y="709"/>
                </a:cubicBezTo>
                <a:cubicBezTo>
                  <a:pt x="632" y="697"/>
                  <a:pt x="624" y="682"/>
                  <a:pt x="629" y="669"/>
                </a:cubicBezTo>
                <a:cubicBezTo>
                  <a:pt x="629" y="674"/>
                  <a:pt x="629" y="681"/>
                  <a:pt x="633" y="684"/>
                </a:cubicBezTo>
                <a:cubicBezTo>
                  <a:pt x="633" y="677"/>
                  <a:pt x="639" y="674"/>
                  <a:pt x="642" y="669"/>
                </a:cubicBezTo>
                <a:cubicBezTo>
                  <a:pt x="646" y="664"/>
                  <a:pt x="646" y="656"/>
                  <a:pt x="651" y="652"/>
                </a:cubicBezTo>
                <a:cubicBezTo>
                  <a:pt x="659" y="645"/>
                  <a:pt x="678" y="649"/>
                  <a:pt x="683" y="636"/>
                </a:cubicBezTo>
                <a:cubicBezTo>
                  <a:pt x="681" y="636"/>
                  <a:pt x="680" y="636"/>
                  <a:pt x="679" y="635"/>
                </a:cubicBezTo>
                <a:cubicBezTo>
                  <a:pt x="677" y="617"/>
                  <a:pt x="715" y="605"/>
                  <a:pt x="728" y="606"/>
                </a:cubicBezTo>
                <a:cubicBezTo>
                  <a:pt x="730" y="612"/>
                  <a:pt x="713" y="615"/>
                  <a:pt x="721" y="622"/>
                </a:cubicBezTo>
                <a:cubicBezTo>
                  <a:pt x="727" y="620"/>
                  <a:pt x="758" y="606"/>
                  <a:pt x="753" y="601"/>
                </a:cubicBezTo>
                <a:cubicBezTo>
                  <a:pt x="748" y="596"/>
                  <a:pt x="739" y="600"/>
                  <a:pt x="733" y="595"/>
                </a:cubicBezTo>
                <a:cubicBezTo>
                  <a:pt x="729" y="591"/>
                  <a:pt x="733" y="584"/>
                  <a:pt x="733" y="580"/>
                </a:cubicBezTo>
                <a:cubicBezTo>
                  <a:pt x="728" y="579"/>
                  <a:pt x="725" y="578"/>
                  <a:pt x="720" y="578"/>
                </a:cubicBezTo>
                <a:cubicBezTo>
                  <a:pt x="726" y="574"/>
                  <a:pt x="738" y="573"/>
                  <a:pt x="735" y="563"/>
                </a:cubicBezTo>
                <a:cubicBezTo>
                  <a:pt x="726" y="563"/>
                  <a:pt x="709" y="566"/>
                  <a:pt x="703" y="573"/>
                </a:cubicBezTo>
                <a:cubicBezTo>
                  <a:pt x="697" y="578"/>
                  <a:pt x="691" y="588"/>
                  <a:pt x="683" y="589"/>
                </a:cubicBezTo>
                <a:cubicBezTo>
                  <a:pt x="694" y="576"/>
                  <a:pt x="704" y="564"/>
                  <a:pt x="720" y="557"/>
                </a:cubicBezTo>
                <a:cubicBezTo>
                  <a:pt x="734" y="552"/>
                  <a:pt x="748" y="553"/>
                  <a:pt x="763" y="552"/>
                </a:cubicBezTo>
                <a:cubicBezTo>
                  <a:pt x="779" y="551"/>
                  <a:pt x="787" y="544"/>
                  <a:pt x="801" y="537"/>
                </a:cubicBezTo>
                <a:cubicBezTo>
                  <a:pt x="817" y="529"/>
                  <a:pt x="803" y="522"/>
                  <a:pt x="800" y="512"/>
                </a:cubicBezTo>
                <a:cubicBezTo>
                  <a:pt x="795" y="512"/>
                  <a:pt x="793" y="524"/>
                  <a:pt x="786" y="522"/>
                </a:cubicBezTo>
                <a:cubicBezTo>
                  <a:pt x="798" y="502"/>
                  <a:pt x="780" y="498"/>
                  <a:pt x="777" y="479"/>
                </a:cubicBezTo>
                <a:cubicBezTo>
                  <a:pt x="776" y="473"/>
                  <a:pt x="776" y="416"/>
                  <a:pt x="759" y="434"/>
                </a:cubicBezTo>
                <a:cubicBezTo>
                  <a:pt x="754" y="440"/>
                  <a:pt x="737" y="472"/>
                  <a:pt x="732" y="446"/>
                </a:cubicBezTo>
                <a:cubicBezTo>
                  <a:pt x="730" y="437"/>
                  <a:pt x="738" y="426"/>
                  <a:pt x="731" y="418"/>
                </a:cubicBezTo>
                <a:cubicBezTo>
                  <a:pt x="725" y="411"/>
                  <a:pt x="717" y="405"/>
                  <a:pt x="710" y="399"/>
                </a:cubicBezTo>
                <a:cubicBezTo>
                  <a:pt x="695" y="387"/>
                  <a:pt x="680" y="392"/>
                  <a:pt x="679" y="411"/>
                </a:cubicBezTo>
                <a:cubicBezTo>
                  <a:pt x="678" y="428"/>
                  <a:pt x="663" y="440"/>
                  <a:pt x="669" y="458"/>
                </a:cubicBezTo>
                <a:cubicBezTo>
                  <a:pt x="676" y="477"/>
                  <a:pt x="664" y="479"/>
                  <a:pt x="651" y="487"/>
                </a:cubicBezTo>
                <a:cubicBezTo>
                  <a:pt x="636" y="497"/>
                  <a:pt x="644" y="520"/>
                  <a:pt x="633" y="533"/>
                </a:cubicBezTo>
                <a:cubicBezTo>
                  <a:pt x="600" y="531"/>
                  <a:pt x="644" y="484"/>
                  <a:pt x="614" y="485"/>
                </a:cubicBezTo>
                <a:cubicBezTo>
                  <a:pt x="601" y="485"/>
                  <a:pt x="601" y="476"/>
                  <a:pt x="591" y="469"/>
                </a:cubicBezTo>
                <a:cubicBezTo>
                  <a:pt x="584" y="465"/>
                  <a:pt x="575" y="462"/>
                  <a:pt x="570" y="454"/>
                </a:cubicBezTo>
                <a:cubicBezTo>
                  <a:pt x="564" y="453"/>
                  <a:pt x="563" y="461"/>
                  <a:pt x="558" y="460"/>
                </a:cubicBezTo>
                <a:cubicBezTo>
                  <a:pt x="557" y="456"/>
                  <a:pt x="561" y="452"/>
                  <a:pt x="561" y="448"/>
                </a:cubicBezTo>
                <a:cubicBezTo>
                  <a:pt x="561" y="442"/>
                  <a:pt x="559" y="437"/>
                  <a:pt x="559" y="432"/>
                </a:cubicBezTo>
                <a:cubicBezTo>
                  <a:pt x="556" y="433"/>
                  <a:pt x="556" y="439"/>
                  <a:pt x="552" y="439"/>
                </a:cubicBezTo>
                <a:cubicBezTo>
                  <a:pt x="552" y="433"/>
                  <a:pt x="552" y="422"/>
                  <a:pt x="554" y="417"/>
                </a:cubicBezTo>
                <a:cubicBezTo>
                  <a:pt x="556" y="411"/>
                  <a:pt x="563" y="407"/>
                  <a:pt x="566" y="402"/>
                </a:cubicBezTo>
                <a:cubicBezTo>
                  <a:pt x="574" y="391"/>
                  <a:pt x="584" y="385"/>
                  <a:pt x="588" y="374"/>
                </a:cubicBezTo>
                <a:cubicBezTo>
                  <a:pt x="588" y="374"/>
                  <a:pt x="589" y="374"/>
                  <a:pt x="589" y="374"/>
                </a:cubicBezTo>
                <a:cubicBezTo>
                  <a:pt x="589" y="374"/>
                  <a:pt x="589" y="374"/>
                  <a:pt x="589" y="374"/>
                </a:cubicBezTo>
                <a:cubicBezTo>
                  <a:pt x="610" y="376"/>
                  <a:pt x="586" y="368"/>
                  <a:pt x="596" y="364"/>
                </a:cubicBezTo>
                <a:cubicBezTo>
                  <a:pt x="599" y="362"/>
                  <a:pt x="601" y="367"/>
                  <a:pt x="604" y="367"/>
                </a:cubicBezTo>
                <a:cubicBezTo>
                  <a:pt x="605" y="362"/>
                  <a:pt x="610" y="364"/>
                  <a:pt x="614" y="364"/>
                </a:cubicBezTo>
                <a:cubicBezTo>
                  <a:pt x="621" y="365"/>
                  <a:pt x="632" y="353"/>
                  <a:pt x="630" y="346"/>
                </a:cubicBezTo>
                <a:cubicBezTo>
                  <a:pt x="629" y="342"/>
                  <a:pt x="612" y="330"/>
                  <a:pt x="626" y="333"/>
                </a:cubicBezTo>
                <a:cubicBezTo>
                  <a:pt x="628" y="342"/>
                  <a:pt x="637" y="342"/>
                  <a:pt x="643" y="338"/>
                </a:cubicBezTo>
                <a:cubicBezTo>
                  <a:pt x="646" y="336"/>
                  <a:pt x="647" y="328"/>
                  <a:pt x="649" y="327"/>
                </a:cubicBezTo>
                <a:cubicBezTo>
                  <a:pt x="658" y="327"/>
                  <a:pt x="685" y="338"/>
                  <a:pt x="687" y="318"/>
                </a:cubicBezTo>
                <a:cubicBezTo>
                  <a:pt x="687" y="314"/>
                  <a:pt x="685" y="310"/>
                  <a:pt x="688" y="306"/>
                </a:cubicBezTo>
                <a:cubicBezTo>
                  <a:pt x="691" y="303"/>
                  <a:pt x="694" y="301"/>
                  <a:pt x="695" y="296"/>
                </a:cubicBezTo>
                <a:cubicBezTo>
                  <a:pt x="696" y="283"/>
                  <a:pt x="691" y="282"/>
                  <a:pt x="684" y="275"/>
                </a:cubicBezTo>
                <a:cubicBezTo>
                  <a:pt x="664" y="277"/>
                  <a:pt x="666" y="302"/>
                  <a:pt x="655" y="312"/>
                </a:cubicBezTo>
                <a:cubicBezTo>
                  <a:pt x="642" y="324"/>
                  <a:pt x="651" y="277"/>
                  <a:pt x="649" y="273"/>
                </a:cubicBezTo>
                <a:cubicBezTo>
                  <a:pt x="642" y="273"/>
                  <a:pt x="645" y="292"/>
                  <a:pt x="636" y="291"/>
                </a:cubicBezTo>
                <a:cubicBezTo>
                  <a:pt x="635" y="286"/>
                  <a:pt x="639" y="280"/>
                  <a:pt x="639" y="275"/>
                </a:cubicBezTo>
                <a:cubicBezTo>
                  <a:pt x="636" y="275"/>
                  <a:pt x="634" y="274"/>
                  <a:pt x="632" y="274"/>
                </a:cubicBezTo>
                <a:cubicBezTo>
                  <a:pt x="640" y="254"/>
                  <a:pt x="628" y="224"/>
                  <a:pt x="650" y="212"/>
                </a:cubicBezTo>
                <a:cubicBezTo>
                  <a:pt x="657" y="208"/>
                  <a:pt x="666" y="209"/>
                  <a:pt x="673" y="203"/>
                </a:cubicBezTo>
                <a:cubicBezTo>
                  <a:pt x="682" y="195"/>
                  <a:pt x="674" y="186"/>
                  <a:pt x="665" y="183"/>
                </a:cubicBezTo>
                <a:cubicBezTo>
                  <a:pt x="654" y="181"/>
                  <a:pt x="647" y="190"/>
                  <a:pt x="643" y="200"/>
                </a:cubicBezTo>
                <a:cubicBezTo>
                  <a:pt x="639" y="211"/>
                  <a:pt x="631" y="221"/>
                  <a:pt x="625" y="232"/>
                </a:cubicBezTo>
                <a:cubicBezTo>
                  <a:pt x="620" y="239"/>
                  <a:pt x="616" y="238"/>
                  <a:pt x="616" y="249"/>
                </a:cubicBezTo>
                <a:cubicBezTo>
                  <a:pt x="616" y="254"/>
                  <a:pt x="623" y="267"/>
                  <a:pt x="622" y="269"/>
                </a:cubicBezTo>
                <a:cubicBezTo>
                  <a:pt x="622" y="271"/>
                  <a:pt x="617" y="273"/>
                  <a:pt x="616" y="277"/>
                </a:cubicBezTo>
                <a:cubicBezTo>
                  <a:pt x="615" y="281"/>
                  <a:pt x="611" y="287"/>
                  <a:pt x="607" y="290"/>
                </a:cubicBezTo>
                <a:cubicBezTo>
                  <a:pt x="601" y="296"/>
                  <a:pt x="600" y="299"/>
                  <a:pt x="596" y="307"/>
                </a:cubicBezTo>
                <a:cubicBezTo>
                  <a:pt x="593" y="311"/>
                  <a:pt x="590" y="302"/>
                  <a:pt x="593" y="298"/>
                </a:cubicBezTo>
                <a:cubicBezTo>
                  <a:pt x="612" y="276"/>
                  <a:pt x="575" y="291"/>
                  <a:pt x="568" y="291"/>
                </a:cubicBezTo>
                <a:cubicBezTo>
                  <a:pt x="563" y="291"/>
                  <a:pt x="559" y="284"/>
                  <a:pt x="553" y="282"/>
                </a:cubicBezTo>
                <a:cubicBezTo>
                  <a:pt x="543" y="280"/>
                  <a:pt x="545" y="273"/>
                  <a:pt x="541" y="265"/>
                </a:cubicBezTo>
                <a:cubicBezTo>
                  <a:pt x="539" y="264"/>
                  <a:pt x="524" y="259"/>
                  <a:pt x="526" y="267"/>
                </a:cubicBezTo>
                <a:cubicBezTo>
                  <a:pt x="527" y="269"/>
                  <a:pt x="535" y="272"/>
                  <a:pt x="530" y="275"/>
                </a:cubicBezTo>
                <a:cubicBezTo>
                  <a:pt x="526" y="277"/>
                  <a:pt x="521" y="275"/>
                  <a:pt x="518" y="280"/>
                </a:cubicBezTo>
                <a:cubicBezTo>
                  <a:pt x="517" y="283"/>
                  <a:pt x="515" y="293"/>
                  <a:pt x="510" y="290"/>
                </a:cubicBezTo>
                <a:cubicBezTo>
                  <a:pt x="504" y="288"/>
                  <a:pt x="509" y="280"/>
                  <a:pt x="505" y="276"/>
                </a:cubicBezTo>
                <a:cubicBezTo>
                  <a:pt x="501" y="271"/>
                  <a:pt x="494" y="272"/>
                  <a:pt x="488" y="272"/>
                </a:cubicBezTo>
                <a:cubicBezTo>
                  <a:pt x="465" y="273"/>
                  <a:pt x="484" y="264"/>
                  <a:pt x="482" y="254"/>
                </a:cubicBezTo>
                <a:cubicBezTo>
                  <a:pt x="472" y="248"/>
                  <a:pt x="461" y="239"/>
                  <a:pt x="455" y="229"/>
                </a:cubicBezTo>
                <a:cubicBezTo>
                  <a:pt x="447" y="219"/>
                  <a:pt x="443" y="226"/>
                  <a:pt x="433" y="225"/>
                </a:cubicBezTo>
                <a:cubicBezTo>
                  <a:pt x="433" y="221"/>
                  <a:pt x="432" y="217"/>
                  <a:pt x="432" y="214"/>
                </a:cubicBezTo>
                <a:cubicBezTo>
                  <a:pt x="430" y="215"/>
                  <a:pt x="421" y="227"/>
                  <a:pt x="423" y="215"/>
                </a:cubicBezTo>
                <a:cubicBezTo>
                  <a:pt x="424" y="207"/>
                  <a:pt x="423" y="203"/>
                  <a:pt x="421" y="195"/>
                </a:cubicBezTo>
                <a:cubicBezTo>
                  <a:pt x="418" y="195"/>
                  <a:pt x="414" y="205"/>
                  <a:pt x="410" y="208"/>
                </a:cubicBezTo>
                <a:cubicBezTo>
                  <a:pt x="406" y="211"/>
                  <a:pt x="402" y="212"/>
                  <a:pt x="397" y="215"/>
                </a:cubicBezTo>
                <a:cubicBezTo>
                  <a:pt x="390" y="218"/>
                  <a:pt x="375" y="221"/>
                  <a:pt x="368" y="219"/>
                </a:cubicBezTo>
                <a:cubicBezTo>
                  <a:pt x="378" y="213"/>
                  <a:pt x="398" y="216"/>
                  <a:pt x="405" y="209"/>
                </a:cubicBezTo>
                <a:cubicBezTo>
                  <a:pt x="416" y="199"/>
                  <a:pt x="390" y="205"/>
                  <a:pt x="389" y="206"/>
                </a:cubicBezTo>
                <a:cubicBezTo>
                  <a:pt x="382" y="207"/>
                  <a:pt x="361" y="206"/>
                  <a:pt x="360" y="211"/>
                </a:cubicBezTo>
                <a:cubicBezTo>
                  <a:pt x="358" y="225"/>
                  <a:pt x="353" y="219"/>
                  <a:pt x="348" y="210"/>
                </a:cubicBezTo>
                <a:cubicBezTo>
                  <a:pt x="345" y="204"/>
                  <a:pt x="338" y="201"/>
                  <a:pt x="334" y="195"/>
                </a:cubicBezTo>
                <a:cubicBezTo>
                  <a:pt x="331" y="189"/>
                  <a:pt x="331" y="183"/>
                  <a:pt x="324" y="180"/>
                </a:cubicBezTo>
                <a:cubicBezTo>
                  <a:pt x="318" y="178"/>
                  <a:pt x="315" y="173"/>
                  <a:pt x="309" y="170"/>
                </a:cubicBezTo>
                <a:cubicBezTo>
                  <a:pt x="303" y="168"/>
                  <a:pt x="297" y="169"/>
                  <a:pt x="294" y="163"/>
                </a:cubicBezTo>
                <a:cubicBezTo>
                  <a:pt x="288" y="152"/>
                  <a:pt x="280" y="161"/>
                  <a:pt x="275" y="150"/>
                </a:cubicBezTo>
                <a:cubicBezTo>
                  <a:pt x="273" y="146"/>
                  <a:pt x="275" y="141"/>
                  <a:pt x="269" y="141"/>
                </a:cubicBezTo>
                <a:cubicBezTo>
                  <a:pt x="262" y="141"/>
                  <a:pt x="263" y="136"/>
                  <a:pt x="262" y="132"/>
                </a:cubicBezTo>
                <a:cubicBezTo>
                  <a:pt x="259" y="132"/>
                  <a:pt x="256" y="132"/>
                  <a:pt x="254" y="131"/>
                </a:cubicBezTo>
                <a:cubicBezTo>
                  <a:pt x="254" y="128"/>
                  <a:pt x="259" y="126"/>
                  <a:pt x="262" y="125"/>
                </a:cubicBezTo>
                <a:cubicBezTo>
                  <a:pt x="257" y="122"/>
                  <a:pt x="233" y="128"/>
                  <a:pt x="228" y="131"/>
                </a:cubicBezTo>
                <a:cubicBezTo>
                  <a:pt x="220" y="135"/>
                  <a:pt x="211" y="133"/>
                  <a:pt x="204" y="138"/>
                </a:cubicBezTo>
                <a:cubicBezTo>
                  <a:pt x="194" y="145"/>
                  <a:pt x="188" y="151"/>
                  <a:pt x="175" y="150"/>
                </a:cubicBezTo>
                <a:cubicBezTo>
                  <a:pt x="166" y="150"/>
                  <a:pt x="158" y="156"/>
                  <a:pt x="155" y="164"/>
                </a:cubicBezTo>
                <a:cubicBezTo>
                  <a:pt x="153" y="168"/>
                  <a:pt x="154" y="191"/>
                  <a:pt x="156" y="195"/>
                </a:cubicBezTo>
                <a:cubicBezTo>
                  <a:pt x="158" y="200"/>
                  <a:pt x="167" y="200"/>
                  <a:pt x="168" y="206"/>
                </a:cubicBezTo>
                <a:cubicBezTo>
                  <a:pt x="169" y="211"/>
                  <a:pt x="149" y="218"/>
                  <a:pt x="146" y="216"/>
                </a:cubicBezTo>
                <a:cubicBezTo>
                  <a:pt x="140" y="214"/>
                  <a:pt x="140" y="205"/>
                  <a:pt x="140" y="200"/>
                </a:cubicBezTo>
                <a:cubicBezTo>
                  <a:pt x="131" y="201"/>
                  <a:pt x="126" y="209"/>
                  <a:pt x="118" y="209"/>
                </a:cubicBezTo>
                <a:cubicBezTo>
                  <a:pt x="110" y="209"/>
                  <a:pt x="108" y="211"/>
                  <a:pt x="111" y="219"/>
                </a:cubicBezTo>
                <a:cubicBezTo>
                  <a:pt x="111" y="219"/>
                  <a:pt x="111" y="219"/>
                  <a:pt x="110" y="219"/>
                </a:cubicBezTo>
                <a:cubicBezTo>
                  <a:pt x="104" y="238"/>
                  <a:pt x="120" y="240"/>
                  <a:pt x="135" y="239"/>
                </a:cubicBezTo>
                <a:cubicBezTo>
                  <a:pt x="151" y="239"/>
                  <a:pt x="137" y="257"/>
                  <a:pt x="127" y="257"/>
                </a:cubicBezTo>
                <a:cubicBezTo>
                  <a:pt x="120" y="258"/>
                  <a:pt x="115" y="263"/>
                  <a:pt x="107" y="262"/>
                </a:cubicBezTo>
                <a:cubicBezTo>
                  <a:pt x="97" y="261"/>
                  <a:pt x="98" y="268"/>
                  <a:pt x="92" y="274"/>
                </a:cubicBezTo>
                <a:cubicBezTo>
                  <a:pt x="81" y="285"/>
                  <a:pt x="76" y="282"/>
                  <a:pt x="81" y="297"/>
                </a:cubicBezTo>
                <a:cubicBezTo>
                  <a:pt x="83" y="303"/>
                  <a:pt x="75" y="303"/>
                  <a:pt x="74" y="308"/>
                </a:cubicBezTo>
                <a:cubicBezTo>
                  <a:pt x="71" y="318"/>
                  <a:pt x="85" y="310"/>
                  <a:pt x="89" y="311"/>
                </a:cubicBezTo>
                <a:cubicBezTo>
                  <a:pt x="97" y="314"/>
                  <a:pt x="82" y="334"/>
                  <a:pt x="86" y="340"/>
                </a:cubicBezTo>
                <a:cubicBezTo>
                  <a:pt x="88" y="343"/>
                  <a:pt x="95" y="339"/>
                  <a:pt x="97" y="344"/>
                </a:cubicBezTo>
                <a:cubicBezTo>
                  <a:pt x="101" y="350"/>
                  <a:pt x="100" y="344"/>
                  <a:pt x="107" y="344"/>
                </a:cubicBezTo>
                <a:cubicBezTo>
                  <a:pt x="121" y="343"/>
                  <a:pt x="104" y="363"/>
                  <a:pt x="101" y="366"/>
                </a:cubicBezTo>
                <a:cubicBezTo>
                  <a:pt x="80" y="385"/>
                  <a:pt x="49" y="395"/>
                  <a:pt x="22" y="404"/>
                </a:cubicBezTo>
                <a:cubicBezTo>
                  <a:pt x="17" y="406"/>
                  <a:pt x="11" y="408"/>
                  <a:pt x="7" y="412"/>
                </a:cubicBezTo>
                <a:cubicBezTo>
                  <a:pt x="6" y="413"/>
                  <a:pt x="0" y="421"/>
                  <a:pt x="5" y="420"/>
                </a:cubicBezTo>
                <a:cubicBezTo>
                  <a:pt x="13" y="418"/>
                  <a:pt x="17" y="410"/>
                  <a:pt x="25" y="408"/>
                </a:cubicBezTo>
                <a:cubicBezTo>
                  <a:pt x="39" y="405"/>
                  <a:pt x="52" y="400"/>
                  <a:pt x="66" y="394"/>
                </a:cubicBezTo>
                <a:cubicBezTo>
                  <a:pt x="74" y="389"/>
                  <a:pt x="82" y="386"/>
                  <a:pt x="91" y="384"/>
                </a:cubicBezTo>
                <a:cubicBezTo>
                  <a:pt x="101" y="381"/>
                  <a:pt x="96" y="381"/>
                  <a:pt x="103" y="375"/>
                </a:cubicBezTo>
                <a:cubicBezTo>
                  <a:pt x="113" y="368"/>
                  <a:pt x="124" y="365"/>
                  <a:pt x="135" y="359"/>
                </a:cubicBezTo>
                <a:cubicBezTo>
                  <a:pt x="145" y="354"/>
                  <a:pt x="136" y="353"/>
                  <a:pt x="138" y="346"/>
                </a:cubicBezTo>
                <a:cubicBezTo>
                  <a:pt x="153" y="342"/>
                  <a:pt x="161" y="330"/>
                  <a:pt x="174" y="321"/>
                </a:cubicBezTo>
                <a:cubicBezTo>
                  <a:pt x="184" y="314"/>
                  <a:pt x="188" y="328"/>
                  <a:pt x="176" y="328"/>
                </a:cubicBezTo>
                <a:cubicBezTo>
                  <a:pt x="171" y="328"/>
                  <a:pt x="163" y="336"/>
                  <a:pt x="160" y="340"/>
                </a:cubicBezTo>
                <a:cubicBezTo>
                  <a:pt x="159" y="341"/>
                  <a:pt x="153" y="355"/>
                  <a:pt x="157" y="354"/>
                </a:cubicBezTo>
                <a:cubicBezTo>
                  <a:pt x="160" y="353"/>
                  <a:pt x="170" y="350"/>
                  <a:pt x="172" y="347"/>
                </a:cubicBezTo>
                <a:cubicBezTo>
                  <a:pt x="176" y="342"/>
                  <a:pt x="181" y="344"/>
                  <a:pt x="186" y="342"/>
                </a:cubicBezTo>
                <a:cubicBezTo>
                  <a:pt x="192" y="339"/>
                  <a:pt x="187" y="334"/>
                  <a:pt x="189" y="330"/>
                </a:cubicBezTo>
                <a:cubicBezTo>
                  <a:pt x="191" y="326"/>
                  <a:pt x="209" y="331"/>
                  <a:pt x="202" y="340"/>
                </a:cubicBezTo>
                <a:cubicBezTo>
                  <a:pt x="208" y="342"/>
                  <a:pt x="214" y="345"/>
                  <a:pt x="215" y="351"/>
                </a:cubicBezTo>
                <a:cubicBezTo>
                  <a:pt x="224" y="352"/>
                  <a:pt x="236" y="363"/>
                  <a:pt x="244" y="361"/>
                </a:cubicBezTo>
                <a:cubicBezTo>
                  <a:pt x="247" y="363"/>
                  <a:pt x="236" y="370"/>
                  <a:pt x="250" y="371"/>
                </a:cubicBezTo>
                <a:cubicBezTo>
                  <a:pt x="252" y="379"/>
                  <a:pt x="245" y="385"/>
                  <a:pt x="259" y="386"/>
                </a:cubicBezTo>
                <a:cubicBezTo>
                  <a:pt x="259" y="386"/>
                  <a:pt x="268" y="397"/>
                  <a:pt x="270" y="398"/>
                </a:cubicBezTo>
                <a:cubicBezTo>
                  <a:pt x="274" y="400"/>
                  <a:pt x="266" y="403"/>
                  <a:pt x="267" y="407"/>
                </a:cubicBezTo>
                <a:cubicBezTo>
                  <a:pt x="269" y="410"/>
                  <a:pt x="277" y="412"/>
                  <a:pt x="272" y="417"/>
                </a:cubicBezTo>
                <a:cubicBezTo>
                  <a:pt x="267" y="421"/>
                  <a:pt x="266" y="423"/>
                  <a:pt x="273" y="426"/>
                </a:cubicBezTo>
                <a:cubicBezTo>
                  <a:pt x="281" y="430"/>
                  <a:pt x="271" y="432"/>
                  <a:pt x="273" y="437"/>
                </a:cubicBezTo>
                <a:cubicBezTo>
                  <a:pt x="273" y="437"/>
                  <a:pt x="274" y="438"/>
                  <a:pt x="275" y="438"/>
                </a:cubicBezTo>
                <a:cubicBezTo>
                  <a:pt x="273" y="428"/>
                  <a:pt x="286" y="433"/>
                  <a:pt x="280" y="444"/>
                </a:cubicBezTo>
                <a:cubicBezTo>
                  <a:pt x="279" y="447"/>
                  <a:pt x="274" y="460"/>
                  <a:pt x="275" y="464"/>
                </a:cubicBezTo>
                <a:cubicBezTo>
                  <a:pt x="278" y="464"/>
                  <a:pt x="280" y="465"/>
                  <a:pt x="283" y="466"/>
                </a:cubicBezTo>
                <a:cubicBezTo>
                  <a:pt x="282" y="471"/>
                  <a:pt x="280" y="476"/>
                  <a:pt x="284" y="481"/>
                </a:cubicBezTo>
                <a:cubicBezTo>
                  <a:pt x="289" y="487"/>
                  <a:pt x="280" y="492"/>
                  <a:pt x="281" y="498"/>
                </a:cubicBezTo>
                <a:cubicBezTo>
                  <a:pt x="286" y="499"/>
                  <a:pt x="294" y="506"/>
                  <a:pt x="299" y="508"/>
                </a:cubicBezTo>
                <a:cubicBezTo>
                  <a:pt x="299" y="512"/>
                  <a:pt x="294" y="519"/>
                  <a:pt x="300" y="521"/>
                </a:cubicBezTo>
                <a:cubicBezTo>
                  <a:pt x="306" y="522"/>
                  <a:pt x="305" y="526"/>
                  <a:pt x="306" y="531"/>
                </a:cubicBezTo>
                <a:cubicBezTo>
                  <a:pt x="306" y="536"/>
                  <a:pt x="311" y="554"/>
                  <a:pt x="301" y="553"/>
                </a:cubicBezTo>
                <a:cubicBezTo>
                  <a:pt x="300" y="550"/>
                  <a:pt x="302" y="547"/>
                  <a:pt x="302" y="544"/>
                </a:cubicBezTo>
                <a:cubicBezTo>
                  <a:pt x="299" y="543"/>
                  <a:pt x="294" y="538"/>
                  <a:pt x="292" y="538"/>
                </a:cubicBezTo>
                <a:cubicBezTo>
                  <a:pt x="293" y="553"/>
                  <a:pt x="283" y="572"/>
                  <a:pt x="278" y="586"/>
                </a:cubicBezTo>
                <a:cubicBezTo>
                  <a:pt x="273" y="602"/>
                  <a:pt x="271" y="619"/>
                  <a:pt x="269" y="636"/>
                </a:cubicBezTo>
                <a:cubicBezTo>
                  <a:pt x="268" y="643"/>
                  <a:pt x="268" y="653"/>
                  <a:pt x="274" y="658"/>
                </a:cubicBezTo>
                <a:cubicBezTo>
                  <a:pt x="277" y="660"/>
                  <a:pt x="274" y="670"/>
                  <a:pt x="273" y="674"/>
                </a:cubicBezTo>
                <a:cubicBezTo>
                  <a:pt x="273" y="679"/>
                  <a:pt x="285" y="700"/>
                  <a:pt x="290" y="701"/>
                </a:cubicBezTo>
                <a:cubicBezTo>
                  <a:pt x="303" y="704"/>
                  <a:pt x="306" y="718"/>
                  <a:pt x="311" y="729"/>
                </a:cubicBezTo>
                <a:cubicBezTo>
                  <a:pt x="314" y="736"/>
                  <a:pt x="312" y="743"/>
                  <a:pt x="316" y="750"/>
                </a:cubicBezTo>
                <a:cubicBezTo>
                  <a:pt x="318" y="754"/>
                  <a:pt x="326" y="757"/>
                  <a:pt x="326" y="762"/>
                </a:cubicBezTo>
                <a:cubicBezTo>
                  <a:pt x="326" y="767"/>
                  <a:pt x="312" y="766"/>
                  <a:pt x="322" y="773"/>
                </a:cubicBezTo>
                <a:cubicBezTo>
                  <a:pt x="329" y="778"/>
                  <a:pt x="331" y="778"/>
                  <a:pt x="334" y="787"/>
                </a:cubicBezTo>
                <a:cubicBezTo>
                  <a:pt x="337" y="797"/>
                  <a:pt x="346" y="806"/>
                  <a:pt x="354" y="813"/>
                </a:cubicBezTo>
                <a:cubicBezTo>
                  <a:pt x="355" y="803"/>
                  <a:pt x="345" y="799"/>
                  <a:pt x="345" y="789"/>
                </a:cubicBezTo>
                <a:cubicBezTo>
                  <a:pt x="344" y="781"/>
                  <a:pt x="339" y="772"/>
                  <a:pt x="335" y="765"/>
                </a:cubicBezTo>
                <a:cubicBezTo>
                  <a:pt x="328" y="755"/>
                  <a:pt x="325" y="747"/>
                  <a:pt x="323" y="735"/>
                </a:cubicBezTo>
                <a:cubicBezTo>
                  <a:pt x="322" y="728"/>
                  <a:pt x="323" y="723"/>
                  <a:pt x="331" y="732"/>
                </a:cubicBezTo>
                <a:cubicBezTo>
                  <a:pt x="331" y="738"/>
                  <a:pt x="341" y="748"/>
                  <a:pt x="341" y="756"/>
                </a:cubicBezTo>
                <a:cubicBezTo>
                  <a:pt x="345" y="760"/>
                  <a:pt x="345" y="767"/>
                  <a:pt x="350" y="771"/>
                </a:cubicBezTo>
                <a:cubicBezTo>
                  <a:pt x="361" y="781"/>
                  <a:pt x="365" y="799"/>
                  <a:pt x="375" y="809"/>
                </a:cubicBezTo>
                <a:cubicBezTo>
                  <a:pt x="380" y="814"/>
                  <a:pt x="388" y="828"/>
                  <a:pt x="385" y="836"/>
                </a:cubicBezTo>
                <a:cubicBezTo>
                  <a:pt x="380" y="845"/>
                  <a:pt x="390" y="848"/>
                  <a:pt x="397" y="852"/>
                </a:cubicBezTo>
                <a:cubicBezTo>
                  <a:pt x="405" y="856"/>
                  <a:pt x="415" y="861"/>
                  <a:pt x="423" y="863"/>
                </a:cubicBezTo>
                <a:cubicBezTo>
                  <a:pt x="431" y="865"/>
                  <a:pt x="436" y="871"/>
                  <a:pt x="444" y="872"/>
                </a:cubicBezTo>
                <a:cubicBezTo>
                  <a:pt x="458" y="874"/>
                  <a:pt x="466" y="871"/>
                  <a:pt x="477" y="881"/>
                </a:cubicBezTo>
                <a:cubicBezTo>
                  <a:pt x="485" y="888"/>
                  <a:pt x="494" y="889"/>
                  <a:pt x="504" y="892"/>
                </a:cubicBezTo>
                <a:cubicBezTo>
                  <a:pt x="509" y="894"/>
                  <a:pt x="517" y="893"/>
                  <a:pt x="522" y="897"/>
                </a:cubicBezTo>
                <a:cubicBezTo>
                  <a:pt x="524" y="899"/>
                  <a:pt x="535" y="915"/>
                  <a:pt x="535" y="917"/>
                </a:cubicBezTo>
                <a:cubicBezTo>
                  <a:pt x="535" y="917"/>
                  <a:pt x="535" y="917"/>
                  <a:pt x="535" y="917"/>
                </a:cubicBezTo>
                <a:cubicBezTo>
                  <a:pt x="534" y="927"/>
                  <a:pt x="562" y="938"/>
                  <a:pt x="569" y="943"/>
                </a:cubicBezTo>
                <a:cubicBezTo>
                  <a:pt x="576" y="947"/>
                  <a:pt x="575" y="941"/>
                  <a:pt x="576" y="937"/>
                </a:cubicBezTo>
                <a:cubicBezTo>
                  <a:pt x="580" y="925"/>
                  <a:pt x="592" y="936"/>
                  <a:pt x="596" y="940"/>
                </a:cubicBezTo>
                <a:cubicBezTo>
                  <a:pt x="600" y="945"/>
                  <a:pt x="598" y="957"/>
                  <a:pt x="599" y="963"/>
                </a:cubicBezTo>
                <a:cubicBezTo>
                  <a:pt x="601" y="972"/>
                  <a:pt x="600" y="974"/>
                  <a:pt x="595" y="981"/>
                </a:cubicBezTo>
                <a:cubicBezTo>
                  <a:pt x="586" y="991"/>
                  <a:pt x="580" y="998"/>
                  <a:pt x="576" y="1010"/>
                </a:cubicBezTo>
                <a:cubicBezTo>
                  <a:pt x="574" y="1016"/>
                  <a:pt x="567" y="1020"/>
                  <a:pt x="576" y="1024"/>
                </a:cubicBezTo>
                <a:cubicBezTo>
                  <a:pt x="582" y="1028"/>
                  <a:pt x="580" y="1031"/>
                  <a:pt x="576" y="1035"/>
                </a:cubicBezTo>
                <a:cubicBezTo>
                  <a:pt x="563" y="1052"/>
                  <a:pt x="570" y="1053"/>
                  <a:pt x="582" y="1063"/>
                </a:cubicBezTo>
                <a:cubicBezTo>
                  <a:pt x="589" y="1068"/>
                  <a:pt x="593" y="1083"/>
                  <a:pt x="597" y="1091"/>
                </a:cubicBezTo>
                <a:cubicBezTo>
                  <a:pt x="604" y="1101"/>
                  <a:pt x="611" y="1111"/>
                  <a:pt x="612" y="1124"/>
                </a:cubicBezTo>
                <a:cubicBezTo>
                  <a:pt x="618" y="1125"/>
                  <a:pt x="622" y="1131"/>
                  <a:pt x="628" y="1134"/>
                </a:cubicBezTo>
                <a:cubicBezTo>
                  <a:pt x="635" y="1137"/>
                  <a:pt x="643" y="1142"/>
                  <a:pt x="649" y="1147"/>
                </a:cubicBezTo>
                <a:cubicBezTo>
                  <a:pt x="664" y="1157"/>
                  <a:pt x="664" y="1181"/>
                  <a:pt x="664" y="1197"/>
                </a:cubicBezTo>
                <a:cubicBezTo>
                  <a:pt x="663" y="1217"/>
                  <a:pt x="658" y="1238"/>
                  <a:pt x="658" y="1259"/>
                </a:cubicBezTo>
                <a:cubicBezTo>
                  <a:pt x="658" y="1268"/>
                  <a:pt x="662" y="1276"/>
                  <a:pt x="662" y="1285"/>
                </a:cubicBezTo>
                <a:cubicBezTo>
                  <a:pt x="662" y="1295"/>
                  <a:pt x="657" y="1302"/>
                  <a:pt x="656" y="1311"/>
                </a:cubicBezTo>
                <a:cubicBezTo>
                  <a:pt x="655" y="1314"/>
                  <a:pt x="658" y="1321"/>
                  <a:pt x="655" y="1324"/>
                </a:cubicBezTo>
                <a:cubicBezTo>
                  <a:pt x="653" y="1325"/>
                  <a:pt x="652" y="1327"/>
                  <a:pt x="651" y="1329"/>
                </a:cubicBezTo>
                <a:cubicBezTo>
                  <a:pt x="650" y="1331"/>
                  <a:pt x="653" y="1341"/>
                  <a:pt x="654" y="1342"/>
                </a:cubicBezTo>
                <a:cubicBezTo>
                  <a:pt x="658" y="1350"/>
                  <a:pt x="656" y="1358"/>
                  <a:pt x="660" y="1367"/>
                </a:cubicBezTo>
                <a:cubicBezTo>
                  <a:pt x="662" y="1373"/>
                  <a:pt x="669" y="1367"/>
                  <a:pt x="668" y="1377"/>
                </a:cubicBezTo>
                <a:cubicBezTo>
                  <a:pt x="666" y="1385"/>
                  <a:pt x="672" y="1394"/>
                  <a:pt x="669" y="1402"/>
                </a:cubicBezTo>
                <a:cubicBezTo>
                  <a:pt x="668" y="1404"/>
                  <a:pt x="667" y="1415"/>
                  <a:pt x="664" y="1416"/>
                </a:cubicBezTo>
                <a:cubicBezTo>
                  <a:pt x="661" y="1418"/>
                  <a:pt x="653" y="1409"/>
                  <a:pt x="652" y="1419"/>
                </a:cubicBezTo>
                <a:cubicBezTo>
                  <a:pt x="654" y="1419"/>
                  <a:pt x="657" y="1419"/>
                  <a:pt x="659" y="1419"/>
                </a:cubicBezTo>
                <a:cubicBezTo>
                  <a:pt x="659" y="1420"/>
                  <a:pt x="659" y="1422"/>
                  <a:pt x="660" y="1424"/>
                </a:cubicBezTo>
                <a:cubicBezTo>
                  <a:pt x="667" y="1424"/>
                  <a:pt x="666" y="1427"/>
                  <a:pt x="666" y="1433"/>
                </a:cubicBezTo>
                <a:cubicBezTo>
                  <a:pt x="666" y="1433"/>
                  <a:pt x="666" y="1433"/>
                  <a:pt x="667" y="1433"/>
                </a:cubicBezTo>
                <a:cubicBezTo>
                  <a:pt x="667" y="1434"/>
                  <a:pt x="667" y="1434"/>
                  <a:pt x="666" y="1435"/>
                </a:cubicBezTo>
                <a:cubicBezTo>
                  <a:pt x="666" y="1435"/>
                  <a:pt x="665" y="1435"/>
                  <a:pt x="665" y="1435"/>
                </a:cubicBezTo>
                <a:cubicBezTo>
                  <a:pt x="666" y="1437"/>
                  <a:pt x="668" y="1440"/>
                  <a:pt x="665" y="1443"/>
                </a:cubicBezTo>
                <a:cubicBezTo>
                  <a:pt x="664" y="1442"/>
                  <a:pt x="663" y="1441"/>
                  <a:pt x="661" y="1441"/>
                </a:cubicBezTo>
                <a:cubicBezTo>
                  <a:pt x="665" y="1444"/>
                  <a:pt x="661" y="1446"/>
                  <a:pt x="665" y="1450"/>
                </a:cubicBezTo>
                <a:cubicBezTo>
                  <a:pt x="667" y="1451"/>
                  <a:pt x="669" y="1452"/>
                  <a:pt x="671" y="1453"/>
                </a:cubicBezTo>
                <a:cubicBezTo>
                  <a:pt x="667" y="1453"/>
                  <a:pt x="667" y="1461"/>
                  <a:pt x="672" y="1463"/>
                </a:cubicBezTo>
                <a:cubicBezTo>
                  <a:pt x="677" y="1464"/>
                  <a:pt x="674" y="1477"/>
                  <a:pt x="674" y="1480"/>
                </a:cubicBezTo>
                <a:cubicBezTo>
                  <a:pt x="676" y="1480"/>
                  <a:pt x="689" y="1472"/>
                  <a:pt x="688" y="1480"/>
                </a:cubicBezTo>
                <a:cubicBezTo>
                  <a:pt x="687" y="1483"/>
                  <a:pt x="681" y="1481"/>
                  <a:pt x="681" y="1485"/>
                </a:cubicBezTo>
                <a:cubicBezTo>
                  <a:pt x="682" y="1493"/>
                  <a:pt x="701" y="1480"/>
                  <a:pt x="689" y="1492"/>
                </a:cubicBezTo>
                <a:cubicBezTo>
                  <a:pt x="687" y="1494"/>
                  <a:pt x="693" y="1497"/>
                  <a:pt x="697" y="1490"/>
                </a:cubicBezTo>
                <a:cubicBezTo>
                  <a:pt x="705" y="1490"/>
                  <a:pt x="697" y="1497"/>
                  <a:pt x="698" y="1500"/>
                </a:cubicBezTo>
                <a:cubicBezTo>
                  <a:pt x="707" y="1503"/>
                  <a:pt x="703" y="1485"/>
                  <a:pt x="715" y="1484"/>
                </a:cubicBezTo>
                <a:cubicBezTo>
                  <a:pt x="724" y="1484"/>
                  <a:pt x="708" y="1467"/>
                  <a:pt x="713" y="1460"/>
                </a:cubicBezTo>
                <a:cubicBezTo>
                  <a:pt x="719" y="1452"/>
                  <a:pt x="722" y="1444"/>
                  <a:pt x="727" y="1435"/>
                </a:cubicBezTo>
                <a:cubicBezTo>
                  <a:pt x="734" y="1423"/>
                  <a:pt x="713" y="1420"/>
                  <a:pt x="712" y="1410"/>
                </a:cubicBezTo>
                <a:cubicBezTo>
                  <a:pt x="719" y="1406"/>
                  <a:pt x="719" y="1405"/>
                  <a:pt x="726" y="1402"/>
                </a:cubicBezTo>
                <a:cubicBezTo>
                  <a:pt x="726" y="1393"/>
                  <a:pt x="727" y="1386"/>
                  <a:pt x="729" y="1378"/>
                </a:cubicBezTo>
                <a:cubicBezTo>
                  <a:pt x="732" y="1377"/>
                  <a:pt x="732" y="1380"/>
                  <a:pt x="735" y="1380"/>
                </a:cubicBezTo>
                <a:cubicBezTo>
                  <a:pt x="735" y="1378"/>
                  <a:pt x="737" y="1368"/>
                  <a:pt x="732" y="1371"/>
                </a:cubicBezTo>
                <a:cubicBezTo>
                  <a:pt x="727" y="1373"/>
                  <a:pt x="725" y="1371"/>
                  <a:pt x="723" y="1366"/>
                </a:cubicBezTo>
                <a:cubicBezTo>
                  <a:pt x="718" y="1353"/>
                  <a:pt x="730" y="1360"/>
                  <a:pt x="736" y="1360"/>
                </a:cubicBezTo>
                <a:cubicBezTo>
                  <a:pt x="738" y="1361"/>
                  <a:pt x="733" y="1360"/>
                  <a:pt x="736" y="1360"/>
                </a:cubicBezTo>
                <a:close/>
                <a:moveTo>
                  <a:pt x="1191" y="506"/>
                </a:moveTo>
                <a:cubicBezTo>
                  <a:pt x="1187" y="506"/>
                  <a:pt x="1183" y="506"/>
                  <a:pt x="1180" y="505"/>
                </a:cubicBezTo>
                <a:cubicBezTo>
                  <a:pt x="1184" y="501"/>
                  <a:pt x="1189" y="496"/>
                  <a:pt x="1191" y="490"/>
                </a:cubicBezTo>
                <a:cubicBezTo>
                  <a:pt x="1195" y="482"/>
                  <a:pt x="1182" y="487"/>
                  <a:pt x="1178" y="486"/>
                </a:cubicBezTo>
                <a:cubicBezTo>
                  <a:pt x="1178" y="481"/>
                  <a:pt x="1184" y="478"/>
                  <a:pt x="1184" y="474"/>
                </a:cubicBezTo>
                <a:cubicBezTo>
                  <a:pt x="1175" y="474"/>
                  <a:pt x="1173" y="478"/>
                  <a:pt x="1169" y="483"/>
                </a:cubicBezTo>
                <a:cubicBezTo>
                  <a:pt x="1168" y="484"/>
                  <a:pt x="1163" y="497"/>
                  <a:pt x="1163" y="498"/>
                </a:cubicBezTo>
                <a:cubicBezTo>
                  <a:pt x="1169" y="501"/>
                  <a:pt x="1165" y="504"/>
                  <a:pt x="1166" y="510"/>
                </a:cubicBezTo>
                <a:cubicBezTo>
                  <a:pt x="1174" y="504"/>
                  <a:pt x="1172" y="505"/>
                  <a:pt x="1172" y="517"/>
                </a:cubicBezTo>
                <a:cubicBezTo>
                  <a:pt x="1175" y="516"/>
                  <a:pt x="1178" y="516"/>
                  <a:pt x="1182" y="517"/>
                </a:cubicBezTo>
                <a:cubicBezTo>
                  <a:pt x="1182" y="527"/>
                  <a:pt x="1187" y="533"/>
                  <a:pt x="1175" y="533"/>
                </a:cubicBezTo>
                <a:cubicBezTo>
                  <a:pt x="1174" y="538"/>
                  <a:pt x="1176" y="538"/>
                  <a:pt x="1177" y="543"/>
                </a:cubicBezTo>
                <a:cubicBezTo>
                  <a:pt x="1178" y="547"/>
                  <a:pt x="1170" y="546"/>
                  <a:pt x="1171" y="551"/>
                </a:cubicBezTo>
                <a:cubicBezTo>
                  <a:pt x="1173" y="552"/>
                  <a:pt x="1176" y="554"/>
                  <a:pt x="1179" y="554"/>
                </a:cubicBezTo>
                <a:cubicBezTo>
                  <a:pt x="1182" y="553"/>
                  <a:pt x="1185" y="552"/>
                  <a:pt x="1189" y="552"/>
                </a:cubicBezTo>
                <a:cubicBezTo>
                  <a:pt x="1190" y="557"/>
                  <a:pt x="1164" y="562"/>
                  <a:pt x="1166" y="569"/>
                </a:cubicBezTo>
                <a:cubicBezTo>
                  <a:pt x="1173" y="572"/>
                  <a:pt x="1181" y="564"/>
                  <a:pt x="1188" y="564"/>
                </a:cubicBezTo>
                <a:cubicBezTo>
                  <a:pt x="1191" y="564"/>
                  <a:pt x="1219" y="561"/>
                  <a:pt x="1216" y="555"/>
                </a:cubicBezTo>
                <a:cubicBezTo>
                  <a:pt x="1215" y="555"/>
                  <a:pt x="1214" y="555"/>
                  <a:pt x="1212" y="554"/>
                </a:cubicBezTo>
                <a:cubicBezTo>
                  <a:pt x="1212" y="551"/>
                  <a:pt x="1216" y="551"/>
                  <a:pt x="1216" y="548"/>
                </a:cubicBezTo>
                <a:cubicBezTo>
                  <a:pt x="1224" y="541"/>
                  <a:pt x="1191" y="517"/>
                  <a:pt x="1191" y="506"/>
                </a:cubicBezTo>
                <a:close/>
                <a:moveTo>
                  <a:pt x="1146" y="522"/>
                </a:moveTo>
                <a:cubicBezTo>
                  <a:pt x="1143" y="523"/>
                  <a:pt x="1139" y="520"/>
                  <a:pt x="1137" y="520"/>
                </a:cubicBezTo>
                <a:cubicBezTo>
                  <a:pt x="1138" y="522"/>
                  <a:pt x="1137" y="523"/>
                  <a:pt x="1136" y="524"/>
                </a:cubicBezTo>
                <a:cubicBezTo>
                  <a:pt x="1135" y="526"/>
                  <a:pt x="1140" y="524"/>
                  <a:pt x="1139" y="526"/>
                </a:cubicBezTo>
                <a:cubicBezTo>
                  <a:pt x="1138" y="532"/>
                  <a:pt x="1139" y="528"/>
                  <a:pt x="1139" y="533"/>
                </a:cubicBezTo>
                <a:cubicBezTo>
                  <a:pt x="1140" y="533"/>
                  <a:pt x="1143" y="533"/>
                  <a:pt x="1143" y="534"/>
                </a:cubicBezTo>
                <a:cubicBezTo>
                  <a:pt x="1142" y="534"/>
                  <a:pt x="1137" y="538"/>
                  <a:pt x="1138" y="539"/>
                </a:cubicBezTo>
                <a:cubicBezTo>
                  <a:pt x="1139" y="540"/>
                  <a:pt x="1140" y="540"/>
                  <a:pt x="1141" y="540"/>
                </a:cubicBezTo>
                <a:cubicBezTo>
                  <a:pt x="1141" y="540"/>
                  <a:pt x="1134" y="544"/>
                  <a:pt x="1133" y="544"/>
                </a:cubicBezTo>
                <a:cubicBezTo>
                  <a:pt x="1133" y="545"/>
                  <a:pt x="1134" y="546"/>
                  <a:pt x="1133" y="546"/>
                </a:cubicBezTo>
                <a:cubicBezTo>
                  <a:pt x="1132" y="548"/>
                  <a:pt x="1137" y="551"/>
                  <a:pt x="1138" y="551"/>
                </a:cubicBezTo>
                <a:cubicBezTo>
                  <a:pt x="1138" y="556"/>
                  <a:pt x="1149" y="549"/>
                  <a:pt x="1151" y="549"/>
                </a:cubicBezTo>
                <a:cubicBezTo>
                  <a:pt x="1158" y="546"/>
                  <a:pt x="1162" y="545"/>
                  <a:pt x="1164" y="537"/>
                </a:cubicBezTo>
                <a:cubicBezTo>
                  <a:pt x="1165" y="532"/>
                  <a:pt x="1160" y="528"/>
                  <a:pt x="1165" y="525"/>
                </a:cubicBezTo>
                <a:cubicBezTo>
                  <a:pt x="1167" y="523"/>
                  <a:pt x="1168" y="521"/>
                  <a:pt x="1167" y="519"/>
                </a:cubicBezTo>
                <a:cubicBezTo>
                  <a:pt x="1166" y="512"/>
                  <a:pt x="1162" y="513"/>
                  <a:pt x="1158" y="514"/>
                </a:cubicBezTo>
                <a:cubicBezTo>
                  <a:pt x="1158" y="511"/>
                  <a:pt x="1146" y="514"/>
                  <a:pt x="1147" y="518"/>
                </a:cubicBezTo>
                <a:cubicBezTo>
                  <a:pt x="1148" y="518"/>
                  <a:pt x="1149" y="519"/>
                  <a:pt x="1149" y="520"/>
                </a:cubicBezTo>
                <a:cubicBezTo>
                  <a:pt x="1148" y="520"/>
                  <a:pt x="1147" y="521"/>
                  <a:pt x="1146" y="522"/>
                </a:cubicBezTo>
                <a:close/>
                <a:moveTo>
                  <a:pt x="776" y="578"/>
                </a:moveTo>
                <a:cubicBezTo>
                  <a:pt x="774" y="578"/>
                  <a:pt x="773" y="580"/>
                  <a:pt x="774" y="582"/>
                </a:cubicBezTo>
                <a:cubicBezTo>
                  <a:pt x="783" y="581"/>
                  <a:pt x="795" y="582"/>
                  <a:pt x="801" y="585"/>
                </a:cubicBezTo>
                <a:cubicBezTo>
                  <a:pt x="803" y="589"/>
                  <a:pt x="795" y="587"/>
                  <a:pt x="796" y="592"/>
                </a:cubicBezTo>
                <a:cubicBezTo>
                  <a:pt x="802" y="595"/>
                  <a:pt x="808" y="582"/>
                  <a:pt x="813" y="582"/>
                </a:cubicBezTo>
                <a:cubicBezTo>
                  <a:pt x="813" y="584"/>
                  <a:pt x="812" y="589"/>
                  <a:pt x="812" y="590"/>
                </a:cubicBezTo>
                <a:cubicBezTo>
                  <a:pt x="813" y="589"/>
                  <a:pt x="813" y="589"/>
                  <a:pt x="815" y="589"/>
                </a:cubicBezTo>
                <a:cubicBezTo>
                  <a:pt x="814" y="591"/>
                  <a:pt x="815" y="592"/>
                  <a:pt x="815" y="594"/>
                </a:cubicBezTo>
                <a:cubicBezTo>
                  <a:pt x="819" y="595"/>
                  <a:pt x="824" y="589"/>
                  <a:pt x="821" y="586"/>
                </a:cubicBezTo>
                <a:cubicBezTo>
                  <a:pt x="816" y="580"/>
                  <a:pt x="824" y="580"/>
                  <a:pt x="821" y="574"/>
                </a:cubicBezTo>
                <a:cubicBezTo>
                  <a:pt x="819" y="574"/>
                  <a:pt x="819" y="577"/>
                  <a:pt x="817" y="577"/>
                </a:cubicBezTo>
                <a:cubicBezTo>
                  <a:pt x="816" y="574"/>
                  <a:pt x="823" y="563"/>
                  <a:pt x="814" y="564"/>
                </a:cubicBezTo>
                <a:cubicBezTo>
                  <a:pt x="812" y="564"/>
                  <a:pt x="807" y="566"/>
                  <a:pt x="803" y="565"/>
                </a:cubicBezTo>
                <a:cubicBezTo>
                  <a:pt x="800" y="564"/>
                  <a:pt x="806" y="559"/>
                  <a:pt x="802" y="558"/>
                </a:cubicBezTo>
                <a:cubicBezTo>
                  <a:pt x="800" y="557"/>
                  <a:pt x="799" y="561"/>
                  <a:pt x="797" y="561"/>
                </a:cubicBezTo>
                <a:cubicBezTo>
                  <a:pt x="800" y="558"/>
                  <a:pt x="806" y="550"/>
                  <a:pt x="806" y="545"/>
                </a:cubicBezTo>
                <a:cubicBezTo>
                  <a:pt x="807" y="545"/>
                  <a:pt x="808" y="544"/>
                  <a:pt x="807" y="543"/>
                </a:cubicBezTo>
                <a:cubicBezTo>
                  <a:pt x="801" y="542"/>
                  <a:pt x="788" y="560"/>
                  <a:pt x="786" y="566"/>
                </a:cubicBezTo>
                <a:cubicBezTo>
                  <a:pt x="785" y="569"/>
                  <a:pt x="781" y="569"/>
                  <a:pt x="778" y="571"/>
                </a:cubicBezTo>
                <a:cubicBezTo>
                  <a:pt x="778" y="571"/>
                  <a:pt x="783" y="581"/>
                  <a:pt x="777" y="581"/>
                </a:cubicBezTo>
                <a:lnTo>
                  <a:pt x="776" y="578"/>
                </a:lnTo>
                <a:close/>
                <a:moveTo>
                  <a:pt x="545" y="823"/>
                </a:moveTo>
                <a:cubicBezTo>
                  <a:pt x="544" y="827"/>
                  <a:pt x="559" y="820"/>
                  <a:pt x="560" y="819"/>
                </a:cubicBezTo>
                <a:cubicBezTo>
                  <a:pt x="567" y="814"/>
                  <a:pt x="569" y="821"/>
                  <a:pt x="572" y="821"/>
                </a:cubicBezTo>
                <a:cubicBezTo>
                  <a:pt x="580" y="821"/>
                  <a:pt x="584" y="826"/>
                  <a:pt x="591" y="826"/>
                </a:cubicBezTo>
                <a:cubicBezTo>
                  <a:pt x="593" y="826"/>
                  <a:pt x="607" y="839"/>
                  <a:pt x="608" y="838"/>
                </a:cubicBezTo>
                <a:cubicBezTo>
                  <a:pt x="606" y="839"/>
                  <a:pt x="603" y="839"/>
                  <a:pt x="603" y="842"/>
                </a:cubicBezTo>
                <a:cubicBezTo>
                  <a:pt x="607" y="842"/>
                  <a:pt x="630" y="844"/>
                  <a:pt x="629" y="836"/>
                </a:cubicBezTo>
                <a:cubicBezTo>
                  <a:pt x="618" y="827"/>
                  <a:pt x="600" y="825"/>
                  <a:pt x="588" y="817"/>
                </a:cubicBezTo>
                <a:cubicBezTo>
                  <a:pt x="582" y="812"/>
                  <a:pt x="568" y="813"/>
                  <a:pt x="561" y="815"/>
                </a:cubicBezTo>
                <a:cubicBezTo>
                  <a:pt x="557" y="816"/>
                  <a:pt x="550" y="823"/>
                  <a:pt x="547" y="823"/>
                </a:cubicBezTo>
                <a:cubicBezTo>
                  <a:pt x="546" y="823"/>
                  <a:pt x="546" y="823"/>
                  <a:pt x="545" y="823"/>
                </a:cubicBezTo>
                <a:close/>
                <a:moveTo>
                  <a:pt x="630" y="855"/>
                </a:moveTo>
                <a:cubicBezTo>
                  <a:pt x="630" y="856"/>
                  <a:pt x="630" y="856"/>
                  <a:pt x="630" y="856"/>
                </a:cubicBezTo>
                <a:cubicBezTo>
                  <a:pt x="635" y="857"/>
                  <a:pt x="645" y="852"/>
                  <a:pt x="647" y="859"/>
                </a:cubicBezTo>
                <a:cubicBezTo>
                  <a:pt x="649" y="866"/>
                  <a:pt x="652" y="858"/>
                  <a:pt x="653" y="855"/>
                </a:cubicBezTo>
                <a:cubicBezTo>
                  <a:pt x="660" y="852"/>
                  <a:pt x="690" y="855"/>
                  <a:pt x="665" y="847"/>
                </a:cubicBezTo>
                <a:cubicBezTo>
                  <a:pt x="665" y="847"/>
                  <a:pt x="666" y="846"/>
                  <a:pt x="667" y="846"/>
                </a:cubicBezTo>
                <a:cubicBezTo>
                  <a:pt x="667" y="838"/>
                  <a:pt x="638" y="843"/>
                  <a:pt x="638" y="843"/>
                </a:cubicBezTo>
                <a:cubicBezTo>
                  <a:pt x="640" y="844"/>
                  <a:pt x="645" y="851"/>
                  <a:pt x="644" y="853"/>
                </a:cubicBezTo>
                <a:cubicBezTo>
                  <a:pt x="644" y="853"/>
                  <a:pt x="623" y="853"/>
                  <a:pt x="630" y="855"/>
                </a:cubicBezTo>
                <a:close/>
                <a:moveTo>
                  <a:pt x="572" y="219"/>
                </a:moveTo>
                <a:cubicBezTo>
                  <a:pt x="572" y="219"/>
                  <a:pt x="572" y="220"/>
                  <a:pt x="572" y="220"/>
                </a:cubicBezTo>
                <a:cubicBezTo>
                  <a:pt x="572" y="215"/>
                  <a:pt x="589" y="173"/>
                  <a:pt x="570" y="180"/>
                </a:cubicBezTo>
                <a:cubicBezTo>
                  <a:pt x="563" y="183"/>
                  <a:pt x="560" y="193"/>
                  <a:pt x="559" y="200"/>
                </a:cubicBezTo>
                <a:cubicBezTo>
                  <a:pt x="559" y="201"/>
                  <a:pt x="554" y="216"/>
                  <a:pt x="553" y="210"/>
                </a:cubicBezTo>
                <a:cubicBezTo>
                  <a:pt x="550" y="201"/>
                  <a:pt x="558" y="193"/>
                  <a:pt x="554" y="182"/>
                </a:cubicBezTo>
                <a:cubicBezTo>
                  <a:pt x="548" y="184"/>
                  <a:pt x="556" y="190"/>
                  <a:pt x="545" y="191"/>
                </a:cubicBezTo>
                <a:cubicBezTo>
                  <a:pt x="527" y="193"/>
                  <a:pt x="544" y="186"/>
                  <a:pt x="544" y="183"/>
                </a:cubicBezTo>
                <a:cubicBezTo>
                  <a:pt x="547" y="171"/>
                  <a:pt x="529" y="181"/>
                  <a:pt x="528" y="182"/>
                </a:cubicBezTo>
                <a:cubicBezTo>
                  <a:pt x="520" y="184"/>
                  <a:pt x="530" y="169"/>
                  <a:pt x="530" y="167"/>
                </a:cubicBezTo>
                <a:cubicBezTo>
                  <a:pt x="517" y="169"/>
                  <a:pt x="501" y="175"/>
                  <a:pt x="492" y="185"/>
                </a:cubicBezTo>
                <a:cubicBezTo>
                  <a:pt x="479" y="200"/>
                  <a:pt x="500" y="192"/>
                  <a:pt x="502" y="201"/>
                </a:cubicBezTo>
                <a:cubicBezTo>
                  <a:pt x="502" y="202"/>
                  <a:pt x="485" y="203"/>
                  <a:pt x="483" y="206"/>
                </a:cubicBezTo>
                <a:cubicBezTo>
                  <a:pt x="479" y="215"/>
                  <a:pt x="503" y="217"/>
                  <a:pt x="507" y="219"/>
                </a:cubicBezTo>
                <a:cubicBezTo>
                  <a:pt x="520" y="225"/>
                  <a:pt x="516" y="234"/>
                  <a:pt x="503" y="229"/>
                </a:cubicBezTo>
                <a:cubicBezTo>
                  <a:pt x="498" y="227"/>
                  <a:pt x="468" y="220"/>
                  <a:pt x="477" y="235"/>
                </a:cubicBezTo>
                <a:cubicBezTo>
                  <a:pt x="480" y="240"/>
                  <a:pt x="485" y="242"/>
                  <a:pt x="488" y="246"/>
                </a:cubicBezTo>
                <a:cubicBezTo>
                  <a:pt x="491" y="250"/>
                  <a:pt x="489" y="256"/>
                  <a:pt x="493" y="259"/>
                </a:cubicBezTo>
                <a:cubicBezTo>
                  <a:pt x="501" y="267"/>
                  <a:pt x="520" y="258"/>
                  <a:pt x="529" y="256"/>
                </a:cubicBezTo>
                <a:cubicBezTo>
                  <a:pt x="541" y="253"/>
                  <a:pt x="569" y="283"/>
                  <a:pt x="563" y="253"/>
                </a:cubicBezTo>
                <a:cubicBezTo>
                  <a:pt x="564" y="256"/>
                  <a:pt x="582" y="256"/>
                  <a:pt x="581" y="249"/>
                </a:cubicBezTo>
                <a:cubicBezTo>
                  <a:pt x="579" y="241"/>
                  <a:pt x="560" y="227"/>
                  <a:pt x="573" y="220"/>
                </a:cubicBezTo>
                <a:lnTo>
                  <a:pt x="572" y="219"/>
                </a:lnTo>
                <a:close/>
                <a:moveTo>
                  <a:pt x="530" y="158"/>
                </a:moveTo>
                <a:cubicBezTo>
                  <a:pt x="530" y="144"/>
                  <a:pt x="523" y="149"/>
                  <a:pt x="516" y="144"/>
                </a:cubicBezTo>
                <a:cubicBezTo>
                  <a:pt x="508" y="137"/>
                  <a:pt x="512" y="133"/>
                  <a:pt x="499" y="134"/>
                </a:cubicBezTo>
                <a:cubicBezTo>
                  <a:pt x="487" y="135"/>
                  <a:pt x="484" y="143"/>
                  <a:pt x="476" y="151"/>
                </a:cubicBezTo>
                <a:cubicBezTo>
                  <a:pt x="472" y="154"/>
                  <a:pt x="472" y="160"/>
                  <a:pt x="468" y="163"/>
                </a:cubicBezTo>
                <a:cubicBezTo>
                  <a:pt x="465" y="167"/>
                  <a:pt x="460" y="169"/>
                  <a:pt x="456" y="172"/>
                </a:cubicBezTo>
                <a:cubicBezTo>
                  <a:pt x="452" y="175"/>
                  <a:pt x="453" y="193"/>
                  <a:pt x="460" y="191"/>
                </a:cubicBezTo>
                <a:cubicBezTo>
                  <a:pt x="465" y="190"/>
                  <a:pt x="470" y="191"/>
                  <a:pt x="474" y="190"/>
                </a:cubicBezTo>
                <a:cubicBezTo>
                  <a:pt x="479" y="188"/>
                  <a:pt x="481" y="182"/>
                  <a:pt x="485" y="179"/>
                </a:cubicBezTo>
                <a:cubicBezTo>
                  <a:pt x="492" y="174"/>
                  <a:pt x="529" y="166"/>
                  <a:pt x="530" y="158"/>
                </a:cubicBezTo>
                <a:close/>
                <a:moveTo>
                  <a:pt x="614" y="223"/>
                </a:moveTo>
                <a:cubicBezTo>
                  <a:pt x="614" y="232"/>
                  <a:pt x="632" y="214"/>
                  <a:pt x="633" y="211"/>
                </a:cubicBezTo>
                <a:cubicBezTo>
                  <a:pt x="635" y="204"/>
                  <a:pt x="625" y="201"/>
                  <a:pt x="624" y="197"/>
                </a:cubicBezTo>
                <a:cubicBezTo>
                  <a:pt x="633" y="194"/>
                  <a:pt x="633" y="190"/>
                  <a:pt x="639" y="187"/>
                </a:cubicBezTo>
                <a:cubicBezTo>
                  <a:pt x="647" y="183"/>
                  <a:pt x="631" y="182"/>
                  <a:pt x="630" y="182"/>
                </a:cubicBezTo>
                <a:cubicBezTo>
                  <a:pt x="629" y="182"/>
                  <a:pt x="625" y="176"/>
                  <a:pt x="623" y="178"/>
                </a:cubicBezTo>
                <a:cubicBezTo>
                  <a:pt x="623" y="181"/>
                  <a:pt x="622" y="181"/>
                  <a:pt x="620" y="180"/>
                </a:cubicBezTo>
                <a:cubicBezTo>
                  <a:pt x="615" y="176"/>
                  <a:pt x="617" y="186"/>
                  <a:pt x="617" y="188"/>
                </a:cubicBezTo>
                <a:cubicBezTo>
                  <a:pt x="616" y="188"/>
                  <a:pt x="613" y="182"/>
                  <a:pt x="612" y="184"/>
                </a:cubicBezTo>
                <a:cubicBezTo>
                  <a:pt x="608" y="190"/>
                  <a:pt x="617" y="190"/>
                  <a:pt x="618" y="190"/>
                </a:cubicBezTo>
                <a:cubicBezTo>
                  <a:pt x="619" y="192"/>
                  <a:pt x="619" y="193"/>
                  <a:pt x="618" y="195"/>
                </a:cubicBezTo>
                <a:cubicBezTo>
                  <a:pt x="614" y="194"/>
                  <a:pt x="609" y="210"/>
                  <a:pt x="606" y="196"/>
                </a:cubicBezTo>
                <a:cubicBezTo>
                  <a:pt x="604" y="185"/>
                  <a:pt x="595" y="202"/>
                  <a:pt x="596" y="207"/>
                </a:cubicBezTo>
                <a:cubicBezTo>
                  <a:pt x="603" y="208"/>
                  <a:pt x="606" y="218"/>
                  <a:pt x="606" y="225"/>
                </a:cubicBezTo>
                <a:cubicBezTo>
                  <a:pt x="605" y="227"/>
                  <a:pt x="610" y="235"/>
                  <a:pt x="612" y="228"/>
                </a:cubicBezTo>
                <a:cubicBezTo>
                  <a:pt x="611" y="226"/>
                  <a:pt x="611" y="223"/>
                  <a:pt x="612" y="221"/>
                </a:cubicBezTo>
                <a:cubicBezTo>
                  <a:pt x="613" y="220"/>
                  <a:pt x="614" y="220"/>
                  <a:pt x="615" y="220"/>
                </a:cubicBezTo>
                <a:cubicBezTo>
                  <a:pt x="615" y="221"/>
                  <a:pt x="615" y="222"/>
                  <a:pt x="614" y="223"/>
                </a:cubicBezTo>
                <a:close/>
                <a:moveTo>
                  <a:pt x="661" y="260"/>
                </a:moveTo>
                <a:cubicBezTo>
                  <a:pt x="665" y="263"/>
                  <a:pt x="673" y="260"/>
                  <a:pt x="676" y="264"/>
                </a:cubicBezTo>
                <a:cubicBezTo>
                  <a:pt x="680" y="269"/>
                  <a:pt x="681" y="270"/>
                  <a:pt x="688" y="270"/>
                </a:cubicBezTo>
                <a:cubicBezTo>
                  <a:pt x="688" y="266"/>
                  <a:pt x="708" y="277"/>
                  <a:pt x="710" y="278"/>
                </a:cubicBezTo>
                <a:cubicBezTo>
                  <a:pt x="717" y="278"/>
                  <a:pt x="718" y="267"/>
                  <a:pt x="723" y="269"/>
                </a:cubicBezTo>
                <a:cubicBezTo>
                  <a:pt x="729" y="271"/>
                  <a:pt x="724" y="279"/>
                  <a:pt x="723" y="282"/>
                </a:cubicBezTo>
                <a:cubicBezTo>
                  <a:pt x="729" y="283"/>
                  <a:pt x="724" y="289"/>
                  <a:pt x="727" y="292"/>
                </a:cubicBezTo>
                <a:cubicBezTo>
                  <a:pt x="732" y="296"/>
                  <a:pt x="736" y="302"/>
                  <a:pt x="741" y="309"/>
                </a:cubicBezTo>
                <a:cubicBezTo>
                  <a:pt x="747" y="317"/>
                  <a:pt x="745" y="336"/>
                  <a:pt x="733" y="339"/>
                </a:cubicBezTo>
                <a:cubicBezTo>
                  <a:pt x="724" y="342"/>
                  <a:pt x="729" y="353"/>
                  <a:pt x="724" y="354"/>
                </a:cubicBezTo>
                <a:cubicBezTo>
                  <a:pt x="720" y="354"/>
                  <a:pt x="712" y="358"/>
                  <a:pt x="709" y="356"/>
                </a:cubicBezTo>
                <a:cubicBezTo>
                  <a:pt x="695" y="347"/>
                  <a:pt x="689" y="368"/>
                  <a:pt x="705" y="368"/>
                </a:cubicBezTo>
                <a:cubicBezTo>
                  <a:pt x="711" y="368"/>
                  <a:pt x="738" y="372"/>
                  <a:pt x="731" y="384"/>
                </a:cubicBezTo>
                <a:cubicBezTo>
                  <a:pt x="731" y="391"/>
                  <a:pt x="757" y="412"/>
                  <a:pt x="762" y="409"/>
                </a:cubicBezTo>
                <a:cubicBezTo>
                  <a:pt x="775" y="403"/>
                  <a:pt x="750" y="389"/>
                  <a:pt x="754" y="384"/>
                </a:cubicBezTo>
                <a:cubicBezTo>
                  <a:pt x="755" y="384"/>
                  <a:pt x="756" y="384"/>
                  <a:pt x="757" y="385"/>
                </a:cubicBezTo>
                <a:cubicBezTo>
                  <a:pt x="758" y="402"/>
                  <a:pt x="788" y="397"/>
                  <a:pt x="779" y="380"/>
                </a:cubicBezTo>
                <a:cubicBezTo>
                  <a:pt x="774" y="372"/>
                  <a:pt x="764" y="360"/>
                  <a:pt x="765" y="349"/>
                </a:cubicBezTo>
                <a:cubicBezTo>
                  <a:pt x="768" y="348"/>
                  <a:pt x="767" y="353"/>
                  <a:pt x="770" y="352"/>
                </a:cubicBezTo>
                <a:cubicBezTo>
                  <a:pt x="773" y="351"/>
                  <a:pt x="766" y="345"/>
                  <a:pt x="772" y="345"/>
                </a:cubicBezTo>
                <a:cubicBezTo>
                  <a:pt x="778" y="344"/>
                  <a:pt x="781" y="350"/>
                  <a:pt x="786" y="353"/>
                </a:cubicBezTo>
                <a:cubicBezTo>
                  <a:pt x="780" y="359"/>
                  <a:pt x="789" y="377"/>
                  <a:pt x="794" y="359"/>
                </a:cubicBezTo>
                <a:cubicBezTo>
                  <a:pt x="795" y="359"/>
                  <a:pt x="812" y="349"/>
                  <a:pt x="812" y="347"/>
                </a:cubicBezTo>
                <a:cubicBezTo>
                  <a:pt x="811" y="345"/>
                  <a:pt x="810" y="345"/>
                  <a:pt x="808" y="345"/>
                </a:cubicBezTo>
                <a:cubicBezTo>
                  <a:pt x="812" y="341"/>
                  <a:pt x="802" y="342"/>
                  <a:pt x="800" y="342"/>
                </a:cubicBezTo>
                <a:cubicBezTo>
                  <a:pt x="801" y="341"/>
                  <a:pt x="802" y="340"/>
                  <a:pt x="802" y="338"/>
                </a:cubicBezTo>
                <a:cubicBezTo>
                  <a:pt x="800" y="338"/>
                  <a:pt x="799" y="338"/>
                  <a:pt x="798" y="338"/>
                </a:cubicBezTo>
                <a:cubicBezTo>
                  <a:pt x="799" y="337"/>
                  <a:pt x="800" y="336"/>
                  <a:pt x="800" y="334"/>
                </a:cubicBezTo>
                <a:cubicBezTo>
                  <a:pt x="798" y="334"/>
                  <a:pt x="797" y="334"/>
                  <a:pt x="796" y="334"/>
                </a:cubicBezTo>
                <a:cubicBezTo>
                  <a:pt x="797" y="328"/>
                  <a:pt x="794" y="329"/>
                  <a:pt x="790" y="329"/>
                </a:cubicBezTo>
                <a:cubicBezTo>
                  <a:pt x="791" y="328"/>
                  <a:pt x="792" y="327"/>
                  <a:pt x="792" y="325"/>
                </a:cubicBezTo>
                <a:cubicBezTo>
                  <a:pt x="791" y="326"/>
                  <a:pt x="789" y="326"/>
                  <a:pt x="788" y="326"/>
                </a:cubicBezTo>
                <a:cubicBezTo>
                  <a:pt x="789" y="322"/>
                  <a:pt x="788" y="322"/>
                  <a:pt x="784" y="322"/>
                </a:cubicBezTo>
                <a:cubicBezTo>
                  <a:pt x="785" y="321"/>
                  <a:pt x="786" y="320"/>
                  <a:pt x="786" y="318"/>
                </a:cubicBezTo>
                <a:cubicBezTo>
                  <a:pt x="784" y="318"/>
                  <a:pt x="782" y="317"/>
                  <a:pt x="781" y="317"/>
                </a:cubicBezTo>
                <a:cubicBezTo>
                  <a:pt x="782" y="317"/>
                  <a:pt x="783" y="316"/>
                  <a:pt x="783" y="314"/>
                </a:cubicBezTo>
                <a:cubicBezTo>
                  <a:pt x="783" y="311"/>
                  <a:pt x="776" y="315"/>
                  <a:pt x="776" y="311"/>
                </a:cubicBezTo>
                <a:cubicBezTo>
                  <a:pt x="775" y="307"/>
                  <a:pt x="782" y="309"/>
                  <a:pt x="780" y="304"/>
                </a:cubicBezTo>
                <a:cubicBezTo>
                  <a:pt x="777" y="299"/>
                  <a:pt x="789" y="302"/>
                  <a:pt x="791" y="301"/>
                </a:cubicBezTo>
                <a:cubicBezTo>
                  <a:pt x="791" y="300"/>
                  <a:pt x="791" y="300"/>
                  <a:pt x="791" y="299"/>
                </a:cubicBezTo>
                <a:cubicBezTo>
                  <a:pt x="786" y="298"/>
                  <a:pt x="782" y="296"/>
                  <a:pt x="782" y="291"/>
                </a:cubicBezTo>
                <a:cubicBezTo>
                  <a:pt x="780" y="290"/>
                  <a:pt x="773" y="291"/>
                  <a:pt x="773" y="288"/>
                </a:cubicBezTo>
                <a:cubicBezTo>
                  <a:pt x="778" y="282"/>
                  <a:pt x="787" y="286"/>
                  <a:pt x="784" y="275"/>
                </a:cubicBezTo>
                <a:cubicBezTo>
                  <a:pt x="778" y="275"/>
                  <a:pt x="776" y="283"/>
                  <a:pt x="770" y="282"/>
                </a:cubicBezTo>
                <a:cubicBezTo>
                  <a:pt x="772" y="276"/>
                  <a:pt x="773" y="275"/>
                  <a:pt x="766" y="275"/>
                </a:cubicBezTo>
                <a:cubicBezTo>
                  <a:pt x="766" y="272"/>
                  <a:pt x="775" y="258"/>
                  <a:pt x="764" y="264"/>
                </a:cubicBezTo>
                <a:cubicBezTo>
                  <a:pt x="756" y="269"/>
                  <a:pt x="761" y="260"/>
                  <a:pt x="761" y="257"/>
                </a:cubicBezTo>
                <a:cubicBezTo>
                  <a:pt x="761" y="259"/>
                  <a:pt x="755" y="262"/>
                  <a:pt x="753" y="261"/>
                </a:cubicBezTo>
                <a:cubicBezTo>
                  <a:pt x="753" y="257"/>
                  <a:pt x="760" y="254"/>
                  <a:pt x="759" y="251"/>
                </a:cubicBezTo>
                <a:cubicBezTo>
                  <a:pt x="756" y="250"/>
                  <a:pt x="753" y="253"/>
                  <a:pt x="750" y="253"/>
                </a:cubicBezTo>
                <a:cubicBezTo>
                  <a:pt x="748" y="245"/>
                  <a:pt x="763" y="242"/>
                  <a:pt x="752" y="235"/>
                </a:cubicBezTo>
                <a:cubicBezTo>
                  <a:pt x="742" y="228"/>
                  <a:pt x="742" y="234"/>
                  <a:pt x="741" y="240"/>
                </a:cubicBezTo>
                <a:cubicBezTo>
                  <a:pt x="734" y="239"/>
                  <a:pt x="729" y="240"/>
                  <a:pt x="723" y="238"/>
                </a:cubicBezTo>
                <a:cubicBezTo>
                  <a:pt x="723" y="234"/>
                  <a:pt x="737" y="207"/>
                  <a:pt x="724" y="207"/>
                </a:cubicBezTo>
                <a:cubicBezTo>
                  <a:pt x="716" y="207"/>
                  <a:pt x="703" y="214"/>
                  <a:pt x="704" y="223"/>
                </a:cubicBezTo>
                <a:cubicBezTo>
                  <a:pt x="703" y="221"/>
                  <a:pt x="701" y="220"/>
                  <a:pt x="700" y="218"/>
                </a:cubicBezTo>
                <a:cubicBezTo>
                  <a:pt x="698" y="216"/>
                  <a:pt x="701" y="234"/>
                  <a:pt x="695" y="234"/>
                </a:cubicBezTo>
                <a:cubicBezTo>
                  <a:pt x="695" y="233"/>
                  <a:pt x="695" y="232"/>
                  <a:pt x="694" y="231"/>
                </a:cubicBezTo>
                <a:cubicBezTo>
                  <a:pt x="689" y="238"/>
                  <a:pt x="693" y="247"/>
                  <a:pt x="689" y="255"/>
                </a:cubicBezTo>
                <a:cubicBezTo>
                  <a:pt x="688" y="255"/>
                  <a:pt x="687" y="255"/>
                  <a:pt x="687" y="255"/>
                </a:cubicBezTo>
                <a:cubicBezTo>
                  <a:pt x="688" y="242"/>
                  <a:pt x="685" y="219"/>
                  <a:pt x="698" y="210"/>
                </a:cubicBezTo>
                <a:cubicBezTo>
                  <a:pt x="699" y="209"/>
                  <a:pt x="715" y="202"/>
                  <a:pt x="707" y="199"/>
                </a:cubicBezTo>
                <a:cubicBezTo>
                  <a:pt x="702" y="198"/>
                  <a:pt x="696" y="200"/>
                  <a:pt x="692" y="201"/>
                </a:cubicBezTo>
                <a:cubicBezTo>
                  <a:pt x="677" y="207"/>
                  <a:pt x="671" y="223"/>
                  <a:pt x="661" y="234"/>
                </a:cubicBezTo>
                <a:cubicBezTo>
                  <a:pt x="651" y="245"/>
                  <a:pt x="673" y="242"/>
                  <a:pt x="669" y="251"/>
                </a:cubicBezTo>
                <a:cubicBezTo>
                  <a:pt x="663" y="252"/>
                  <a:pt x="648" y="253"/>
                  <a:pt x="661" y="260"/>
                </a:cubicBezTo>
                <a:close/>
                <a:moveTo>
                  <a:pt x="870" y="374"/>
                </a:moveTo>
                <a:cubicBezTo>
                  <a:pt x="875" y="390"/>
                  <a:pt x="867" y="409"/>
                  <a:pt x="876" y="426"/>
                </a:cubicBezTo>
                <a:cubicBezTo>
                  <a:pt x="880" y="433"/>
                  <a:pt x="888" y="431"/>
                  <a:pt x="895" y="435"/>
                </a:cubicBezTo>
                <a:cubicBezTo>
                  <a:pt x="899" y="437"/>
                  <a:pt x="898" y="445"/>
                  <a:pt x="903" y="446"/>
                </a:cubicBezTo>
                <a:cubicBezTo>
                  <a:pt x="912" y="450"/>
                  <a:pt x="919" y="414"/>
                  <a:pt x="924" y="408"/>
                </a:cubicBezTo>
                <a:cubicBezTo>
                  <a:pt x="933" y="397"/>
                  <a:pt x="944" y="381"/>
                  <a:pt x="957" y="374"/>
                </a:cubicBezTo>
                <a:cubicBezTo>
                  <a:pt x="964" y="370"/>
                  <a:pt x="973" y="369"/>
                  <a:pt x="980" y="365"/>
                </a:cubicBezTo>
                <a:cubicBezTo>
                  <a:pt x="986" y="361"/>
                  <a:pt x="989" y="355"/>
                  <a:pt x="994" y="351"/>
                </a:cubicBezTo>
                <a:cubicBezTo>
                  <a:pt x="1000" y="347"/>
                  <a:pt x="1007" y="346"/>
                  <a:pt x="1014" y="345"/>
                </a:cubicBezTo>
                <a:cubicBezTo>
                  <a:pt x="1023" y="344"/>
                  <a:pt x="1029" y="339"/>
                  <a:pt x="1037" y="334"/>
                </a:cubicBezTo>
                <a:cubicBezTo>
                  <a:pt x="1043" y="331"/>
                  <a:pt x="1064" y="329"/>
                  <a:pt x="1064" y="319"/>
                </a:cubicBezTo>
                <a:cubicBezTo>
                  <a:pt x="1064" y="307"/>
                  <a:pt x="1042" y="312"/>
                  <a:pt x="1036" y="311"/>
                </a:cubicBezTo>
                <a:cubicBezTo>
                  <a:pt x="1036" y="302"/>
                  <a:pt x="1051" y="307"/>
                  <a:pt x="1051" y="295"/>
                </a:cubicBezTo>
                <a:cubicBezTo>
                  <a:pt x="1056" y="295"/>
                  <a:pt x="1063" y="294"/>
                  <a:pt x="1065" y="300"/>
                </a:cubicBezTo>
                <a:cubicBezTo>
                  <a:pt x="1067" y="304"/>
                  <a:pt x="1069" y="307"/>
                  <a:pt x="1073" y="304"/>
                </a:cubicBezTo>
                <a:cubicBezTo>
                  <a:pt x="1074" y="293"/>
                  <a:pt x="1061" y="288"/>
                  <a:pt x="1061" y="277"/>
                </a:cubicBezTo>
                <a:cubicBezTo>
                  <a:pt x="1061" y="274"/>
                  <a:pt x="1063" y="270"/>
                  <a:pt x="1059" y="268"/>
                </a:cubicBezTo>
                <a:cubicBezTo>
                  <a:pt x="1056" y="267"/>
                  <a:pt x="1052" y="267"/>
                  <a:pt x="1052" y="263"/>
                </a:cubicBezTo>
                <a:cubicBezTo>
                  <a:pt x="1056" y="262"/>
                  <a:pt x="1084" y="263"/>
                  <a:pt x="1083" y="259"/>
                </a:cubicBezTo>
                <a:cubicBezTo>
                  <a:pt x="1080" y="258"/>
                  <a:pt x="1078" y="255"/>
                  <a:pt x="1074" y="255"/>
                </a:cubicBezTo>
                <a:cubicBezTo>
                  <a:pt x="1071" y="242"/>
                  <a:pt x="1091" y="250"/>
                  <a:pt x="1090" y="243"/>
                </a:cubicBezTo>
                <a:cubicBezTo>
                  <a:pt x="1089" y="240"/>
                  <a:pt x="1092" y="227"/>
                  <a:pt x="1091" y="227"/>
                </a:cubicBezTo>
                <a:cubicBezTo>
                  <a:pt x="1085" y="224"/>
                  <a:pt x="1097" y="217"/>
                  <a:pt x="1092" y="212"/>
                </a:cubicBezTo>
                <a:cubicBezTo>
                  <a:pt x="1088" y="208"/>
                  <a:pt x="1084" y="210"/>
                  <a:pt x="1085" y="202"/>
                </a:cubicBezTo>
                <a:cubicBezTo>
                  <a:pt x="1088" y="200"/>
                  <a:pt x="1108" y="198"/>
                  <a:pt x="1102" y="193"/>
                </a:cubicBezTo>
                <a:cubicBezTo>
                  <a:pt x="1097" y="188"/>
                  <a:pt x="1093" y="192"/>
                  <a:pt x="1095" y="183"/>
                </a:cubicBezTo>
                <a:cubicBezTo>
                  <a:pt x="1096" y="179"/>
                  <a:pt x="1097" y="176"/>
                  <a:pt x="1097" y="172"/>
                </a:cubicBezTo>
                <a:cubicBezTo>
                  <a:pt x="1098" y="162"/>
                  <a:pt x="1104" y="156"/>
                  <a:pt x="1109" y="148"/>
                </a:cubicBezTo>
                <a:cubicBezTo>
                  <a:pt x="1114" y="139"/>
                  <a:pt x="1102" y="137"/>
                  <a:pt x="1104" y="129"/>
                </a:cubicBezTo>
                <a:cubicBezTo>
                  <a:pt x="1108" y="128"/>
                  <a:pt x="1121" y="130"/>
                  <a:pt x="1120" y="123"/>
                </a:cubicBezTo>
                <a:cubicBezTo>
                  <a:pt x="1119" y="118"/>
                  <a:pt x="1108" y="117"/>
                  <a:pt x="1117" y="113"/>
                </a:cubicBezTo>
                <a:cubicBezTo>
                  <a:pt x="1122" y="110"/>
                  <a:pt x="1147" y="103"/>
                  <a:pt x="1146" y="96"/>
                </a:cubicBezTo>
                <a:cubicBezTo>
                  <a:pt x="1141" y="91"/>
                  <a:pt x="1138" y="85"/>
                  <a:pt x="1131" y="85"/>
                </a:cubicBezTo>
                <a:cubicBezTo>
                  <a:pt x="1123" y="84"/>
                  <a:pt x="1120" y="91"/>
                  <a:pt x="1114" y="93"/>
                </a:cubicBezTo>
                <a:cubicBezTo>
                  <a:pt x="1104" y="98"/>
                  <a:pt x="1089" y="113"/>
                  <a:pt x="1078" y="111"/>
                </a:cubicBezTo>
                <a:cubicBezTo>
                  <a:pt x="1082" y="99"/>
                  <a:pt x="1096" y="96"/>
                  <a:pt x="1102" y="87"/>
                </a:cubicBezTo>
                <a:cubicBezTo>
                  <a:pt x="1112" y="72"/>
                  <a:pt x="1087" y="83"/>
                  <a:pt x="1084" y="82"/>
                </a:cubicBezTo>
                <a:cubicBezTo>
                  <a:pt x="1086" y="77"/>
                  <a:pt x="1097" y="71"/>
                  <a:pt x="1081" y="74"/>
                </a:cubicBezTo>
                <a:cubicBezTo>
                  <a:pt x="1068" y="75"/>
                  <a:pt x="1054" y="76"/>
                  <a:pt x="1041" y="76"/>
                </a:cubicBezTo>
                <a:cubicBezTo>
                  <a:pt x="1041" y="64"/>
                  <a:pt x="1070" y="61"/>
                  <a:pt x="1079" y="62"/>
                </a:cubicBezTo>
                <a:cubicBezTo>
                  <a:pt x="1085" y="63"/>
                  <a:pt x="1098" y="68"/>
                  <a:pt x="1104" y="62"/>
                </a:cubicBezTo>
                <a:cubicBezTo>
                  <a:pt x="1111" y="55"/>
                  <a:pt x="1097" y="52"/>
                  <a:pt x="1092" y="50"/>
                </a:cubicBezTo>
                <a:cubicBezTo>
                  <a:pt x="1093" y="50"/>
                  <a:pt x="1094" y="49"/>
                  <a:pt x="1096" y="48"/>
                </a:cubicBezTo>
                <a:cubicBezTo>
                  <a:pt x="1094" y="46"/>
                  <a:pt x="1094" y="44"/>
                  <a:pt x="1094" y="41"/>
                </a:cubicBezTo>
                <a:cubicBezTo>
                  <a:pt x="1087" y="41"/>
                  <a:pt x="1048" y="50"/>
                  <a:pt x="1046" y="42"/>
                </a:cubicBezTo>
                <a:cubicBezTo>
                  <a:pt x="1043" y="33"/>
                  <a:pt x="1080" y="36"/>
                  <a:pt x="1083" y="36"/>
                </a:cubicBezTo>
                <a:cubicBezTo>
                  <a:pt x="1084" y="35"/>
                  <a:pt x="1084" y="34"/>
                  <a:pt x="1083" y="33"/>
                </a:cubicBezTo>
                <a:cubicBezTo>
                  <a:pt x="1072" y="31"/>
                  <a:pt x="1061" y="21"/>
                  <a:pt x="1048" y="24"/>
                </a:cubicBezTo>
                <a:cubicBezTo>
                  <a:pt x="1041" y="25"/>
                  <a:pt x="1037" y="33"/>
                  <a:pt x="1029" y="31"/>
                </a:cubicBezTo>
                <a:cubicBezTo>
                  <a:pt x="1011" y="27"/>
                  <a:pt x="1026" y="51"/>
                  <a:pt x="1015" y="47"/>
                </a:cubicBezTo>
                <a:cubicBezTo>
                  <a:pt x="1012" y="41"/>
                  <a:pt x="1011" y="39"/>
                  <a:pt x="1005" y="36"/>
                </a:cubicBezTo>
                <a:cubicBezTo>
                  <a:pt x="1003" y="50"/>
                  <a:pt x="999" y="40"/>
                  <a:pt x="992" y="42"/>
                </a:cubicBezTo>
                <a:cubicBezTo>
                  <a:pt x="983" y="50"/>
                  <a:pt x="1007" y="75"/>
                  <a:pt x="993" y="77"/>
                </a:cubicBezTo>
                <a:cubicBezTo>
                  <a:pt x="982" y="78"/>
                  <a:pt x="980" y="53"/>
                  <a:pt x="974" y="48"/>
                </a:cubicBezTo>
                <a:cubicBezTo>
                  <a:pt x="975" y="51"/>
                  <a:pt x="976" y="64"/>
                  <a:pt x="970" y="65"/>
                </a:cubicBezTo>
                <a:cubicBezTo>
                  <a:pt x="963" y="66"/>
                  <a:pt x="961" y="52"/>
                  <a:pt x="959" y="48"/>
                </a:cubicBezTo>
                <a:cubicBezTo>
                  <a:pt x="957" y="52"/>
                  <a:pt x="959" y="63"/>
                  <a:pt x="952" y="62"/>
                </a:cubicBezTo>
                <a:cubicBezTo>
                  <a:pt x="951" y="58"/>
                  <a:pt x="957" y="46"/>
                  <a:pt x="950" y="46"/>
                </a:cubicBezTo>
                <a:cubicBezTo>
                  <a:pt x="942" y="47"/>
                  <a:pt x="935" y="48"/>
                  <a:pt x="927" y="48"/>
                </a:cubicBezTo>
                <a:cubicBezTo>
                  <a:pt x="927" y="52"/>
                  <a:pt x="929" y="58"/>
                  <a:pt x="926" y="61"/>
                </a:cubicBezTo>
                <a:cubicBezTo>
                  <a:pt x="921" y="65"/>
                  <a:pt x="918" y="54"/>
                  <a:pt x="914" y="53"/>
                </a:cubicBezTo>
                <a:cubicBezTo>
                  <a:pt x="908" y="53"/>
                  <a:pt x="910" y="60"/>
                  <a:pt x="909" y="63"/>
                </a:cubicBezTo>
                <a:cubicBezTo>
                  <a:pt x="907" y="69"/>
                  <a:pt x="900" y="65"/>
                  <a:pt x="896" y="66"/>
                </a:cubicBezTo>
                <a:cubicBezTo>
                  <a:pt x="892" y="67"/>
                  <a:pt x="891" y="73"/>
                  <a:pt x="887" y="75"/>
                </a:cubicBezTo>
                <a:cubicBezTo>
                  <a:pt x="882" y="79"/>
                  <a:pt x="875" y="80"/>
                  <a:pt x="871" y="85"/>
                </a:cubicBezTo>
                <a:cubicBezTo>
                  <a:pt x="868" y="90"/>
                  <a:pt x="882" y="92"/>
                  <a:pt x="882" y="98"/>
                </a:cubicBezTo>
                <a:cubicBezTo>
                  <a:pt x="870" y="108"/>
                  <a:pt x="850" y="115"/>
                  <a:pt x="835" y="118"/>
                </a:cubicBezTo>
                <a:cubicBezTo>
                  <a:pt x="828" y="119"/>
                  <a:pt x="815" y="124"/>
                  <a:pt x="822" y="133"/>
                </a:cubicBezTo>
                <a:cubicBezTo>
                  <a:pt x="826" y="138"/>
                  <a:pt x="834" y="137"/>
                  <a:pt x="838" y="143"/>
                </a:cubicBezTo>
                <a:cubicBezTo>
                  <a:pt x="833" y="147"/>
                  <a:pt x="825" y="144"/>
                  <a:pt x="822" y="151"/>
                </a:cubicBezTo>
                <a:cubicBezTo>
                  <a:pt x="819" y="159"/>
                  <a:pt x="825" y="158"/>
                  <a:pt x="815" y="163"/>
                </a:cubicBezTo>
                <a:cubicBezTo>
                  <a:pt x="820" y="176"/>
                  <a:pt x="836" y="176"/>
                  <a:pt x="847" y="178"/>
                </a:cubicBezTo>
                <a:cubicBezTo>
                  <a:pt x="861" y="180"/>
                  <a:pt x="868" y="190"/>
                  <a:pt x="876" y="201"/>
                </a:cubicBezTo>
                <a:cubicBezTo>
                  <a:pt x="882" y="210"/>
                  <a:pt x="879" y="219"/>
                  <a:pt x="878" y="229"/>
                </a:cubicBezTo>
                <a:cubicBezTo>
                  <a:pt x="878" y="237"/>
                  <a:pt x="883" y="245"/>
                  <a:pt x="880" y="253"/>
                </a:cubicBezTo>
                <a:cubicBezTo>
                  <a:pt x="877" y="261"/>
                  <a:pt x="866" y="268"/>
                  <a:pt x="879" y="271"/>
                </a:cubicBezTo>
                <a:cubicBezTo>
                  <a:pt x="898" y="276"/>
                  <a:pt x="869" y="286"/>
                  <a:pt x="876" y="294"/>
                </a:cubicBezTo>
                <a:cubicBezTo>
                  <a:pt x="880" y="300"/>
                  <a:pt x="901" y="299"/>
                  <a:pt x="890" y="312"/>
                </a:cubicBezTo>
                <a:cubicBezTo>
                  <a:pt x="883" y="320"/>
                  <a:pt x="877" y="330"/>
                  <a:pt x="869" y="339"/>
                </a:cubicBezTo>
                <a:cubicBezTo>
                  <a:pt x="858" y="352"/>
                  <a:pt x="866" y="360"/>
                  <a:pt x="870" y="374"/>
                </a:cubicBezTo>
                <a:cubicBezTo>
                  <a:pt x="873" y="384"/>
                  <a:pt x="868" y="367"/>
                  <a:pt x="870" y="374"/>
                </a:cubicBezTo>
                <a:close/>
                <a:moveTo>
                  <a:pt x="1077" y="374"/>
                </a:moveTo>
                <a:cubicBezTo>
                  <a:pt x="1078" y="377"/>
                  <a:pt x="1072" y="382"/>
                  <a:pt x="1071" y="384"/>
                </a:cubicBezTo>
                <a:cubicBezTo>
                  <a:pt x="1069" y="388"/>
                  <a:pt x="1066" y="370"/>
                  <a:pt x="1062" y="370"/>
                </a:cubicBezTo>
                <a:cubicBezTo>
                  <a:pt x="1060" y="371"/>
                  <a:pt x="1059" y="372"/>
                  <a:pt x="1059" y="374"/>
                </a:cubicBezTo>
                <a:cubicBezTo>
                  <a:pt x="1056" y="375"/>
                  <a:pt x="1058" y="371"/>
                  <a:pt x="1055" y="371"/>
                </a:cubicBezTo>
                <a:cubicBezTo>
                  <a:pt x="1056" y="371"/>
                  <a:pt x="1049" y="379"/>
                  <a:pt x="1049" y="380"/>
                </a:cubicBezTo>
                <a:cubicBezTo>
                  <a:pt x="1047" y="386"/>
                  <a:pt x="1061" y="381"/>
                  <a:pt x="1063" y="381"/>
                </a:cubicBezTo>
                <a:cubicBezTo>
                  <a:pt x="1069" y="388"/>
                  <a:pt x="1051" y="387"/>
                  <a:pt x="1052" y="387"/>
                </a:cubicBezTo>
                <a:cubicBezTo>
                  <a:pt x="1047" y="390"/>
                  <a:pt x="1070" y="393"/>
                  <a:pt x="1056" y="399"/>
                </a:cubicBezTo>
                <a:cubicBezTo>
                  <a:pt x="1052" y="402"/>
                  <a:pt x="1074" y="408"/>
                  <a:pt x="1076" y="409"/>
                </a:cubicBezTo>
                <a:cubicBezTo>
                  <a:pt x="1090" y="412"/>
                  <a:pt x="1106" y="400"/>
                  <a:pt x="1116" y="394"/>
                </a:cubicBezTo>
                <a:cubicBezTo>
                  <a:pt x="1117" y="387"/>
                  <a:pt x="1119" y="385"/>
                  <a:pt x="1112" y="382"/>
                </a:cubicBezTo>
                <a:cubicBezTo>
                  <a:pt x="1111" y="380"/>
                  <a:pt x="1112" y="374"/>
                  <a:pt x="1111" y="372"/>
                </a:cubicBezTo>
                <a:cubicBezTo>
                  <a:pt x="1109" y="372"/>
                  <a:pt x="1101" y="372"/>
                  <a:pt x="1101" y="372"/>
                </a:cubicBezTo>
                <a:cubicBezTo>
                  <a:pt x="1100" y="379"/>
                  <a:pt x="1091" y="372"/>
                  <a:pt x="1089" y="373"/>
                </a:cubicBezTo>
                <a:cubicBezTo>
                  <a:pt x="1088" y="376"/>
                  <a:pt x="1088" y="378"/>
                  <a:pt x="1088" y="381"/>
                </a:cubicBezTo>
                <a:cubicBezTo>
                  <a:pt x="1086" y="381"/>
                  <a:pt x="1086" y="375"/>
                  <a:pt x="1084" y="374"/>
                </a:cubicBezTo>
                <a:cubicBezTo>
                  <a:pt x="1082" y="372"/>
                  <a:pt x="1081" y="378"/>
                  <a:pt x="1079" y="379"/>
                </a:cubicBezTo>
                <a:cubicBezTo>
                  <a:pt x="1078" y="377"/>
                  <a:pt x="1077" y="376"/>
                  <a:pt x="1077" y="374"/>
                </a:cubicBezTo>
                <a:cubicBezTo>
                  <a:pt x="1077" y="374"/>
                  <a:pt x="1078" y="375"/>
                  <a:pt x="1077" y="374"/>
                </a:cubicBezTo>
                <a:close/>
                <a:moveTo>
                  <a:pt x="738" y="152"/>
                </a:moveTo>
                <a:cubicBezTo>
                  <a:pt x="748" y="152"/>
                  <a:pt x="753" y="151"/>
                  <a:pt x="758" y="159"/>
                </a:cubicBezTo>
                <a:cubicBezTo>
                  <a:pt x="767" y="170"/>
                  <a:pt x="773" y="155"/>
                  <a:pt x="771" y="147"/>
                </a:cubicBezTo>
                <a:cubicBezTo>
                  <a:pt x="768" y="136"/>
                  <a:pt x="784" y="133"/>
                  <a:pt x="789" y="126"/>
                </a:cubicBezTo>
                <a:cubicBezTo>
                  <a:pt x="793" y="122"/>
                  <a:pt x="816" y="114"/>
                  <a:pt x="815" y="110"/>
                </a:cubicBezTo>
                <a:cubicBezTo>
                  <a:pt x="814" y="98"/>
                  <a:pt x="812" y="90"/>
                  <a:pt x="829" y="89"/>
                </a:cubicBezTo>
                <a:cubicBezTo>
                  <a:pt x="840" y="88"/>
                  <a:pt x="848" y="82"/>
                  <a:pt x="858" y="79"/>
                </a:cubicBezTo>
                <a:cubicBezTo>
                  <a:pt x="865" y="76"/>
                  <a:pt x="865" y="74"/>
                  <a:pt x="865" y="68"/>
                </a:cubicBezTo>
                <a:cubicBezTo>
                  <a:pt x="866" y="63"/>
                  <a:pt x="875" y="64"/>
                  <a:pt x="878" y="62"/>
                </a:cubicBezTo>
                <a:cubicBezTo>
                  <a:pt x="886" y="57"/>
                  <a:pt x="892" y="50"/>
                  <a:pt x="901" y="46"/>
                </a:cubicBezTo>
                <a:cubicBezTo>
                  <a:pt x="907" y="44"/>
                  <a:pt x="914" y="43"/>
                  <a:pt x="920" y="40"/>
                </a:cubicBezTo>
                <a:cubicBezTo>
                  <a:pt x="912" y="24"/>
                  <a:pt x="905" y="17"/>
                  <a:pt x="891" y="7"/>
                </a:cubicBezTo>
                <a:cubicBezTo>
                  <a:pt x="884" y="3"/>
                  <a:pt x="877" y="1"/>
                  <a:pt x="869" y="4"/>
                </a:cubicBezTo>
                <a:cubicBezTo>
                  <a:pt x="857" y="7"/>
                  <a:pt x="852" y="1"/>
                  <a:pt x="842" y="1"/>
                </a:cubicBezTo>
                <a:cubicBezTo>
                  <a:pt x="828" y="0"/>
                  <a:pt x="818" y="13"/>
                  <a:pt x="803" y="12"/>
                </a:cubicBezTo>
                <a:cubicBezTo>
                  <a:pt x="789" y="12"/>
                  <a:pt x="781" y="21"/>
                  <a:pt x="781" y="35"/>
                </a:cubicBezTo>
                <a:cubicBezTo>
                  <a:pt x="781" y="47"/>
                  <a:pt x="797" y="59"/>
                  <a:pt x="808" y="54"/>
                </a:cubicBezTo>
                <a:cubicBezTo>
                  <a:pt x="810" y="53"/>
                  <a:pt x="841" y="45"/>
                  <a:pt x="830" y="57"/>
                </a:cubicBezTo>
                <a:cubicBezTo>
                  <a:pt x="820" y="68"/>
                  <a:pt x="805" y="54"/>
                  <a:pt x="796" y="66"/>
                </a:cubicBezTo>
                <a:cubicBezTo>
                  <a:pt x="788" y="77"/>
                  <a:pt x="783" y="56"/>
                  <a:pt x="771" y="59"/>
                </a:cubicBezTo>
                <a:cubicBezTo>
                  <a:pt x="771" y="69"/>
                  <a:pt x="782" y="87"/>
                  <a:pt x="768" y="93"/>
                </a:cubicBezTo>
                <a:cubicBezTo>
                  <a:pt x="764" y="95"/>
                  <a:pt x="738" y="99"/>
                  <a:pt x="738" y="106"/>
                </a:cubicBezTo>
                <a:cubicBezTo>
                  <a:pt x="741" y="107"/>
                  <a:pt x="744" y="109"/>
                  <a:pt x="748" y="109"/>
                </a:cubicBezTo>
                <a:cubicBezTo>
                  <a:pt x="748" y="112"/>
                  <a:pt x="748" y="116"/>
                  <a:pt x="748" y="120"/>
                </a:cubicBezTo>
                <a:cubicBezTo>
                  <a:pt x="739" y="117"/>
                  <a:pt x="738" y="122"/>
                  <a:pt x="736" y="129"/>
                </a:cubicBezTo>
                <a:cubicBezTo>
                  <a:pt x="733" y="137"/>
                  <a:pt x="726" y="134"/>
                  <a:pt x="720" y="137"/>
                </a:cubicBezTo>
                <a:cubicBezTo>
                  <a:pt x="709" y="141"/>
                  <a:pt x="732" y="153"/>
                  <a:pt x="738" y="152"/>
                </a:cubicBezTo>
                <a:cubicBezTo>
                  <a:pt x="740" y="152"/>
                  <a:pt x="730" y="153"/>
                  <a:pt x="738" y="152"/>
                </a:cubicBezTo>
                <a:close/>
                <a:moveTo>
                  <a:pt x="711" y="147"/>
                </a:moveTo>
                <a:cubicBezTo>
                  <a:pt x="710" y="145"/>
                  <a:pt x="699" y="140"/>
                  <a:pt x="703" y="138"/>
                </a:cubicBezTo>
                <a:cubicBezTo>
                  <a:pt x="704" y="138"/>
                  <a:pt x="705" y="138"/>
                  <a:pt x="706" y="138"/>
                </a:cubicBezTo>
                <a:cubicBezTo>
                  <a:pt x="706" y="130"/>
                  <a:pt x="689" y="137"/>
                  <a:pt x="689" y="137"/>
                </a:cubicBezTo>
                <a:cubicBezTo>
                  <a:pt x="689" y="137"/>
                  <a:pt x="694" y="130"/>
                  <a:pt x="694" y="128"/>
                </a:cubicBezTo>
                <a:cubicBezTo>
                  <a:pt x="694" y="126"/>
                  <a:pt x="690" y="124"/>
                  <a:pt x="688" y="122"/>
                </a:cubicBezTo>
                <a:cubicBezTo>
                  <a:pt x="682" y="116"/>
                  <a:pt x="679" y="126"/>
                  <a:pt x="675" y="123"/>
                </a:cubicBezTo>
                <a:cubicBezTo>
                  <a:pt x="677" y="121"/>
                  <a:pt x="678" y="134"/>
                  <a:pt x="678" y="135"/>
                </a:cubicBezTo>
                <a:cubicBezTo>
                  <a:pt x="678" y="136"/>
                  <a:pt x="691" y="139"/>
                  <a:pt x="691" y="144"/>
                </a:cubicBezTo>
                <a:cubicBezTo>
                  <a:pt x="691" y="153"/>
                  <a:pt x="685" y="161"/>
                  <a:pt x="680" y="168"/>
                </a:cubicBezTo>
                <a:cubicBezTo>
                  <a:pt x="675" y="175"/>
                  <a:pt x="686" y="173"/>
                  <a:pt x="687" y="174"/>
                </a:cubicBezTo>
                <a:cubicBezTo>
                  <a:pt x="689" y="174"/>
                  <a:pt x="686" y="176"/>
                  <a:pt x="686" y="177"/>
                </a:cubicBezTo>
                <a:cubicBezTo>
                  <a:pt x="691" y="182"/>
                  <a:pt x="693" y="176"/>
                  <a:pt x="699" y="176"/>
                </a:cubicBezTo>
                <a:cubicBezTo>
                  <a:pt x="698" y="189"/>
                  <a:pt x="707" y="182"/>
                  <a:pt x="716" y="185"/>
                </a:cubicBezTo>
                <a:cubicBezTo>
                  <a:pt x="718" y="186"/>
                  <a:pt x="722" y="192"/>
                  <a:pt x="725" y="189"/>
                </a:cubicBezTo>
                <a:cubicBezTo>
                  <a:pt x="727" y="187"/>
                  <a:pt x="728" y="182"/>
                  <a:pt x="731" y="183"/>
                </a:cubicBezTo>
                <a:cubicBezTo>
                  <a:pt x="731" y="188"/>
                  <a:pt x="728" y="195"/>
                  <a:pt x="739" y="192"/>
                </a:cubicBezTo>
                <a:cubicBezTo>
                  <a:pt x="743" y="190"/>
                  <a:pt x="748" y="187"/>
                  <a:pt x="752" y="187"/>
                </a:cubicBezTo>
                <a:cubicBezTo>
                  <a:pt x="748" y="181"/>
                  <a:pt x="761" y="176"/>
                  <a:pt x="751" y="170"/>
                </a:cubicBezTo>
                <a:cubicBezTo>
                  <a:pt x="746" y="168"/>
                  <a:pt x="742" y="163"/>
                  <a:pt x="735" y="164"/>
                </a:cubicBezTo>
                <a:cubicBezTo>
                  <a:pt x="726" y="165"/>
                  <a:pt x="712" y="170"/>
                  <a:pt x="708" y="159"/>
                </a:cubicBezTo>
                <a:cubicBezTo>
                  <a:pt x="706" y="160"/>
                  <a:pt x="705" y="160"/>
                  <a:pt x="704" y="162"/>
                </a:cubicBezTo>
                <a:cubicBezTo>
                  <a:pt x="701" y="154"/>
                  <a:pt x="705" y="155"/>
                  <a:pt x="697" y="152"/>
                </a:cubicBezTo>
                <a:cubicBezTo>
                  <a:pt x="697" y="149"/>
                  <a:pt x="699" y="148"/>
                  <a:pt x="701" y="149"/>
                </a:cubicBezTo>
                <a:cubicBezTo>
                  <a:pt x="702" y="148"/>
                  <a:pt x="699" y="145"/>
                  <a:pt x="699" y="143"/>
                </a:cubicBezTo>
                <a:cubicBezTo>
                  <a:pt x="699" y="143"/>
                  <a:pt x="712" y="150"/>
                  <a:pt x="711" y="147"/>
                </a:cubicBezTo>
                <a:close/>
                <a:moveTo>
                  <a:pt x="665" y="154"/>
                </a:moveTo>
                <a:cubicBezTo>
                  <a:pt x="660" y="161"/>
                  <a:pt x="653" y="168"/>
                  <a:pt x="668" y="172"/>
                </a:cubicBezTo>
                <a:cubicBezTo>
                  <a:pt x="677" y="174"/>
                  <a:pt x="675" y="144"/>
                  <a:pt x="665" y="154"/>
                </a:cubicBezTo>
                <a:cubicBezTo>
                  <a:pt x="664" y="155"/>
                  <a:pt x="668" y="151"/>
                  <a:pt x="665" y="154"/>
                </a:cubicBezTo>
                <a:close/>
                <a:moveTo>
                  <a:pt x="769" y="53"/>
                </a:moveTo>
                <a:cubicBezTo>
                  <a:pt x="769" y="52"/>
                  <a:pt x="764" y="63"/>
                  <a:pt x="764" y="59"/>
                </a:cubicBezTo>
                <a:cubicBezTo>
                  <a:pt x="764" y="57"/>
                  <a:pt x="769" y="48"/>
                  <a:pt x="765" y="48"/>
                </a:cubicBezTo>
                <a:cubicBezTo>
                  <a:pt x="762" y="48"/>
                  <a:pt x="761" y="50"/>
                  <a:pt x="760" y="46"/>
                </a:cubicBezTo>
                <a:cubicBezTo>
                  <a:pt x="760" y="40"/>
                  <a:pt x="766" y="13"/>
                  <a:pt x="750" y="22"/>
                </a:cubicBezTo>
                <a:cubicBezTo>
                  <a:pt x="749" y="26"/>
                  <a:pt x="755" y="25"/>
                  <a:pt x="756" y="28"/>
                </a:cubicBezTo>
                <a:cubicBezTo>
                  <a:pt x="757" y="29"/>
                  <a:pt x="743" y="31"/>
                  <a:pt x="743" y="35"/>
                </a:cubicBezTo>
                <a:cubicBezTo>
                  <a:pt x="743" y="37"/>
                  <a:pt x="745" y="37"/>
                  <a:pt x="745" y="39"/>
                </a:cubicBezTo>
                <a:cubicBezTo>
                  <a:pt x="745" y="45"/>
                  <a:pt x="741" y="39"/>
                  <a:pt x="738" y="41"/>
                </a:cubicBezTo>
                <a:cubicBezTo>
                  <a:pt x="739" y="42"/>
                  <a:pt x="739" y="43"/>
                  <a:pt x="738" y="44"/>
                </a:cubicBezTo>
                <a:cubicBezTo>
                  <a:pt x="736" y="44"/>
                  <a:pt x="732" y="39"/>
                  <a:pt x="731" y="41"/>
                </a:cubicBezTo>
                <a:cubicBezTo>
                  <a:pt x="729" y="44"/>
                  <a:pt x="739" y="53"/>
                  <a:pt x="741" y="53"/>
                </a:cubicBezTo>
                <a:cubicBezTo>
                  <a:pt x="739" y="60"/>
                  <a:pt x="729" y="49"/>
                  <a:pt x="728" y="50"/>
                </a:cubicBezTo>
                <a:cubicBezTo>
                  <a:pt x="723" y="58"/>
                  <a:pt x="730" y="63"/>
                  <a:pt x="730" y="64"/>
                </a:cubicBezTo>
                <a:cubicBezTo>
                  <a:pt x="727" y="65"/>
                  <a:pt x="714" y="71"/>
                  <a:pt x="726" y="71"/>
                </a:cubicBezTo>
                <a:cubicBezTo>
                  <a:pt x="725" y="72"/>
                  <a:pt x="725" y="73"/>
                  <a:pt x="725" y="74"/>
                </a:cubicBezTo>
                <a:cubicBezTo>
                  <a:pt x="727" y="74"/>
                  <a:pt x="740" y="77"/>
                  <a:pt x="739" y="81"/>
                </a:cubicBezTo>
                <a:cubicBezTo>
                  <a:pt x="737" y="81"/>
                  <a:pt x="735" y="80"/>
                  <a:pt x="732" y="80"/>
                </a:cubicBezTo>
                <a:cubicBezTo>
                  <a:pt x="733" y="82"/>
                  <a:pt x="739" y="82"/>
                  <a:pt x="739" y="83"/>
                </a:cubicBezTo>
                <a:cubicBezTo>
                  <a:pt x="733" y="84"/>
                  <a:pt x="724" y="76"/>
                  <a:pt x="721" y="83"/>
                </a:cubicBezTo>
                <a:cubicBezTo>
                  <a:pt x="720" y="86"/>
                  <a:pt x="721" y="91"/>
                  <a:pt x="720" y="93"/>
                </a:cubicBezTo>
                <a:cubicBezTo>
                  <a:pt x="717" y="97"/>
                  <a:pt x="720" y="103"/>
                  <a:pt x="725" y="104"/>
                </a:cubicBezTo>
                <a:cubicBezTo>
                  <a:pt x="732" y="105"/>
                  <a:pt x="730" y="97"/>
                  <a:pt x="735" y="96"/>
                </a:cubicBezTo>
                <a:cubicBezTo>
                  <a:pt x="736" y="99"/>
                  <a:pt x="731" y="102"/>
                  <a:pt x="733" y="105"/>
                </a:cubicBezTo>
                <a:cubicBezTo>
                  <a:pt x="739" y="106"/>
                  <a:pt x="744" y="87"/>
                  <a:pt x="748" y="89"/>
                </a:cubicBezTo>
                <a:cubicBezTo>
                  <a:pt x="748" y="87"/>
                  <a:pt x="746" y="103"/>
                  <a:pt x="749" y="96"/>
                </a:cubicBezTo>
                <a:cubicBezTo>
                  <a:pt x="751" y="94"/>
                  <a:pt x="751" y="90"/>
                  <a:pt x="753" y="89"/>
                </a:cubicBezTo>
                <a:cubicBezTo>
                  <a:pt x="753" y="89"/>
                  <a:pt x="753" y="90"/>
                  <a:pt x="754" y="91"/>
                </a:cubicBezTo>
                <a:cubicBezTo>
                  <a:pt x="760" y="86"/>
                  <a:pt x="773" y="88"/>
                  <a:pt x="769" y="75"/>
                </a:cubicBezTo>
                <a:cubicBezTo>
                  <a:pt x="768" y="77"/>
                  <a:pt x="766" y="78"/>
                  <a:pt x="765" y="80"/>
                </a:cubicBezTo>
                <a:cubicBezTo>
                  <a:pt x="766" y="77"/>
                  <a:pt x="765" y="75"/>
                  <a:pt x="764" y="73"/>
                </a:cubicBezTo>
                <a:cubicBezTo>
                  <a:pt x="764" y="72"/>
                  <a:pt x="758" y="75"/>
                  <a:pt x="758" y="73"/>
                </a:cubicBezTo>
                <a:cubicBezTo>
                  <a:pt x="759" y="72"/>
                  <a:pt x="760" y="71"/>
                  <a:pt x="762" y="71"/>
                </a:cubicBezTo>
                <a:cubicBezTo>
                  <a:pt x="772" y="68"/>
                  <a:pt x="765" y="55"/>
                  <a:pt x="769" y="53"/>
                </a:cubicBezTo>
                <a:close/>
                <a:moveTo>
                  <a:pt x="692" y="100"/>
                </a:moveTo>
                <a:cubicBezTo>
                  <a:pt x="701" y="109"/>
                  <a:pt x="710" y="96"/>
                  <a:pt x="705" y="88"/>
                </a:cubicBezTo>
                <a:cubicBezTo>
                  <a:pt x="703" y="84"/>
                  <a:pt x="705" y="79"/>
                  <a:pt x="699" y="77"/>
                </a:cubicBezTo>
                <a:cubicBezTo>
                  <a:pt x="693" y="74"/>
                  <a:pt x="692" y="92"/>
                  <a:pt x="693" y="94"/>
                </a:cubicBezTo>
                <a:cubicBezTo>
                  <a:pt x="688" y="94"/>
                  <a:pt x="686" y="102"/>
                  <a:pt x="691" y="101"/>
                </a:cubicBezTo>
                <a:lnTo>
                  <a:pt x="692" y="100"/>
                </a:lnTo>
                <a:close/>
                <a:moveTo>
                  <a:pt x="617" y="127"/>
                </a:moveTo>
                <a:cubicBezTo>
                  <a:pt x="614" y="121"/>
                  <a:pt x="607" y="130"/>
                  <a:pt x="601" y="129"/>
                </a:cubicBezTo>
                <a:cubicBezTo>
                  <a:pt x="602" y="129"/>
                  <a:pt x="608" y="106"/>
                  <a:pt x="608" y="104"/>
                </a:cubicBezTo>
                <a:cubicBezTo>
                  <a:pt x="597" y="102"/>
                  <a:pt x="598" y="118"/>
                  <a:pt x="593" y="120"/>
                </a:cubicBezTo>
                <a:cubicBezTo>
                  <a:pt x="594" y="120"/>
                  <a:pt x="585" y="140"/>
                  <a:pt x="580" y="128"/>
                </a:cubicBezTo>
                <a:cubicBezTo>
                  <a:pt x="579" y="124"/>
                  <a:pt x="583" y="108"/>
                  <a:pt x="577" y="108"/>
                </a:cubicBezTo>
                <a:cubicBezTo>
                  <a:pt x="571" y="108"/>
                  <a:pt x="577" y="97"/>
                  <a:pt x="566" y="101"/>
                </a:cubicBezTo>
                <a:cubicBezTo>
                  <a:pt x="566" y="102"/>
                  <a:pt x="569" y="106"/>
                  <a:pt x="567" y="106"/>
                </a:cubicBezTo>
                <a:cubicBezTo>
                  <a:pt x="563" y="106"/>
                  <a:pt x="562" y="102"/>
                  <a:pt x="558" y="105"/>
                </a:cubicBezTo>
                <a:cubicBezTo>
                  <a:pt x="553" y="110"/>
                  <a:pt x="563" y="112"/>
                  <a:pt x="562" y="113"/>
                </a:cubicBezTo>
                <a:cubicBezTo>
                  <a:pt x="558" y="115"/>
                  <a:pt x="552" y="109"/>
                  <a:pt x="549" y="114"/>
                </a:cubicBezTo>
                <a:cubicBezTo>
                  <a:pt x="544" y="120"/>
                  <a:pt x="558" y="115"/>
                  <a:pt x="557" y="119"/>
                </a:cubicBezTo>
                <a:cubicBezTo>
                  <a:pt x="557" y="119"/>
                  <a:pt x="530" y="120"/>
                  <a:pt x="543" y="128"/>
                </a:cubicBezTo>
                <a:cubicBezTo>
                  <a:pt x="547" y="130"/>
                  <a:pt x="549" y="131"/>
                  <a:pt x="552" y="133"/>
                </a:cubicBezTo>
                <a:cubicBezTo>
                  <a:pt x="552" y="134"/>
                  <a:pt x="563" y="128"/>
                  <a:pt x="561" y="131"/>
                </a:cubicBezTo>
                <a:cubicBezTo>
                  <a:pt x="559" y="131"/>
                  <a:pt x="559" y="132"/>
                  <a:pt x="559" y="134"/>
                </a:cubicBezTo>
                <a:cubicBezTo>
                  <a:pt x="561" y="135"/>
                  <a:pt x="564" y="135"/>
                  <a:pt x="566" y="134"/>
                </a:cubicBezTo>
                <a:cubicBezTo>
                  <a:pt x="566" y="134"/>
                  <a:pt x="566" y="134"/>
                  <a:pt x="566" y="134"/>
                </a:cubicBezTo>
                <a:cubicBezTo>
                  <a:pt x="567" y="133"/>
                  <a:pt x="575" y="135"/>
                  <a:pt x="576" y="135"/>
                </a:cubicBezTo>
                <a:cubicBezTo>
                  <a:pt x="573" y="142"/>
                  <a:pt x="551" y="132"/>
                  <a:pt x="551" y="141"/>
                </a:cubicBezTo>
                <a:cubicBezTo>
                  <a:pt x="552" y="156"/>
                  <a:pt x="573" y="143"/>
                  <a:pt x="578" y="143"/>
                </a:cubicBezTo>
                <a:cubicBezTo>
                  <a:pt x="578" y="143"/>
                  <a:pt x="578" y="144"/>
                  <a:pt x="578" y="144"/>
                </a:cubicBezTo>
                <a:cubicBezTo>
                  <a:pt x="581" y="144"/>
                  <a:pt x="590" y="144"/>
                  <a:pt x="591" y="144"/>
                </a:cubicBezTo>
                <a:cubicBezTo>
                  <a:pt x="594" y="142"/>
                  <a:pt x="593" y="147"/>
                  <a:pt x="597" y="146"/>
                </a:cubicBezTo>
                <a:cubicBezTo>
                  <a:pt x="602" y="145"/>
                  <a:pt x="621" y="134"/>
                  <a:pt x="617" y="127"/>
                </a:cubicBezTo>
                <a:cubicBezTo>
                  <a:pt x="616" y="125"/>
                  <a:pt x="618" y="129"/>
                  <a:pt x="617" y="127"/>
                </a:cubicBezTo>
                <a:close/>
                <a:moveTo>
                  <a:pt x="641" y="123"/>
                </a:moveTo>
                <a:cubicBezTo>
                  <a:pt x="639" y="125"/>
                  <a:pt x="641" y="131"/>
                  <a:pt x="639" y="133"/>
                </a:cubicBezTo>
                <a:cubicBezTo>
                  <a:pt x="637" y="135"/>
                  <a:pt x="631" y="135"/>
                  <a:pt x="630" y="138"/>
                </a:cubicBezTo>
                <a:cubicBezTo>
                  <a:pt x="628" y="144"/>
                  <a:pt x="654" y="139"/>
                  <a:pt x="642" y="149"/>
                </a:cubicBezTo>
                <a:cubicBezTo>
                  <a:pt x="632" y="156"/>
                  <a:pt x="650" y="159"/>
                  <a:pt x="656" y="149"/>
                </a:cubicBezTo>
                <a:cubicBezTo>
                  <a:pt x="661" y="140"/>
                  <a:pt x="668" y="133"/>
                  <a:pt x="666" y="122"/>
                </a:cubicBezTo>
                <a:cubicBezTo>
                  <a:pt x="662" y="123"/>
                  <a:pt x="662" y="129"/>
                  <a:pt x="659" y="128"/>
                </a:cubicBezTo>
                <a:cubicBezTo>
                  <a:pt x="658" y="118"/>
                  <a:pt x="652" y="120"/>
                  <a:pt x="651" y="128"/>
                </a:cubicBezTo>
                <a:cubicBezTo>
                  <a:pt x="650" y="130"/>
                  <a:pt x="647" y="141"/>
                  <a:pt x="647" y="135"/>
                </a:cubicBezTo>
                <a:cubicBezTo>
                  <a:pt x="646" y="134"/>
                  <a:pt x="644" y="122"/>
                  <a:pt x="641" y="123"/>
                </a:cubicBezTo>
                <a:close/>
                <a:moveTo>
                  <a:pt x="581" y="72"/>
                </a:moveTo>
                <a:cubicBezTo>
                  <a:pt x="578" y="71"/>
                  <a:pt x="578" y="75"/>
                  <a:pt x="576" y="75"/>
                </a:cubicBezTo>
                <a:cubicBezTo>
                  <a:pt x="576" y="75"/>
                  <a:pt x="569" y="72"/>
                  <a:pt x="566" y="72"/>
                </a:cubicBezTo>
                <a:cubicBezTo>
                  <a:pt x="560" y="70"/>
                  <a:pt x="556" y="78"/>
                  <a:pt x="551" y="81"/>
                </a:cubicBezTo>
                <a:cubicBezTo>
                  <a:pt x="548" y="83"/>
                  <a:pt x="518" y="88"/>
                  <a:pt x="522" y="97"/>
                </a:cubicBezTo>
                <a:cubicBezTo>
                  <a:pt x="528" y="96"/>
                  <a:pt x="526" y="100"/>
                  <a:pt x="530" y="101"/>
                </a:cubicBezTo>
                <a:cubicBezTo>
                  <a:pt x="531" y="101"/>
                  <a:pt x="536" y="92"/>
                  <a:pt x="537" y="96"/>
                </a:cubicBezTo>
                <a:cubicBezTo>
                  <a:pt x="537" y="98"/>
                  <a:pt x="528" y="106"/>
                  <a:pt x="537" y="103"/>
                </a:cubicBezTo>
                <a:cubicBezTo>
                  <a:pt x="541" y="102"/>
                  <a:pt x="542" y="97"/>
                  <a:pt x="545" y="96"/>
                </a:cubicBezTo>
                <a:cubicBezTo>
                  <a:pt x="544" y="98"/>
                  <a:pt x="545" y="99"/>
                  <a:pt x="546" y="100"/>
                </a:cubicBezTo>
                <a:cubicBezTo>
                  <a:pt x="547" y="100"/>
                  <a:pt x="560" y="83"/>
                  <a:pt x="561" y="86"/>
                </a:cubicBezTo>
                <a:cubicBezTo>
                  <a:pt x="563" y="91"/>
                  <a:pt x="551" y="98"/>
                  <a:pt x="556" y="101"/>
                </a:cubicBezTo>
                <a:cubicBezTo>
                  <a:pt x="557" y="102"/>
                  <a:pt x="563" y="95"/>
                  <a:pt x="563" y="95"/>
                </a:cubicBezTo>
                <a:cubicBezTo>
                  <a:pt x="568" y="96"/>
                  <a:pt x="589" y="76"/>
                  <a:pt x="581" y="72"/>
                </a:cubicBezTo>
                <a:close/>
                <a:moveTo>
                  <a:pt x="1546" y="215"/>
                </a:moveTo>
                <a:cubicBezTo>
                  <a:pt x="1555" y="204"/>
                  <a:pt x="1559" y="193"/>
                  <a:pt x="1570" y="183"/>
                </a:cubicBezTo>
                <a:cubicBezTo>
                  <a:pt x="1581" y="174"/>
                  <a:pt x="1579" y="152"/>
                  <a:pt x="1563" y="166"/>
                </a:cubicBezTo>
                <a:cubicBezTo>
                  <a:pt x="1551" y="177"/>
                  <a:pt x="1538" y="183"/>
                  <a:pt x="1530" y="198"/>
                </a:cubicBezTo>
                <a:cubicBezTo>
                  <a:pt x="1521" y="212"/>
                  <a:pt x="1524" y="228"/>
                  <a:pt x="1519" y="244"/>
                </a:cubicBezTo>
                <a:cubicBezTo>
                  <a:pt x="1517" y="251"/>
                  <a:pt x="1512" y="265"/>
                  <a:pt x="1515" y="272"/>
                </a:cubicBezTo>
                <a:cubicBezTo>
                  <a:pt x="1517" y="277"/>
                  <a:pt x="1525" y="281"/>
                  <a:pt x="1529" y="284"/>
                </a:cubicBezTo>
                <a:cubicBezTo>
                  <a:pt x="1535" y="288"/>
                  <a:pt x="1561" y="297"/>
                  <a:pt x="1548" y="282"/>
                </a:cubicBezTo>
                <a:cubicBezTo>
                  <a:pt x="1528" y="270"/>
                  <a:pt x="1533" y="231"/>
                  <a:pt x="1546" y="215"/>
                </a:cubicBezTo>
                <a:close/>
                <a:moveTo>
                  <a:pt x="1296" y="142"/>
                </a:moveTo>
                <a:cubicBezTo>
                  <a:pt x="1292" y="140"/>
                  <a:pt x="1294" y="132"/>
                  <a:pt x="1289" y="130"/>
                </a:cubicBezTo>
                <a:cubicBezTo>
                  <a:pt x="1286" y="129"/>
                  <a:pt x="1284" y="163"/>
                  <a:pt x="1281" y="149"/>
                </a:cubicBezTo>
                <a:cubicBezTo>
                  <a:pt x="1279" y="142"/>
                  <a:pt x="1260" y="124"/>
                  <a:pt x="1259" y="142"/>
                </a:cubicBezTo>
                <a:cubicBezTo>
                  <a:pt x="1259" y="150"/>
                  <a:pt x="1265" y="171"/>
                  <a:pt x="1275" y="170"/>
                </a:cubicBezTo>
                <a:cubicBezTo>
                  <a:pt x="1278" y="159"/>
                  <a:pt x="1291" y="163"/>
                  <a:pt x="1288" y="167"/>
                </a:cubicBezTo>
                <a:cubicBezTo>
                  <a:pt x="1285" y="170"/>
                  <a:pt x="1276" y="171"/>
                  <a:pt x="1278" y="177"/>
                </a:cubicBezTo>
                <a:cubicBezTo>
                  <a:pt x="1280" y="177"/>
                  <a:pt x="1285" y="176"/>
                  <a:pt x="1286" y="178"/>
                </a:cubicBezTo>
                <a:cubicBezTo>
                  <a:pt x="1288" y="180"/>
                  <a:pt x="1274" y="184"/>
                  <a:pt x="1283" y="192"/>
                </a:cubicBezTo>
                <a:cubicBezTo>
                  <a:pt x="1286" y="196"/>
                  <a:pt x="1290" y="212"/>
                  <a:pt x="1296" y="203"/>
                </a:cubicBezTo>
                <a:cubicBezTo>
                  <a:pt x="1301" y="197"/>
                  <a:pt x="1300" y="180"/>
                  <a:pt x="1302" y="172"/>
                </a:cubicBezTo>
                <a:cubicBezTo>
                  <a:pt x="1306" y="162"/>
                  <a:pt x="1311" y="160"/>
                  <a:pt x="1308" y="149"/>
                </a:cubicBezTo>
                <a:cubicBezTo>
                  <a:pt x="1305" y="143"/>
                  <a:pt x="1300" y="146"/>
                  <a:pt x="1296" y="142"/>
                </a:cubicBezTo>
                <a:close/>
                <a:moveTo>
                  <a:pt x="1314" y="134"/>
                </a:moveTo>
                <a:cubicBezTo>
                  <a:pt x="1313" y="135"/>
                  <a:pt x="1304" y="135"/>
                  <a:pt x="1305" y="138"/>
                </a:cubicBezTo>
                <a:cubicBezTo>
                  <a:pt x="1306" y="140"/>
                  <a:pt x="1325" y="146"/>
                  <a:pt x="1326" y="145"/>
                </a:cubicBezTo>
                <a:cubicBezTo>
                  <a:pt x="1331" y="142"/>
                  <a:pt x="1336" y="141"/>
                  <a:pt x="1337" y="134"/>
                </a:cubicBezTo>
                <a:cubicBezTo>
                  <a:pt x="1338" y="125"/>
                  <a:pt x="1343" y="123"/>
                  <a:pt x="1332" y="121"/>
                </a:cubicBezTo>
                <a:cubicBezTo>
                  <a:pt x="1330" y="120"/>
                  <a:pt x="1326" y="117"/>
                  <a:pt x="1324" y="118"/>
                </a:cubicBezTo>
                <a:cubicBezTo>
                  <a:pt x="1323" y="120"/>
                  <a:pt x="1321" y="122"/>
                  <a:pt x="1319" y="123"/>
                </a:cubicBezTo>
                <a:cubicBezTo>
                  <a:pt x="1318" y="123"/>
                  <a:pt x="1318" y="114"/>
                  <a:pt x="1316" y="116"/>
                </a:cubicBezTo>
                <a:cubicBezTo>
                  <a:pt x="1315" y="117"/>
                  <a:pt x="1317" y="128"/>
                  <a:pt x="1314" y="127"/>
                </a:cubicBezTo>
                <a:cubicBezTo>
                  <a:pt x="1307" y="124"/>
                  <a:pt x="1306" y="117"/>
                  <a:pt x="1302" y="113"/>
                </a:cubicBezTo>
                <a:cubicBezTo>
                  <a:pt x="1302" y="115"/>
                  <a:pt x="1302" y="123"/>
                  <a:pt x="1299" y="124"/>
                </a:cubicBezTo>
                <a:cubicBezTo>
                  <a:pt x="1298" y="125"/>
                  <a:pt x="1294" y="123"/>
                  <a:pt x="1294" y="125"/>
                </a:cubicBezTo>
                <a:cubicBezTo>
                  <a:pt x="1295" y="137"/>
                  <a:pt x="1307" y="129"/>
                  <a:pt x="1313" y="132"/>
                </a:cubicBezTo>
                <a:cubicBezTo>
                  <a:pt x="1313" y="132"/>
                  <a:pt x="1313" y="132"/>
                  <a:pt x="1313" y="132"/>
                </a:cubicBezTo>
                <a:lnTo>
                  <a:pt x="1314" y="134"/>
                </a:lnTo>
                <a:close/>
                <a:moveTo>
                  <a:pt x="1731" y="62"/>
                </a:moveTo>
                <a:cubicBezTo>
                  <a:pt x="1731" y="63"/>
                  <a:pt x="1731" y="66"/>
                  <a:pt x="1730" y="66"/>
                </a:cubicBezTo>
                <a:cubicBezTo>
                  <a:pt x="1729" y="63"/>
                  <a:pt x="1728" y="56"/>
                  <a:pt x="1725" y="57"/>
                </a:cubicBezTo>
                <a:cubicBezTo>
                  <a:pt x="1722" y="58"/>
                  <a:pt x="1722" y="60"/>
                  <a:pt x="1724" y="63"/>
                </a:cubicBezTo>
                <a:cubicBezTo>
                  <a:pt x="1723" y="63"/>
                  <a:pt x="1722" y="63"/>
                  <a:pt x="1721" y="63"/>
                </a:cubicBezTo>
                <a:cubicBezTo>
                  <a:pt x="1720" y="69"/>
                  <a:pt x="1726" y="82"/>
                  <a:pt x="1727" y="88"/>
                </a:cubicBezTo>
                <a:cubicBezTo>
                  <a:pt x="1730" y="106"/>
                  <a:pt x="1735" y="89"/>
                  <a:pt x="1741" y="87"/>
                </a:cubicBezTo>
                <a:cubicBezTo>
                  <a:pt x="1765" y="80"/>
                  <a:pt x="1740" y="67"/>
                  <a:pt x="1731" y="62"/>
                </a:cubicBezTo>
                <a:close/>
                <a:moveTo>
                  <a:pt x="1679" y="71"/>
                </a:moveTo>
                <a:cubicBezTo>
                  <a:pt x="1686" y="73"/>
                  <a:pt x="1714" y="90"/>
                  <a:pt x="1716" y="73"/>
                </a:cubicBezTo>
                <a:cubicBezTo>
                  <a:pt x="1715" y="71"/>
                  <a:pt x="1710" y="63"/>
                  <a:pt x="1708" y="62"/>
                </a:cubicBezTo>
                <a:cubicBezTo>
                  <a:pt x="1704" y="60"/>
                  <a:pt x="1709" y="55"/>
                  <a:pt x="1702" y="53"/>
                </a:cubicBezTo>
                <a:cubicBezTo>
                  <a:pt x="1701" y="52"/>
                  <a:pt x="1694" y="44"/>
                  <a:pt x="1695" y="52"/>
                </a:cubicBezTo>
                <a:cubicBezTo>
                  <a:pt x="1695" y="53"/>
                  <a:pt x="1693" y="63"/>
                  <a:pt x="1693" y="61"/>
                </a:cubicBezTo>
                <a:cubicBezTo>
                  <a:pt x="1691" y="58"/>
                  <a:pt x="1693" y="55"/>
                  <a:pt x="1692" y="51"/>
                </a:cubicBezTo>
                <a:cubicBezTo>
                  <a:pt x="1679" y="41"/>
                  <a:pt x="1669" y="70"/>
                  <a:pt x="1679" y="71"/>
                </a:cubicBezTo>
                <a:close/>
                <a:moveTo>
                  <a:pt x="1682" y="44"/>
                </a:moveTo>
                <a:cubicBezTo>
                  <a:pt x="1677" y="37"/>
                  <a:pt x="1671" y="34"/>
                  <a:pt x="1664" y="28"/>
                </a:cubicBezTo>
                <a:cubicBezTo>
                  <a:pt x="1655" y="19"/>
                  <a:pt x="1651" y="40"/>
                  <a:pt x="1654" y="46"/>
                </a:cubicBezTo>
                <a:cubicBezTo>
                  <a:pt x="1650" y="69"/>
                  <a:pt x="1686" y="50"/>
                  <a:pt x="1682" y="44"/>
                </a:cubicBezTo>
                <a:close/>
                <a:moveTo>
                  <a:pt x="2017" y="120"/>
                </a:moveTo>
                <a:cubicBezTo>
                  <a:pt x="2020" y="120"/>
                  <a:pt x="2021" y="117"/>
                  <a:pt x="2024" y="116"/>
                </a:cubicBezTo>
                <a:cubicBezTo>
                  <a:pt x="2028" y="114"/>
                  <a:pt x="2036" y="113"/>
                  <a:pt x="2040" y="113"/>
                </a:cubicBezTo>
                <a:cubicBezTo>
                  <a:pt x="2040" y="105"/>
                  <a:pt x="2018" y="99"/>
                  <a:pt x="2021" y="108"/>
                </a:cubicBezTo>
                <a:cubicBezTo>
                  <a:pt x="2019" y="112"/>
                  <a:pt x="2017" y="116"/>
                  <a:pt x="2017" y="120"/>
                </a:cubicBezTo>
                <a:close/>
                <a:moveTo>
                  <a:pt x="1985" y="94"/>
                </a:moveTo>
                <a:cubicBezTo>
                  <a:pt x="1999" y="94"/>
                  <a:pt x="1989" y="86"/>
                  <a:pt x="1992" y="85"/>
                </a:cubicBezTo>
                <a:cubicBezTo>
                  <a:pt x="1996" y="83"/>
                  <a:pt x="1995" y="92"/>
                  <a:pt x="1999" y="86"/>
                </a:cubicBezTo>
                <a:cubicBezTo>
                  <a:pt x="2003" y="80"/>
                  <a:pt x="2012" y="83"/>
                  <a:pt x="2013" y="77"/>
                </a:cubicBezTo>
                <a:cubicBezTo>
                  <a:pt x="2004" y="77"/>
                  <a:pt x="1992" y="70"/>
                  <a:pt x="1993" y="59"/>
                </a:cubicBezTo>
                <a:cubicBezTo>
                  <a:pt x="1994" y="56"/>
                  <a:pt x="1982" y="54"/>
                  <a:pt x="1982" y="55"/>
                </a:cubicBezTo>
                <a:cubicBezTo>
                  <a:pt x="1982" y="56"/>
                  <a:pt x="1985" y="56"/>
                  <a:pt x="1985" y="58"/>
                </a:cubicBezTo>
                <a:cubicBezTo>
                  <a:pt x="1977" y="58"/>
                  <a:pt x="1989" y="71"/>
                  <a:pt x="1984" y="69"/>
                </a:cubicBezTo>
                <a:cubicBezTo>
                  <a:pt x="1978" y="67"/>
                  <a:pt x="1974" y="60"/>
                  <a:pt x="1968" y="58"/>
                </a:cubicBezTo>
                <a:cubicBezTo>
                  <a:pt x="1963" y="56"/>
                  <a:pt x="1961" y="79"/>
                  <a:pt x="1972" y="82"/>
                </a:cubicBezTo>
                <a:cubicBezTo>
                  <a:pt x="1972" y="82"/>
                  <a:pt x="1972" y="82"/>
                  <a:pt x="1972" y="82"/>
                </a:cubicBezTo>
                <a:cubicBezTo>
                  <a:pt x="1971" y="82"/>
                  <a:pt x="1970" y="82"/>
                  <a:pt x="1969" y="83"/>
                </a:cubicBezTo>
                <a:cubicBezTo>
                  <a:pt x="1971" y="85"/>
                  <a:pt x="1982" y="94"/>
                  <a:pt x="1985" y="94"/>
                </a:cubicBezTo>
                <a:close/>
                <a:moveTo>
                  <a:pt x="2014" y="75"/>
                </a:moveTo>
                <a:cubicBezTo>
                  <a:pt x="2020" y="68"/>
                  <a:pt x="2013" y="68"/>
                  <a:pt x="2013" y="62"/>
                </a:cubicBezTo>
                <a:cubicBezTo>
                  <a:pt x="2014" y="54"/>
                  <a:pt x="2008" y="61"/>
                  <a:pt x="2003" y="57"/>
                </a:cubicBezTo>
                <a:cubicBezTo>
                  <a:pt x="1993" y="51"/>
                  <a:pt x="2000" y="63"/>
                  <a:pt x="1999" y="65"/>
                </a:cubicBezTo>
                <a:cubicBezTo>
                  <a:pt x="1998" y="73"/>
                  <a:pt x="2007" y="76"/>
                  <a:pt x="2013" y="75"/>
                </a:cubicBezTo>
                <a:lnTo>
                  <a:pt x="2014" y="75"/>
                </a:lnTo>
                <a:close/>
                <a:moveTo>
                  <a:pt x="2045" y="68"/>
                </a:moveTo>
                <a:cubicBezTo>
                  <a:pt x="2051" y="68"/>
                  <a:pt x="2057" y="59"/>
                  <a:pt x="2049" y="57"/>
                </a:cubicBezTo>
                <a:cubicBezTo>
                  <a:pt x="2040" y="55"/>
                  <a:pt x="2033" y="60"/>
                  <a:pt x="2025" y="57"/>
                </a:cubicBezTo>
                <a:cubicBezTo>
                  <a:pt x="2023" y="56"/>
                  <a:pt x="2028" y="64"/>
                  <a:pt x="2027" y="64"/>
                </a:cubicBezTo>
                <a:cubicBezTo>
                  <a:pt x="2033" y="66"/>
                  <a:pt x="2039" y="68"/>
                  <a:pt x="2045" y="68"/>
                </a:cubicBezTo>
                <a:close/>
                <a:moveTo>
                  <a:pt x="2163" y="889"/>
                </a:moveTo>
                <a:cubicBezTo>
                  <a:pt x="2164" y="889"/>
                  <a:pt x="2179" y="893"/>
                  <a:pt x="2180" y="893"/>
                </a:cubicBezTo>
                <a:cubicBezTo>
                  <a:pt x="2180" y="892"/>
                  <a:pt x="2180" y="891"/>
                  <a:pt x="2180" y="890"/>
                </a:cubicBezTo>
                <a:cubicBezTo>
                  <a:pt x="2182" y="892"/>
                  <a:pt x="2194" y="903"/>
                  <a:pt x="2193" y="898"/>
                </a:cubicBezTo>
                <a:cubicBezTo>
                  <a:pt x="2192" y="896"/>
                  <a:pt x="2188" y="890"/>
                  <a:pt x="2187" y="890"/>
                </a:cubicBezTo>
                <a:cubicBezTo>
                  <a:pt x="2185" y="888"/>
                  <a:pt x="2184" y="892"/>
                  <a:pt x="2182" y="888"/>
                </a:cubicBezTo>
                <a:cubicBezTo>
                  <a:pt x="2178" y="881"/>
                  <a:pt x="2174" y="891"/>
                  <a:pt x="2172" y="880"/>
                </a:cubicBezTo>
                <a:cubicBezTo>
                  <a:pt x="2170" y="871"/>
                  <a:pt x="2176" y="860"/>
                  <a:pt x="2175" y="849"/>
                </a:cubicBezTo>
                <a:cubicBezTo>
                  <a:pt x="2165" y="850"/>
                  <a:pt x="2158" y="852"/>
                  <a:pt x="2158" y="863"/>
                </a:cubicBezTo>
                <a:cubicBezTo>
                  <a:pt x="2159" y="868"/>
                  <a:pt x="2154" y="869"/>
                  <a:pt x="2155" y="872"/>
                </a:cubicBezTo>
                <a:cubicBezTo>
                  <a:pt x="2156" y="876"/>
                  <a:pt x="2160" y="880"/>
                  <a:pt x="2160" y="883"/>
                </a:cubicBezTo>
                <a:cubicBezTo>
                  <a:pt x="2165" y="884"/>
                  <a:pt x="2164" y="879"/>
                  <a:pt x="2163" y="888"/>
                </a:cubicBezTo>
                <a:lnTo>
                  <a:pt x="2163" y="889"/>
                </a:lnTo>
                <a:close/>
                <a:moveTo>
                  <a:pt x="2185" y="945"/>
                </a:moveTo>
                <a:cubicBezTo>
                  <a:pt x="2188" y="945"/>
                  <a:pt x="2185" y="942"/>
                  <a:pt x="2190" y="945"/>
                </a:cubicBezTo>
                <a:cubicBezTo>
                  <a:pt x="2190" y="935"/>
                  <a:pt x="2194" y="951"/>
                  <a:pt x="2194" y="951"/>
                </a:cubicBezTo>
                <a:cubicBezTo>
                  <a:pt x="2197" y="957"/>
                  <a:pt x="2199" y="958"/>
                  <a:pt x="2205" y="956"/>
                </a:cubicBezTo>
                <a:cubicBezTo>
                  <a:pt x="2204" y="958"/>
                  <a:pt x="2205" y="959"/>
                  <a:pt x="2207" y="959"/>
                </a:cubicBezTo>
                <a:cubicBezTo>
                  <a:pt x="2211" y="956"/>
                  <a:pt x="2203" y="946"/>
                  <a:pt x="2210" y="946"/>
                </a:cubicBezTo>
                <a:cubicBezTo>
                  <a:pt x="2210" y="946"/>
                  <a:pt x="2213" y="953"/>
                  <a:pt x="2213" y="953"/>
                </a:cubicBezTo>
                <a:cubicBezTo>
                  <a:pt x="2213" y="946"/>
                  <a:pt x="2217" y="944"/>
                  <a:pt x="2213" y="936"/>
                </a:cubicBezTo>
                <a:cubicBezTo>
                  <a:pt x="2212" y="935"/>
                  <a:pt x="2209" y="922"/>
                  <a:pt x="2205" y="924"/>
                </a:cubicBezTo>
                <a:cubicBezTo>
                  <a:pt x="2199" y="929"/>
                  <a:pt x="2199" y="943"/>
                  <a:pt x="2191" y="934"/>
                </a:cubicBezTo>
                <a:cubicBezTo>
                  <a:pt x="2182" y="933"/>
                  <a:pt x="2180" y="948"/>
                  <a:pt x="2180" y="948"/>
                </a:cubicBezTo>
                <a:cubicBezTo>
                  <a:pt x="2180" y="946"/>
                  <a:pt x="2182" y="941"/>
                  <a:pt x="2184" y="942"/>
                </a:cubicBezTo>
                <a:cubicBezTo>
                  <a:pt x="2185" y="943"/>
                  <a:pt x="2185" y="943"/>
                  <a:pt x="2185" y="945"/>
                </a:cubicBezTo>
                <a:close/>
                <a:moveTo>
                  <a:pt x="2181" y="915"/>
                </a:moveTo>
                <a:cubicBezTo>
                  <a:pt x="2188" y="911"/>
                  <a:pt x="2183" y="905"/>
                  <a:pt x="2176" y="907"/>
                </a:cubicBezTo>
                <a:cubicBezTo>
                  <a:pt x="2176" y="907"/>
                  <a:pt x="2177" y="917"/>
                  <a:pt x="2177" y="917"/>
                </a:cubicBezTo>
                <a:cubicBezTo>
                  <a:pt x="2179" y="917"/>
                  <a:pt x="2180" y="917"/>
                  <a:pt x="2181" y="915"/>
                </a:cubicBezTo>
                <a:cubicBezTo>
                  <a:pt x="2181" y="915"/>
                  <a:pt x="2180" y="916"/>
                  <a:pt x="2181" y="915"/>
                </a:cubicBezTo>
                <a:close/>
                <a:moveTo>
                  <a:pt x="2139" y="934"/>
                </a:moveTo>
                <a:cubicBezTo>
                  <a:pt x="2139" y="934"/>
                  <a:pt x="2139" y="934"/>
                  <a:pt x="2139" y="935"/>
                </a:cubicBezTo>
                <a:cubicBezTo>
                  <a:pt x="2139" y="935"/>
                  <a:pt x="2139" y="935"/>
                  <a:pt x="2139" y="935"/>
                </a:cubicBezTo>
                <a:cubicBezTo>
                  <a:pt x="2149" y="935"/>
                  <a:pt x="2157" y="918"/>
                  <a:pt x="2156" y="911"/>
                </a:cubicBezTo>
                <a:cubicBezTo>
                  <a:pt x="2159" y="911"/>
                  <a:pt x="2140" y="933"/>
                  <a:pt x="2139" y="934"/>
                </a:cubicBezTo>
                <a:close/>
                <a:moveTo>
                  <a:pt x="2425" y="161"/>
                </a:moveTo>
                <a:cubicBezTo>
                  <a:pt x="2425" y="160"/>
                  <a:pt x="2421" y="169"/>
                  <a:pt x="2424" y="168"/>
                </a:cubicBezTo>
                <a:cubicBezTo>
                  <a:pt x="2421" y="169"/>
                  <a:pt x="2414" y="170"/>
                  <a:pt x="2410" y="167"/>
                </a:cubicBezTo>
                <a:cubicBezTo>
                  <a:pt x="2407" y="165"/>
                  <a:pt x="2405" y="178"/>
                  <a:pt x="2401" y="169"/>
                </a:cubicBezTo>
                <a:cubicBezTo>
                  <a:pt x="2395" y="151"/>
                  <a:pt x="2385" y="175"/>
                  <a:pt x="2385" y="175"/>
                </a:cubicBezTo>
                <a:cubicBezTo>
                  <a:pt x="2381" y="174"/>
                  <a:pt x="2375" y="162"/>
                  <a:pt x="2375" y="162"/>
                </a:cubicBezTo>
                <a:cubicBezTo>
                  <a:pt x="2372" y="162"/>
                  <a:pt x="2373" y="165"/>
                  <a:pt x="2373" y="167"/>
                </a:cubicBezTo>
                <a:cubicBezTo>
                  <a:pt x="2372" y="166"/>
                  <a:pt x="2371" y="165"/>
                  <a:pt x="2369" y="166"/>
                </a:cubicBezTo>
                <a:cubicBezTo>
                  <a:pt x="2367" y="168"/>
                  <a:pt x="2375" y="177"/>
                  <a:pt x="2378" y="177"/>
                </a:cubicBezTo>
                <a:cubicBezTo>
                  <a:pt x="2384" y="177"/>
                  <a:pt x="2384" y="189"/>
                  <a:pt x="2384" y="193"/>
                </a:cubicBezTo>
                <a:cubicBezTo>
                  <a:pt x="2384" y="198"/>
                  <a:pt x="2383" y="215"/>
                  <a:pt x="2373" y="205"/>
                </a:cubicBezTo>
                <a:cubicBezTo>
                  <a:pt x="2371" y="204"/>
                  <a:pt x="2357" y="197"/>
                  <a:pt x="2360" y="204"/>
                </a:cubicBezTo>
                <a:cubicBezTo>
                  <a:pt x="2360" y="205"/>
                  <a:pt x="2371" y="204"/>
                  <a:pt x="2368" y="206"/>
                </a:cubicBezTo>
                <a:cubicBezTo>
                  <a:pt x="2368" y="206"/>
                  <a:pt x="2361" y="217"/>
                  <a:pt x="2366" y="214"/>
                </a:cubicBezTo>
                <a:cubicBezTo>
                  <a:pt x="2373" y="210"/>
                  <a:pt x="2371" y="208"/>
                  <a:pt x="2379" y="214"/>
                </a:cubicBezTo>
                <a:cubicBezTo>
                  <a:pt x="2381" y="215"/>
                  <a:pt x="2385" y="212"/>
                  <a:pt x="2386" y="214"/>
                </a:cubicBezTo>
                <a:cubicBezTo>
                  <a:pt x="2388" y="217"/>
                  <a:pt x="2387" y="224"/>
                  <a:pt x="2392" y="219"/>
                </a:cubicBezTo>
                <a:cubicBezTo>
                  <a:pt x="2396" y="218"/>
                  <a:pt x="2393" y="230"/>
                  <a:pt x="2395" y="229"/>
                </a:cubicBezTo>
                <a:cubicBezTo>
                  <a:pt x="2402" y="226"/>
                  <a:pt x="2420" y="245"/>
                  <a:pt x="2415" y="251"/>
                </a:cubicBezTo>
                <a:cubicBezTo>
                  <a:pt x="2414" y="254"/>
                  <a:pt x="2406" y="249"/>
                  <a:pt x="2403" y="249"/>
                </a:cubicBezTo>
                <a:cubicBezTo>
                  <a:pt x="2398" y="248"/>
                  <a:pt x="2395" y="256"/>
                  <a:pt x="2393" y="259"/>
                </a:cubicBezTo>
                <a:cubicBezTo>
                  <a:pt x="2388" y="264"/>
                  <a:pt x="2382" y="274"/>
                  <a:pt x="2380" y="280"/>
                </a:cubicBezTo>
                <a:cubicBezTo>
                  <a:pt x="2380" y="281"/>
                  <a:pt x="2383" y="286"/>
                  <a:pt x="2382" y="288"/>
                </a:cubicBezTo>
                <a:cubicBezTo>
                  <a:pt x="2378" y="295"/>
                  <a:pt x="2383" y="303"/>
                  <a:pt x="2381" y="308"/>
                </a:cubicBezTo>
                <a:cubicBezTo>
                  <a:pt x="2381" y="307"/>
                  <a:pt x="2362" y="300"/>
                  <a:pt x="2358" y="302"/>
                </a:cubicBezTo>
                <a:cubicBezTo>
                  <a:pt x="2356" y="303"/>
                  <a:pt x="2349" y="317"/>
                  <a:pt x="2350" y="318"/>
                </a:cubicBezTo>
                <a:cubicBezTo>
                  <a:pt x="2349" y="317"/>
                  <a:pt x="2349" y="307"/>
                  <a:pt x="2346" y="309"/>
                </a:cubicBezTo>
                <a:cubicBezTo>
                  <a:pt x="2341" y="311"/>
                  <a:pt x="2344" y="318"/>
                  <a:pt x="2342" y="319"/>
                </a:cubicBezTo>
                <a:cubicBezTo>
                  <a:pt x="2341" y="320"/>
                  <a:pt x="2325" y="320"/>
                  <a:pt x="2336" y="330"/>
                </a:cubicBezTo>
                <a:cubicBezTo>
                  <a:pt x="2337" y="331"/>
                  <a:pt x="2340" y="366"/>
                  <a:pt x="2346" y="359"/>
                </a:cubicBezTo>
                <a:cubicBezTo>
                  <a:pt x="2346" y="358"/>
                  <a:pt x="2345" y="357"/>
                  <a:pt x="2345" y="356"/>
                </a:cubicBezTo>
                <a:cubicBezTo>
                  <a:pt x="2345" y="353"/>
                  <a:pt x="2353" y="356"/>
                  <a:pt x="2352" y="359"/>
                </a:cubicBezTo>
                <a:cubicBezTo>
                  <a:pt x="2352" y="364"/>
                  <a:pt x="2352" y="366"/>
                  <a:pt x="2353" y="370"/>
                </a:cubicBezTo>
                <a:cubicBezTo>
                  <a:pt x="2352" y="368"/>
                  <a:pt x="2369" y="381"/>
                  <a:pt x="2362" y="383"/>
                </a:cubicBezTo>
                <a:cubicBezTo>
                  <a:pt x="2358" y="385"/>
                  <a:pt x="2360" y="376"/>
                  <a:pt x="2358" y="376"/>
                </a:cubicBezTo>
                <a:cubicBezTo>
                  <a:pt x="2354" y="375"/>
                  <a:pt x="2356" y="388"/>
                  <a:pt x="2356" y="388"/>
                </a:cubicBezTo>
                <a:cubicBezTo>
                  <a:pt x="2356" y="396"/>
                  <a:pt x="2361" y="399"/>
                  <a:pt x="2366" y="406"/>
                </a:cubicBezTo>
                <a:cubicBezTo>
                  <a:pt x="2369" y="410"/>
                  <a:pt x="2355" y="411"/>
                  <a:pt x="2356" y="419"/>
                </a:cubicBezTo>
                <a:cubicBezTo>
                  <a:pt x="2357" y="425"/>
                  <a:pt x="2358" y="427"/>
                  <a:pt x="2362" y="433"/>
                </a:cubicBezTo>
                <a:cubicBezTo>
                  <a:pt x="2363" y="435"/>
                  <a:pt x="2351" y="437"/>
                  <a:pt x="2352" y="438"/>
                </a:cubicBezTo>
                <a:cubicBezTo>
                  <a:pt x="2353" y="441"/>
                  <a:pt x="2354" y="447"/>
                  <a:pt x="2356" y="447"/>
                </a:cubicBezTo>
                <a:cubicBezTo>
                  <a:pt x="2356" y="450"/>
                  <a:pt x="2356" y="468"/>
                  <a:pt x="2351" y="469"/>
                </a:cubicBezTo>
                <a:cubicBezTo>
                  <a:pt x="2346" y="471"/>
                  <a:pt x="2342" y="448"/>
                  <a:pt x="2343" y="449"/>
                </a:cubicBezTo>
                <a:cubicBezTo>
                  <a:pt x="2339" y="445"/>
                  <a:pt x="2337" y="448"/>
                  <a:pt x="2334" y="441"/>
                </a:cubicBezTo>
                <a:cubicBezTo>
                  <a:pt x="2333" y="438"/>
                  <a:pt x="2329" y="436"/>
                  <a:pt x="2327" y="432"/>
                </a:cubicBezTo>
                <a:cubicBezTo>
                  <a:pt x="2323" y="424"/>
                  <a:pt x="2317" y="417"/>
                  <a:pt x="2314" y="408"/>
                </a:cubicBezTo>
                <a:cubicBezTo>
                  <a:pt x="2311" y="400"/>
                  <a:pt x="2307" y="391"/>
                  <a:pt x="2307" y="383"/>
                </a:cubicBezTo>
                <a:cubicBezTo>
                  <a:pt x="2306" y="379"/>
                  <a:pt x="2311" y="377"/>
                  <a:pt x="2310" y="373"/>
                </a:cubicBezTo>
                <a:cubicBezTo>
                  <a:pt x="2309" y="371"/>
                  <a:pt x="2303" y="368"/>
                  <a:pt x="2303" y="366"/>
                </a:cubicBezTo>
                <a:cubicBezTo>
                  <a:pt x="2304" y="364"/>
                  <a:pt x="2310" y="370"/>
                  <a:pt x="2312" y="366"/>
                </a:cubicBezTo>
                <a:cubicBezTo>
                  <a:pt x="2312" y="365"/>
                  <a:pt x="2310" y="361"/>
                  <a:pt x="2312" y="361"/>
                </a:cubicBezTo>
                <a:cubicBezTo>
                  <a:pt x="2316" y="359"/>
                  <a:pt x="2316" y="353"/>
                  <a:pt x="2315" y="348"/>
                </a:cubicBezTo>
                <a:cubicBezTo>
                  <a:pt x="2313" y="344"/>
                  <a:pt x="2316" y="327"/>
                  <a:pt x="2318" y="323"/>
                </a:cubicBezTo>
                <a:cubicBezTo>
                  <a:pt x="2321" y="317"/>
                  <a:pt x="2316" y="314"/>
                  <a:pt x="2324" y="307"/>
                </a:cubicBezTo>
                <a:cubicBezTo>
                  <a:pt x="2326" y="305"/>
                  <a:pt x="2319" y="287"/>
                  <a:pt x="2318" y="284"/>
                </a:cubicBezTo>
                <a:cubicBezTo>
                  <a:pt x="2316" y="280"/>
                  <a:pt x="2321" y="267"/>
                  <a:pt x="2310" y="272"/>
                </a:cubicBezTo>
                <a:cubicBezTo>
                  <a:pt x="2298" y="278"/>
                  <a:pt x="2317" y="287"/>
                  <a:pt x="2314" y="293"/>
                </a:cubicBezTo>
                <a:cubicBezTo>
                  <a:pt x="2311" y="299"/>
                  <a:pt x="2310" y="288"/>
                  <a:pt x="2308" y="301"/>
                </a:cubicBezTo>
                <a:cubicBezTo>
                  <a:pt x="2308" y="304"/>
                  <a:pt x="2307" y="312"/>
                  <a:pt x="2303" y="313"/>
                </a:cubicBezTo>
                <a:cubicBezTo>
                  <a:pt x="2303" y="314"/>
                  <a:pt x="2293" y="294"/>
                  <a:pt x="2294" y="294"/>
                </a:cubicBezTo>
                <a:cubicBezTo>
                  <a:pt x="2289" y="293"/>
                  <a:pt x="2294" y="301"/>
                  <a:pt x="2287" y="296"/>
                </a:cubicBezTo>
                <a:cubicBezTo>
                  <a:pt x="2284" y="295"/>
                  <a:pt x="2273" y="302"/>
                  <a:pt x="2272" y="305"/>
                </a:cubicBezTo>
                <a:cubicBezTo>
                  <a:pt x="2269" y="315"/>
                  <a:pt x="2271" y="330"/>
                  <a:pt x="2270" y="340"/>
                </a:cubicBezTo>
                <a:cubicBezTo>
                  <a:pt x="2269" y="344"/>
                  <a:pt x="2283" y="342"/>
                  <a:pt x="2277" y="346"/>
                </a:cubicBezTo>
                <a:cubicBezTo>
                  <a:pt x="2275" y="347"/>
                  <a:pt x="2268" y="350"/>
                  <a:pt x="2268" y="350"/>
                </a:cubicBezTo>
                <a:cubicBezTo>
                  <a:pt x="2267" y="352"/>
                  <a:pt x="2259" y="357"/>
                  <a:pt x="2257" y="356"/>
                </a:cubicBezTo>
                <a:cubicBezTo>
                  <a:pt x="2250" y="353"/>
                  <a:pt x="2260" y="352"/>
                  <a:pt x="2261" y="350"/>
                </a:cubicBezTo>
                <a:cubicBezTo>
                  <a:pt x="2260" y="351"/>
                  <a:pt x="2234" y="337"/>
                  <a:pt x="2236" y="351"/>
                </a:cubicBezTo>
                <a:cubicBezTo>
                  <a:pt x="2235" y="351"/>
                  <a:pt x="2234" y="352"/>
                  <a:pt x="2234" y="352"/>
                </a:cubicBezTo>
                <a:cubicBezTo>
                  <a:pt x="2234" y="353"/>
                  <a:pt x="2235" y="354"/>
                  <a:pt x="2236" y="355"/>
                </a:cubicBezTo>
                <a:cubicBezTo>
                  <a:pt x="2232" y="361"/>
                  <a:pt x="2219" y="351"/>
                  <a:pt x="2218" y="361"/>
                </a:cubicBezTo>
                <a:cubicBezTo>
                  <a:pt x="2218" y="364"/>
                  <a:pt x="2213" y="359"/>
                  <a:pt x="2212" y="359"/>
                </a:cubicBezTo>
                <a:cubicBezTo>
                  <a:pt x="2207" y="360"/>
                  <a:pt x="2201" y="364"/>
                  <a:pt x="2196" y="364"/>
                </a:cubicBezTo>
                <a:cubicBezTo>
                  <a:pt x="2188" y="364"/>
                  <a:pt x="2189" y="385"/>
                  <a:pt x="2189" y="389"/>
                </a:cubicBezTo>
                <a:cubicBezTo>
                  <a:pt x="2186" y="403"/>
                  <a:pt x="2178" y="416"/>
                  <a:pt x="2175" y="430"/>
                </a:cubicBezTo>
                <a:cubicBezTo>
                  <a:pt x="2171" y="443"/>
                  <a:pt x="2168" y="440"/>
                  <a:pt x="2181" y="440"/>
                </a:cubicBezTo>
                <a:cubicBezTo>
                  <a:pt x="2185" y="440"/>
                  <a:pt x="2185" y="451"/>
                  <a:pt x="2187" y="453"/>
                </a:cubicBezTo>
                <a:cubicBezTo>
                  <a:pt x="2192" y="455"/>
                  <a:pt x="2187" y="444"/>
                  <a:pt x="2191" y="445"/>
                </a:cubicBezTo>
                <a:cubicBezTo>
                  <a:pt x="2195" y="446"/>
                  <a:pt x="2192" y="455"/>
                  <a:pt x="2193" y="455"/>
                </a:cubicBezTo>
                <a:cubicBezTo>
                  <a:pt x="2198" y="455"/>
                  <a:pt x="2200" y="443"/>
                  <a:pt x="2201" y="444"/>
                </a:cubicBezTo>
                <a:cubicBezTo>
                  <a:pt x="2206" y="446"/>
                  <a:pt x="2209" y="444"/>
                  <a:pt x="2214" y="447"/>
                </a:cubicBezTo>
                <a:cubicBezTo>
                  <a:pt x="2220" y="450"/>
                  <a:pt x="2224" y="453"/>
                  <a:pt x="2224" y="459"/>
                </a:cubicBezTo>
                <a:cubicBezTo>
                  <a:pt x="2224" y="461"/>
                  <a:pt x="2228" y="469"/>
                  <a:pt x="2229" y="469"/>
                </a:cubicBezTo>
                <a:cubicBezTo>
                  <a:pt x="2233" y="471"/>
                  <a:pt x="2233" y="494"/>
                  <a:pt x="2234" y="499"/>
                </a:cubicBezTo>
                <a:cubicBezTo>
                  <a:pt x="2239" y="502"/>
                  <a:pt x="2240" y="516"/>
                  <a:pt x="2240" y="521"/>
                </a:cubicBezTo>
                <a:cubicBezTo>
                  <a:pt x="2240" y="539"/>
                  <a:pt x="2232" y="569"/>
                  <a:pt x="2223" y="584"/>
                </a:cubicBezTo>
                <a:cubicBezTo>
                  <a:pt x="2218" y="591"/>
                  <a:pt x="2211" y="602"/>
                  <a:pt x="2202" y="595"/>
                </a:cubicBezTo>
                <a:cubicBezTo>
                  <a:pt x="2197" y="590"/>
                  <a:pt x="2189" y="602"/>
                  <a:pt x="2186" y="605"/>
                </a:cubicBezTo>
                <a:cubicBezTo>
                  <a:pt x="2181" y="613"/>
                  <a:pt x="2193" y="621"/>
                  <a:pt x="2183" y="629"/>
                </a:cubicBezTo>
                <a:cubicBezTo>
                  <a:pt x="2175" y="636"/>
                  <a:pt x="2177" y="641"/>
                  <a:pt x="2185" y="647"/>
                </a:cubicBezTo>
                <a:cubicBezTo>
                  <a:pt x="2193" y="654"/>
                  <a:pt x="2197" y="664"/>
                  <a:pt x="2200" y="673"/>
                </a:cubicBezTo>
                <a:cubicBezTo>
                  <a:pt x="2205" y="686"/>
                  <a:pt x="2198" y="684"/>
                  <a:pt x="2190" y="688"/>
                </a:cubicBezTo>
                <a:cubicBezTo>
                  <a:pt x="2182" y="692"/>
                  <a:pt x="2170" y="690"/>
                  <a:pt x="2180" y="679"/>
                </a:cubicBezTo>
                <a:cubicBezTo>
                  <a:pt x="2181" y="673"/>
                  <a:pt x="2173" y="672"/>
                  <a:pt x="2173" y="668"/>
                </a:cubicBezTo>
                <a:cubicBezTo>
                  <a:pt x="2175" y="668"/>
                  <a:pt x="2177" y="669"/>
                  <a:pt x="2178" y="668"/>
                </a:cubicBezTo>
                <a:cubicBezTo>
                  <a:pt x="2179" y="653"/>
                  <a:pt x="2161" y="663"/>
                  <a:pt x="2160" y="654"/>
                </a:cubicBezTo>
                <a:cubicBezTo>
                  <a:pt x="2159" y="650"/>
                  <a:pt x="2166" y="641"/>
                  <a:pt x="2160" y="639"/>
                </a:cubicBezTo>
                <a:cubicBezTo>
                  <a:pt x="2151" y="637"/>
                  <a:pt x="2149" y="635"/>
                  <a:pt x="2141" y="641"/>
                </a:cubicBezTo>
                <a:cubicBezTo>
                  <a:pt x="2139" y="642"/>
                  <a:pt x="2128" y="653"/>
                  <a:pt x="2127" y="648"/>
                </a:cubicBezTo>
                <a:cubicBezTo>
                  <a:pt x="2127" y="648"/>
                  <a:pt x="2132" y="635"/>
                  <a:pt x="2132" y="635"/>
                </a:cubicBezTo>
                <a:cubicBezTo>
                  <a:pt x="2136" y="629"/>
                  <a:pt x="2128" y="620"/>
                  <a:pt x="2123" y="626"/>
                </a:cubicBezTo>
                <a:cubicBezTo>
                  <a:pt x="2121" y="629"/>
                  <a:pt x="2115" y="637"/>
                  <a:pt x="2114" y="640"/>
                </a:cubicBezTo>
                <a:cubicBezTo>
                  <a:pt x="2110" y="649"/>
                  <a:pt x="2111" y="645"/>
                  <a:pt x="2104" y="648"/>
                </a:cubicBezTo>
                <a:cubicBezTo>
                  <a:pt x="2103" y="653"/>
                  <a:pt x="2106" y="656"/>
                  <a:pt x="2108" y="660"/>
                </a:cubicBezTo>
                <a:cubicBezTo>
                  <a:pt x="2111" y="664"/>
                  <a:pt x="2113" y="658"/>
                  <a:pt x="2115" y="663"/>
                </a:cubicBezTo>
                <a:cubicBezTo>
                  <a:pt x="2116" y="665"/>
                  <a:pt x="2117" y="667"/>
                  <a:pt x="2118" y="669"/>
                </a:cubicBezTo>
                <a:cubicBezTo>
                  <a:pt x="2121" y="672"/>
                  <a:pt x="2126" y="661"/>
                  <a:pt x="2131" y="660"/>
                </a:cubicBezTo>
                <a:cubicBezTo>
                  <a:pt x="2132" y="660"/>
                  <a:pt x="2146" y="664"/>
                  <a:pt x="2146" y="664"/>
                </a:cubicBezTo>
                <a:cubicBezTo>
                  <a:pt x="2152" y="672"/>
                  <a:pt x="2135" y="672"/>
                  <a:pt x="2132" y="675"/>
                </a:cubicBezTo>
                <a:cubicBezTo>
                  <a:pt x="2130" y="678"/>
                  <a:pt x="2123" y="690"/>
                  <a:pt x="2126" y="694"/>
                </a:cubicBezTo>
                <a:cubicBezTo>
                  <a:pt x="2128" y="696"/>
                  <a:pt x="2132" y="695"/>
                  <a:pt x="2134" y="698"/>
                </a:cubicBezTo>
                <a:cubicBezTo>
                  <a:pt x="2137" y="701"/>
                  <a:pt x="2140" y="707"/>
                  <a:pt x="2141" y="711"/>
                </a:cubicBezTo>
                <a:cubicBezTo>
                  <a:pt x="2142" y="712"/>
                  <a:pt x="2152" y="722"/>
                  <a:pt x="2151" y="723"/>
                </a:cubicBezTo>
                <a:cubicBezTo>
                  <a:pt x="2148" y="727"/>
                  <a:pt x="2144" y="721"/>
                  <a:pt x="2141" y="723"/>
                </a:cubicBezTo>
                <a:cubicBezTo>
                  <a:pt x="2139" y="725"/>
                  <a:pt x="2152" y="728"/>
                  <a:pt x="2152" y="728"/>
                </a:cubicBezTo>
                <a:cubicBezTo>
                  <a:pt x="2152" y="733"/>
                  <a:pt x="2146" y="739"/>
                  <a:pt x="2141" y="739"/>
                </a:cubicBezTo>
                <a:cubicBezTo>
                  <a:pt x="2141" y="740"/>
                  <a:pt x="2156" y="740"/>
                  <a:pt x="2156" y="741"/>
                </a:cubicBezTo>
                <a:cubicBezTo>
                  <a:pt x="2157" y="744"/>
                  <a:pt x="2152" y="745"/>
                  <a:pt x="2151" y="747"/>
                </a:cubicBezTo>
                <a:cubicBezTo>
                  <a:pt x="2150" y="749"/>
                  <a:pt x="2154" y="750"/>
                  <a:pt x="2154" y="752"/>
                </a:cubicBezTo>
                <a:cubicBezTo>
                  <a:pt x="2153" y="757"/>
                  <a:pt x="2150" y="765"/>
                  <a:pt x="2147" y="769"/>
                </a:cubicBezTo>
                <a:cubicBezTo>
                  <a:pt x="2140" y="777"/>
                  <a:pt x="2144" y="785"/>
                  <a:pt x="2136" y="791"/>
                </a:cubicBezTo>
                <a:cubicBezTo>
                  <a:pt x="2136" y="792"/>
                  <a:pt x="2136" y="792"/>
                  <a:pt x="2137" y="792"/>
                </a:cubicBezTo>
                <a:cubicBezTo>
                  <a:pt x="2133" y="803"/>
                  <a:pt x="2118" y="810"/>
                  <a:pt x="2109" y="813"/>
                </a:cubicBezTo>
                <a:cubicBezTo>
                  <a:pt x="2104" y="815"/>
                  <a:pt x="2102" y="815"/>
                  <a:pt x="2096" y="816"/>
                </a:cubicBezTo>
                <a:cubicBezTo>
                  <a:pt x="2091" y="818"/>
                  <a:pt x="2089" y="825"/>
                  <a:pt x="2085" y="821"/>
                </a:cubicBezTo>
                <a:cubicBezTo>
                  <a:pt x="2083" y="826"/>
                  <a:pt x="2078" y="823"/>
                  <a:pt x="2078" y="829"/>
                </a:cubicBezTo>
                <a:cubicBezTo>
                  <a:pt x="2078" y="834"/>
                  <a:pt x="2077" y="832"/>
                  <a:pt x="2073" y="833"/>
                </a:cubicBezTo>
                <a:cubicBezTo>
                  <a:pt x="2071" y="824"/>
                  <a:pt x="2060" y="823"/>
                  <a:pt x="2053" y="829"/>
                </a:cubicBezTo>
                <a:cubicBezTo>
                  <a:pt x="2051" y="830"/>
                  <a:pt x="2036" y="847"/>
                  <a:pt x="2041" y="849"/>
                </a:cubicBezTo>
                <a:cubicBezTo>
                  <a:pt x="2048" y="858"/>
                  <a:pt x="2059" y="871"/>
                  <a:pt x="2068" y="876"/>
                </a:cubicBezTo>
                <a:cubicBezTo>
                  <a:pt x="2073" y="879"/>
                  <a:pt x="2071" y="896"/>
                  <a:pt x="2075" y="899"/>
                </a:cubicBezTo>
                <a:cubicBezTo>
                  <a:pt x="2086" y="906"/>
                  <a:pt x="2055" y="922"/>
                  <a:pt x="2055" y="922"/>
                </a:cubicBezTo>
                <a:cubicBezTo>
                  <a:pt x="2054" y="926"/>
                  <a:pt x="2045" y="933"/>
                  <a:pt x="2040" y="935"/>
                </a:cubicBezTo>
                <a:cubicBezTo>
                  <a:pt x="2037" y="931"/>
                  <a:pt x="2047" y="922"/>
                  <a:pt x="2039" y="921"/>
                </a:cubicBezTo>
                <a:cubicBezTo>
                  <a:pt x="2036" y="921"/>
                  <a:pt x="2030" y="917"/>
                  <a:pt x="2030" y="914"/>
                </a:cubicBezTo>
                <a:cubicBezTo>
                  <a:pt x="2024" y="917"/>
                  <a:pt x="2010" y="892"/>
                  <a:pt x="2003" y="896"/>
                </a:cubicBezTo>
                <a:cubicBezTo>
                  <a:pt x="1998" y="899"/>
                  <a:pt x="1997" y="916"/>
                  <a:pt x="1996" y="922"/>
                </a:cubicBezTo>
                <a:cubicBezTo>
                  <a:pt x="1996" y="926"/>
                  <a:pt x="1997" y="929"/>
                  <a:pt x="2001" y="928"/>
                </a:cubicBezTo>
                <a:cubicBezTo>
                  <a:pt x="2002" y="931"/>
                  <a:pt x="2003" y="933"/>
                  <a:pt x="2003" y="935"/>
                </a:cubicBezTo>
                <a:cubicBezTo>
                  <a:pt x="2005" y="938"/>
                  <a:pt x="2006" y="947"/>
                  <a:pt x="2009" y="947"/>
                </a:cubicBezTo>
                <a:cubicBezTo>
                  <a:pt x="2012" y="947"/>
                  <a:pt x="2018" y="953"/>
                  <a:pt x="2021" y="955"/>
                </a:cubicBezTo>
                <a:cubicBezTo>
                  <a:pt x="2031" y="962"/>
                  <a:pt x="2029" y="968"/>
                  <a:pt x="2031" y="979"/>
                </a:cubicBezTo>
                <a:cubicBezTo>
                  <a:pt x="2033" y="984"/>
                  <a:pt x="2040" y="988"/>
                  <a:pt x="2039" y="994"/>
                </a:cubicBezTo>
                <a:cubicBezTo>
                  <a:pt x="2034" y="996"/>
                  <a:pt x="2022" y="990"/>
                  <a:pt x="2020" y="986"/>
                </a:cubicBezTo>
                <a:cubicBezTo>
                  <a:pt x="2018" y="983"/>
                  <a:pt x="2013" y="974"/>
                  <a:pt x="2010" y="974"/>
                </a:cubicBezTo>
                <a:cubicBezTo>
                  <a:pt x="2011" y="975"/>
                  <a:pt x="1994" y="928"/>
                  <a:pt x="1989" y="939"/>
                </a:cubicBezTo>
                <a:cubicBezTo>
                  <a:pt x="1986" y="927"/>
                  <a:pt x="1993" y="913"/>
                  <a:pt x="1989" y="901"/>
                </a:cubicBezTo>
                <a:cubicBezTo>
                  <a:pt x="1986" y="890"/>
                  <a:pt x="1980" y="881"/>
                  <a:pt x="1978" y="870"/>
                </a:cubicBezTo>
                <a:cubicBezTo>
                  <a:pt x="1975" y="853"/>
                  <a:pt x="1947" y="885"/>
                  <a:pt x="1952" y="865"/>
                </a:cubicBezTo>
                <a:cubicBezTo>
                  <a:pt x="1955" y="854"/>
                  <a:pt x="1943" y="843"/>
                  <a:pt x="1937" y="835"/>
                </a:cubicBezTo>
                <a:cubicBezTo>
                  <a:pt x="1931" y="827"/>
                  <a:pt x="1925" y="813"/>
                  <a:pt x="1915" y="818"/>
                </a:cubicBezTo>
                <a:cubicBezTo>
                  <a:pt x="1909" y="823"/>
                  <a:pt x="1902" y="817"/>
                  <a:pt x="1897" y="825"/>
                </a:cubicBezTo>
                <a:cubicBezTo>
                  <a:pt x="1895" y="829"/>
                  <a:pt x="1888" y="838"/>
                  <a:pt x="1885" y="840"/>
                </a:cubicBezTo>
                <a:cubicBezTo>
                  <a:pt x="1877" y="842"/>
                  <a:pt x="1860" y="860"/>
                  <a:pt x="1857" y="868"/>
                </a:cubicBezTo>
                <a:cubicBezTo>
                  <a:pt x="1853" y="876"/>
                  <a:pt x="1842" y="871"/>
                  <a:pt x="1842" y="882"/>
                </a:cubicBezTo>
                <a:cubicBezTo>
                  <a:pt x="1842" y="888"/>
                  <a:pt x="1843" y="897"/>
                  <a:pt x="1843" y="903"/>
                </a:cubicBezTo>
                <a:cubicBezTo>
                  <a:pt x="1844" y="906"/>
                  <a:pt x="1843" y="922"/>
                  <a:pt x="1840" y="924"/>
                </a:cubicBezTo>
                <a:cubicBezTo>
                  <a:pt x="1833" y="929"/>
                  <a:pt x="1832" y="930"/>
                  <a:pt x="1828" y="938"/>
                </a:cubicBezTo>
                <a:cubicBezTo>
                  <a:pt x="1822" y="942"/>
                  <a:pt x="1814" y="924"/>
                  <a:pt x="1813" y="920"/>
                </a:cubicBezTo>
                <a:cubicBezTo>
                  <a:pt x="1813" y="911"/>
                  <a:pt x="1804" y="906"/>
                  <a:pt x="1799" y="899"/>
                </a:cubicBezTo>
                <a:cubicBezTo>
                  <a:pt x="1793" y="890"/>
                  <a:pt x="1794" y="880"/>
                  <a:pt x="1789" y="871"/>
                </a:cubicBezTo>
                <a:cubicBezTo>
                  <a:pt x="1784" y="863"/>
                  <a:pt x="1782" y="850"/>
                  <a:pt x="1781" y="841"/>
                </a:cubicBezTo>
                <a:cubicBezTo>
                  <a:pt x="1780" y="836"/>
                  <a:pt x="1781" y="823"/>
                  <a:pt x="1779" y="820"/>
                </a:cubicBezTo>
                <a:cubicBezTo>
                  <a:pt x="1776" y="815"/>
                  <a:pt x="1772" y="829"/>
                  <a:pt x="1772" y="830"/>
                </a:cubicBezTo>
                <a:cubicBezTo>
                  <a:pt x="1768" y="842"/>
                  <a:pt x="1749" y="819"/>
                  <a:pt x="1748" y="821"/>
                </a:cubicBezTo>
                <a:cubicBezTo>
                  <a:pt x="1750" y="818"/>
                  <a:pt x="1761" y="824"/>
                  <a:pt x="1761" y="817"/>
                </a:cubicBezTo>
                <a:cubicBezTo>
                  <a:pt x="1760" y="813"/>
                  <a:pt x="1752" y="815"/>
                  <a:pt x="1750" y="815"/>
                </a:cubicBezTo>
                <a:cubicBezTo>
                  <a:pt x="1746" y="815"/>
                  <a:pt x="1742" y="809"/>
                  <a:pt x="1736" y="808"/>
                </a:cubicBezTo>
                <a:cubicBezTo>
                  <a:pt x="1730" y="807"/>
                  <a:pt x="1732" y="800"/>
                  <a:pt x="1727" y="797"/>
                </a:cubicBezTo>
                <a:cubicBezTo>
                  <a:pt x="1714" y="789"/>
                  <a:pt x="1693" y="796"/>
                  <a:pt x="1679" y="795"/>
                </a:cubicBezTo>
                <a:cubicBezTo>
                  <a:pt x="1672" y="795"/>
                  <a:pt x="1660" y="795"/>
                  <a:pt x="1655" y="791"/>
                </a:cubicBezTo>
                <a:cubicBezTo>
                  <a:pt x="1651" y="789"/>
                  <a:pt x="1651" y="783"/>
                  <a:pt x="1647" y="781"/>
                </a:cubicBezTo>
                <a:cubicBezTo>
                  <a:pt x="1641" y="778"/>
                  <a:pt x="1635" y="784"/>
                  <a:pt x="1629" y="783"/>
                </a:cubicBezTo>
                <a:cubicBezTo>
                  <a:pt x="1624" y="782"/>
                  <a:pt x="1618" y="779"/>
                  <a:pt x="1614" y="776"/>
                </a:cubicBezTo>
                <a:cubicBezTo>
                  <a:pt x="1611" y="774"/>
                  <a:pt x="1607" y="773"/>
                  <a:pt x="1603" y="773"/>
                </a:cubicBezTo>
                <a:cubicBezTo>
                  <a:pt x="1603" y="769"/>
                  <a:pt x="1602" y="766"/>
                  <a:pt x="1599" y="763"/>
                </a:cubicBezTo>
                <a:cubicBezTo>
                  <a:pt x="1596" y="760"/>
                  <a:pt x="1591" y="757"/>
                  <a:pt x="1587" y="755"/>
                </a:cubicBezTo>
                <a:cubicBezTo>
                  <a:pt x="1573" y="750"/>
                  <a:pt x="1582" y="771"/>
                  <a:pt x="1587" y="775"/>
                </a:cubicBezTo>
                <a:cubicBezTo>
                  <a:pt x="1596" y="782"/>
                  <a:pt x="1599" y="790"/>
                  <a:pt x="1602" y="801"/>
                </a:cubicBezTo>
                <a:cubicBezTo>
                  <a:pt x="1603" y="798"/>
                  <a:pt x="1604" y="787"/>
                  <a:pt x="1607" y="788"/>
                </a:cubicBezTo>
                <a:cubicBezTo>
                  <a:pt x="1609" y="795"/>
                  <a:pt x="1607" y="805"/>
                  <a:pt x="1617" y="807"/>
                </a:cubicBezTo>
                <a:cubicBezTo>
                  <a:pt x="1621" y="808"/>
                  <a:pt x="1634" y="803"/>
                  <a:pt x="1637" y="800"/>
                </a:cubicBezTo>
                <a:cubicBezTo>
                  <a:pt x="1638" y="798"/>
                  <a:pt x="1645" y="785"/>
                  <a:pt x="1649" y="789"/>
                </a:cubicBezTo>
                <a:cubicBezTo>
                  <a:pt x="1654" y="796"/>
                  <a:pt x="1644" y="805"/>
                  <a:pt x="1657" y="808"/>
                </a:cubicBezTo>
                <a:cubicBezTo>
                  <a:pt x="1665" y="810"/>
                  <a:pt x="1668" y="811"/>
                  <a:pt x="1674" y="815"/>
                </a:cubicBezTo>
                <a:cubicBezTo>
                  <a:pt x="1683" y="823"/>
                  <a:pt x="1669" y="831"/>
                  <a:pt x="1667" y="836"/>
                </a:cubicBezTo>
                <a:cubicBezTo>
                  <a:pt x="1663" y="843"/>
                  <a:pt x="1662" y="844"/>
                  <a:pt x="1662" y="851"/>
                </a:cubicBezTo>
                <a:cubicBezTo>
                  <a:pt x="1658" y="853"/>
                  <a:pt x="1655" y="855"/>
                  <a:pt x="1651" y="858"/>
                </a:cubicBezTo>
                <a:cubicBezTo>
                  <a:pt x="1644" y="863"/>
                  <a:pt x="1637" y="867"/>
                  <a:pt x="1629" y="871"/>
                </a:cubicBezTo>
                <a:cubicBezTo>
                  <a:pt x="1608" y="881"/>
                  <a:pt x="1589" y="892"/>
                  <a:pt x="1567" y="899"/>
                </a:cubicBezTo>
                <a:cubicBezTo>
                  <a:pt x="1543" y="907"/>
                  <a:pt x="1548" y="885"/>
                  <a:pt x="1543" y="870"/>
                </a:cubicBezTo>
                <a:cubicBezTo>
                  <a:pt x="1539" y="860"/>
                  <a:pt x="1530" y="852"/>
                  <a:pt x="1523" y="843"/>
                </a:cubicBezTo>
                <a:cubicBezTo>
                  <a:pt x="1515" y="833"/>
                  <a:pt x="1512" y="821"/>
                  <a:pt x="1506" y="810"/>
                </a:cubicBezTo>
                <a:cubicBezTo>
                  <a:pt x="1500" y="800"/>
                  <a:pt x="1493" y="791"/>
                  <a:pt x="1486" y="782"/>
                </a:cubicBezTo>
                <a:cubicBezTo>
                  <a:pt x="1483" y="778"/>
                  <a:pt x="1480" y="769"/>
                  <a:pt x="1475" y="766"/>
                </a:cubicBezTo>
                <a:cubicBezTo>
                  <a:pt x="1472" y="764"/>
                  <a:pt x="1473" y="774"/>
                  <a:pt x="1473" y="774"/>
                </a:cubicBezTo>
                <a:cubicBezTo>
                  <a:pt x="1468" y="775"/>
                  <a:pt x="1465" y="760"/>
                  <a:pt x="1457" y="759"/>
                </a:cubicBezTo>
                <a:cubicBezTo>
                  <a:pt x="1456" y="767"/>
                  <a:pt x="1463" y="772"/>
                  <a:pt x="1468" y="777"/>
                </a:cubicBezTo>
                <a:cubicBezTo>
                  <a:pt x="1473" y="783"/>
                  <a:pt x="1473" y="791"/>
                  <a:pt x="1477" y="797"/>
                </a:cubicBezTo>
                <a:cubicBezTo>
                  <a:pt x="1481" y="802"/>
                  <a:pt x="1487" y="807"/>
                  <a:pt x="1485" y="814"/>
                </a:cubicBezTo>
                <a:cubicBezTo>
                  <a:pt x="1483" y="820"/>
                  <a:pt x="1490" y="820"/>
                  <a:pt x="1493" y="824"/>
                </a:cubicBezTo>
                <a:cubicBezTo>
                  <a:pt x="1502" y="832"/>
                  <a:pt x="1497" y="851"/>
                  <a:pt x="1506" y="857"/>
                </a:cubicBezTo>
                <a:cubicBezTo>
                  <a:pt x="1513" y="861"/>
                  <a:pt x="1514" y="867"/>
                  <a:pt x="1519" y="874"/>
                </a:cubicBezTo>
                <a:cubicBezTo>
                  <a:pt x="1525" y="881"/>
                  <a:pt x="1530" y="885"/>
                  <a:pt x="1537" y="891"/>
                </a:cubicBezTo>
                <a:cubicBezTo>
                  <a:pt x="1541" y="895"/>
                  <a:pt x="1549" y="905"/>
                  <a:pt x="1548" y="910"/>
                </a:cubicBezTo>
                <a:cubicBezTo>
                  <a:pt x="1548" y="915"/>
                  <a:pt x="1554" y="917"/>
                  <a:pt x="1558" y="919"/>
                </a:cubicBezTo>
                <a:cubicBezTo>
                  <a:pt x="1564" y="923"/>
                  <a:pt x="1572" y="919"/>
                  <a:pt x="1578" y="918"/>
                </a:cubicBezTo>
                <a:cubicBezTo>
                  <a:pt x="1588" y="916"/>
                  <a:pt x="1596" y="915"/>
                  <a:pt x="1606" y="912"/>
                </a:cubicBezTo>
                <a:cubicBezTo>
                  <a:pt x="1622" y="907"/>
                  <a:pt x="1612" y="925"/>
                  <a:pt x="1608" y="934"/>
                </a:cubicBezTo>
                <a:cubicBezTo>
                  <a:pt x="1603" y="946"/>
                  <a:pt x="1595" y="959"/>
                  <a:pt x="1587" y="969"/>
                </a:cubicBezTo>
                <a:cubicBezTo>
                  <a:pt x="1567" y="993"/>
                  <a:pt x="1536" y="1006"/>
                  <a:pt x="1522" y="1035"/>
                </a:cubicBezTo>
                <a:cubicBezTo>
                  <a:pt x="1518" y="1041"/>
                  <a:pt x="1514" y="1047"/>
                  <a:pt x="1516" y="1055"/>
                </a:cubicBezTo>
                <a:cubicBezTo>
                  <a:pt x="1518" y="1060"/>
                  <a:pt x="1521" y="1068"/>
                  <a:pt x="1520" y="1074"/>
                </a:cubicBezTo>
                <a:cubicBezTo>
                  <a:pt x="1518" y="1082"/>
                  <a:pt x="1526" y="1082"/>
                  <a:pt x="1527" y="1089"/>
                </a:cubicBezTo>
                <a:cubicBezTo>
                  <a:pt x="1528" y="1096"/>
                  <a:pt x="1527" y="1104"/>
                  <a:pt x="1527" y="1111"/>
                </a:cubicBezTo>
                <a:cubicBezTo>
                  <a:pt x="1529" y="1146"/>
                  <a:pt x="1493" y="1140"/>
                  <a:pt x="1481" y="1164"/>
                </a:cubicBezTo>
                <a:cubicBezTo>
                  <a:pt x="1475" y="1176"/>
                  <a:pt x="1487" y="1189"/>
                  <a:pt x="1480" y="1202"/>
                </a:cubicBezTo>
                <a:cubicBezTo>
                  <a:pt x="1477" y="1207"/>
                  <a:pt x="1457" y="1208"/>
                  <a:pt x="1458" y="1215"/>
                </a:cubicBezTo>
                <a:cubicBezTo>
                  <a:pt x="1459" y="1216"/>
                  <a:pt x="1460" y="1216"/>
                  <a:pt x="1462" y="1216"/>
                </a:cubicBezTo>
                <a:cubicBezTo>
                  <a:pt x="1459" y="1226"/>
                  <a:pt x="1458" y="1234"/>
                  <a:pt x="1451" y="1241"/>
                </a:cubicBezTo>
                <a:cubicBezTo>
                  <a:pt x="1446" y="1246"/>
                  <a:pt x="1437" y="1254"/>
                  <a:pt x="1435" y="1260"/>
                </a:cubicBezTo>
                <a:cubicBezTo>
                  <a:pt x="1434" y="1265"/>
                  <a:pt x="1420" y="1274"/>
                  <a:pt x="1416" y="1278"/>
                </a:cubicBezTo>
                <a:cubicBezTo>
                  <a:pt x="1412" y="1281"/>
                  <a:pt x="1399" y="1281"/>
                  <a:pt x="1401" y="1285"/>
                </a:cubicBezTo>
                <a:cubicBezTo>
                  <a:pt x="1401" y="1285"/>
                  <a:pt x="1377" y="1284"/>
                  <a:pt x="1374" y="1286"/>
                </a:cubicBezTo>
                <a:cubicBezTo>
                  <a:pt x="1369" y="1289"/>
                  <a:pt x="1361" y="1291"/>
                  <a:pt x="1356" y="1291"/>
                </a:cubicBezTo>
                <a:cubicBezTo>
                  <a:pt x="1356" y="1291"/>
                  <a:pt x="1343" y="1282"/>
                  <a:pt x="1344" y="1288"/>
                </a:cubicBezTo>
                <a:cubicBezTo>
                  <a:pt x="1343" y="1285"/>
                  <a:pt x="1346" y="1281"/>
                  <a:pt x="1344" y="1278"/>
                </a:cubicBezTo>
                <a:cubicBezTo>
                  <a:pt x="1336" y="1270"/>
                  <a:pt x="1346" y="1275"/>
                  <a:pt x="1345" y="1269"/>
                </a:cubicBezTo>
                <a:cubicBezTo>
                  <a:pt x="1343" y="1262"/>
                  <a:pt x="1336" y="1254"/>
                  <a:pt x="1336" y="1247"/>
                </a:cubicBezTo>
                <a:cubicBezTo>
                  <a:pt x="1337" y="1238"/>
                  <a:pt x="1317" y="1227"/>
                  <a:pt x="1323" y="1219"/>
                </a:cubicBezTo>
                <a:cubicBezTo>
                  <a:pt x="1323" y="1219"/>
                  <a:pt x="1318" y="1193"/>
                  <a:pt x="1317" y="1192"/>
                </a:cubicBezTo>
                <a:cubicBezTo>
                  <a:pt x="1317" y="1192"/>
                  <a:pt x="1314" y="1180"/>
                  <a:pt x="1314" y="1180"/>
                </a:cubicBezTo>
                <a:cubicBezTo>
                  <a:pt x="1310" y="1163"/>
                  <a:pt x="1297" y="1154"/>
                  <a:pt x="1297" y="1136"/>
                </a:cubicBezTo>
                <a:cubicBezTo>
                  <a:pt x="1297" y="1126"/>
                  <a:pt x="1305" y="1116"/>
                  <a:pt x="1308" y="1107"/>
                </a:cubicBezTo>
                <a:cubicBezTo>
                  <a:pt x="1310" y="1103"/>
                  <a:pt x="1315" y="1102"/>
                  <a:pt x="1315" y="1096"/>
                </a:cubicBezTo>
                <a:cubicBezTo>
                  <a:pt x="1316" y="1091"/>
                  <a:pt x="1311" y="1088"/>
                  <a:pt x="1311" y="1083"/>
                </a:cubicBezTo>
                <a:cubicBezTo>
                  <a:pt x="1311" y="1077"/>
                  <a:pt x="1311" y="1072"/>
                  <a:pt x="1310" y="1068"/>
                </a:cubicBezTo>
                <a:cubicBezTo>
                  <a:pt x="1306" y="1056"/>
                  <a:pt x="1304" y="1042"/>
                  <a:pt x="1292" y="1033"/>
                </a:cubicBezTo>
                <a:cubicBezTo>
                  <a:pt x="1285" y="1028"/>
                  <a:pt x="1279" y="1020"/>
                  <a:pt x="1277" y="1012"/>
                </a:cubicBezTo>
                <a:cubicBezTo>
                  <a:pt x="1276" y="1009"/>
                  <a:pt x="1284" y="1003"/>
                  <a:pt x="1284" y="1002"/>
                </a:cubicBezTo>
                <a:cubicBezTo>
                  <a:pt x="1284" y="998"/>
                  <a:pt x="1280" y="997"/>
                  <a:pt x="1283" y="991"/>
                </a:cubicBezTo>
                <a:cubicBezTo>
                  <a:pt x="1286" y="985"/>
                  <a:pt x="1285" y="981"/>
                  <a:pt x="1285" y="974"/>
                </a:cubicBezTo>
                <a:cubicBezTo>
                  <a:pt x="1285" y="975"/>
                  <a:pt x="1277" y="967"/>
                  <a:pt x="1277" y="967"/>
                </a:cubicBezTo>
                <a:cubicBezTo>
                  <a:pt x="1274" y="965"/>
                  <a:pt x="1272" y="969"/>
                  <a:pt x="1269" y="969"/>
                </a:cubicBezTo>
                <a:cubicBezTo>
                  <a:pt x="1258" y="968"/>
                  <a:pt x="1254" y="973"/>
                  <a:pt x="1248" y="960"/>
                </a:cubicBezTo>
                <a:cubicBezTo>
                  <a:pt x="1236" y="933"/>
                  <a:pt x="1195" y="978"/>
                  <a:pt x="1185" y="962"/>
                </a:cubicBezTo>
                <a:cubicBezTo>
                  <a:pt x="1184" y="960"/>
                  <a:pt x="1169" y="962"/>
                  <a:pt x="1166" y="962"/>
                </a:cubicBezTo>
                <a:cubicBezTo>
                  <a:pt x="1155" y="963"/>
                  <a:pt x="1153" y="972"/>
                  <a:pt x="1143" y="965"/>
                </a:cubicBezTo>
                <a:cubicBezTo>
                  <a:pt x="1137" y="961"/>
                  <a:pt x="1131" y="957"/>
                  <a:pt x="1126" y="953"/>
                </a:cubicBezTo>
                <a:cubicBezTo>
                  <a:pt x="1121" y="951"/>
                  <a:pt x="1112" y="947"/>
                  <a:pt x="1109" y="943"/>
                </a:cubicBezTo>
                <a:cubicBezTo>
                  <a:pt x="1106" y="939"/>
                  <a:pt x="1108" y="931"/>
                  <a:pt x="1105" y="928"/>
                </a:cubicBezTo>
                <a:cubicBezTo>
                  <a:pt x="1102" y="925"/>
                  <a:pt x="1097" y="923"/>
                  <a:pt x="1094" y="919"/>
                </a:cubicBezTo>
                <a:cubicBezTo>
                  <a:pt x="1093" y="917"/>
                  <a:pt x="1088" y="910"/>
                  <a:pt x="1087" y="910"/>
                </a:cubicBezTo>
                <a:cubicBezTo>
                  <a:pt x="1077" y="908"/>
                  <a:pt x="1082" y="902"/>
                  <a:pt x="1080" y="900"/>
                </a:cubicBezTo>
                <a:cubicBezTo>
                  <a:pt x="1079" y="900"/>
                  <a:pt x="1078" y="900"/>
                  <a:pt x="1076" y="900"/>
                </a:cubicBezTo>
                <a:cubicBezTo>
                  <a:pt x="1078" y="902"/>
                  <a:pt x="1078" y="893"/>
                  <a:pt x="1078" y="892"/>
                </a:cubicBezTo>
                <a:cubicBezTo>
                  <a:pt x="1077" y="890"/>
                  <a:pt x="1074" y="885"/>
                  <a:pt x="1071" y="883"/>
                </a:cubicBezTo>
                <a:cubicBezTo>
                  <a:pt x="1076" y="886"/>
                  <a:pt x="1084" y="859"/>
                  <a:pt x="1083" y="856"/>
                </a:cubicBezTo>
                <a:cubicBezTo>
                  <a:pt x="1083" y="851"/>
                  <a:pt x="1081" y="835"/>
                  <a:pt x="1077" y="836"/>
                </a:cubicBezTo>
                <a:cubicBezTo>
                  <a:pt x="1074" y="836"/>
                  <a:pt x="1083" y="816"/>
                  <a:pt x="1085" y="813"/>
                </a:cubicBezTo>
                <a:cubicBezTo>
                  <a:pt x="1090" y="807"/>
                  <a:pt x="1092" y="796"/>
                  <a:pt x="1098" y="790"/>
                </a:cubicBezTo>
                <a:cubicBezTo>
                  <a:pt x="1102" y="784"/>
                  <a:pt x="1104" y="787"/>
                  <a:pt x="1108" y="780"/>
                </a:cubicBezTo>
                <a:cubicBezTo>
                  <a:pt x="1109" y="777"/>
                  <a:pt x="1110" y="776"/>
                  <a:pt x="1113" y="775"/>
                </a:cubicBezTo>
                <a:cubicBezTo>
                  <a:pt x="1122" y="774"/>
                  <a:pt x="1127" y="768"/>
                  <a:pt x="1132" y="762"/>
                </a:cubicBezTo>
                <a:cubicBezTo>
                  <a:pt x="1136" y="758"/>
                  <a:pt x="1134" y="756"/>
                  <a:pt x="1135" y="752"/>
                </a:cubicBezTo>
                <a:cubicBezTo>
                  <a:pt x="1135" y="748"/>
                  <a:pt x="1137" y="745"/>
                  <a:pt x="1139" y="740"/>
                </a:cubicBezTo>
                <a:cubicBezTo>
                  <a:pt x="1141" y="734"/>
                  <a:pt x="1144" y="729"/>
                  <a:pt x="1152" y="725"/>
                </a:cubicBezTo>
                <a:cubicBezTo>
                  <a:pt x="1162" y="721"/>
                  <a:pt x="1158" y="714"/>
                  <a:pt x="1163" y="709"/>
                </a:cubicBezTo>
                <a:cubicBezTo>
                  <a:pt x="1169" y="702"/>
                  <a:pt x="1167" y="709"/>
                  <a:pt x="1171" y="711"/>
                </a:cubicBezTo>
                <a:cubicBezTo>
                  <a:pt x="1174" y="713"/>
                  <a:pt x="1177" y="711"/>
                  <a:pt x="1180" y="712"/>
                </a:cubicBezTo>
                <a:cubicBezTo>
                  <a:pt x="1186" y="714"/>
                  <a:pt x="1184" y="709"/>
                  <a:pt x="1188" y="713"/>
                </a:cubicBezTo>
                <a:cubicBezTo>
                  <a:pt x="1192" y="716"/>
                  <a:pt x="1199" y="710"/>
                  <a:pt x="1202" y="708"/>
                </a:cubicBezTo>
                <a:cubicBezTo>
                  <a:pt x="1206" y="704"/>
                  <a:pt x="1239" y="692"/>
                  <a:pt x="1244" y="698"/>
                </a:cubicBezTo>
                <a:cubicBezTo>
                  <a:pt x="1246" y="701"/>
                  <a:pt x="1259" y="695"/>
                  <a:pt x="1262" y="696"/>
                </a:cubicBezTo>
                <a:cubicBezTo>
                  <a:pt x="1269" y="697"/>
                  <a:pt x="1272" y="695"/>
                  <a:pt x="1279" y="694"/>
                </a:cubicBezTo>
                <a:cubicBezTo>
                  <a:pt x="1282" y="693"/>
                  <a:pt x="1285" y="699"/>
                  <a:pt x="1285" y="699"/>
                </a:cubicBezTo>
                <a:cubicBezTo>
                  <a:pt x="1286" y="698"/>
                  <a:pt x="1287" y="696"/>
                  <a:pt x="1289" y="695"/>
                </a:cubicBezTo>
                <a:cubicBezTo>
                  <a:pt x="1282" y="698"/>
                  <a:pt x="1291" y="711"/>
                  <a:pt x="1288" y="715"/>
                </a:cubicBezTo>
                <a:cubicBezTo>
                  <a:pt x="1284" y="719"/>
                  <a:pt x="1280" y="722"/>
                  <a:pt x="1286" y="727"/>
                </a:cubicBezTo>
                <a:cubicBezTo>
                  <a:pt x="1289" y="729"/>
                  <a:pt x="1288" y="724"/>
                  <a:pt x="1289" y="724"/>
                </a:cubicBezTo>
                <a:cubicBezTo>
                  <a:pt x="1294" y="726"/>
                  <a:pt x="1294" y="733"/>
                  <a:pt x="1301" y="733"/>
                </a:cubicBezTo>
                <a:cubicBezTo>
                  <a:pt x="1305" y="733"/>
                  <a:pt x="1313" y="731"/>
                  <a:pt x="1316" y="734"/>
                </a:cubicBezTo>
                <a:cubicBezTo>
                  <a:pt x="1318" y="737"/>
                  <a:pt x="1323" y="734"/>
                  <a:pt x="1324" y="738"/>
                </a:cubicBezTo>
                <a:cubicBezTo>
                  <a:pt x="1326" y="745"/>
                  <a:pt x="1327" y="748"/>
                  <a:pt x="1335" y="746"/>
                </a:cubicBezTo>
                <a:cubicBezTo>
                  <a:pt x="1338" y="746"/>
                  <a:pt x="1368" y="768"/>
                  <a:pt x="1360" y="745"/>
                </a:cubicBezTo>
                <a:cubicBezTo>
                  <a:pt x="1356" y="733"/>
                  <a:pt x="1376" y="729"/>
                  <a:pt x="1382" y="736"/>
                </a:cubicBezTo>
                <a:cubicBezTo>
                  <a:pt x="1386" y="740"/>
                  <a:pt x="1394" y="738"/>
                  <a:pt x="1399" y="739"/>
                </a:cubicBezTo>
                <a:cubicBezTo>
                  <a:pt x="1403" y="741"/>
                  <a:pt x="1402" y="742"/>
                  <a:pt x="1411" y="743"/>
                </a:cubicBezTo>
                <a:cubicBezTo>
                  <a:pt x="1416" y="744"/>
                  <a:pt x="1419" y="747"/>
                  <a:pt x="1425" y="747"/>
                </a:cubicBezTo>
                <a:cubicBezTo>
                  <a:pt x="1430" y="747"/>
                  <a:pt x="1436" y="745"/>
                  <a:pt x="1441" y="744"/>
                </a:cubicBezTo>
                <a:cubicBezTo>
                  <a:pt x="1452" y="744"/>
                  <a:pt x="1470" y="752"/>
                  <a:pt x="1474" y="737"/>
                </a:cubicBezTo>
                <a:cubicBezTo>
                  <a:pt x="1477" y="725"/>
                  <a:pt x="1483" y="709"/>
                  <a:pt x="1481" y="696"/>
                </a:cubicBezTo>
                <a:cubicBezTo>
                  <a:pt x="1481" y="693"/>
                  <a:pt x="1457" y="704"/>
                  <a:pt x="1454" y="703"/>
                </a:cubicBezTo>
                <a:cubicBezTo>
                  <a:pt x="1452" y="701"/>
                  <a:pt x="1442" y="693"/>
                  <a:pt x="1439" y="698"/>
                </a:cubicBezTo>
                <a:cubicBezTo>
                  <a:pt x="1437" y="702"/>
                  <a:pt x="1437" y="704"/>
                  <a:pt x="1431" y="703"/>
                </a:cubicBezTo>
                <a:cubicBezTo>
                  <a:pt x="1432" y="703"/>
                  <a:pt x="1432" y="703"/>
                  <a:pt x="1432" y="703"/>
                </a:cubicBezTo>
                <a:cubicBezTo>
                  <a:pt x="1427" y="702"/>
                  <a:pt x="1429" y="698"/>
                  <a:pt x="1423" y="697"/>
                </a:cubicBezTo>
                <a:cubicBezTo>
                  <a:pt x="1420" y="696"/>
                  <a:pt x="1417" y="700"/>
                  <a:pt x="1414" y="698"/>
                </a:cubicBezTo>
                <a:cubicBezTo>
                  <a:pt x="1414" y="697"/>
                  <a:pt x="1415" y="696"/>
                  <a:pt x="1417" y="695"/>
                </a:cubicBezTo>
                <a:cubicBezTo>
                  <a:pt x="1416" y="696"/>
                  <a:pt x="1414" y="696"/>
                  <a:pt x="1412" y="695"/>
                </a:cubicBezTo>
                <a:cubicBezTo>
                  <a:pt x="1417" y="691"/>
                  <a:pt x="1407" y="687"/>
                  <a:pt x="1406" y="685"/>
                </a:cubicBezTo>
                <a:cubicBezTo>
                  <a:pt x="1403" y="681"/>
                  <a:pt x="1408" y="680"/>
                  <a:pt x="1410" y="677"/>
                </a:cubicBezTo>
                <a:cubicBezTo>
                  <a:pt x="1408" y="676"/>
                  <a:pt x="1399" y="662"/>
                  <a:pt x="1409" y="662"/>
                </a:cubicBezTo>
                <a:cubicBezTo>
                  <a:pt x="1411" y="662"/>
                  <a:pt x="1424" y="665"/>
                  <a:pt x="1424" y="662"/>
                </a:cubicBezTo>
                <a:cubicBezTo>
                  <a:pt x="1419" y="663"/>
                  <a:pt x="1429" y="658"/>
                  <a:pt x="1429" y="658"/>
                </a:cubicBezTo>
                <a:cubicBezTo>
                  <a:pt x="1429" y="658"/>
                  <a:pt x="1425" y="657"/>
                  <a:pt x="1424" y="656"/>
                </a:cubicBezTo>
                <a:cubicBezTo>
                  <a:pt x="1425" y="658"/>
                  <a:pt x="1459" y="646"/>
                  <a:pt x="1465" y="646"/>
                </a:cubicBezTo>
                <a:cubicBezTo>
                  <a:pt x="1475" y="646"/>
                  <a:pt x="1479" y="651"/>
                  <a:pt x="1488" y="654"/>
                </a:cubicBezTo>
                <a:cubicBezTo>
                  <a:pt x="1499" y="658"/>
                  <a:pt x="1531" y="650"/>
                  <a:pt x="1512" y="635"/>
                </a:cubicBezTo>
                <a:cubicBezTo>
                  <a:pt x="1501" y="627"/>
                  <a:pt x="1489" y="620"/>
                  <a:pt x="1477" y="613"/>
                </a:cubicBezTo>
                <a:cubicBezTo>
                  <a:pt x="1478" y="613"/>
                  <a:pt x="1479" y="612"/>
                  <a:pt x="1478" y="611"/>
                </a:cubicBezTo>
                <a:cubicBezTo>
                  <a:pt x="1480" y="611"/>
                  <a:pt x="1482" y="612"/>
                  <a:pt x="1484" y="611"/>
                </a:cubicBezTo>
                <a:cubicBezTo>
                  <a:pt x="1483" y="613"/>
                  <a:pt x="1487" y="601"/>
                  <a:pt x="1487" y="603"/>
                </a:cubicBezTo>
                <a:cubicBezTo>
                  <a:pt x="1486" y="602"/>
                  <a:pt x="1484" y="601"/>
                  <a:pt x="1483" y="600"/>
                </a:cubicBezTo>
                <a:cubicBezTo>
                  <a:pt x="1484" y="598"/>
                  <a:pt x="1486" y="598"/>
                  <a:pt x="1488" y="598"/>
                </a:cubicBezTo>
                <a:cubicBezTo>
                  <a:pt x="1488" y="598"/>
                  <a:pt x="1487" y="597"/>
                  <a:pt x="1487" y="597"/>
                </a:cubicBezTo>
                <a:cubicBezTo>
                  <a:pt x="1487" y="598"/>
                  <a:pt x="1496" y="591"/>
                  <a:pt x="1491" y="591"/>
                </a:cubicBezTo>
                <a:cubicBezTo>
                  <a:pt x="1488" y="592"/>
                  <a:pt x="1480" y="593"/>
                  <a:pt x="1477" y="596"/>
                </a:cubicBezTo>
                <a:cubicBezTo>
                  <a:pt x="1476" y="597"/>
                  <a:pt x="1464" y="604"/>
                  <a:pt x="1463" y="604"/>
                </a:cubicBezTo>
                <a:cubicBezTo>
                  <a:pt x="1463" y="604"/>
                  <a:pt x="1465" y="601"/>
                  <a:pt x="1463" y="601"/>
                </a:cubicBezTo>
                <a:cubicBezTo>
                  <a:pt x="1462" y="601"/>
                  <a:pt x="1454" y="605"/>
                  <a:pt x="1455" y="606"/>
                </a:cubicBezTo>
                <a:cubicBezTo>
                  <a:pt x="1455" y="607"/>
                  <a:pt x="1466" y="613"/>
                  <a:pt x="1466" y="613"/>
                </a:cubicBezTo>
                <a:cubicBezTo>
                  <a:pt x="1467" y="610"/>
                  <a:pt x="1458" y="608"/>
                  <a:pt x="1460" y="605"/>
                </a:cubicBezTo>
                <a:cubicBezTo>
                  <a:pt x="1465" y="609"/>
                  <a:pt x="1465" y="613"/>
                  <a:pt x="1472" y="610"/>
                </a:cubicBezTo>
                <a:cubicBezTo>
                  <a:pt x="1475" y="609"/>
                  <a:pt x="1478" y="612"/>
                  <a:pt x="1474" y="614"/>
                </a:cubicBezTo>
                <a:cubicBezTo>
                  <a:pt x="1470" y="617"/>
                  <a:pt x="1456" y="623"/>
                  <a:pt x="1451" y="620"/>
                </a:cubicBezTo>
                <a:cubicBezTo>
                  <a:pt x="1456" y="615"/>
                  <a:pt x="1451" y="613"/>
                  <a:pt x="1446" y="614"/>
                </a:cubicBezTo>
                <a:cubicBezTo>
                  <a:pt x="1446" y="609"/>
                  <a:pt x="1460" y="606"/>
                  <a:pt x="1447" y="605"/>
                </a:cubicBezTo>
                <a:cubicBezTo>
                  <a:pt x="1444" y="605"/>
                  <a:pt x="1438" y="603"/>
                  <a:pt x="1436" y="601"/>
                </a:cubicBezTo>
                <a:cubicBezTo>
                  <a:pt x="1439" y="601"/>
                  <a:pt x="1441" y="601"/>
                  <a:pt x="1443" y="601"/>
                </a:cubicBezTo>
                <a:cubicBezTo>
                  <a:pt x="1443" y="601"/>
                  <a:pt x="1443" y="601"/>
                  <a:pt x="1443" y="601"/>
                </a:cubicBezTo>
                <a:cubicBezTo>
                  <a:pt x="1427" y="594"/>
                  <a:pt x="1419" y="627"/>
                  <a:pt x="1414" y="637"/>
                </a:cubicBezTo>
                <a:cubicBezTo>
                  <a:pt x="1409" y="646"/>
                  <a:pt x="1419" y="647"/>
                  <a:pt x="1422" y="653"/>
                </a:cubicBezTo>
                <a:cubicBezTo>
                  <a:pt x="1424" y="656"/>
                  <a:pt x="1407" y="661"/>
                  <a:pt x="1403" y="664"/>
                </a:cubicBezTo>
                <a:cubicBezTo>
                  <a:pt x="1408" y="659"/>
                  <a:pt x="1386" y="653"/>
                  <a:pt x="1385" y="660"/>
                </a:cubicBezTo>
                <a:cubicBezTo>
                  <a:pt x="1386" y="662"/>
                  <a:pt x="1387" y="663"/>
                  <a:pt x="1389" y="664"/>
                </a:cubicBezTo>
                <a:cubicBezTo>
                  <a:pt x="1388" y="665"/>
                  <a:pt x="1386" y="665"/>
                  <a:pt x="1384" y="664"/>
                </a:cubicBezTo>
                <a:cubicBezTo>
                  <a:pt x="1384" y="665"/>
                  <a:pt x="1385" y="666"/>
                  <a:pt x="1386" y="666"/>
                </a:cubicBezTo>
                <a:cubicBezTo>
                  <a:pt x="1385" y="665"/>
                  <a:pt x="1383" y="665"/>
                  <a:pt x="1382" y="665"/>
                </a:cubicBezTo>
                <a:cubicBezTo>
                  <a:pt x="1382" y="665"/>
                  <a:pt x="1382" y="666"/>
                  <a:pt x="1383" y="667"/>
                </a:cubicBezTo>
                <a:cubicBezTo>
                  <a:pt x="1380" y="667"/>
                  <a:pt x="1380" y="664"/>
                  <a:pt x="1377" y="663"/>
                </a:cubicBezTo>
                <a:cubicBezTo>
                  <a:pt x="1378" y="659"/>
                  <a:pt x="1374" y="665"/>
                  <a:pt x="1375" y="667"/>
                </a:cubicBezTo>
                <a:cubicBezTo>
                  <a:pt x="1377" y="670"/>
                  <a:pt x="1382" y="671"/>
                  <a:pt x="1381" y="676"/>
                </a:cubicBezTo>
                <a:cubicBezTo>
                  <a:pt x="1381" y="675"/>
                  <a:pt x="1380" y="675"/>
                  <a:pt x="1380" y="675"/>
                </a:cubicBezTo>
                <a:cubicBezTo>
                  <a:pt x="1380" y="674"/>
                  <a:pt x="1391" y="686"/>
                  <a:pt x="1392" y="687"/>
                </a:cubicBezTo>
                <a:cubicBezTo>
                  <a:pt x="1389" y="689"/>
                  <a:pt x="1389" y="685"/>
                  <a:pt x="1386" y="685"/>
                </a:cubicBezTo>
                <a:cubicBezTo>
                  <a:pt x="1387" y="686"/>
                  <a:pt x="1386" y="687"/>
                  <a:pt x="1388" y="687"/>
                </a:cubicBezTo>
                <a:cubicBezTo>
                  <a:pt x="1386" y="691"/>
                  <a:pt x="1383" y="686"/>
                  <a:pt x="1380" y="689"/>
                </a:cubicBezTo>
                <a:cubicBezTo>
                  <a:pt x="1381" y="691"/>
                  <a:pt x="1383" y="692"/>
                  <a:pt x="1384" y="693"/>
                </a:cubicBezTo>
                <a:cubicBezTo>
                  <a:pt x="1382" y="694"/>
                  <a:pt x="1381" y="694"/>
                  <a:pt x="1379" y="693"/>
                </a:cubicBezTo>
                <a:cubicBezTo>
                  <a:pt x="1379" y="694"/>
                  <a:pt x="1382" y="699"/>
                  <a:pt x="1381" y="699"/>
                </a:cubicBezTo>
                <a:cubicBezTo>
                  <a:pt x="1379" y="700"/>
                  <a:pt x="1376" y="696"/>
                  <a:pt x="1377" y="702"/>
                </a:cubicBezTo>
                <a:cubicBezTo>
                  <a:pt x="1374" y="701"/>
                  <a:pt x="1375" y="697"/>
                  <a:pt x="1372" y="696"/>
                </a:cubicBezTo>
                <a:cubicBezTo>
                  <a:pt x="1372" y="696"/>
                  <a:pt x="1371" y="696"/>
                  <a:pt x="1370" y="697"/>
                </a:cubicBezTo>
                <a:cubicBezTo>
                  <a:pt x="1367" y="688"/>
                  <a:pt x="1365" y="682"/>
                  <a:pt x="1378" y="687"/>
                </a:cubicBezTo>
                <a:cubicBezTo>
                  <a:pt x="1377" y="683"/>
                  <a:pt x="1363" y="678"/>
                  <a:pt x="1360" y="674"/>
                </a:cubicBezTo>
                <a:cubicBezTo>
                  <a:pt x="1355" y="669"/>
                  <a:pt x="1349" y="664"/>
                  <a:pt x="1350" y="657"/>
                </a:cubicBezTo>
                <a:cubicBezTo>
                  <a:pt x="1352" y="642"/>
                  <a:pt x="1326" y="634"/>
                  <a:pt x="1317" y="627"/>
                </a:cubicBezTo>
                <a:cubicBezTo>
                  <a:pt x="1317" y="626"/>
                  <a:pt x="1317" y="625"/>
                  <a:pt x="1318" y="624"/>
                </a:cubicBezTo>
                <a:cubicBezTo>
                  <a:pt x="1315" y="622"/>
                  <a:pt x="1315" y="618"/>
                  <a:pt x="1311" y="616"/>
                </a:cubicBezTo>
                <a:cubicBezTo>
                  <a:pt x="1311" y="616"/>
                  <a:pt x="1307" y="621"/>
                  <a:pt x="1307" y="621"/>
                </a:cubicBezTo>
                <a:cubicBezTo>
                  <a:pt x="1302" y="615"/>
                  <a:pt x="1306" y="606"/>
                  <a:pt x="1295" y="616"/>
                </a:cubicBezTo>
                <a:cubicBezTo>
                  <a:pt x="1302" y="629"/>
                  <a:pt x="1309" y="648"/>
                  <a:pt x="1327" y="648"/>
                </a:cubicBezTo>
                <a:cubicBezTo>
                  <a:pt x="1320" y="657"/>
                  <a:pt x="1349" y="661"/>
                  <a:pt x="1345" y="667"/>
                </a:cubicBezTo>
                <a:cubicBezTo>
                  <a:pt x="1345" y="668"/>
                  <a:pt x="1325" y="659"/>
                  <a:pt x="1331" y="669"/>
                </a:cubicBezTo>
                <a:cubicBezTo>
                  <a:pt x="1334" y="674"/>
                  <a:pt x="1335" y="690"/>
                  <a:pt x="1325" y="688"/>
                </a:cubicBezTo>
                <a:cubicBezTo>
                  <a:pt x="1324" y="688"/>
                  <a:pt x="1327" y="675"/>
                  <a:pt x="1326" y="673"/>
                </a:cubicBezTo>
                <a:cubicBezTo>
                  <a:pt x="1324" y="669"/>
                  <a:pt x="1318" y="662"/>
                  <a:pt x="1313" y="659"/>
                </a:cubicBezTo>
                <a:cubicBezTo>
                  <a:pt x="1300" y="649"/>
                  <a:pt x="1291" y="642"/>
                  <a:pt x="1280" y="629"/>
                </a:cubicBezTo>
                <a:cubicBezTo>
                  <a:pt x="1271" y="617"/>
                  <a:pt x="1261" y="633"/>
                  <a:pt x="1253" y="637"/>
                </a:cubicBezTo>
                <a:cubicBezTo>
                  <a:pt x="1247" y="641"/>
                  <a:pt x="1241" y="631"/>
                  <a:pt x="1235" y="633"/>
                </a:cubicBezTo>
                <a:cubicBezTo>
                  <a:pt x="1229" y="635"/>
                  <a:pt x="1229" y="643"/>
                  <a:pt x="1228" y="647"/>
                </a:cubicBezTo>
                <a:cubicBezTo>
                  <a:pt x="1227" y="655"/>
                  <a:pt x="1213" y="660"/>
                  <a:pt x="1209" y="666"/>
                </a:cubicBezTo>
                <a:cubicBezTo>
                  <a:pt x="1203" y="674"/>
                  <a:pt x="1210" y="673"/>
                  <a:pt x="1209" y="680"/>
                </a:cubicBezTo>
                <a:cubicBezTo>
                  <a:pt x="1209" y="685"/>
                  <a:pt x="1201" y="685"/>
                  <a:pt x="1203" y="692"/>
                </a:cubicBezTo>
                <a:cubicBezTo>
                  <a:pt x="1196" y="693"/>
                  <a:pt x="1193" y="698"/>
                  <a:pt x="1187" y="698"/>
                </a:cubicBezTo>
                <a:cubicBezTo>
                  <a:pt x="1178" y="698"/>
                  <a:pt x="1176" y="698"/>
                  <a:pt x="1169" y="702"/>
                </a:cubicBezTo>
                <a:cubicBezTo>
                  <a:pt x="1161" y="707"/>
                  <a:pt x="1160" y="697"/>
                  <a:pt x="1154" y="695"/>
                </a:cubicBezTo>
                <a:cubicBezTo>
                  <a:pt x="1152" y="693"/>
                  <a:pt x="1142" y="693"/>
                  <a:pt x="1139" y="694"/>
                </a:cubicBezTo>
                <a:cubicBezTo>
                  <a:pt x="1137" y="686"/>
                  <a:pt x="1142" y="684"/>
                  <a:pt x="1137" y="678"/>
                </a:cubicBezTo>
                <a:cubicBezTo>
                  <a:pt x="1135" y="675"/>
                  <a:pt x="1143" y="664"/>
                  <a:pt x="1143" y="660"/>
                </a:cubicBezTo>
                <a:cubicBezTo>
                  <a:pt x="1144" y="652"/>
                  <a:pt x="1134" y="629"/>
                  <a:pt x="1153" y="632"/>
                </a:cubicBezTo>
                <a:cubicBezTo>
                  <a:pt x="1157" y="633"/>
                  <a:pt x="1162" y="631"/>
                  <a:pt x="1166" y="632"/>
                </a:cubicBezTo>
                <a:cubicBezTo>
                  <a:pt x="1168" y="634"/>
                  <a:pt x="1171" y="635"/>
                  <a:pt x="1173" y="636"/>
                </a:cubicBezTo>
                <a:cubicBezTo>
                  <a:pt x="1178" y="635"/>
                  <a:pt x="1178" y="632"/>
                  <a:pt x="1184" y="633"/>
                </a:cubicBezTo>
                <a:cubicBezTo>
                  <a:pt x="1204" y="638"/>
                  <a:pt x="1193" y="626"/>
                  <a:pt x="1199" y="615"/>
                </a:cubicBezTo>
                <a:cubicBezTo>
                  <a:pt x="1201" y="612"/>
                  <a:pt x="1204" y="618"/>
                  <a:pt x="1204" y="619"/>
                </a:cubicBezTo>
                <a:cubicBezTo>
                  <a:pt x="1206" y="611"/>
                  <a:pt x="1186" y="602"/>
                  <a:pt x="1195" y="596"/>
                </a:cubicBezTo>
                <a:cubicBezTo>
                  <a:pt x="1189" y="593"/>
                  <a:pt x="1181" y="593"/>
                  <a:pt x="1174" y="588"/>
                </a:cubicBezTo>
                <a:cubicBezTo>
                  <a:pt x="1177" y="583"/>
                  <a:pt x="1176" y="581"/>
                  <a:pt x="1184" y="581"/>
                </a:cubicBezTo>
                <a:cubicBezTo>
                  <a:pt x="1188" y="581"/>
                  <a:pt x="1197" y="587"/>
                  <a:pt x="1196" y="578"/>
                </a:cubicBezTo>
                <a:cubicBezTo>
                  <a:pt x="1196" y="572"/>
                  <a:pt x="1195" y="569"/>
                  <a:pt x="1202" y="574"/>
                </a:cubicBezTo>
                <a:cubicBezTo>
                  <a:pt x="1210" y="581"/>
                  <a:pt x="1207" y="573"/>
                  <a:pt x="1211" y="570"/>
                </a:cubicBezTo>
                <a:cubicBezTo>
                  <a:pt x="1214" y="568"/>
                  <a:pt x="1218" y="572"/>
                  <a:pt x="1219" y="566"/>
                </a:cubicBezTo>
                <a:cubicBezTo>
                  <a:pt x="1222" y="556"/>
                  <a:pt x="1226" y="559"/>
                  <a:pt x="1233" y="555"/>
                </a:cubicBezTo>
                <a:cubicBezTo>
                  <a:pt x="1237" y="552"/>
                  <a:pt x="1233" y="541"/>
                  <a:pt x="1240" y="537"/>
                </a:cubicBezTo>
                <a:cubicBezTo>
                  <a:pt x="1247" y="532"/>
                  <a:pt x="1251" y="536"/>
                  <a:pt x="1257" y="535"/>
                </a:cubicBezTo>
                <a:cubicBezTo>
                  <a:pt x="1252" y="531"/>
                  <a:pt x="1259" y="530"/>
                  <a:pt x="1261" y="530"/>
                </a:cubicBezTo>
                <a:cubicBezTo>
                  <a:pt x="1261" y="532"/>
                  <a:pt x="1262" y="533"/>
                  <a:pt x="1263" y="533"/>
                </a:cubicBezTo>
                <a:cubicBezTo>
                  <a:pt x="1264" y="533"/>
                  <a:pt x="1264" y="532"/>
                  <a:pt x="1263" y="531"/>
                </a:cubicBezTo>
                <a:cubicBezTo>
                  <a:pt x="1263" y="532"/>
                  <a:pt x="1270" y="531"/>
                  <a:pt x="1274" y="531"/>
                </a:cubicBezTo>
                <a:cubicBezTo>
                  <a:pt x="1269" y="525"/>
                  <a:pt x="1267" y="512"/>
                  <a:pt x="1260" y="509"/>
                </a:cubicBezTo>
                <a:cubicBezTo>
                  <a:pt x="1264" y="507"/>
                  <a:pt x="1264" y="502"/>
                  <a:pt x="1262" y="498"/>
                </a:cubicBezTo>
                <a:cubicBezTo>
                  <a:pt x="1265" y="498"/>
                  <a:pt x="1267" y="498"/>
                  <a:pt x="1270" y="497"/>
                </a:cubicBezTo>
                <a:cubicBezTo>
                  <a:pt x="1270" y="491"/>
                  <a:pt x="1264" y="496"/>
                  <a:pt x="1262" y="494"/>
                </a:cubicBezTo>
                <a:cubicBezTo>
                  <a:pt x="1267" y="491"/>
                  <a:pt x="1274" y="487"/>
                  <a:pt x="1279" y="484"/>
                </a:cubicBezTo>
                <a:cubicBezTo>
                  <a:pt x="1279" y="488"/>
                  <a:pt x="1276" y="493"/>
                  <a:pt x="1272" y="494"/>
                </a:cubicBezTo>
                <a:cubicBezTo>
                  <a:pt x="1278" y="496"/>
                  <a:pt x="1279" y="500"/>
                  <a:pt x="1276" y="504"/>
                </a:cubicBezTo>
                <a:cubicBezTo>
                  <a:pt x="1269" y="510"/>
                  <a:pt x="1271" y="526"/>
                  <a:pt x="1283" y="522"/>
                </a:cubicBezTo>
                <a:cubicBezTo>
                  <a:pt x="1282" y="523"/>
                  <a:pt x="1282" y="524"/>
                  <a:pt x="1281" y="525"/>
                </a:cubicBezTo>
                <a:cubicBezTo>
                  <a:pt x="1285" y="528"/>
                  <a:pt x="1295" y="519"/>
                  <a:pt x="1295" y="523"/>
                </a:cubicBezTo>
                <a:cubicBezTo>
                  <a:pt x="1301" y="523"/>
                  <a:pt x="1304" y="533"/>
                  <a:pt x="1309" y="527"/>
                </a:cubicBezTo>
                <a:cubicBezTo>
                  <a:pt x="1313" y="522"/>
                  <a:pt x="1322" y="519"/>
                  <a:pt x="1328" y="517"/>
                </a:cubicBezTo>
                <a:cubicBezTo>
                  <a:pt x="1335" y="515"/>
                  <a:pt x="1337" y="521"/>
                  <a:pt x="1341" y="520"/>
                </a:cubicBezTo>
                <a:cubicBezTo>
                  <a:pt x="1347" y="519"/>
                  <a:pt x="1378" y="519"/>
                  <a:pt x="1359" y="510"/>
                </a:cubicBezTo>
                <a:cubicBezTo>
                  <a:pt x="1345" y="504"/>
                  <a:pt x="1351" y="486"/>
                  <a:pt x="1362" y="482"/>
                </a:cubicBezTo>
                <a:cubicBezTo>
                  <a:pt x="1362" y="489"/>
                  <a:pt x="1371" y="495"/>
                  <a:pt x="1373" y="485"/>
                </a:cubicBezTo>
                <a:cubicBezTo>
                  <a:pt x="1373" y="485"/>
                  <a:pt x="1374" y="475"/>
                  <a:pt x="1372" y="476"/>
                </a:cubicBezTo>
                <a:cubicBezTo>
                  <a:pt x="1368" y="476"/>
                  <a:pt x="1365" y="471"/>
                  <a:pt x="1361" y="475"/>
                </a:cubicBezTo>
                <a:cubicBezTo>
                  <a:pt x="1359" y="476"/>
                  <a:pt x="1356" y="481"/>
                  <a:pt x="1355" y="481"/>
                </a:cubicBezTo>
                <a:cubicBezTo>
                  <a:pt x="1357" y="472"/>
                  <a:pt x="1357" y="476"/>
                  <a:pt x="1364" y="471"/>
                </a:cubicBezTo>
                <a:cubicBezTo>
                  <a:pt x="1368" y="468"/>
                  <a:pt x="1366" y="463"/>
                  <a:pt x="1373" y="461"/>
                </a:cubicBezTo>
                <a:cubicBezTo>
                  <a:pt x="1380" y="458"/>
                  <a:pt x="1384" y="460"/>
                  <a:pt x="1392" y="461"/>
                </a:cubicBezTo>
                <a:cubicBezTo>
                  <a:pt x="1397" y="462"/>
                  <a:pt x="1396" y="456"/>
                  <a:pt x="1398" y="457"/>
                </a:cubicBezTo>
                <a:cubicBezTo>
                  <a:pt x="1399" y="455"/>
                  <a:pt x="1405" y="452"/>
                  <a:pt x="1407" y="453"/>
                </a:cubicBezTo>
                <a:cubicBezTo>
                  <a:pt x="1408" y="448"/>
                  <a:pt x="1395" y="446"/>
                  <a:pt x="1393" y="446"/>
                </a:cubicBezTo>
                <a:cubicBezTo>
                  <a:pt x="1386" y="449"/>
                  <a:pt x="1379" y="448"/>
                  <a:pt x="1372" y="451"/>
                </a:cubicBezTo>
                <a:cubicBezTo>
                  <a:pt x="1368" y="453"/>
                  <a:pt x="1366" y="455"/>
                  <a:pt x="1361" y="456"/>
                </a:cubicBezTo>
                <a:cubicBezTo>
                  <a:pt x="1359" y="447"/>
                  <a:pt x="1354" y="451"/>
                  <a:pt x="1349" y="445"/>
                </a:cubicBezTo>
                <a:cubicBezTo>
                  <a:pt x="1346" y="441"/>
                  <a:pt x="1350" y="436"/>
                  <a:pt x="1348" y="434"/>
                </a:cubicBezTo>
                <a:cubicBezTo>
                  <a:pt x="1343" y="426"/>
                  <a:pt x="1347" y="422"/>
                  <a:pt x="1346" y="415"/>
                </a:cubicBezTo>
                <a:cubicBezTo>
                  <a:pt x="1346" y="416"/>
                  <a:pt x="1355" y="404"/>
                  <a:pt x="1357" y="401"/>
                </a:cubicBezTo>
                <a:cubicBezTo>
                  <a:pt x="1364" y="392"/>
                  <a:pt x="1378" y="379"/>
                  <a:pt x="1355" y="378"/>
                </a:cubicBezTo>
                <a:cubicBezTo>
                  <a:pt x="1338" y="378"/>
                  <a:pt x="1345" y="393"/>
                  <a:pt x="1341" y="403"/>
                </a:cubicBezTo>
                <a:cubicBezTo>
                  <a:pt x="1340" y="407"/>
                  <a:pt x="1336" y="405"/>
                  <a:pt x="1336" y="410"/>
                </a:cubicBezTo>
                <a:cubicBezTo>
                  <a:pt x="1336" y="411"/>
                  <a:pt x="1320" y="422"/>
                  <a:pt x="1319" y="425"/>
                </a:cubicBezTo>
                <a:cubicBezTo>
                  <a:pt x="1318" y="426"/>
                  <a:pt x="1319" y="445"/>
                  <a:pt x="1321" y="445"/>
                </a:cubicBezTo>
                <a:cubicBezTo>
                  <a:pt x="1329" y="451"/>
                  <a:pt x="1330" y="453"/>
                  <a:pt x="1328" y="463"/>
                </a:cubicBezTo>
                <a:cubicBezTo>
                  <a:pt x="1326" y="463"/>
                  <a:pt x="1316" y="460"/>
                  <a:pt x="1314" y="462"/>
                </a:cubicBezTo>
                <a:cubicBezTo>
                  <a:pt x="1314" y="463"/>
                  <a:pt x="1329" y="465"/>
                  <a:pt x="1329" y="465"/>
                </a:cubicBezTo>
                <a:cubicBezTo>
                  <a:pt x="1331" y="468"/>
                  <a:pt x="1320" y="471"/>
                  <a:pt x="1319" y="473"/>
                </a:cubicBezTo>
                <a:cubicBezTo>
                  <a:pt x="1319" y="476"/>
                  <a:pt x="1321" y="478"/>
                  <a:pt x="1319" y="481"/>
                </a:cubicBezTo>
                <a:cubicBezTo>
                  <a:pt x="1313" y="493"/>
                  <a:pt x="1323" y="504"/>
                  <a:pt x="1304" y="504"/>
                </a:cubicBezTo>
                <a:cubicBezTo>
                  <a:pt x="1304" y="511"/>
                  <a:pt x="1296" y="513"/>
                  <a:pt x="1294" y="506"/>
                </a:cubicBezTo>
                <a:cubicBezTo>
                  <a:pt x="1292" y="500"/>
                  <a:pt x="1293" y="498"/>
                  <a:pt x="1290" y="491"/>
                </a:cubicBezTo>
                <a:cubicBezTo>
                  <a:pt x="1286" y="483"/>
                  <a:pt x="1283" y="479"/>
                  <a:pt x="1282" y="472"/>
                </a:cubicBezTo>
                <a:cubicBezTo>
                  <a:pt x="1281" y="468"/>
                  <a:pt x="1280" y="460"/>
                  <a:pt x="1277" y="458"/>
                </a:cubicBezTo>
                <a:cubicBezTo>
                  <a:pt x="1279" y="460"/>
                  <a:pt x="1274" y="467"/>
                  <a:pt x="1272" y="469"/>
                </a:cubicBezTo>
                <a:cubicBezTo>
                  <a:pt x="1269" y="471"/>
                  <a:pt x="1269" y="463"/>
                  <a:pt x="1266" y="463"/>
                </a:cubicBezTo>
                <a:cubicBezTo>
                  <a:pt x="1266" y="466"/>
                  <a:pt x="1271" y="481"/>
                  <a:pt x="1260" y="479"/>
                </a:cubicBezTo>
                <a:cubicBezTo>
                  <a:pt x="1255" y="479"/>
                  <a:pt x="1255" y="482"/>
                  <a:pt x="1249" y="479"/>
                </a:cubicBezTo>
                <a:cubicBezTo>
                  <a:pt x="1249" y="479"/>
                  <a:pt x="1236" y="472"/>
                  <a:pt x="1241" y="471"/>
                </a:cubicBezTo>
                <a:cubicBezTo>
                  <a:pt x="1241" y="471"/>
                  <a:pt x="1252" y="473"/>
                  <a:pt x="1249" y="469"/>
                </a:cubicBezTo>
                <a:cubicBezTo>
                  <a:pt x="1248" y="468"/>
                  <a:pt x="1246" y="466"/>
                  <a:pt x="1245" y="464"/>
                </a:cubicBezTo>
                <a:cubicBezTo>
                  <a:pt x="1245" y="464"/>
                  <a:pt x="1234" y="464"/>
                  <a:pt x="1245" y="460"/>
                </a:cubicBezTo>
                <a:cubicBezTo>
                  <a:pt x="1248" y="459"/>
                  <a:pt x="1244" y="458"/>
                  <a:pt x="1245" y="456"/>
                </a:cubicBezTo>
                <a:cubicBezTo>
                  <a:pt x="1246" y="450"/>
                  <a:pt x="1247" y="456"/>
                  <a:pt x="1250" y="453"/>
                </a:cubicBezTo>
                <a:cubicBezTo>
                  <a:pt x="1254" y="449"/>
                  <a:pt x="1241" y="452"/>
                  <a:pt x="1242" y="453"/>
                </a:cubicBezTo>
                <a:cubicBezTo>
                  <a:pt x="1242" y="451"/>
                  <a:pt x="1242" y="450"/>
                  <a:pt x="1243" y="448"/>
                </a:cubicBezTo>
                <a:cubicBezTo>
                  <a:pt x="1242" y="448"/>
                  <a:pt x="1240" y="449"/>
                  <a:pt x="1239" y="449"/>
                </a:cubicBezTo>
                <a:cubicBezTo>
                  <a:pt x="1241" y="449"/>
                  <a:pt x="1237" y="445"/>
                  <a:pt x="1237" y="445"/>
                </a:cubicBezTo>
                <a:cubicBezTo>
                  <a:pt x="1237" y="445"/>
                  <a:pt x="1255" y="442"/>
                  <a:pt x="1256" y="442"/>
                </a:cubicBezTo>
                <a:cubicBezTo>
                  <a:pt x="1254" y="441"/>
                  <a:pt x="1239" y="443"/>
                  <a:pt x="1239" y="440"/>
                </a:cubicBezTo>
                <a:cubicBezTo>
                  <a:pt x="1239" y="439"/>
                  <a:pt x="1241" y="437"/>
                  <a:pt x="1238" y="435"/>
                </a:cubicBezTo>
                <a:cubicBezTo>
                  <a:pt x="1237" y="433"/>
                  <a:pt x="1249" y="435"/>
                  <a:pt x="1247" y="433"/>
                </a:cubicBezTo>
                <a:cubicBezTo>
                  <a:pt x="1246" y="432"/>
                  <a:pt x="1239" y="433"/>
                  <a:pt x="1238" y="431"/>
                </a:cubicBezTo>
                <a:cubicBezTo>
                  <a:pt x="1238" y="430"/>
                  <a:pt x="1252" y="429"/>
                  <a:pt x="1252" y="428"/>
                </a:cubicBezTo>
                <a:cubicBezTo>
                  <a:pt x="1252" y="425"/>
                  <a:pt x="1245" y="426"/>
                  <a:pt x="1245" y="423"/>
                </a:cubicBezTo>
                <a:cubicBezTo>
                  <a:pt x="1245" y="421"/>
                  <a:pt x="1253" y="428"/>
                  <a:pt x="1254" y="425"/>
                </a:cubicBezTo>
                <a:cubicBezTo>
                  <a:pt x="1255" y="423"/>
                  <a:pt x="1252" y="423"/>
                  <a:pt x="1252" y="423"/>
                </a:cubicBezTo>
                <a:cubicBezTo>
                  <a:pt x="1252" y="422"/>
                  <a:pt x="1251" y="419"/>
                  <a:pt x="1252" y="418"/>
                </a:cubicBezTo>
                <a:cubicBezTo>
                  <a:pt x="1253" y="418"/>
                  <a:pt x="1257" y="423"/>
                  <a:pt x="1259" y="423"/>
                </a:cubicBezTo>
                <a:cubicBezTo>
                  <a:pt x="1258" y="423"/>
                  <a:pt x="1257" y="418"/>
                  <a:pt x="1257" y="417"/>
                </a:cubicBezTo>
                <a:cubicBezTo>
                  <a:pt x="1258" y="418"/>
                  <a:pt x="1260" y="419"/>
                  <a:pt x="1261" y="420"/>
                </a:cubicBezTo>
                <a:cubicBezTo>
                  <a:pt x="1260" y="419"/>
                  <a:pt x="1265" y="411"/>
                  <a:pt x="1267" y="411"/>
                </a:cubicBezTo>
                <a:cubicBezTo>
                  <a:pt x="1267" y="420"/>
                  <a:pt x="1281" y="411"/>
                  <a:pt x="1278" y="407"/>
                </a:cubicBezTo>
                <a:cubicBezTo>
                  <a:pt x="1276" y="403"/>
                  <a:pt x="1274" y="413"/>
                  <a:pt x="1270" y="410"/>
                </a:cubicBezTo>
                <a:cubicBezTo>
                  <a:pt x="1268" y="408"/>
                  <a:pt x="1273" y="400"/>
                  <a:pt x="1276" y="399"/>
                </a:cubicBezTo>
                <a:cubicBezTo>
                  <a:pt x="1277" y="398"/>
                  <a:pt x="1287" y="388"/>
                  <a:pt x="1287" y="388"/>
                </a:cubicBezTo>
                <a:cubicBezTo>
                  <a:pt x="1287" y="385"/>
                  <a:pt x="1282" y="388"/>
                  <a:pt x="1284" y="383"/>
                </a:cubicBezTo>
                <a:cubicBezTo>
                  <a:pt x="1286" y="384"/>
                  <a:pt x="1289" y="376"/>
                  <a:pt x="1287" y="375"/>
                </a:cubicBezTo>
                <a:cubicBezTo>
                  <a:pt x="1288" y="375"/>
                  <a:pt x="1289" y="375"/>
                  <a:pt x="1290" y="375"/>
                </a:cubicBezTo>
                <a:cubicBezTo>
                  <a:pt x="1287" y="368"/>
                  <a:pt x="1288" y="372"/>
                  <a:pt x="1291" y="365"/>
                </a:cubicBezTo>
                <a:cubicBezTo>
                  <a:pt x="1292" y="363"/>
                  <a:pt x="1296" y="361"/>
                  <a:pt x="1299" y="361"/>
                </a:cubicBezTo>
                <a:cubicBezTo>
                  <a:pt x="1293" y="360"/>
                  <a:pt x="1301" y="355"/>
                  <a:pt x="1299" y="354"/>
                </a:cubicBezTo>
                <a:cubicBezTo>
                  <a:pt x="1300" y="355"/>
                  <a:pt x="1301" y="355"/>
                  <a:pt x="1301" y="354"/>
                </a:cubicBezTo>
                <a:cubicBezTo>
                  <a:pt x="1299" y="353"/>
                  <a:pt x="1300" y="352"/>
                  <a:pt x="1298" y="352"/>
                </a:cubicBezTo>
                <a:cubicBezTo>
                  <a:pt x="1294" y="351"/>
                  <a:pt x="1304" y="349"/>
                  <a:pt x="1304" y="349"/>
                </a:cubicBezTo>
                <a:cubicBezTo>
                  <a:pt x="1304" y="347"/>
                  <a:pt x="1300" y="348"/>
                  <a:pt x="1300" y="346"/>
                </a:cubicBezTo>
                <a:cubicBezTo>
                  <a:pt x="1304" y="345"/>
                  <a:pt x="1305" y="348"/>
                  <a:pt x="1306" y="348"/>
                </a:cubicBezTo>
                <a:cubicBezTo>
                  <a:pt x="1309" y="348"/>
                  <a:pt x="1306" y="344"/>
                  <a:pt x="1306" y="344"/>
                </a:cubicBezTo>
                <a:cubicBezTo>
                  <a:pt x="1308" y="341"/>
                  <a:pt x="1311" y="345"/>
                  <a:pt x="1313" y="344"/>
                </a:cubicBezTo>
                <a:cubicBezTo>
                  <a:pt x="1317" y="342"/>
                  <a:pt x="1306" y="342"/>
                  <a:pt x="1307" y="342"/>
                </a:cubicBezTo>
                <a:cubicBezTo>
                  <a:pt x="1307" y="339"/>
                  <a:pt x="1312" y="335"/>
                  <a:pt x="1313" y="331"/>
                </a:cubicBezTo>
                <a:cubicBezTo>
                  <a:pt x="1317" y="329"/>
                  <a:pt x="1314" y="330"/>
                  <a:pt x="1315" y="327"/>
                </a:cubicBezTo>
                <a:cubicBezTo>
                  <a:pt x="1316" y="326"/>
                  <a:pt x="1320" y="333"/>
                  <a:pt x="1320" y="328"/>
                </a:cubicBezTo>
                <a:cubicBezTo>
                  <a:pt x="1319" y="328"/>
                  <a:pt x="1318" y="327"/>
                  <a:pt x="1318" y="326"/>
                </a:cubicBezTo>
                <a:cubicBezTo>
                  <a:pt x="1322" y="325"/>
                  <a:pt x="1321" y="330"/>
                  <a:pt x="1324" y="330"/>
                </a:cubicBezTo>
                <a:cubicBezTo>
                  <a:pt x="1325" y="330"/>
                  <a:pt x="1320" y="322"/>
                  <a:pt x="1324" y="322"/>
                </a:cubicBezTo>
                <a:cubicBezTo>
                  <a:pt x="1323" y="328"/>
                  <a:pt x="1328" y="319"/>
                  <a:pt x="1327" y="319"/>
                </a:cubicBezTo>
                <a:cubicBezTo>
                  <a:pt x="1330" y="318"/>
                  <a:pt x="1328" y="325"/>
                  <a:pt x="1328" y="326"/>
                </a:cubicBezTo>
                <a:cubicBezTo>
                  <a:pt x="1333" y="327"/>
                  <a:pt x="1330" y="323"/>
                  <a:pt x="1330" y="321"/>
                </a:cubicBezTo>
                <a:cubicBezTo>
                  <a:pt x="1331" y="320"/>
                  <a:pt x="1340" y="320"/>
                  <a:pt x="1338" y="321"/>
                </a:cubicBezTo>
                <a:cubicBezTo>
                  <a:pt x="1342" y="318"/>
                  <a:pt x="1330" y="314"/>
                  <a:pt x="1337" y="312"/>
                </a:cubicBezTo>
                <a:cubicBezTo>
                  <a:pt x="1340" y="311"/>
                  <a:pt x="1343" y="313"/>
                  <a:pt x="1344" y="316"/>
                </a:cubicBezTo>
                <a:cubicBezTo>
                  <a:pt x="1347" y="317"/>
                  <a:pt x="1352" y="301"/>
                  <a:pt x="1357" y="302"/>
                </a:cubicBezTo>
                <a:cubicBezTo>
                  <a:pt x="1357" y="302"/>
                  <a:pt x="1357" y="302"/>
                  <a:pt x="1357" y="302"/>
                </a:cubicBezTo>
                <a:cubicBezTo>
                  <a:pt x="1358" y="302"/>
                  <a:pt x="1359" y="302"/>
                  <a:pt x="1360" y="302"/>
                </a:cubicBezTo>
                <a:cubicBezTo>
                  <a:pt x="1360" y="304"/>
                  <a:pt x="1353" y="313"/>
                  <a:pt x="1357" y="313"/>
                </a:cubicBezTo>
                <a:cubicBezTo>
                  <a:pt x="1359" y="313"/>
                  <a:pt x="1364" y="301"/>
                  <a:pt x="1365" y="302"/>
                </a:cubicBezTo>
                <a:cubicBezTo>
                  <a:pt x="1365" y="302"/>
                  <a:pt x="1362" y="312"/>
                  <a:pt x="1366" y="309"/>
                </a:cubicBezTo>
                <a:cubicBezTo>
                  <a:pt x="1370" y="307"/>
                  <a:pt x="1369" y="304"/>
                  <a:pt x="1368" y="300"/>
                </a:cubicBezTo>
                <a:cubicBezTo>
                  <a:pt x="1369" y="300"/>
                  <a:pt x="1373" y="297"/>
                  <a:pt x="1374" y="297"/>
                </a:cubicBezTo>
                <a:cubicBezTo>
                  <a:pt x="1379" y="296"/>
                  <a:pt x="1374" y="307"/>
                  <a:pt x="1373" y="308"/>
                </a:cubicBezTo>
                <a:cubicBezTo>
                  <a:pt x="1377" y="312"/>
                  <a:pt x="1380" y="303"/>
                  <a:pt x="1380" y="301"/>
                </a:cubicBezTo>
                <a:cubicBezTo>
                  <a:pt x="1381" y="301"/>
                  <a:pt x="1381" y="301"/>
                  <a:pt x="1382" y="301"/>
                </a:cubicBezTo>
                <a:cubicBezTo>
                  <a:pt x="1384" y="307"/>
                  <a:pt x="1389" y="300"/>
                  <a:pt x="1388" y="306"/>
                </a:cubicBezTo>
                <a:cubicBezTo>
                  <a:pt x="1391" y="307"/>
                  <a:pt x="1395" y="306"/>
                  <a:pt x="1396" y="309"/>
                </a:cubicBezTo>
                <a:cubicBezTo>
                  <a:pt x="1397" y="313"/>
                  <a:pt x="1381" y="314"/>
                  <a:pt x="1382" y="315"/>
                </a:cubicBezTo>
                <a:cubicBezTo>
                  <a:pt x="1387" y="320"/>
                  <a:pt x="1408" y="314"/>
                  <a:pt x="1409" y="319"/>
                </a:cubicBezTo>
                <a:cubicBezTo>
                  <a:pt x="1409" y="322"/>
                  <a:pt x="1402" y="318"/>
                  <a:pt x="1403" y="322"/>
                </a:cubicBezTo>
                <a:cubicBezTo>
                  <a:pt x="1403" y="322"/>
                  <a:pt x="1411" y="325"/>
                  <a:pt x="1412" y="327"/>
                </a:cubicBezTo>
                <a:cubicBezTo>
                  <a:pt x="1408" y="322"/>
                  <a:pt x="1431" y="327"/>
                  <a:pt x="1432" y="327"/>
                </a:cubicBezTo>
                <a:cubicBezTo>
                  <a:pt x="1433" y="328"/>
                  <a:pt x="1446" y="337"/>
                  <a:pt x="1447" y="337"/>
                </a:cubicBezTo>
                <a:cubicBezTo>
                  <a:pt x="1447" y="336"/>
                  <a:pt x="1447" y="336"/>
                  <a:pt x="1447" y="336"/>
                </a:cubicBezTo>
                <a:cubicBezTo>
                  <a:pt x="1450" y="336"/>
                  <a:pt x="1450" y="339"/>
                  <a:pt x="1453" y="340"/>
                </a:cubicBezTo>
                <a:cubicBezTo>
                  <a:pt x="1456" y="340"/>
                  <a:pt x="1451" y="336"/>
                  <a:pt x="1455" y="337"/>
                </a:cubicBezTo>
                <a:cubicBezTo>
                  <a:pt x="1460" y="346"/>
                  <a:pt x="1471" y="346"/>
                  <a:pt x="1466" y="360"/>
                </a:cubicBezTo>
                <a:cubicBezTo>
                  <a:pt x="1457" y="383"/>
                  <a:pt x="1423" y="359"/>
                  <a:pt x="1410" y="356"/>
                </a:cubicBezTo>
                <a:cubicBezTo>
                  <a:pt x="1409" y="361"/>
                  <a:pt x="1416" y="362"/>
                  <a:pt x="1416" y="365"/>
                </a:cubicBezTo>
                <a:cubicBezTo>
                  <a:pt x="1421" y="368"/>
                  <a:pt x="1416" y="368"/>
                  <a:pt x="1418" y="369"/>
                </a:cubicBezTo>
                <a:cubicBezTo>
                  <a:pt x="1423" y="372"/>
                  <a:pt x="1433" y="369"/>
                  <a:pt x="1429" y="378"/>
                </a:cubicBezTo>
                <a:cubicBezTo>
                  <a:pt x="1427" y="382"/>
                  <a:pt x="1431" y="390"/>
                  <a:pt x="1433" y="393"/>
                </a:cubicBezTo>
                <a:cubicBezTo>
                  <a:pt x="1437" y="398"/>
                  <a:pt x="1457" y="406"/>
                  <a:pt x="1453" y="393"/>
                </a:cubicBezTo>
                <a:cubicBezTo>
                  <a:pt x="1444" y="389"/>
                  <a:pt x="1443" y="393"/>
                  <a:pt x="1444" y="381"/>
                </a:cubicBezTo>
                <a:cubicBezTo>
                  <a:pt x="1448" y="380"/>
                  <a:pt x="1478" y="400"/>
                  <a:pt x="1464" y="379"/>
                </a:cubicBezTo>
                <a:cubicBezTo>
                  <a:pt x="1461" y="375"/>
                  <a:pt x="1472" y="362"/>
                  <a:pt x="1476" y="362"/>
                </a:cubicBezTo>
                <a:cubicBezTo>
                  <a:pt x="1482" y="361"/>
                  <a:pt x="1485" y="368"/>
                  <a:pt x="1489" y="367"/>
                </a:cubicBezTo>
                <a:cubicBezTo>
                  <a:pt x="1494" y="358"/>
                  <a:pt x="1482" y="353"/>
                  <a:pt x="1483" y="348"/>
                </a:cubicBezTo>
                <a:cubicBezTo>
                  <a:pt x="1483" y="345"/>
                  <a:pt x="1478" y="326"/>
                  <a:pt x="1476" y="328"/>
                </a:cubicBezTo>
                <a:cubicBezTo>
                  <a:pt x="1477" y="328"/>
                  <a:pt x="1493" y="330"/>
                  <a:pt x="1493" y="330"/>
                </a:cubicBezTo>
                <a:cubicBezTo>
                  <a:pt x="1495" y="333"/>
                  <a:pt x="1497" y="337"/>
                  <a:pt x="1499" y="340"/>
                </a:cubicBezTo>
                <a:cubicBezTo>
                  <a:pt x="1482" y="343"/>
                  <a:pt x="1497" y="351"/>
                  <a:pt x="1503" y="354"/>
                </a:cubicBezTo>
                <a:cubicBezTo>
                  <a:pt x="1509" y="356"/>
                  <a:pt x="1507" y="341"/>
                  <a:pt x="1516" y="341"/>
                </a:cubicBezTo>
                <a:cubicBezTo>
                  <a:pt x="1516" y="339"/>
                  <a:pt x="1513" y="339"/>
                  <a:pt x="1513" y="337"/>
                </a:cubicBezTo>
                <a:cubicBezTo>
                  <a:pt x="1517" y="336"/>
                  <a:pt x="1520" y="336"/>
                  <a:pt x="1523" y="330"/>
                </a:cubicBezTo>
                <a:cubicBezTo>
                  <a:pt x="1527" y="322"/>
                  <a:pt x="1532" y="329"/>
                  <a:pt x="1534" y="329"/>
                </a:cubicBezTo>
                <a:cubicBezTo>
                  <a:pt x="1534" y="327"/>
                  <a:pt x="1532" y="321"/>
                  <a:pt x="1536" y="322"/>
                </a:cubicBezTo>
                <a:cubicBezTo>
                  <a:pt x="1536" y="323"/>
                  <a:pt x="1536" y="324"/>
                  <a:pt x="1537" y="325"/>
                </a:cubicBezTo>
                <a:cubicBezTo>
                  <a:pt x="1533" y="323"/>
                  <a:pt x="1547" y="315"/>
                  <a:pt x="1545" y="319"/>
                </a:cubicBezTo>
                <a:cubicBezTo>
                  <a:pt x="1544" y="319"/>
                  <a:pt x="1543" y="320"/>
                  <a:pt x="1542" y="320"/>
                </a:cubicBezTo>
                <a:cubicBezTo>
                  <a:pt x="1543" y="319"/>
                  <a:pt x="1544" y="326"/>
                  <a:pt x="1545" y="326"/>
                </a:cubicBezTo>
                <a:cubicBezTo>
                  <a:pt x="1545" y="326"/>
                  <a:pt x="1539" y="329"/>
                  <a:pt x="1541" y="329"/>
                </a:cubicBezTo>
                <a:cubicBezTo>
                  <a:pt x="1547" y="330"/>
                  <a:pt x="1547" y="329"/>
                  <a:pt x="1552" y="329"/>
                </a:cubicBezTo>
                <a:cubicBezTo>
                  <a:pt x="1552" y="326"/>
                  <a:pt x="1553" y="321"/>
                  <a:pt x="1558" y="321"/>
                </a:cubicBezTo>
                <a:cubicBezTo>
                  <a:pt x="1566" y="322"/>
                  <a:pt x="1566" y="319"/>
                  <a:pt x="1572" y="315"/>
                </a:cubicBezTo>
                <a:cubicBezTo>
                  <a:pt x="1580" y="311"/>
                  <a:pt x="1574" y="325"/>
                  <a:pt x="1581" y="325"/>
                </a:cubicBezTo>
                <a:cubicBezTo>
                  <a:pt x="1581" y="323"/>
                  <a:pt x="1581" y="321"/>
                  <a:pt x="1580" y="319"/>
                </a:cubicBezTo>
                <a:cubicBezTo>
                  <a:pt x="1581" y="319"/>
                  <a:pt x="1582" y="318"/>
                  <a:pt x="1583" y="318"/>
                </a:cubicBezTo>
                <a:cubicBezTo>
                  <a:pt x="1585" y="315"/>
                  <a:pt x="1588" y="316"/>
                  <a:pt x="1588" y="315"/>
                </a:cubicBezTo>
                <a:cubicBezTo>
                  <a:pt x="1589" y="313"/>
                  <a:pt x="1580" y="304"/>
                  <a:pt x="1581" y="299"/>
                </a:cubicBezTo>
                <a:cubicBezTo>
                  <a:pt x="1591" y="299"/>
                  <a:pt x="1598" y="299"/>
                  <a:pt x="1607" y="303"/>
                </a:cubicBezTo>
                <a:cubicBezTo>
                  <a:pt x="1610" y="304"/>
                  <a:pt x="1614" y="307"/>
                  <a:pt x="1617" y="308"/>
                </a:cubicBezTo>
                <a:cubicBezTo>
                  <a:pt x="1623" y="309"/>
                  <a:pt x="1633" y="319"/>
                  <a:pt x="1638" y="319"/>
                </a:cubicBezTo>
                <a:cubicBezTo>
                  <a:pt x="1640" y="319"/>
                  <a:pt x="1637" y="309"/>
                  <a:pt x="1638" y="308"/>
                </a:cubicBezTo>
                <a:cubicBezTo>
                  <a:pt x="1633" y="306"/>
                  <a:pt x="1629" y="302"/>
                  <a:pt x="1623" y="300"/>
                </a:cubicBezTo>
                <a:cubicBezTo>
                  <a:pt x="1612" y="296"/>
                  <a:pt x="1621" y="288"/>
                  <a:pt x="1615" y="282"/>
                </a:cubicBezTo>
                <a:cubicBezTo>
                  <a:pt x="1610" y="278"/>
                  <a:pt x="1608" y="273"/>
                  <a:pt x="1612" y="268"/>
                </a:cubicBezTo>
                <a:cubicBezTo>
                  <a:pt x="1619" y="258"/>
                  <a:pt x="1611" y="249"/>
                  <a:pt x="1614" y="239"/>
                </a:cubicBezTo>
                <a:cubicBezTo>
                  <a:pt x="1616" y="230"/>
                  <a:pt x="1637" y="237"/>
                  <a:pt x="1637" y="248"/>
                </a:cubicBezTo>
                <a:cubicBezTo>
                  <a:pt x="1637" y="253"/>
                  <a:pt x="1638" y="258"/>
                  <a:pt x="1639" y="263"/>
                </a:cubicBezTo>
                <a:cubicBezTo>
                  <a:pt x="1639" y="268"/>
                  <a:pt x="1644" y="267"/>
                  <a:pt x="1646" y="270"/>
                </a:cubicBezTo>
                <a:cubicBezTo>
                  <a:pt x="1651" y="278"/>
                  <a:pt x="1650" y="290"/>
                  <a:pt x="1656" y="297"/>
                </a:cubicBezTo>
                <a:cubicBezTo>
                  <a:pt x="1662" y="304"/>
                  <a:pt x="1668" y="312"/>
                  <a:pt x="1669" y="322"/>
                </a:cubicBezTo>
                <a:cubicBezTo>
                  <a:pt x="1670" y="328"/>
                  <a:pt x="1664" y="335"/>
                  <a:pt x="1663" y="341"/>
                </a:cubicBezTo>
                <a:cubicBezTo>
                  <a:pt x="1661" y="342"/>
                  <a:pt x="1650" y="340"/>
                  <a:pt x="1646" y="340"/>
                </a:cubicBezTo>
                <a:cubicBezTo>
                  <a:pt x="1645" y="343"/>
                  <a:pt x="1667" y="347"/>
                  <a:pt x="1670" y="346"/>
                </a:cubicBezTo>
                <a:cubicBezTo>
                  <a:pt x="1671" y="339"/>
                  <a:pt x="1675" y="332"/>
                  <a:pt x="1677" y="325"/>
                </a:cubicBezTo>
                <a:cubicBezTo>
                  <a:pt x="1679" y="316"/>
                  <a:pt x="1673" y="314"/>
                  <a:pt x="1674" y="307"/>
                </a:cubicBezTo>
                <a:cubicBezTo>
                  <a:pt x="1675" y="298"/>
                  <a:pt x="1682" y="301"/>
                  <a:pt x="1687" y="304"/>
                </a:cubicBezTo>
                <a:cubicBezTo>
                  <a:pt x="1694" y="309"/>
                  <a:pt x="1690" y="312"/>
                  <a:pt x="1695" y="318"/>
                </a:cubicBezTo>
                <a:cubicBezTo>
                  <a:pt x="1697" y="319"/>
                  <a:pt x="1704" y="323"/>
                  <a:pt x="1706" y="318"/>
                </a:cubicBezTo>
                <a:cubicBezTo>
                  <a:pt x="1704" y="323"/>
                  <a:pt x="1694" y="304"/>
                  <a:pt x="1694" y="302"/>
                </a:cubicBezTo>
                <a:cubicBezTo>
                  <a:pt x="1689" y="289"/>
                  <a:pt x="1672" y="299"/>
                  <a:pt x="1665" y="297"/>
                </a:cubicBezTo>
                <a:cubicBezTo>
                  <a:pt x="1659" y="296"/>
                  <a:pt x="1660" y="281"/>
                  <a:pt x="1659" y="276"/>
                </a:cubicBezTo>
                <a:cubicBezTo>
                  <a:pt x="1659" y="271"/>
                  <a:pt x="1653" y="268"/>
                  <a:pt x="1650" y="264"/>
                </a:cubicBezTo>
                <a:cubicBezTo>
                  <a:pt x="1647" y="261"/>
                  <a:pt x="1644" y="257"/>
                  <a:pt x="1646" y="251"/>
                </a:cubicBezTo>
                <a:cubicBezTo>
                  <a:pt x="1649" y="244"/>
                  <a:pt x="1647" y="242"/>
                  <a:pt x="1648" y="234"/>
                </a:cubicBezTo>
                <a:cubicBezTo>
                  <a:pt x="1658" y="240"/>
                  <a:pt x="1652" y="253"/>
                  <a:pt x="1660" y="260"/>
                </a:cubicBezTo>
                <a:cubicBezTo>
                  <a:pt x="1662" y="262"/>
                  <a:pt x="1684" y="267"/>
                  <a:pt x="1684" y="264"/>
                </a:cubicBezTo>
                <a:cubicBezTo>
                  <a:pt x="1683" y="262"/>
                  <a:pt x="1654" y="255"/>
                  <a:pt x="1662" y="248"/>
                </a:cubicBezTo>
                <a:cubicBezTo>
                  <a:pt x="1665" y="246"/>
                  <a:pt x="1680" y="251"/>
                  <a:pt x="1668" y="244"/>
                </a:cubicBezTo>
                <a:cubicBezTo>
                  <a:pt x="1662" y="241"/>
                  <a:pt x="1679" y="237"/>
                  <a:pt x="1683" y="239"/>
                </a:cubicBezTo>
                <a:cubicBezTo>
                  <a:pt x="1687" y="241"/>
                  <a:pt x="1689" y="245"/>
                  <a:pt x="1692" y="246"/>
                </a:cubicBezTo>
                <a:cubicBezTo>
                  <a:pt x="1695" y="247"/>
                  <a:pt x="1701" y="244"/>
                  <a:pt x="1703" y="246"/>
                </a:cubicBezTo>
                <a:cubicBezTo>
                  <a:pt x="1704" y="248"/>
                  <a:pt x="1706" y="267"/>
                  <a:pt x="1707" y="268"/>
                </a:cubicBezTo>
                <a:cubicBezTo>
                  <a:pt x="1711" y="271"/>
                  <a:pt x="1709" y="260"/>
                  <a:pt x="1714" y="263"/>
                </a:cubicBezTo>
                <a:cubicBezTo>
                  <a:pt x="1719" y="266"/>
                  <a:pt x="1712" y="270"/>
                  <a:pt x="1714" y="274"/>
                </a:cubicBezTo>
                <a:cubicBezTo>
                  <a:pt x="1720" y="283"/>
                  <a:pt x="1735" y="280"/>
                  <a:pt x="1743" y="282"/>
                </a:cubicBezTo>
                <a:cubicBezTo>
                  <a:pt x="1744" y="277"/>
                  <a:pt x="1728" y="275"/>
                  <a:pt x="1724" y="274"/>
                </a:cubicBezTo>
                <a:cubicBezTo>
                  <a:pt x="1717" y="272"/>
                  <a:pt x="1721" y="266"/>
                  <a:pt x="1716" y="262"/>
                </a:cubicBezTo>
                <a:cubicBezTo>
                  <a:pt x="1710" y="258"/>
                  <a:pt x="1712" y="254"/>
                  <a:pt x="1710" y="248"/>
                </a:cubicBezTo>
                <a:cubicBezTo>
                  <a:pt x="1708" y="241"/>
                  <a:pt x="1699" y="239"/>
                  <a:pt x="1694" y="235"/>
                </a:cubicBezTo>
                <a:cubicBezTo>
                  <a:pt x="1688" y="232"/>
                  <a:pt x="1666" y="214"/>
                  <a:pt x="1683" y="210"/>
                </a:cubicBezTo>
                <a:cubicBezTo>
                  <a:pt x="1691" y="209"/>
                  <a:pt x="1701" y="201"/>
                  <a:pt x="1708" y="200"/>
                </a:cubicBezTo>
                <a:cubicBezTo>
                  <a:pt x="1706" y="200"/>
                  <a:pt x="1706" y="216"/>
                  <a:pt x="1710" y="212"/>
                </a:cubicBezTo>
                <a:cubicBezTo>
                  <a:pt x="1709" y="213"/>
                  <a:pt x="1713" y="201"/>
                  <a:pt x="1713" y="202"/>
                </a:cubicBezTo>
                <a:cubicBezTo>
                  <a:pt x="1713" y="199"/>
                  <a:pt x="1709" y="198"/>
                  <a:pt x="1709" y="196"/>
                </a:cubicBezTo>
                <a:cubicBezTo>
                  <a:pt x="1707" y="195"/>
                  <a:pt x="1699" y="195"/>
                  <a:pt x="1699" y="192"/>
                </a:cubicBezTo>
                <a:cubicBezTo>
                  <a:pt x="1699" y="187"/>
                  <a:pt x="1705" y="192"/>
                  <a:pt x="1705" y="190"/>
                </a:cubicBezTo>
                <a:cubicBezTo>
                  <a:pt x="1704" y="188"/>
                  <a:pt x="1696" y="186"/>
                  <a:pt x="1694" y="186"/>
                </a:cubicBezTo>
                <a:cubicBezTo>
                  <a:pt x="1693" y="184"/>
                  <a:pt x="1694" y="183"/>
                  <a:pt x="1694" y="182"/>
                </a:cubicBezTo>
                <a:cubicBezTo>
                  <a:pt x="1699" y="181"/>
                  <a:pt x="1700" y="189"/>
                  <a:pt x="1701" y="180"/>
                </a:cubicBezTo>
                <a:cubicBezTo>
                  <a:pt x="1702" y="172"/>
                  <a:pt x="1696" y="179"/>
                  <a:pt x="1695" y="175"/>
                </a:cubicBezTo>
                <a:cubicBezTo>
                  <a:pt x="1696" y="178"/>
                  <a:pt x="1709" y="163"/>
                  <a:pt x="1710" y="162"/>
                </a:cubicBezTo>
                <a:cubicBezTo>
                  <a:pt x="1715" y="159"/>
                  <a:pt x="1724" y="156"/>
                  <a:pt x="1728" y="151"/>
                </a:cubicBezTo>
                <a:cubicBezTo>
                  <a:pt x="1729" y="149"/>
                  <a:pt x="1722" y="151"/>
                  <a:pt x="1722" y="151"/>
                </a:cubicBezTo>
                <a:cubicBezTo>
                  <a:pt x="1720" y="151"/>
                  <a:pt x="1725" y="143"/>
                  <a:pt x="1725" y="143"/>
                </a:cubicBezTo>
                <a:cubicBezTo>
                  <a:pt x="1727" y="143"/>
                  <a:pt x="1737" y="142"/>
                  <a:pt x="1738" y="143"/>
                </a:cubicBezTo>
                <a:cubicBezTo>
                  <a:pt x="1739" y="144"/>
                  <a:pt x="1735" y="149"/>
                  <a:pt x="1738" y="149"/>
                </a:cubicBezTo>
                <a:cubicBezTo>
                  <a:pt x="1741" y="149"/>
                  <a:pt x="1740" y="144"/>
                  <a:pt x="1741" y="144"/>
                </a:cubicBezTo>
                <a:cubicBezTo>
                  <a:pt x="1742" y="144"/>
                  <a:pt x="1742" y="145"/>
                  <a:pt x="1742" y="147"/>
                </a:cubicBezTo>
                <a:cubicBezTo>
                  <a:pt x="1744" y="149"/>
                  <a:pt x="1744" y="143"/>
                  <a:pt x="1745" y="143"/>
                </a:cubicBezTo>
                <a:cubicBezTo>
                  <a:pt x="1748" y="142"/>
                  <a:pt x="1749" y="143"/>
                  <a:pt x="1750" y="138"/>
                </a:cubicBezTo>
                <a:cubicBezTo>
                  <a:pt x="1751" y="138"/>
                  <a:pt x="1753" y="136"/>
                  <a:pt x="1755" y="136"/>
                </a:cubicBezTo>
                <a:cubicBezTo>
                  <a:pt x="1756" y="138"/>
                  <a:pt x="1758" y="143"/>
                  <a:pt x="1758" y="144"/>
                </a:cubicBezTo>
                <a:cubicBezTo>
                  <a:pt x="1768" y="144"/>
                  <a:pt x="1750" y="131"/>
                  <a:pt x="1750" y="133"/>
                </a:cubicBezTo>
                <a:cubicBezTo>
                  <a:pt x="1750" y="128"/>
                  <a:pt x="1769" y="130"/>
                  <a:pt x="1768" y="129"/>
                </a:cubicBezTo>
                <a:cubicBezTo>
                  <a:pt x="1767" y="126"/>
                  <a:pt x="1757" y="130"/>
                  <a:pt x="1759" y="126"/>
                </a:cubicBezTo>
                <a:cubicBezTo>
                  <a:pt x="1761" y="120"/>
                  <a:pt x="1751" y="121"/>
                  <a:pt x="1753" y="116"/>
                </a:cubicBezTo>
                <a:cubicBezTo>
                  <a:pt x="1755" y="111"/>
                  <a:pt x="1750" y="95"/>
                  <a:pt x="1759" y="92"/>
                </a:cubicBezTo>
                <a:cubicBezTo>
                  <a:pt x="1760" y="96"/>
                  <a:pt x="1764" y="93"/>
                  <a:pt x="1766" y="93"/>
                </a:cubicBezTo>
                <a:cubicBezTo>
                  <a:pt x="1766" y="97"/>
                  <a:pt x="1768" y="94"/>
                  <a:pt x="1771" y="95"/>
                </a:cubicBezTo>
                <a:cubicBezTo>
                  <a:pt x="1771" y="96"/>
                  <a:pt x="1772" y="110"/>
                  <a:pt x="1768" y="108"/>
                </a:cubicBezTo>
                <a:cubicBezTo>
                  <a:pt x="1770" y="109"/>
                  <a:pt x="1774" y="103"/>
                  <a:pt x="1775" y="104"/>
                </a:cubicBezTo>
                <a:cubicBezTo>
                  <a:pt x="1774" y="105"/>
                  <a:pt x="1774" y="106"/>
                  <a:pt x="1774" y="107"/>
                </a:cubicBezTo>
                <a:cubicBezTo>
                  <a:pt x="1777" y="108"/>
                  <a:pt x="1783" y="102"/>
                  <a:pt x="1785" y="102"/>
                </a:cubicBezTo>
                <a:cubicBezTo>
                  <a:pt x="1786" y="111"/>
                  <a:pt x="1790" y="114"/>
                  <a:pt x="1785" y="122"/>
                </a:cubicBezTo>
                <a:cubicBezTo>
                  <a:pt x="1786" y="122"/>
                  <a:pt x="1795" y="118"/>
                  <a:pt x="1795" y="118"/>
                </a:cubicBezTo>
                <a:cubicBezTo>
                  <a:pt x="1799" y="111"/>
                  <a:pt x="1792" y="113"/>
                  <a:pt x="1792" y="109"/>
                </a:cubicBezTo>
                <a:cubicBezTo>
                  <a:pt x="1792" y="107"/>
                  <a:pt x="1811" y="103"/>
                  <a:pt x="1813" y="105"/>
                </a:cubicBezTo>
                <a:cubicBezTo>
                  <a:pt x="1815" y="107"/>
                  <a:pt x="1830" y="111"/>
                  <a:pt x="1830" y="114"/>
                </a:cubicBezTo>
                <a:cubicBezTo>
                  <a:pt x="1830" y="112"/>
                  <a:pt x="1827" y="112"/>
                  <a:pt x="1828" y="110"/>
                </a:cubicBezTo>
                <a:cubicBezTo>
                  <a:pt x="1829" y="108"/>
                  <a:pt x="1841" y="121"/>
                  <a:pt x="1838" y="123"/>
                </a:cubicBezTo>
                <a:cubicBezTo>
                  <a:pt x="1837" y="124"/>
                  <a:pt x="1836" y="123"/>
                  <a:pt x="1835" y="122"/>
                </a:cubicBezTo>
                <a:cubicBezTo>
                  <a:pt x="1835" y="122"/>
                  <a:pt x="1835" y="122"/>
                  <a:pt x="1835" y="122"/>
                </a:cubicBezTo>
                <a:cubicBezTo>
                  <a:pt x="1829" y="122"/>
                  <a:pt x="1835" y="129"/>
                  <a:pt x="1841" y="127"/>
                </a:cubicBezTo>
                <a:cubicBezTo>
                  <a:pt x="1852" y="137"/>
                  <a:pt x="1834" y="150"/>
                  <a:pt x="1834" y="159"/>
                </a:cubicBezTo>
                <a:cubicBezTo>
                  <a:pt x="1834" y="159"/>
                  <a:pt x="1835" y="159"/>
                  <a:pt x="1836" y="159"/>
                </a:cubicBezTo>
                <a:cubicBezTo>
                  <a:pt x="1836" y="161"/>
                  <a:pt x="1821" y="205"/>
                  <a:pt x="1833" y="195"/>
                </a:cubicBezTo>
                <a:cubicBezTo>
                  <a:pt x="1834" y="185"/>
                  <a:pt x="1827" y="187"/>
                  <a:pt x="1840" y="182"/>
                </a:cubicBezTo>
                <a:cubicBezTo>
                  <a:pt x="1841" y="180"/>
                  <a:pt x="1848" y="168"/>
                  <a:pt x="1849" y="167"/>
                </a:cubicBezTo>
                <a:cubicBezTo>
                  <a:pt x="1845" y="167"/>
                  <a:pt x="1837" y="174"/>
                  <a:pt x="1840" y="163"/>
                </a:cubicBezTo>
                <a:cubicBezTo>
                  <a:pt x="1840" y="163"/>
                  <a:pt x="1848" y="161"/>
                  <a:pt x="1849" y="160"/>
                </a:cubicBezTo>
                <a:cubicBezTo>
                  <a:pt x="1845" y="163"/>
                  <a:pt x="1867" y="172"/>
                  <a:pt x="1859" y="161"/>
                </a:cubicBezTo>
                <a:cubicBezTo>
                  <a:pt x="1864" y="156"/>
                  <a:pt x="1867" y="175"/>
                  <a:pt x="1870" y="169"/>
                </a:cubicBezTo>
                <a:cubicBezTo>
                  <a:pt x="1872" y="167"/>
                  <a:pt x="1868" y="166"/>
                  <a:pt x="1870" y="164"/>
                </a:cubicBezTo>
                <a:cubicBezTo>
                  <a:pt x="1872" y="161"/>
                  <a:pt x="1878" y="161"/>
                  <a:pt x="1881" y="160"/>
                </a:cubicBezTo>
                <a:cubicBezTo>
                  <a:pt x="1884" y="160"/>
                  <a:pt x="1898" y="153"/>
                  <a:pt x="1897" y="160"/>
                </a:cubicBezTo>
                <a:cubicBezTo>
                  <a:pt x="1895" y="174"/>
                  <a:pt x="1925" y="160"/>
                  <a:pt x="1931" y="161"/>
                </a:cubicBezTo>
                <a:cubicBezTo>
                  <a:pt x="1931" y="161"/>
                  <a:pt x="1931" y="161"/>
                  <a:pt x="1931" y="161"/>
                </a:cubicBezTo>
                <a:cubicBezTo>
                  <a:pt x="1934" y="162"/>
                  <a:pt x="1925" y="149"/>
                  <a:pt x="1925" y="149"/>
                </a:cubicBezTo>
                <a:cubicBezTo>
                  <a:pt x="1922" y="143"/>
                  <a:pt x="1939" y="143"/>
                  <a:pt x="1941" y="144"/>
                </a:cubicBezTo>
                <a:cubicBezTo>
                  <a:pt x="1941" y="145"/>
                  <a:pt x="1941" y="146"/>
                  <a:pt x="1941" y="148"/>
                </a:cubicBezTo>
                <a:cubicBezTo>
                  <a:pt x="1943" y="148"/>
                  <a:pt x="1955" y="138"/>
                  <a:pt x="1956" y="146"/>
                </a:cubicBezTo>
                <a:cubicBezTo>
                  <a:pt x="1965" y="147"/>
                  <a:pt x="1968" y="153"/>
                  <a:pt x="1969" y="160"/>
                </a:cubicBezTo>
                <a:cubicBezTo>
                  <a:pt x="1974" y="160"/>
                  <a:pt x="1980" y="165"/>
                  <a:pt x="1978" y="169"/>
                </a:cubicBezTo>
                <a:cubicBezTo>
                  <a:pt x="1976" y="169"/>
                  <a:pt x="1974" y="169"/>
                  <a:pt x="1972" y="170"/>
                </a:cubicBezTo>
                <a:cubicBezTo>
                  <a:pt x="1972" y="170"/>
                  <a:pt x="1999" y="186"/>
                  <a:pt x="2000" y="187"/>
                </a:cubicBezTo>
                <a:cubicBezTo>
                  <a:pt x="2009" y="192"/>
                  <a:pt x="2000" y="166"/>
                  <a:pt x="1998" y="163"/>
                </a:cubicBezTo>
                <a:cubicBezTo>
                  <a:pt x="1995" y="164"/>
                  <a:pt x="2022" y="174"/>
                  <a:pt x="2020" y="168"/>
                </a:cubicBezTo>
                <a:cubicBezTo>
                  <a:pt x="2015" y="151"/>
                  <a:pt x="2041" y="172"/>
                  <a:pt x="2042" y="165"/>
                </a:cubicBezTo>
                <a:cubicBezTo>
                  <a:pt x="2041" y="169"/>
                  <a:pt x="2035" y="150"/>
                  <a:pt x="2041" y="157"/>
                </a:cubicBezTo>
                <a:cubicBezTo>
                  <a:pt x="2044" y="160"/>
                  <a:pt x="2049" y="157"/>
                  <a:pt x="2047" y="154"/>
                </a:cubicBezTo>
                <a:cubicBezTo>
                  <a:pt x="2045" y="152"/>
                  <a:pt x="2041" y="150"/>
                  <a:pt x="2039" y="147"/>
                </a:cubicBezTo>
                <a:cubicBezTo>
                  <a:pt x="2038" y="145"/>
                  <a:pt x="2043" y="143"/>
                  <a:pt x="2042" y="141"/>
                </a:cubicBezTo>
                <a:cubicBezTo>
                  <a:pt x="2043" y="142"/>
                  <a:pt x="2025" y="144"/>
                  <a:pt x="2038" y="136"/>
                </a:cubicBezTo>
                <a:cubicBezTo>
                  <a:pt x="2047" y="131"/>
                  <a:pt x="2030" y="132"/>
                  <a:pt x="2033" y="128"/>
                </a:cubicBezTo>
                <a:cubicBezTo>
                  <a:pt x="2034" y="127"/>
                  <a:pt x="2075" y="124"/>
                  <a:pt x="2076" y="126"/>
                </a:cubicBezTo>
                <a:cubicBezTo>
                  <a:pt x="2077" y="129"/>
                  <a:pt x="2059" y="126"/>
                  <a:pt x="2064" y="134"/>
                </a:cubicBezTo>
                <a:cubicBezTo>
                  <a:pt x="2062" y="130"/>
                  <a:pt x="2084" y="132"/>
                  <a:pt x="2076" y="134"/>
                </a:cubicBezTo>
                <a:cubicBezTo>
                  <a:pt x="2080" y="137"/>
                  <a:pt x="2078" y="127"/>
                  <a:pt x="2080" y="125"/>
                </a:cubicBezTo>
                <a:cubicBezTo>
                  <a:pt x="2083" y="121"/>
                  <a:pt x="2094" y="122"/>
                  <a:pt x="2098" y="124"/>
                </a:cubicBezTo>
                <a:cubicBezTo>
                  <a:pt x="2106" y="127"/>
                  <a:pt x="2093" y="132"/>
                  <a:pt x="2098" y="134"/>
                </a:cubicBezTo>
                <a:cubicBezTo>
                  <a:pt x="2100" y="135"/>
                  <a:pt x="2102" y="131"/>
                  <a:pt x="2104" y="132"/>
                </a:cubicBezTo>
                <a:cubicBezTo>
                  <a:pt x="2105" y="132"/>
                  <a:pt x="2106" y="139"/>
                  <a:pt x="2107" y="138"/>
                </a:cubicBezTo>
                <a:cubicBezTo>
                  <a:pt x="2108" y="138"/>
                  <a:pt x="2110" y="130"/>
                  <a:pt x="2112" y="136"/>
                </a:cubicBezTo>
                <a:cubicBezTo>
                  <a:pt x="2112" y="137"/>
                  <a:pt x="2110" y="140"/>
                  <a:pt x="2112" y="141"/>
                </a:cubicBezTo>
                <a:cubicBezTo>
                  <a:pt x="2119" y="141"/>
                  <a:pt x="2113" y="132"/>
                  <a:pt x="2123" y="137"/>
                </a:cubicBezTo>
                <a:cubicBezTo>
                  <a:pt x="2132" y="142"/>
                  <a:pt x="2124" y="139"/>
                  <a:pt x="2123" y="145"/>
                </a:cubicBezTo>
                <a:cubicBezTo>
                  <a:pt x="2132" y="148"/>
                  <a:pt x="2144" y="136"/>
                  <a:pt x="2152" y="132"/>
                </a:cubicBezTo>
                <a:cubicBezTo>
                  <a:pt x="2160" y="128"/>
                  <a:pt x="2172" y="126"/>
                  <a:pt x="2179" y="133"/>
                </a:cubicBezTo>
                <a:cubicBezTo>
                  <a:pt x="2183" y="137"/>
                  <a:pt x="2193" y="146"/>
                  <a:pt x="2187" y="153"/>
                </a:cubicBezTo>
                <a:cubicBezTo>
                  <a:pt x="2193" y="153"/>
                  <a:pt x="2194" y="147"/>
                  <a:pt x="2199" y="152"/>
                </a:cubicBezTo>
                <a:cubicBezTo>
                  <a:pt x="2200" y="151"/>
                  <a:pt x="2200" y="150"/>
                  <a:pt x="2200" y="149"/>
                </a:cubicBezTo>
                <a:cubicBezTo>
                  <a:pt x="2202" y="150"/>
                  <a:pt x="2207" y="159"/>
                  <a:pt x="2208" y="158"/>
                </a:cubicBezTo>
                <a:cubicBezTo>
                  <a:pt x="2210" y="158"/>
                  <a:pt x="2207" y="155"/>
                  <a:pt x="2207" y="154"/>
                </a:cubicBezTo>
                <a:cubicBezTo>
                  <a:pt x="2208" y="154"/>
                  <a:pt x="2212" y="159"/>
                  <a:pt x="2213" y="158"/>
                </a:cubicBezTo>
                <a:cubicBezTo>
                  <a:pt x="2214" y="155"/>
                  <a:pt x="2209" y="152"/>
                  <a:pt x="2210" y="148"/>
                </a:cubicBezTo>
                <a:cubicBezTo>
                  <a:pt x="2211" y="141"/>
                  <a:pt x="2215" y="145"/>
                  <a:pt x="2218" y="140"/>
                </a:cubicBezTo>
                <a:cubicBezTo>
                  <a:pt x="2218" y="139"/>
                  <a:pt x="2229" y="138"/>
                  <a:pt x="2231" y="138"/>
                </a:cubicBezTo>
                <a:cubicBezTo>
                  <a:pt x="2240" y="138"/>
                  <a:pt x="2238" y="136"/>
                  <a:pt x="2241" y="130"/>
                </a:cubicBezTo>
                <a:cubicBezTo>
                  <a:pt x="2242" y="128"/>
                  <a:pt x="2247" y="133"/>
                  <a:pt x="2248" y="133"/>
                </a:cubicBezTo>
                <a:cubicBezTo>
                  <a:pt x="2251" y="134"/>
                  <a:pt x="2253" y="138"/>
                  <a:pt x="2258" y="139"/>
                </a:cubicBezTo>
                <a:cubicBezTo>
                  <a:pt x="2266" y="140"/>
                  <a:pt x="2264" y="151"/>
                  <a:pt x="2272" y="141"/>
                </a:cubicBezTo>
                <a:cubicBezTo>
                  <a:pt x="2277" y="135"/>
                  <a:pt x="2248" y="122"/>
                  <a:pt x="2253" y="116"/>
                </a:cubicBezTo>
                <a:cubicBezTo>
                  <a:pt x="2255" y="114"/>
                  <a:pt x="2270" y="114"/>
                  <a:pt x="2273" y="113"/>
                </a:cubicBezTo>
                <a:cubicBezTo>
                  <a:pt x="2280" y="112"/>
                  <a:pt x="2284" y="107"/>
                  <a:pt x="2292" y="109"/>
                </a:cubicBezTo>
                <a:cubicBezTo>
                  <a:pt x="2298" y="111"/>
                  <a:pt x="2320" y="108"/>
                  <a:pt x="2323" y="115"/>
                </a:cubicBezTo>
                <a:cubicBezTo>
                  <a:pt x="2322" y="115"/>
                  <a:pt x="2319" y="113"/>
                  <a:pt x="2319" y="116"/>
                </a:cubicBezTo>
                <a:cubicBezTo>
                  <a:pt x="2325" y="119"/>
                  <a:pt x="2330" y="113"/>
                  <a:pt x="2337" y="115"/>
                </a:cubicBezTo>
                <a:cubicBezTo>
                  <a:pt x="2344" y="117"/>
                  <a:pt x="2356" y="120"/>
                  <a:pt x="2363" y="120"/>
                </a:cubicBezTo>
                <a:cubicBezTo>
                  <a:pt x="2374" y="119"/>
                  <a:pt x="2378" y="126"/>
                  <a:pt x="2382" y="134"/>
                </a:cubicBezTo>
                <a:cubicBezTo>
                  <a:pt x="2383" y="136"/>
                  <a:pt x="2393" y="138"/>
                  <a:pt x="2393" y="136"/>
                </a:cubicBezTo>
                <a:cubicBezTo>
                  <a:pt x="2394" y="132"/>
                  <a:pt x="2381" y="128"/>
                  <a:pt x="2381" y="123"/>
                </a:cubicBezTo>
                <a:cubicBezTo>
                  <a:pt x="2381" y="123"/>
                  <a:pt x="2390" y="116"/>
                  <a:pt x="2391" y="115"/>
                </a:cubicBezTo>
                <a:cubicBezTo>
                  <a:pt x="2402" y="112"/>
                  <a:pt x="2415" y="121"/>
                  <a:pt x="2416" y="131"/>
                </a:cubicBezTo>
                <a:cubicBezTo>
                  <a:pt x="2416" y="134"/>
                  <a:pt x="2406" y="142"/>
                  <a:pt x="2406" y="142"/>
                </a:cubicBezTo>
                <a:cubicBezTo>
                  <a:pt x="2405" y="138"/>
                  <a:pt x="2415" y="150"/>
                  <a:pt x="2411" y="148"/>
                </a:cubicBezTo>
                <a:cubicBezTo>
                  <a:pt x="2413" y="149"/>
                  <a:pt x="2417" y="145"/>
                  <a:pt x="2418" y="150"/>
                </a:cubicBezTo>
                <a:cubicBezTo>
                  <a:pt x="2417" y="153"/>
                  <a:pt x="2417" y="155"/>
                  <a:pt x="2417" y="158"/>
                </a:cubicBezTo>
                <a:cubicBezTo>
                  <a:pt x="2419" y="160"/>
                  <a:pt x="2425" y="159"/>
                  <a:pt x="2425" y="161"/>
                </a:cubicBezTo>
                <a:cubicBezTo>
                  <a:pt x="2426" y="163"/>
                  <a:pt x="2425" y="159"/>
                  <a:pt x="2425" y="161"/>
                </a:cubicBezTo>
                <a:close/>
                <a:moveTo>
                  <a:pt x="1616" y="695"/>
                </a:moveTo>
                <a:cubicBezTo>
                  <a:pt x="1622" y="693"/>
                  <a:pt x="1611" y="674"/>
                  <a:pt x="1609" y="671"/>
                </a:cubicBezTo>
                <a:cubicBezTo>
                  <a:pt x="1607" y="666"/>
                  <a:pt x="1620" y="665"/>
                  <a:pt x="1604" y="663"/>
                </a:cubicBezTo>
                <a:cubicBezTo>
                  <a:pt x="1601" y="656"/>
                  <a:pt x="1603" y="637"/>
                  <a:pt x="1596" y="634"/>
                </a:cubicBezTo>
                <a:cubicBezTo>
                  <a:pt x="1594" y="633"/>
                  <a:pt x="1588" y="634"/>
                  <a:pt x="1587" y="631"/>
                </a:cubicBezTo>
                <a:cubicBezTo>
                  <a:pt x="1587" y="625"/>
                  <a:pt x="1582" y="623"/>
                  <a:pt x="1578" y="620"/>
                </a:cubicBezTo>
                <a:cubicBezTo>
                  <a:pt x="1577" y="617"/>
                  <a:pt x="1586" y="619"/>
                  <a:pt x="1585" y="612"/>
                </a:cubicBezTo>
                <a:cubicBezTo>
                  <a:pt x="1584" y="606"/>
                  <a:pt x="1596" y="608"/>
                  <a:pt x="1599" y="608"/>
                </a:cubicBezTo>
                <a:cubicBezTo>
                  <a:pt x="1599" y="605"/>
                  <a:pt x="1596" y="596"/>
                  <a:pt x="1595" y="593"/>
                </a:cubicBezTo>
                <a:cubicBezTo>
                  <a:pt x="1587" y="593"/>
                  <a:pt x="1583" y="590"/>
                  <a:pt x="1576" y="594"/>
                </a:cubicBezTo>
                <a:cubicBezTo>
                  <a:pt x="1571" y="597"/>
                  <a:pt x="1567" y="601"/>
                  <a:pt x="1562" y="603"/>
                </a:cubicBezTo>
                <a:cubicBezTo>
                  <a:pt x="1559" y="605"/>
                  <a:pt x="1547" y="618"/>
                  <a:pt x="1555" y="620"/>
                </a:cubicBezTo>
                <a:cubicBezTo>
                  <a:pt x="1556" y="627"/>
                  <a:pt x="1563" y="636"/>
                  <a:pt x="1567" y="641"/>
                </a:cubicBezTo>
                <a:cubicBezTo>
                  <a:pt x="1570" y="645"/>
                  <a:pt x="1585" y="655"/>
                  <a:pt x="1584" y="660"/>
                </a:cubicBezTo>
                <a:cubicBezTo>
                  <a:pt x="1559" y="677"/>
                  <a:pt x="1593" y="702"/>
                  <a:pt x="1616" y="695"/>
                </a:cubicBezTo>
                <a:cubicBezTo>
                  <a:pt x="1619" y="694"/>
                  <a:pt x="1613" y="696"/>
                  <a:pt x="1616" y="695"/>
                </a:cubicBezTo>
                <a:close/>
                <a:moveTo>
                  <a:pt x="1658" y="596"/>
                </a:moveTo>
                <a:cubicBezTo>
                  <a:pt x="1661" y="590"/>
                  <a:pt x="1651" y="595"/>
                  <a:pt x="1651" y="595"/>
                </a:cubicBezTo>
                <a:cubicBezTo>
                  <a:pt x="1652" y="596"/>
                  <a:pt x="1653" y="596"/>
                  <a:pt x="1654" y="597"/>
                </a:cubicBezTo>
                <a:cubicBezTo>
                  <a:pt x="1652" y="595"/>
                  <a:pt x="1642" y="603"/>
                  <a:pt x="1641" y="606"/>
                </a:cubicBezTo>
                <a:cubicBezTo>
                  <a:pt x="1641" y="606"/>
                  <a:pt x="1641" y="606"/>
                  <a:pt x="1641" y="606"/>
                </a:cubicBezTo>
                <a:cubicBezTo>
                  <a:pt x="1636" y="615"/>
                  <a:pt x="1652" y="621"/>
                  <a:pt x="1655" y="616"/>
                </a:cubicBezTo>
                <a:cubicBezTo>
                  <a:pt x="1658" y="610"/>
                  <a:pt x="1656" y="602"/>
                  <a:pt x="1658" y="596"/>
                </a:cubicBezTo>
                <a:cubicBezTo>
                  <a:pt x="1659" y="593"/>
                  <a:pt x="1657" y="598"/>
                  <a:pt x="1658" y="596"/>
                </a:cubicBezTo>
                <a:close/>
                <a:moveTo>
                  <a:pt x="1986" y="481"/>
                </a:moveTo>
                <a:cubicBezTo>
                  <a:pt x="1988" y="480"/>
                  <a:pt x="1988" y="483"/>
                  <a:pt x="1989" y="484"/>
                </a:cubicBezTo>
                <a:cubicBezTo>
                  <a:pt x="1989" y="483"/>
                  <a:pt x="1982" y="454"/>
                  <a:pt x="1979" y="458"/>
                </a:cubicBezTo>
                <a:cubicBezTo>
                  <a:pt x="1977" y="462"/>
                  <a:pt x="1979" y="476"/>
                  <a:pt x="1978" y="480"/>
                </a:cubicBezTo>
                <a:cubicBezTo>
                  <a:pt x="1977" y="485"/>
                  <a:pt x="1975" y="490"/>
                  <a:pt x="1972" y="493"/>
                </a:cubicBezTo>
                <a:cubicBezTo>
                  <a:pt x="1972" y="500"/>
                  <a:pt x="1966" y="510"/>
                  <a:pt x="1958" y="501"/>
                </a:cubicBezTo>
                <a:cubicBezTo>
                  <a:pt x="1949" y="491"/>
                  <a:pt x="1945" y="481"/>
                  <a:pt x="1939" y="468"/>
                </a:cubicBezTo>
                <a:cubicBezTo>
                  <a:pt x="1937" y="465"/>
                  <a:pt x="1921" y="440"/>
                  <a:pt x="1920" y="458"/>
                </a:cubicBezTo>
                <a:cubicBezTo>
                  <a:pt x="1920" y="460"/>
                  <a:pt x="1918" y="467"/>
                  <a:pt x="1920" y="468"/>
                </a:cubicBezTo>
                <a:cubicBezTo>
                  <a:pt x="1922" y="470"/>
                  <a:pt x="1925" y="466"/>
                  <a:pt x="1927" y="467"/>
                </a:cubicBezTo>
                <a:cubicBezTo>
                  <a:pt x="1927" y="470"/>
                  <a:pt x="1926" y="473"/>
                  <a:pt x="1926" y="475"/>
                </a:cubicBezTo>
                <a:cubicBezTo>
                  <a:pt x="1935" y="478"/>
                  <a:pt x="1927" y="463"/>
                  <a:pt x="1926" y="461"/>
                </a:cubicBezTo>
                <a:cubicBezTo>
                  <a:pt x="1923" y="456"/>
                  <a:pt x="1929" y="456"/>
                  <a:pt x="1931" y="458"/>
                </a:cubicBezTo>
                <a:cubicBezTo>
                  <a:pt x="1933" y="463"/>
                  <a:pt x="1935" y="467"/>
                  <a:pt x="1938" y="471"/>
                </a:cubicBezTo>
                <a:cubicBezTo>
                  <a:pt x="1942" y="481"/>
                  <a:pt x="1941" y="492"/>
                  <a:pt x="1951" y="499"/>
                </a:cubicBezTo>
                <a:cubicBezTo>
                  <a:pt x="1960" y="505"/>
                  <a:pt x="1956" y="507"/>
                  <a:pt x="1959" y="513"/>
                </a:cubicBezTo>
                <a:cubicBezTo>
                  <a:pt x="1962" y="520"/>
                  <a:pt x="1985" y="490"/>
                  <a:pt x="1987" y="488"/>
                </a:cubicBezTo>
                <a:cubicBezTo>
                  <a:pt x="1987" y="487"/>
                  <a:pt x="1982" y="482"/>
                  <a:pt x="1986" y="481"/>
                </a:cubicBezTo>
                <a:cubicBezTo>
                  <a:pt x="1988" y="480"/>
                  <a:pt x="1984" y="481"/>
                  <a:pt x="1986" y="481"/>
                </a:cubicBezTo>
                <a:close/>
              </a:path>
            </a:pathLst>
          </a:cu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315CAB5-178A-F40E-EBA4-6EB4F948B4AC}"/>
              </a:ext>
            </a:extLst>
          </p:cNvPr>
          <p:cNvGrpSpPr/>
          <p:nvPr/>
        </p:nvGrpSpPr>
        <p:grpSpPr>
          <a:xfrm>
            <a:off x="12391974" y="3542577"/>
            <a:ext cx="5319914" cy="4558113"/>
            <a:chOff x="6196013" y="1316038"/>
            <a:chExt cx="2660650" cy="2279650"/>
          </a:xfrm>
          <a:effectLst>
            <a:outerShdw blurRad="1778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1" name="Freeform 20202">
              <a:extLst>
                <a:ext uri="{FF2B5EF4-FFF2-40B4-BE49-F238E27FC236}">
                  <a16:creationId xmlns:a16="http://schemas.microsoft.com/office/drawing/2014/main" id="{C7BFC086-E4D8-001A-CA48-75454FD1E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1316038"/>
              <a:ext cx="2660650" cy="2228850"/>
            </a:xfrm>
            <a:custGeom>
              <a:avLst/>
              <a:gdLst>
                <a:gd name="T0" fmla="*/ 572 w 724"/>
                <a:gd name="T1" fmla="*/ 473 h 606"/>
                <a:gd name="T2" fmla="*/ 66 w 724"/>
                <a:gd name="T3" fmla="*/ 494 h 606"/>
                <a:gd name="T4" fmla="*/ 336 w 724"/>
                <a:gd name="T5" fmla="*/ 65 h 606"/>
                <a:gd name="T6" fmla="*/ 658 w 724"/>
                <a:gd name="T7" fmla="*/ 151 h 606"/>
                <a:gd name="T8" fmla="*/ 572 w 724"/>
                <a:gd name="T9" fmla="*/ 47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6">
                  <a:moveTo>
                    <a:pt x="572" y="473"/>
                  </a:moveTo>
                  <a:cubicBezTo>
                    <a:pt x="459" y="538"/>
                    <a:pt x="131" y="606"/>
                    <a:pt x="66" y="494"/>
                  </a:cubicBezTo>
                  <a:cubicBezTo>
                    <a:pt x="0" y="381"/>
                    <a:pt x="224" y="130"/>
                    <a:pt x="336" y="65"/>
                  </a:cubicBezTo>
                  <a:cubicBezTo>
                    <a:pt x="449" y="0"/>
                    <a:pt x="593" y="38"/>
                    <a:pt x="658" y="151"/>
                  </a:cubicBezTo>
                  <a:cubicBezTo>
                    <a:pt x="724" y="264"/>
                    <a:pt x="685" y="408"/>
                    <a:pt x="572" y="4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2" name="Freeform 20203">
              <a:extLst>
                <a:ext uri="{FF2B5EF4-FFF2-40B4-BE49-F238E27FC236}">
                  <a16:creationId xmlns:a16="http://schemas.microsoft.com/office/drawing/2014/main" id="{0477DC35-0084-403B-9A9F-332CC9542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0963" y="2452688"/>
              <a:ext cx="2290763" cy="1143000"/>
            </a:xfrm>
            <a:custGeom>
              <a:avLst/>
              <a:gdLst>
                <a:gd name="T0" fmla="*/ 508 w 623"/>
                <a:gd name="T1" fmla="*/ 164 h 311"/>
                <a:gd name="T2" fmla="*/ 2 w 623"/>
                <a:gd name="T3" fmla="*/ 185 h 311"/>
                <a:gd name="T4" fmla="*/ 0 w 623"/>
                <a:gd name="T5" fmla="*/ 182 h 311"/>
                <a:gd name="T6" fmla="*/ 7 w 623"/>
                <a:gd name="T7" fmla="*/ 198 h 311"/>
                <a:gd name="T8" fmla="*/ 506 w 623"/>
                <a:gd name="T9" fmla="*/ 178 h 311"/>
                <a:gd name="T10" fmla="*/ 623 w 623"/>
                <a:gd name="T11" fmla="*/ 0 h 311"/>
                <a:gd name="T12" fmla="*/ 508 w 623"/>
                <a:gd name="T13" fmla="*/ 164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3" h="311">
                  <a:moveTo>
                    <a:pt x="508" y="164"/>
                  </a:moveTo>
                  <a:cubicBezTo>
                    <a:pt x="395" y="229"/>
                    <a:pt x="67" y="297"/>
                    <a:pt x="2" y="185"/>
                  </a:cubicBezTo>
                  <a:cubicBezTo>
                    <a:pt x="1" y="184"/>
                    <a:pt x="1" y="183"/>
                    <a:pt x="0" y="182"/>
                  </a:cubicBezTo>
                  <a:cubicBezTo>
                    <a:pt x="2" y="188"/>
                    <a:pt x="4" y="193"/>
                    <a:pt x="7" y="198"/>
                  </a:cubicBezTo>
                  <a:cubicBezTo>
                    <a:pt x="72" y="311"/>
                    <a:pt x="394" y="243"/>
                    <a:pt x="506" y="178"/>
                  </a:cubicBezTo>
                  <a:cubicBezTo>
                    <a:pt x="574" y="139"/>
                    <a:pt x="615" y="72"/>
                    <a:pt x="623" y="0"/>
                  </a:cubicBezTo>
                  <a:cubicBezTo>
                    <a:pt x="611" y="67"/>
                    <a:pt x="571" y="128"/>
                    <a:pt x="508" y="1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871B0FA3-8818-D764-68AC-5F2C4269C953}"/>
              </a:ext>
            </a:extLst>
          </p:cNvPr>
          <p:cNvGrpSpPr/>
          <p:nvPr/>
        </p:nvGrpSpPr>
        <p:grpSpPr>
          <a:xfrm>
            <a:off x="12391974" y="7116697"/>
            <a:ext cx="5319914" cy="4551764"/>
            <a:chOff x="6196013" y="3103563"/>
            <a:chExt cx="2660650" cy="2276475"/>
          </a:xfrm>
          <a:effectLst>
            <a:outerShdw blurRad="165100" dist="139700" dir="2880000" algn="l" rotWithShape="0">
              <a:prstClr val="black">
                <a:alpha val="24000"/>
              </a:prstClr>
            </a:outerShdw>
          </a:effectLst>
        </p:grpSpPr>
        <p:sp>
          <p:nvSpPr>
            <p:cNvPr id="164" name="Freeform 20204">
              <a:extLst>
                <a:ext uri="{FF2B5EF4-FFF2-40B4-BE49-F238E27FC236}">
                  <a16:creationId xmlns:a16="http://schemas.microsoft.com/office/drawing/2014/main" id="{F0505641-DDE4-7BE4-59E6-89A8A178B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6013" y="3103563"/>
              <a:ext cx="2660650" cy="2232025"/>
            </a:xfrm>
            <a:custGeom>
              <a:avLst/>
              <a:gdLst>
                <a:gd name="T0" fmla="*/ 336 w 724"/>
                <a:gd name="T1" fmla="*/ 542 h 607"/>
                <a:gd name="T2" fmla="*/ 66 w 724"/>
                <a:gd name="T3" fmla="*/ 113 h 607"/>
                <a:gd name="T4" fmla="*/ 572 w 724"/>
                <a:gd name="T5" fmla="*/ 133 h 607"/>
                <a:gd name="T6" fmla="*/ 658 w 724"/>
                <a:gd name="T7" fmla="*/ 455 h 607"/>
                <a:gd name="T8" fmla="*/ 336 w 724"/>
                <a:gd name="T9" fmla="*/ 542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4" h="607">
                  <a:moveTo>
                    <a:pt x="336" y="542"/>
                  </a:moveTo>
                  <a:cubicBezTo>
                    <a:pt x="224" y="476"/>
                    <a:pt x="0" y="226"/>
                    <a:pt x="66" y="113"/>
                  </a:cubicBezTo>
                  <a:cubicBezTo>
                    <a:pt x="131" y="0"/>
                    <a:pt x="459" y="68"/>
                    <a:pt x="572" y="133"/>
                  </a:cubicBezTo>
                  <a:cubicBezTo>
                    <a:pt x="685" y="198"/>
                    <a:pt x="724" y="342"/>
                    <a:pt x="658" y="455"/>
                  </a:cubicBezTo>
                  <a:cubicBezTo>
                    <a:pt x="593" y="568"/>
                    <a:pt x="449" y="607"/>
                    <a:pt x="336" y="54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5" name="Freeform 20205">
              <a:extLst>
                <a:ext uri="{FF2B5EF4-FFF2-40B4-BE49-F238E27FC236}">
                  <a16:creationId xmlns:a16="http://schemas.microsoft.com/office/drawing/2014/main" id="{1C515908-EA02-BF40-5091-F711BCCED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3835400"/>
              <a:ext cx="2320925" cy="1544638"/>
            </a:xfrm>
            <a:custGeom>
              <a:avLst/>
              <a:gdLst>
                <a:gd name="T0" fmla="*/ 631 w 631"/>
                <a:gd name="T1" fmla="*/ 148 h 420"/>
                <a:gd name="T2" fmla="*/ 599 w 631"/>
                <a:gd name="T3" fmla="*/ 256 h 420"/>
                <a:gd name="T4" fmla="*/ 277 w 631"/>
                <a:gd name="T5" fmla="*/ 343 h 420"/>
                <a:gd name="T6" fmla="*/ 0 w 631"/>
                <a:gd name="T7" fmla="*/ 0 h 420"/>
                <a:gd name="T8" fmla="*/ 277 w 631"/>
                <a:gd name="T9" fmla="*/ 355 h 420"/>
                <a:gd name="T10" fmla="*/ 599 w 631"/>
                <a:gd name="T11" fmla="*/ 269 h 420"/>
                <a:gd name="T12" fmla="*/ 631 w 631"/>
                <a:gd name="T13" fmla="*/ 148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1" h="420">
                  <a:moveTo>
                    <a:pt x="631" y="148"/>
                  </a:moveTo>
                  <a:cubicBezTo>
                    <a:pt x="629" y="185"/>
                    <a:pt x="619" y="222"/>
                    <a:pt x="599" y="256"/>
                  </a:cubicBezTo>
                  <a:cubicBezTo>
                    <a:pt x="534" y="369"/>
                    <a:pt x="390" y="408"/>
                    <a:pt x="277" y="343"/>
                  </a:cubicBezTo>
                  <a:cubicBezTo>
                    <a:pt x="188" y="291"/>
                    <a:pt x="30" y="124"/>
                    <a:pt x="0" y="0"/>
                  </a:cubicBezTo>
                  <a:cubicBezTo>
                    <a:pt x="17" y="123"/>
                    <a:pt x="184" y="301"/>
                    <a:pt x="277" y="355"/>
                  </a:cubicBezTo>
                  <a:cubicBezTo>
                    <a:pt x="390" y="420"/>
                    <a:pt x="534" y="382"/>
                    <a:pt x="599" y="269"/>
                  </a:cubicBezTo>
                  <a:cubicBezTo>
                    <a:pt x="622" y="231"/>
                    <a:pt x="631" y="189"/>
                    <a:pt x="631" y="148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EB615CE9-02DA-59CE-098F-CA1925DD3232}"/>
              </a:ext>
            </a:extLst>
          </p:cNvPr>
          <p:cNvGrpSpPr/>
          <p:nvPr/>
        </p:nvGrpSpPr>
        <p:grpSpPr>
          <a:xfrm>
            <a:off x="10092289" y="8276020"/>
            <a:ext cx="4462887" cy="5316741"/>
            <a:chOff x="5045870" y="3683375"/>
            <a:chExt cx="2232025" cy="2659063"/>
          </a:xfrm>
          <a:effectLst>
            <a:outerShdw blurRad="190500" dist="101600" dir="2700000" algn="tl" rotWithShape="0">
              <a:prstClr val="black">
                <a:alpha val="27000"/>
              </a:prstClr>
            </a:outerShdw>
          </a:effectLst>
        </p:grpSpPr>
        <p:sp>
          <p:nvSpPr>
            <p:cNvPr id="167" name="Freeform 20207">
              <a:extLst>
                <a:ext uri="{FF2B5EF4-FFF2-40B4-BE49-F238E27FC236}">
                  <a16:creationId xmlns:a16="http://schemas.microsoft.com/office/drawing/2014/main" id="{A90A0217-4CFF-D297-5DD2-9FA254BB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801" y="5114925"/>
              <a:ext cx="1717675" cy="1155700"/>
            </a:xfrm>
            <a:custGeom>
              <a:avLst/>
              <a:gdLst>
                <a:gd name="T0" fmla="*/ 458 w 467"/>
                <a:gd name="T1" fmla="*/ 0 h 314"/>
                <a:gd name="T2" fmla="*/ 465 w 467"/>
                <a:gd name="T3" fmla="*/ 68 h 314"/>
                <a:gd name="T4" fmla="*/ 229 w 467"/>
                <a:gd name="T5" fmla="*/ 303 h 314"/>
                <a:gd name="T6" fmla="*/ 0 w 467"/>
                <a:gd name="T7" fmla="*/ 121 h 314"/>
                <a:gd name="T8" fmla="*/ 231 w 467"/>
                <a:gd name="T9" fmla="*/ 314 h 314"/>
                <a:gd name="T10" fmla="*/ 467 w 467"/>
                <a:gd name="T11" fmla="*/ 78 h 314"/>
                <a:gd name="T12" fmla="*/ 458 w 467"/>
                <a:gd name="T13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314">
                  <a:moveTo>
                    <a:pt x="458" y="0"/>
                  </a:moveTo>
                  <a:cubicBezTo>
                    <a:pt x="463" y="25"/>
                    <a:pt x="465" y="49"/>
                    <a:pt x="465" y="68"/>
                  </a:cubicBezTo>
                  <a:cubicBezTo>
                    <a:pt x="465" y="198"/>
                    <a:pt x="359" y="303"/>
                    <a:pt x="229" y="303"/>
                  </a:cubicBezTo>
                  <a:cubicBezTo>
                    <a:pt x="117" y="303"/>
                    <a:pt x="24" y="225"/>
                    <a:pt x="0" y="121"/>
                  </a:cubicBezTo>
                  <a:cubicBezTo>
                    <a:pt x="20" y="231"/>
                    <a:pt x="116" y="314"/>
                    <a:pt x="231" y="314"/>
                  </a:cubicBezTo>
                  <a:cubicBezTo>
                    <a:pt x="362" y="314"/>
                    <a:pt x="467" y="208"/>
                    <a:pt x="467" y="78"/>
                  </a:cubicBezTo>
                  <a:cubicBezTo>
                    <a:pt x="467" y="56"/>
                    <a:pt x="464" y="30"/>
                    <a:pt x="458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8" name="Freeform 20208">
              <a:extLst>
                <a:ext uri="{FF2B5EF4-FFF2-40B4-BE49-F238E27FC236}">
                  <a16:creationId xmlns:a16="http://schemas.microsoft.com/office/drawing/2014/main" id="{BD42285A-15B0-7867-4FD2-056F7211A876}"/>
                </a:ext>
              </a:extLst>
            </p:cNvPr>
            <p:cNvSpPr>
              <a:spLocks/>
            </p:cNvSpPr>
            <p:nvPr/>
          </p:nvSpPr>
          <p:spPr bwMode="auto">
            <a:xfrm rot="17945228">
              <a:off x="4832351" y="3896894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7432E2F-A75C-9741-50E0-977460B6E30E}"/>
              </a:ext>
            </a:extLst>
          </p:cNvPr>
          <p:cNvGrpSpPr/>
          <p:nvPr/>
        </p:nvGrpSpPr>
        <p:grpSpPr>
          <a:xfrm>
            <a:off x="6691160" y="7116698"/>
            <a:ext cx="5338961" cy="4462887"/>
            <a:chOff x="3344863" y="3103563"/>
            <a:chExt cx="2670176" cy="2232025"/>
          </a:xfrm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70" name="Freeform 20208">
              <a:extLst>
                <a:ext uri="{FF2B5EF4-FFF2-40B4-BE49-F238E27FC236}">
                  <a16:creationId xmlns:a16="http://schemas.microsoft.com/office/drawing/2014/main" id="{F824F4F0-793F-CF66-F3F6-5912EC66E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3103563"/>
              <a:ext cx="2659063" cy="2232025"/>
            </a:xfrm>
            <a:custGeom>
              <a:avLst/>
              <a:gdLst>
                <a:gd name="T0" fmla="*/ 151 w 723"/>
                <a:gd name="T1" fmla="*/ 133 h 607"/>
                <a:gd name="T2" fmla="*/ 658 w 723"/>
                <a:gd name="T3" fmla="*/ 113 h 607"/>
                <a:gd name="T4" fmla="*/ 387 w 723"/>
                <a:gd name="T5" fmla="*/ 542 h 607"/>
                <a:gd name="T6" fmla="*/ 65 w 723"/>
                <a:gd name="T7" fmla="*/ 455 h 607"/>
                <a:gd name="T8" fmla="*/ 151 w 723"/>
                <a:gd name="T9" fmla="*/ 13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7">
                  <a:moveTo>
                    <a:pt x="151" y="133"/>
                  </a:moveTo>
                  <a:cubicBezTo>
                    <a:pt x="264" y="68"/>
                    <a:pt x="593" y="0"/>
                    <a:pt x="658" y="113"/>
                  </a:cubicBezTo>
                  <a:cubicBezTo>
                    <a:pt x="723" y="226"/>
                    <a:pt x="500" y="476"/>
                    <a:pt x="387" y="542"/>
                  </a:cubicBezTo>
                  <a:cubicBezTo>
                    <a:pt x="274" y="607"/>
                    <a:pt x="130" y="568"/>
                    <a:pt x="65" y="455"/>
                  </a:cubicBezTo>
                  <a:cubicBezTo>
                    <a:pt x="0" y="342"/>
                    <a:pt x="39" y="198"/>
                    <a:pt x="151" y="1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1" name="Freeform 20209">
              <a:extLst>
                <a:ext uri="{FF2B5EF4-FFF2-40B4-BE49-F238E27FC236}">
                  <a16:creationId xmlns:a16="http://schemas.microsoft.com/office/drawing/2014/main" id="{0FCBBCF2-D5DB-E015-366F-6ABDEAEF2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1" y="3536950"/>
              <a:ext cx="2103438" cy="1747838"/>
            </a:xfrm>
            <a:custGeom>
              <a:avLst/>
              <a:gdLst>
                <a:gd name="T0" fmla="*/ 507 w 572"/>
                <a:gd name="T1" fmla="*/ 1 h 475"/>
                <a:gd name="T2" fmla="*/ 507 w 572"/>
                <a:gd name="T3" fmla="*/ 0 h 475"/>
                <a:gd name="T4" fmla="*/ 233 w 572"/>
                <a:gd name="T5" fmla="*/ 424 h 475"/>
                <a:gd name="T6" fmla="*/ 0 w 572"/>
                <a:gd name="T7" fmla="*/ 425 h 475"/>
                <a:gd name="T8" fmla="*/ 244 w 572"/>
                <a:gd name="T9" fmla="*/ 430 h 475"/>
                <a:gd name="T10" fmla="*/ 507 w 572"/>
                <a:gd name="T11" fmla="*/ 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475">
                  <a:moveTo>
                    <a:pt x="507" y="1"/>
                  </a:moveTo>
                  <a:cubicBezTo>
                    <a:pt x="507" y="1"/>
                    <a:pt x="507" y="0"/>
                    <a:pt x="507" y="0"/>
                  </a:cubicBezTo>
                  <a:cubicBezTo>
                    <a:pt x="562" y="115"/>
                    <a:pt x="344" y="359"/>
                    <a:pt x="233" y="424"/>
                  </a:cubicBezTo>
                  <a:cubicBezTo>
                    <a:pt x="159" y="467"/>
                    <a:pt x="70" y="464"/>
                    <a:pt x="0" y="425"/>
                  </a:cubicBezTo>
                  <a:cubicBezTo>
                    <a:pt x="72" y="470"/>
                    <a:pt x="166" y="475"/>
                    <a:pt x="244" y="430"/>
                  </a:cubicBezTo>
                  <a:cubicBezTo>
                    <a:pt x="357" y="365"/>
                    <a:pt x="572" y="114"/>
                    <a:pt x="507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4416E234-70DD-1F37-6D19-A214CFF8DE21}"/>
              </a:ext>
            </a:extLst>
          </p:cNvPr>
          <p:cNvGrpSpPr/>
          <p:nvPr/>
        </p:nvGrpSpPr>
        <p:grpSpPr>
          <a:xfrm>
            <a:off x="6691161" y="3542577"/>
            <a:ext cx="5316741" cy="4500978"/>
            <a:chOff x="3344863" y="1316038"/>
            <a:chExt cx="2659063" cy="2251075"/>
          </a:xfrm>
          <a:effectLst>
            <a:outerShdw blurRad="177800" dist="762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3" name="Freeform 20210">
              <a:extLst>
                <a:ext uri="{FF2B5EF4-FFF2-40B4-BE49-F238E27FC236}">
                  <a16:creationId xmlns:a16="http://schemas.microsoft.com/office/drawing/2014/main" id="{336A0859-741B-62E9-6BB2-BA608EA11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1316038"/>
              <a:ext cx="2659063" cy="2228850"/>
            </a:xfrm>
            <a:custGeom>
              <a:avLst/>
              <a:gdLst>
                <a:gd name="T0" fmla="*/ 387 w 723"/>
                <a:gd name="T1" fmla="*/ 65 h 606"/>
                <a:gd name="T2" fmla="*/ 658 w 723"/>
                <a:gd name="T3" fmla="*/ 494 h 606"/>
                <a:gd name="T4" fmla="*/ 151 w 723"/>
                <a:gd name="T5" fmla="*/ 473 h 606"/>
                <a:gd name="T6" fmla="*/ 65 w 723"/>
                <a:gd name="T7" fmla="*/ 151 h 606"/>
                <a:gd name="T8" fmla="*/ 387 w 723"/>
                <a:gd name="T9" fmla="*/ 65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3" h="606">
                  <a:moveTo>
                    <a:pt x="387" y="65"/>
                  </a:moveTo>
                  <a:cubicBezTo>
                    <a:pt x="500" y="130"/>
                    <a:pt x="723" y="381"/>
                    <a:pt x="658" y="494"/>
                  </a:cubicBezTo>
                  <a:cubicBezTo>
                    <a:pt x="593" y="606"/>
                    <a:pt x="264" y="538"/>
                    <a:pt x="151" y="473"/>
                  </a:cubicBezTo>
                  <a:cubicBezTo>
                    <a:pt x="39" y="408"/>
                    <a:pt x="0" y="264"/>
                    <a:pt x="65" y="151"/>
                  </a:cubicBezTo>
                  <a:cubicBezTo>
                    <a:pt x="130" y="38"/>
                    <a:pt x="274" y="0"/>
                    <a:pt x="387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74" name="Freeform 20211">
              <a:extLst>
                <a:ext uri="{FF2B5EF4-FFF2-40B4-BE49-F238E27FC236}">
                  <a16:creationId xmlns:a16="http://schemas.microsoft.com/office/drawing/2014/main" id="{C7ADB110-A6DA-B26D-2B53-6B0FAA0C93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2" y="2316163"/>
              <a:ext cx="2295525" cy="1250950"/>
            </a:xfrm>
            <a:custGeom>
              <a:avLst/>
              <a:gdLst>
                <a:gd name="T0" fmla="*/ 120 w 624"/>
                <a:gd name="T1" fmla="*/ 201 h 340"/>
                <a:gd name="T2" fmla="*/ 3 w 624"/>
                <a:gd name="T3" fmla="*/ 0 h 340"/>
                <a:gd name="T4" fmla="*/ 120 w 624"/>
                <a:gd name="T5" fmla="*/ 214 h 340"/>
                <a:gd name="T6" fmla="*/ 623 w 624"/>
                <a:gd name="T7" fmla="*/ 228 h 340"/>
                <a:gd name="T8" fmla="*/ 624 w 624"/>
                <a:gd name="T9" fmla="*/ 226 h 340"/>
                <a:gd name="T10" fmla="*/ 120 w 624"/>
                <a:gd name="T11" fmla="*/ 20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4" h="340">
                  <a:moveTo>
                    <a:pt x="120" y="201"/>
                  </a:moveTo>
                  <a:cubicBezTo>
                    <a:pt x="46" y="158"/>
                    <a:pt x="4" y="81"/>
                    <a:pt x="3" y="0"/>
                  </a:cubicBezTo>
                  <a:cubicBezTo>
                    <a:pt x="0" y="85"/>
                    <a:pt x="42" y="168"/>
                    <a:pt x="120" y="214"/>
                  </a:cubicBezTo>
                  <a:cubicBezTo>
                    <a:pt x="233" y="279"/>
                    <a:pt x="558" y="340"/>
                    <a:pt x="623" y="228"/>
                  </a:cubicBezTo>
                  <a:cubicBezTo>
                    <a:pt x="623" y="227"/>
                    <a:pt x="624" y="227"/>
                    <a:pt x="624" y="226"/>
                  </a:cubicBezTo>
                  <a:cubicBezTo>
                    <a:pt x="552" y="332"/>
                    <a:pt x="231" y="265"/>
                    <a:pt x="120" y="20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175" name="Rectangle 20217">
            <a:extLst>
              <a:ext uri="{FF2B5EF4-FFF2-40B4-BE49-F238E27FC236}">
                <a16:creationId xmlns:a16="http://schemas.microsoft.com/office/drawing/2014/main" id="{8D1FCCF9-8C49-A59D-6220-071C3B917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7915" y="5307419"/>
            <a:ext cx="2270878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bg2"/>
                </a:solidFill>
                <a:latin typeface="+mj-lt"/>
              </a:rPr>
              <a:t>PARTNERSHIP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6" name="Rectangle 20218">
            <a:extLst>
              <a:ext uri="{FF2B5EF4-FFF2-40B4-BE49-F238E27FC236}">
                <a16:creationId xmlns:a16="http://schemas.microsoft.com/office/drawing/2014/main" id="{770F241E-051F-2C69-C3F5-F3E6C911C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61483" y="9329095"/>
            <a:ext cx="1548501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PROCESS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7" name="Rectangle 20219">
            <a:extLst>
              <a:ext uri="{FF2B5EF4-FFF2-40B4-BE49-F238E27FC236}">
                <a16:creationId xmlns:a16="http://schemas.microsoft.com/office/drawing/2014/main" id="{EB276949-8B1B-AB0C-7248-8F45B3CD0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0035" y="10243257"/>
            <a:ext cx="1243930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PEOPLE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8" name="Rectangle 20220">
            <a:extLst>
              <a:ext uri="{FF2B5EF4-FFF2-40B4-BE49-F238E27FC236}">
                <a16:creationId xmlns:a16="http://schemas.microsoft.com/office/drawing/2014/main" id="{D7933EB1-5C18-54CE-36DC-6AE8AFFD7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374" y="9329095"/>
            <a:ext cx="1362552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MARKET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79" name="Rectangle 20221">
            <a:extLst>
              <a:ext uri="{FF2B5EF4-FFF2-40B4-BE49-F238E27FC236}">
                <a16:creationId xmlns:a16="http://schemas.microsoft.com/office/drawing/2014/main" id="{0090D98E-5DC5-CDA2-3B92-A3E4AF8B8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9425" y="5374075"/>
            <a:ext cx="1636666" cy="39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en-US" altLang="ru-UA" sz="2599" b="1" dirty="0">
                <a:solidFill>
                  <a:schemeClr val="tx2"/>
                </a:solidFill>
                <a:latin typeface="+mj-lt"/>
              </a:rPr>
              <a:t>PRODUCT</a:t>
            </a:r>
            <a:endParaRPr lang="ru-UA" altLang="ru-UA" sz="3599" dirty="0">
              <a:solidFill>
                <a:schemeClr val="tx2"/>
              </a:solidFill>
              <a:latin typeface="+mj-lt"/>
            </a:endParaRPr>
          </a:p>
        </p:txBody>
      </p: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398862F8-F7B2-2631-AE32-586F210C556F}"/>
              </a:ext>
            </a:extLst>
          </p:cNvPr>
          <p:cNvGrpSpPr/>
          <p:nvPr/>
        </p:nvGrpSpPr>
        <p:grpSpPr>
          <a:xfrm>
            <a:off x="11357262" y="3435751"/>
            <a:ext cx="1669477" cy="2011330"/>
            <a:chOff x="5706269" y="1262611"/>
            <a:chExt cx="834956" cy="1005927"/>
          </a:xfrm>
          <a:effectLst>
            <a:outerShdw blurRad="76200" dist="635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1" name="Picture 180">
              <a:extLst>
                <a:ext uri="{FF2B5EF4-FFF2-40B4-BE49-F238E27FC236}">
                  <a16:creationId xmlns:a16="http://schemas.microsoft.com/office/drawing/2014/main" id="{5B6C2091-F4EF-06D8-D261-8D0BD2006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269" y="1262611"/>
              <a:ext cx="834956" cy="820372"/>
            </a:xfrm>
            <a:prstGeom prst="rect">
              <a:avLst/>
            </a:prstGeom>
          </p:spPr>
        </p:pic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7837AF7B-64D3-D063-DB46-29D5A94CA7DE}"/>
                </a:ext>
              </a:extLst>
            </p:cNvPr>
            <p:cNvGrpSpPr/>
            <p:nvPr/>
          </p:nvGrpSpPr>
          <p:grpSpPr>
            <a:xfrm>
              <a:off x="6011863" y="1830388"/>
              <a:ext cx="215900" cy="438150"/>
              <a:chOff x="6011863" y="1830388"/>
              <a:chExt cx="215900" cy="438150"/>
            </a:xfrm>
          </p:grpSpPr>
          <p:sp>
            <p:nvSpPr>
              <p:cNvPr id="183" name="Freeform 20285">
                <a:extLst>
                  <a:ext uri="{FF2B5EF4-FFF2-40B4-BE49-F238E27FC236}">
                    <a16:creationId xmlns:a16="http://schemas.microsoft.com/office/drawing/2014/main" id="{AC4058AB-4FA2-C852-226A-B719599E1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41500"/>
                <a:ext cx="215900" cy="427038"/>
              </a:xfrm>
              <a:custGeom>
                <a:avLst/>
                <a:gdLst>
                  <a:gd name="T0" fmla="*/ 0 w 59"/>
                  <a:gd name="T1" fmla="*/ 6 h 116"/>
                  <a:gd name="T2" fmla="*/ 0 w 59"/>
                  <a:gd name="T3" fmla="*/ 42 h 116"/>
                  <a:gd name="T4" fmla="*/ 0 w 59"/>
                  <a:gd name="T5" fmla="*/ 51 h 116"/>
                  <a:gd name="T6" fmla="*/ 0 w 59"/>
                  <a:gd name="T7" fmla="*/ 59 h 116"/>
                  <a:gd name="T8" fmla="*/ 0 w 59"/>
                  <a:gd name="T9" fmla="*/ 116 h 116"/>
                  <a:gd name="T10" fmla="*/ 59 w 59"/>
                  <a:gd name="T11" fmla="*/ 116 h 116"/>
                  <a:gd name="T12" fmla="*/ 59 w 59"/>
                  <a:gd name="T13" fmla="*/ 59 h 116"/>
                  <a:gd name="T14" fmla="*/ 58 w 59"/>
                  <a:gd name="T15" fmla="*/ 51 h 116"/>
                  <a:gd name="T16" fmla="*/ 59 w 59"/>
                  <a:gd name="T17" fmla="*/ 42 h 116"/>
                  <a:gd name="T18" fmla="*/ 59 w 59"/>
                  <a:gd name="T19" fmla="*/ 6 h 116"/>
                  <a:gd name="T20" fmla="*/ 29 w 59"/>
                  <a:gd name="T21" fmla="*/ 0 h 116"/>
                  <a:gd name="T22" fmla="*/ 0 w 59"/>
                  <a:gd name="T23" fmla="*/ 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116">
                    <a:moveTo>
                      <a:pt x="0" y="6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0" y="49"/>
                      <a:pt x="0" y="51"/>
                    </a:cubicBezTo>
                    <a:cubicBezTo>
                      <a:pt x="0" y="53"/>
                      <a:pt x="0" y="59"/>
                      <a:pt x="0" y="59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59" y="116"/>
                      <a:pt x="59" y="116"/>
                      <a:pt x="59" y="11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8" y="53"/>
                      <a:pt x="58" y="51"/>
                    </a:cubicBezTo>
                    <a:cubicBezTo>
                      <a:pt x="58" y="49"/>
                      <a:pt x="59" y="42"/>
                      <a:pt x="59" y="4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2"/>
                      <a:pt x="41" y="0"/>
                      <a:pt x="29" y="0"/>
                    </a:cubicBezTo>
                    <a:cubicBezTo>
                      <a:pt x="18" y="0"/>
                      <a:pt x="8" y="2"/>
                      <a:pt x="0" y="6"/>
                    </a:cubicBezTo>
                    <a:close/>
                  </a:path>
                </a:pathLst>
              </a:custGeom>
              <a:gradFill flip="none" rotWithShape="1">
                <a:gsLst>
                  <a:gs pos="19000">
                    <a:srgbClr val="F9F9F9"/>
                  </a:gs>
                  <a:gs pos="8000">
                    <a:srgbClr val="A5AFB1"/>
                  </a:gs>
                  <a:gs pos="90276">
                    <a:srgbClr val="737C82"/>
                  </a:gs>
                  <a:gs pos="78000">
                    <a:srgbClr val="BABABA"/>
                  </a:gs>
                  <a:gs pos="72000">
                    <a:srgbClr val="F3F3F3"/>
                  </a:gs>
                  <a:gs pos="36000">
                    <a:srgbClr val="7E878D"/>
                  </a:gs>
                  <a:gs pos="31000">
                    <a:srgbClr val="130F0C"/>
                  </a:gs>
                  <a:gs pos="100000">
                    <a:srgbClr val="B2B2B2"/>
                  </a:gs>
                </a:gsLst>
                <a:lin ang="0" scaled="0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4" name="Freeform 20286">
                <a:extLst>
                  <a:ext uri="{FF2B5EF4-FFF2-40B4-BE49-F238E27FC236}">
                    <a16:creationId xmlns:a16="http://schemas.microsoft.com/office/drawing/2014/main" id="{B0E1E723-2ECF-788B-5D4F-38CFE85E5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1863" y="1830388"/>
                <a:ext cx="215900" cy="33338"/>
              </a:xfrm>
              <a:custGeom>
                <a:avLst/>
                <a:gdLst>
                  <a:gd name="T0" fmla="*/ 29 w 59"/>
                  <a:gd name="T1" fmla="*/ 0 h 9"/>
                  <a:gd name="T2" fmla="*/ 0 w 59"/>
                  <a:gd name="T3" fmla="*/ 6 h 9"/>
                  <a:gd name="T4" fmla="*/ 0 w 59"/>
                  <a:gd name="T5" fmla="*/ 9 h 9"/>
                  <a:gd name="T6" fmla="*/ 29 w 59"/>
                  <a:gd name="T7" fmla="*/ 3 h 9"/>
                  <a:gd name="T8" fmla="*/ 59 w 59"/>
                  <a:gd name="T9" fmla="*/ 9 h 9"/>
                  <a:gd name="T10" fmla="*/ 59 w 59"/>
                  <a:gd name="T11" fmla="*/ 6 h 9"/>
                  <a:gd name="T12" fmla="*/ 29 w 5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9">
                    <a:moveTo>
                      <a:pt x="29" y="0"/>
                    </a:moveTo>
                    <a:cubicBezTo>
                      <a:pt x="18" y="0"/>
                      <a:pt x="8" y="3"/>
                      <a:pt x="0" y="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8" y="5"/>
                      <a:pt x="18" y="3"/>
                      <a:pt x="29" y="3"/>
                    </a:cubicBezTo>
                    <a:cubicBezTo>
                      <a:pt x="41" y="3"/>
                      <a:pt x="51" y="5"/>
                      <a:pt x="59" y="9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1" y="3"/>
                      <a:pt x="41" y="0"/>
                      <a:pt x="29" y="0"/>
                    </a:cubicBez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11551850-59AA-07DB-2CD2-5F5E79D9F142}"/>
              </a:ext>
            </a:extLst>
          </p:cNvPr>
          <p:cNvGrpSpPr/>
          <p:nvPr/>
        </p:nvGrpSpPr>
        <p:grpSpPr>
          <a:xfrm>
            <a:off x="9774501" y="5168946"/>
            <a:ext cx="4834999" cy="4750547"/>
            <a:chOff x="4893341" y="2129434"/>
            <a:chExt cx="2418129" cy="2375892"/>
          </a:xfrm>
          <a:effectLst>
            <a:outerShdw blurRad="279400" dist="254000" dir="2700000" sx="101000" sy="101000" algn="tl" rotWithShape="0">
              <a:prstClr val="black">
                <a:alpha val="40000"/>
              </a:prstClr>
            </a:outerShdw>
          </a:effectLst>
        </p:grpSpPr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C05D4EA1-4E31-9FF1-B496-99BB94AA3885}"/>
                </a:ext>
              </a:extLst>
            </p:cNvPr>
            <p:cNvGrpSpPr/>
            <p:nvPr/>
          </p:nvGrpSpPr>
          <p:grpSpPr>
            <a:xfrm>
              <a:off x="5081588" y="2305050"/>
              <a:ext cx="2039938" cy="2041525"/>
              <a:chOff x="5081588" y="2305050"/>
              <a:chExt cx="2039938" cy="2041525"/>
            </a:xfrm>
          </p:grpSpPr>
          <p:sp>
            <p:nvSpPr>
              <p:cNvPr id="188" name="Oval 20222">
                <a:extLst>
                  <a:ext uri="{FF2B5EF4-FFF2-40B4-BE49-F238E27FC236}">
                    <a16:creationId xmlns:a16="http://schemas.microsoft.com/office/drawing/2014/main" id="{D8026515-FB75-4821-1CA3-B6DA5A303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588" y="2305050"/>
                <a:ext cx="2039938" cy="2041525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  <a:effectLst>
                <a:innerShdw blurRad="292100" dist="127000" dir="11940000">
                  <a:prstClr val="black">
                    <a:alpha val="66000"/>
                  </a:prstClr>
                </a:innerShdw>
              </a:effec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89" name="Freeform 20223">
                <a:extLst>
                  <a:ext uri="{FF2B5EF4-FFF2-40B4-BE49-F238E27FC236}">
                    <a16:creationId xmlns:a16="http://schemas.microsoft.com/office/drawing/2014/main" id="{DE4E11AA-BA66-23C7-5C4D-F8643D960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1" y="3427413"/>
                <a:ext cx="628650" cy="609600"/>
              </a:xfrm>
              <a:custGeom>
                <a:avLst/>
                <a:gdLst>
                  <a:gd name="T0" fmla="*/ 171 w 171"/>
                  <a:gd name="T1" fmla="*/ 166 h 166"/>
                  <a:gd name="T2" fmla="*/ 109 w 171"/>
                  <a:gd name="T3" fmla="*/ 148 h 166"/>
                  <a:gd name="T4" fmla="*/ 57 w 171"/>
                  <a:gd name="T5" fmla="*/ 112 h 166"/>
                  <a:gd name="T6" fmla="*/ 19 w 171"/>
                  <a:gd name="T7" fmla="*/ 61 h 166"/>
                  <a:gd name="T8" fmla="*/ 0 w 171"/>
                  <a:gd name="T9" fmla="*/ 0 h 166"/>
                  <a:gd name="T10" fmla="*/ 0 w 171"/>
                  <a:gd name="T11" fmla="*/ 0 h 166"/>
                  <a:gd name="T12" fmla="*/ 171 w 171"/>
                  <a:gd name="T13" fmla="*/ 165 h 166"/>
                  <a:gd name="T14" fmla="*/ 171 w 171"/>
                  <a:gd name="T15" fmla="*/ 166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66">
                    <a:moveTo>
                      <a:pt x="171" y="166"/>
                    </a:moveTo>
                    <a:cubicBezTo>
                      <a:pt x="149" y="163"/>
                      <a:pt x="128" y="157"/>
                      <a:pt x="109" y="148"/>
                    </a:cubicBezTo>
                    <a:cubicBezTo>
                      <a:pt x="90" y="139"/>
                      <a:pt x="72" y="127"/>
                      <a:pt x="57" y="112"/>
                    </a:cubicBezTo>
                    <a:cubicBezTo>
                      <a:pt x="41" y="97"/>
                      <a:pt x="29" y="80"/>
                      <a:pt x="19" y="61"/>
                    </a:cubicBezTo>
                    <a:cubicBezTo>
                      <a:pt x="9" y="42"/>
                      <a:pt x="3" y="2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88"/>
                      <a:pt x="83" y="156"/>
                      <a:pt x="171" y="165"/>
                    </a:cubicBezTo>
                    <a:lnTo>
                      <a:pt x="171" y="166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0" name="Freeform 20224">
                <a:extLst>
                  <a:ext uri="{FF2B5EF4-FFF2-40B4-BE49-F238E27FC236}">
                    <a16:creationId xmlns:a16="http://schemas.microsoft.com/office/drawing/2014/main" id="{DCED3058-A456-C4DD-6D2F-7F5836A41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3408363"/>
                <a:ext cx="628650" cy="628650"/>
              </a:xfrm>
              <a:custGeom>
                <a:avLst/>
                <a:gdLst>
                  <a:gd name="T0" fmla="*/ 0 w 171"/>
                  <a:gd name="T1" fmla="*/ 171 h 171"/>
                  <a:gd name="T2" fmla="*/ 0 w 171"/>
                  <a:gd name="T3" fmla="*/ 170 h 171"/>
                  <a:gd name="T4" fmla="*/ 170 w 171"/>
                  <a:gd name="T5" fmla="*/ 0 h 171"/>
                  <a:gd name="T6" fmla="*/ 171 w 171"/>
                  <a:gd name="T7" fmla="*/ 0 h 171"/>
                  <a:gd name="T8" fmla="*/ 152 w 171"/>
                  <a:gd name="T9" fmla="*/ 63 h 171"/>
                  <a:gd name="T10" fmla="*/ 115 w 171"/>
                  <a:gd name="T11" fmla="*/ 115 h 171"/>
                  <a:gd name="T12" fmla="*/ 63 w 171"/>
                  <a:gd name="T13" fmla="*/ 152 h 171"/>
                  <a:gd name="T14" fmla="*/ 0 w 171"/>
                  <a:gd name="T15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1">
                    <a:moveTo>
                      <a:pt x="0" y="171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88" y="160"/>
                      <a:pt x="160" y="89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68" y="22"/>
                      <a:pt x="162" y="43"/>
                      <a:pt x="152" y="63"/>
                    </a:cubicBezTo>
                    <a:cubicBezTo>
                      <a:pt x="143" y="82"/>
                      <a:pt x="130" y="100"/>
                      <a:pt x="115" y="115"/>
                    </a:cubicBezTo>
                    <a:cubicBezTo>
                      <a:pt x="100" y="130"/>
                      <a:pt x="82" y="143"/>
                      <a:pt x="63" y="152"/>
                    </a:cubicBezTo>
                    <a:cubicBezTo>
                      <a:pt x="43" y="162"/>
                      <a:pt x="22" y="168"/>
                      <a:pt x="0" y="17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1" name="Freeform 20225">
                <a:extLst>
                  <a:ext uri="{FF2B5EF4-FFF2-40B4-BE49-F238E27FC236}">
                    <a16:creationId xmlns:a16="http://schemas.microsoft.com/office/drawing/2014/main" id="{481A5F77-5927-C039-B81B-72EFFEDA63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4901" y="2617788"/>
                <a:ext cx="623888" cy="614363"/>
              </a:xfrm>
              <a:custGeom>
                <a:avLst/>
                <a:gdLst>
                  <a:gd name="T0" fmla="*/ 170 w 170"/>
                  <a:gd name="T1" fmla="*/ 167 h 167"/>
                  <a:gd name="T2" fmla="*/ 0 w 170"/>
                  <a:gd name="T3" fmla="*/ 0 h 167"/>
                  <a:gd name="T4" fmla="*/ 0 w 170"/>
                  <a:gd name="T5" fmla="*/ 0 h 167"/>
                  <a:gd name="T6" fmla="*/ 62 w 170"/>
                  <a:gd name="T7" fmla="*/ 18 h 167"/>
                  <a:gd name="T8" fmla="*/ 114 w 170"/>
                  <a:gd name="T9" fmla="*/ 54 h 167"/>
                  <a:gd name="T10" fmla="*/ 151 w 170"/>
                  <a:gd name="T11" fmla="*/ 106 h 167"/>
                  <a:gd name="T12" fmla="*/ 170 w 170"/>
                  <a:gd name="T13" fmla="*/ 16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67">
                    <a:moveTo>
                      <a:pt x="170" y="167"/>
                    </a:moveTo>
                    <a:cubicBezTo>
                      <a:pt x="158" y="79"/>
                      <a:pt x="89" y="1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2"/>
                      <a:pt x="43" y="8"/>
                      <a:pt x="62" y="18"/>
                    </a:cubicBezTo>
                    <a:cubicBezTo>
                      <a:pt x="81" y="27"/>
                      <a:pt x="99" y="39"/>
                      <a:pt x="114" y="54"/>
                    </a:cubicBezTo>
                    <a:cubicBezTo>
                      <a:pt x="129" y="69"/>
                      <a:pt x="142" y="87"/>
                      <a:pt x="151" y="106"/>
                    </a:cubicBezTo>
                    <a:cubicBezTo>
                      <a:pt x="161" y="125"/>
                      <a:pt x="167" y="146"/>
                      <a:pt x="170" y="167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2" name="Freeform 20226">
                <a:extLst>
                  <a:ext uri="{FF2B5EF4-FFF2-40B4-BE49-F238E27FC236}">
                    <a16:creationId xmlns:a16="http://schemas.microsoft.com/office/drawing/2014/main" id="{2960D8AC-5ABB-64F2-D976-5C928508DD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6" y="2617788"/>
                <a:ext cx="628650" cy="633413"/>
              </a:xfrm>
              <a:custGeom>
                <a:avLst/>
                <a:gdLst>
                  <a:gd name="T0" fmla="*/ 0 w 171"/>
                  <a:gd name="T1" fmla="*/ 172 h 172"/>
                  <a:gd name="T2" fmla="*/ 0 w 171"/>
                  <a:gd name="T3" fmla="*/ 172 h 172"/>
                  <a:gd name="T4" fmla="*/ 18 w 171"/>
                  <a:gd name="T5" fmla="*/ 108 h 172"/>
                  <a:gd name="T6" fmla="*/ 55 w 171"/>
                  <a:gd name="T7" fmla="*/ 56 h 172"/>
                  <a:gd name="T8" fmla="*/ 107 w 171"/>
                  <a:gd name="T9" fmla="*/ 18 h 172"/>
                  <a:gd name="T10" fmla="*/ 171 w 171"/>
                  <a:gd name="T11" fmla="*/ 0 h 172"/>
                  <a:gd name="T12" fmla="*/ 171 w 171"/>
                  <a:gd name="T13" fmla="*/ 0 h 172"/>
                  <a:gd name="T14" fmla="*/ 0 w 171"/>
                  <a:gd name="T1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1" h="172">
                    <a:moveTo>
                      <a:pt x="0" y="172"/>
                    </a:moveTo>
                    <a:cubicBezTo>
                      <a:pt x="0" y="172"/>
                      <a:pt x="0" y="172"/>
                      <a:pt x="0" y="172"/>
                    </a:cubicBezTo>
                    <a:cubicBezTo>
                      <a:pt x="2" y="150"/>
                      <a:pt x="8" y="128"/>
                      <a:pt x="18" y="108"/>
                    </a:cubicBezTo>
                    <a:cubicBezTo>
                      <a:pt x="27" y="89"/>
                      <a:pt x="40" y="71"/>
                      <a:pt x="55" y="56"/>
                    </a:cubicBezTo>
                    <a:cubicBezTo>
                      <a:pt x="70" y="40"/>
                      <a:pt x="88" y="28"/>
                      <a:pt x="107" y="18"/>
                    </a:cubicBezTo>
                    <a:cubicBezTo>
                      <a:pt x="127" y="8"/>
                      <a:pt x="149" y="2"/>
                      <a:pt x="171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81" y="10"/>
                      <a:pt x="10" y="82"/>
                      <a:pt x="0" y="172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3" name="Freeform 20227">
                <a:extLst>
                  <a:ext uri="{FF2B5EF4-FFF2-40B4-BE49-F238E27FC236}">
                    <a16:creationId xmlns:a16="http://schemas.microsoft.com/office/drawing/2014/main" id="{42CCC0E7-8BDA-4282-6983-1ABEF5B712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7701" y="3798888"/>
                <a:ext cx="739775" cy="131763"/>
              </a:xfrm>
              <a:custGeom>
                <a:avLst/>
                <a:gdLst>
                  <a:gd name="T0" fmla="*/ 102 w 201"/>
                  <a:gd name="T1" fmla="*/ 36 h 36"/>
                  <a:gd name="T2" fmla="*/ 47 w 201"/>
                  <a:gd name="T3" fmla="*/ 26 h 36"/>
                  <a:gd name="T4" fmla="*/ 0 w 201"/>
                  <a:gd name="T5" fmla="*/ 0 h 36"/>
                  <a:gd name="T6" fmla="*/ 0 w 201"/>
                  <a:gd name="T7" fmla="*/ 0 h 36"/>
                  <a:gd name="T8" fmla="*/ 102 w 201"/>
                  <a:gd name="T9" fmla="*/ 35 h 36"/>
                  <a:gd name="T10" fmla="*/ 201 w 201"/>
                  <a:gd name="T11" fmla="*/ 2 h 36"/>
                  <a:gd name="T12" fmla="*/ 201 w 201"/>
                  <a:gd name="T13" fmla="*/ 2 h 36"/>
                  <a:gd name="T14" fmla="*/ 155 w 201"/>
                  <a:gd name="T15" fmla="*/ 27 h 36"/>
                  <a:gd name="T16" fmla="*/ 102 w 201"/>
                  <a:gd name="T17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36">
                    <a:moveTo>
                      <a:pt x="102" y="36"/>
                    </a:moveTo>
                    <a:cubicBezTo>
                      <a:pt x="83" y="36"/>
                      <a:pt x="65" y="32"/>
                      <a:pt x="47" y="26"/>
                    </a:cubicBezTo>
                    <a:cubicBezTo>
                      <a:pt x="30" y="20"/>
                      <a:pt x="14" y="12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0" y="23"/>
                      <a:pt x="65" y="35"/>
                      <a:pt x="102" y="35"/>
                    </a:cubicBezTo>
                    <a:cubicBezTo>
                      <a:pt x="138" y="35"/>
                      <a:pt x="173" y="24"/>
                      <a:pt x="201" y="2"/>
                    </a:cubicBezTo>
                    <a:cubicBezTo>
                      <a:pt x="201" y="2"/>
                      <a:pt x="201" y="2"/>
                      <a:pt x="201" y="2"/>
                    </a:cubicBezTo>
                    <a:cubicBezTo>
                      <a:pt x="187" y="12"/>
                      <a:pt x="172" y="21"/>
                      <a:pt x="155" y="27"/>
                    </a:cubicBezTo>
                    <a:cubicBezTo>
                      <a:pt x="138" y="33"/>
                      <a:pt x="120" y="36"/>
                      <a:pt x="102" y="36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4" name="Freeform 20228">
                <a:extLst>
                  <a:ext uri="{FF2B5EF4-FFF2-40B4-BE49-F238E27FC236}">
                    <a16:creationId xmlns:a16="http://schemas.microsoft.com/office/drawing/2014/main" id="{F89DF461-BC39-3DC9-0902-1EF38C3D6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7013" y="2955925"/>
                <a:ext cx="128588" cy="739775"/>
              </a:xfrm>
              <a:custGeom>
                <a:avLst/>
                <a:gdLst>
                  <a:gd name="T0" fmla="*/ 0 w 35"/>
                  <a:gd name="T1" fmla="*/ 201 h 201"/>
                  <a:gd name="T2" fmla="*/ 0 w 35"/>
                  <a:gd name="T3" fmla="*/ 201 h 201"/>
                  <a:gd name="T4" fmla="*/ 34 w 35"/>
                  <a:gd name="T5" fmla="*/ 101 h 201"/>
                  <a:gd name="T6" fmla="*/ 0 w 35"/>
                  <a:gd name="T7" fmla="*/ 0 h 201"/>
                  <a:gd name="T8" fmla="*/ 0 w 35"/>
                  <a:gd name="T9" fmla="*/ 0 h 201"/>
                  <a:gd name="T10" fmla="*/ 25 w 35"/>
                  <a:gd name="T11" fmla="*/ 46 h 201"/>
                  <a:gd name="T12" fmla="*/ 35 w 35"/>
                  <a:gd name="T13" fmla="*/ 101 h 201"/>
                  <a:gd name="T14" fmla="*/ 26 w 35"/>
                  <a:gd name="T15" fmla="*/ 155 h 201"/>
                  <a:gd name="T16" fmla="*/ 0 w 35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201">
                    <a:moveTo>
                      <a:pt x="0" y="201"/>
                    </a:moveTo>
                    <a:cubicBezTo>
                      <a:pt x="0" y="201"/>
                      <a:pt x="0" y="201"/>
                      <a:pt x="0" y="201"/>
                    </a:cubicBezTo>
                    <a:cubicBezTo>
                      <a:pt x="22" y="172"/>
                      <a:pt x="34" y="137"/>
                      <a:pt x="34" y="101"/>
                    </a:cubicBezTo>
                    <a:cubicBezTo>
                      <a:pt x="34" y="64"/>
                      <a:pt x="22" y="29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1" y="14"/>
                      <a:pt x="19" y="29"/>
                      <a:pt x="25" y="46"/>
                    </a:cubicBezTo>
                    <a:cubicBezTo>
                      <a:pt x="32" y="64"/>
                      <a:pt x="35" y="82"/>
                      <a:pt x="35" y="101"/>
                    </a:cubicBezTo>
                    <a:cubicBezTo>
                      <a:pt x="35" y="119"/>
                      <a:pt x="32" y="137"/>
                      <a:pt x="26" y="155"/>
                    </a:cubicBezTo>
                    <a:cubicBezTo>
                      <a:pt x="20" y="172"/>
                      <a:pt x="11" y="187"/>
                      <a:pt x="0" y="201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5" name="Freeform 20229">
                <a:extLst>
                  <a:ext uri="{FF2B5EF4-FFF2-40B4-BE49-F238E27FC236}">
                    <a16:creationId xmlns:a16="http://schemas.microsoft.com/office/drawing/2014/main" id="{30AA8EE5-6792-F00C-CA38-0C177C7BC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46751" y="2717800"/>
                <a:ext cx="742950" cy="142875"/>
              </a:xfrm>
              <a:custGeom>
                <a:avLst/>
                <a:gdLst>
                  <a:gd name="T0" fmla="*/ 202 w 202"/>
                  <a:gd name="T1" fmla="*/ 39 h 39"/>
                  <a:gd name="T2" fmla="*/ 202 w 202"/>
                  <a:gd name="T3" fmla="*/ 39 h 39"/>
                  <a:gd name="T4" fmla="*/ 102 w 202"/>
                  <a:gd name="T5" fmla="*/ 1 h 39"/>
                  <a:gd name="T6" fmla="*/ 0 w 202"/>
                  <a:gd name="T7" fmla="*/ 32 h 39"/>
                  <a:gd name="T8" fmla="*/ 0 w 202"/>
                  <a:gd name="T9" fmla="*/ 32 h 39"/>
                  <a:gd name="T10" fmla="*/ 48 w 202"/>
                  <a:gd name="T11" fmla="*/ 8 h 39"/>
                  <a:gd name="T12" fmla="*/ 102 w 202"/>
                  <a:gd name="T13" fmla="*/ 1 h 39"/>
                  <a:gd name="T14" fmla="*/ 156 w 202"/>
                  <a:gd name="T15" fmla="*/ 12 h 39"/>
                  <a:gd name="T16" fmla="*/ 202 w 202"/>
                  <a:gd name="T17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2" h="39">
                    <a:moveTo>
                      <a:pt x="202" y="39"/>
                    </a:moveTo>
                    <a:cubicBezTo>
                      <a:pt x="202" y="39"/>
                      <a:pt x="202" y="39"/>
                      <a:pt x="202" y="39"/>
                    </a:cubicBezTo>
                    <a:cubicBezTo>
                      <a:pt x="173" y="15"/>
                      <a:pt x="139" y="2"/>
                      <a:pt x="102" y="1"/>
                    </a:cubicBezTo>
                    <a:cubicBezTo>
                      <a:pt x="65" y="0"/>
                      <a:pt x="30" y="10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5" y="21"/>
                      <a:pt x="31" y="13"/>
                      <a:pt x="48" y="8"/>
                    </a:cubicBezTo>
                    <a:cubicBezTo>
                      <a:pt x="65" y="2"/>
                      <a:pt x="84" y="0"/>
                      <a:pt x="102" y="1"/>
                    </a:cubicBezTo>
                    <a:cubicBezTo>
                      <a:pt x="121" y="1"/>
                      <a:pt x="139" y="5"/>
                      <a:pt x="156" y="12"/>
                    </a:cubicBezTo>
                    <a:cubicBezTo>
                      <a:pt x="173" y="18"/>
                      <a:pt x="188" y="27"/>
                      <a:pt x="202" y="39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6" name="Freeform 20230">
                <a:extLst>
                  <a:ext uri="{FF2B5EF4-FFF2-40B4-BE49-F238E27FC236}">
                    <a16:creationId xmlns:a16="http://schemas.microsoft.com/office/drawing/2014/main" id="{C4FE01E6-7F6A-45D7-AE64-9B626C200E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0688" y="2955925"/>
                <a:ext cx="123825" cy="739775"/>
              </a:xfrm>
              <a:custGeom>
                <a:avLst/>
                <a:gdLst>
                  <a:gd name="T0" fmla="*/ 34 w 34"/>
                  <a:gd name="T1" fmla="*/ 201 h 201"/>
                  <a:gd name="T2" fmla="*/ 9 w 34"/>
                  <a:gd name="T3" fmla="*/ 154 h 201"/>
                  <a:gd name="T4" fmla="*/ 0 w 34"/>
                  <a:gd name="T5" fmla="*/ 101 h 201"/>
                  <a:gd name="T6" fmla="*/ 9 w 34"/>
                  <a:gd name="T7" fmla="*/ 47 h 201"/>
                  <a:gd name="T8" fmla="*/ 34 w 34"/>
                  <a:gd name="T9" fmla="*/ 0 h 201"/>
                  <a:gd name="T10" fmla="*/ 34 w 34"/>
                  <a:gd name="T11" fmla="*/ 0 h 201"/>
                  <a:gd name="T12" fmla="*/ 0 w 34"/>
                  <a:gd name="T13" fmla="*/ 101 h 201"/>
                  <a:gd name="T14" fmla="*/ 34 w 34"/>
                  <a:gd name="T15" fmla="*/ 200 h 201"/>
                  <a:gd name="T16" fmla="*/ 34 w 34"/>
                  <a:gd name="T17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201">
                    <a:moveTo>
                      <a:pt x="34" y="201"/>
                    </a:moveTo>
                    <a:cubicBezTo>
                      <a:pt x="23" y="186"/>
                      <a:pt x="15" y="171"/>
                      <a:pt x="9" y="154"/>
                    </a:cubicBezTo>
                    <a:cubicBezTo>
                      <a:pt x="3" y="137"/>
                      <a:pt x="0" y="119"/>
                      <a:pt x="0" y="101"/>
                    </a:cubicBezTo>
                    <a:cubicBezTo>
                      <a:pt x="0" y="82"/>
                      <a:pt x="3" y="64"/>
                      <a:pt x="9" y="47"/>
                    </a:cubicBezTo>
                    <a:cubicBezTo>
                      <a:pt x="15" y="30"/>
                      <a:pt x="23" y="14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2" y="29"/>
                      <a:pt x="0" y="64"/>
                      <a:pt x="0" y="101"/>
                    </a:cubicBezTo>
                    <a:cubicBezTo>
                      <a:pt x="0" y="137"/>
                      <a:pt x="12" y="172"/>
                      <a:pt x="34" y="200"/>
                    </a:cubicBezTo>
                    <a:lnTo>
                      <a:pt x="34" y="20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7" name="Freeform 20231">
                <a:extLst>
                  <a:ext uri="{FF2B5EF4-FFF2-40B4-BE49-F238E27FC236}">
                    <a16:creationId xmlns:a16="http://schemas.microsoft.com/office/drawing/2014/main" id="{96F13117-63C3-F03F-7E63-8EAB0585EE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84776" y="2408238"/>
                <a:ext cx="1833563" cy="1835150"/>
              </a:xfrm>
              <a:custGeom>
                <a:avLst/>
                <a:gdLst>
                  <a:gd name="T0" fmla="*/ 903 w 1155"/>
                  <a:gd name="T1" fmla="*/ 964 h 1156"/>
                  <a:gd name="T2" fmla="*/ 1074 w 1155"/>
                  <a:gd name="T3" fmla="*/ 489 h 1156"/>
                  <a:gd name="T4" fmla="*/ 750 w 1155"/>
                  <a:gd name="T5" fmla="*/ 102 h 1156"/>
                  <a:gd name="T6" fmla="*/ 606 w 1155"/>
                  <a:gd name="T7" fmla="*/ 1110 h 1156"/>
                  <a:gd name="T8" fmla="*/ 634 w 1155"/>
                  <a:gd name="T9" fmla="*/ 1108 h 1156"/>
                  <a:gd name="T10" fmla="*/ 662 w 1155"/>
                  <a:gd name="T11" fmla="*/ 1103 h 1156"/>
                  <a:gd name="T12" fmla="*/ 690 w 1155"/>
                  <a:gd name="T13" fmla="*/ 1098 h 1156"/>
                  <a:gd name="T14" fmla="*/ 715 w 1155"/>
                  <a:gd name="T15" fmla="*/ 1091 h 1156"/>
                  <a:gd name="T16" fmla="*/ 743 w 1155"/>
                  <a:gd name="T17" fmla="*/ 1084 h 1156"/>
                  <a:gd name="T18" fmla="*/ 778 w 1155"/>
                  <a:gd name="T19" fmla="*/ 1070 h 1156"/>
                  <a:gd name="T20" fmla="*/ 803 w 1155"/>
                  <a:gd name="T21" fmla="*/ 1059 h 1156"/>
                  <a:gd name="T22" fmla="*/ 829 w 1155"/>
                  <a:gd name="T23" fmla="*/ 1047 h 1156"/>
                  <a:gd name="T24" fmla="*/ 852 w 1155"/>
                  <a:gd name="T25" fmla="*/ 1033 h 1156"/>
                  <a:gd name="T26" fmla="*/ 875 w 1155"/>
                  <a:gd name="T27" fmla="*/ 1017 h 1156"/>
                  <a:gd name="T28" fmla="*/ 898 w 1155"/>
                  <a:gd name="T29" fmla="*/ 1001 h 1156"/>
                  <a:gd name="T30" fmla="*/ 926 w 1155"/>
                  <a:gd name="T31" fmla="*/ 978 h 1156"/>
                  <a:gd name="T32" fmla="*/ 947 w 1155"/>
                  <a:gd name="T33" fmla="*/ 959 h 1156"/>
                  <a:gd name="T34" fmla="*/ 968 w 1155"/>
                  <a:gd name="T35" fmla="*/ 941 h 1156"/>
                  <a:gd name="T36" fmla="*/ 986 w 1155"/>
                  <a:gd name="T37" fmla="*/ 920 h 1156"/>
                  <a:gd name="T38" fmla="*/ 1002 w 1155"/>
                  <a:gd name="T39" fmla="*/ 897 h 1156"/>
                  <a:gd name="T40" fmla="*/ 1019 w 1155"/>
                  <a:gd name="T41" fmla="*/ 873 h 1156"/>
                  <a:gd name="T42" fmla="*/ 1035 w 1155"/>
                  <a:gd name="T43" fmla="*/ 850 h 1156"/>
                  <a:gd name="T44" fmla="*/ 1051 w 1155"/>
                  <a:gd name="T45" fmla="*/ 818 h 1156"/>
                  <a:gd name="T46" fmla="*/ 1063 w 1155"/>
                  <a:gd name="T47" fmla="*/ 792 h 1156"/>
                  <a:gd name="T48" fmla="*/ 1074 w 1155"/>
                  <a:gd name="T49" fmla="*/ 767 h 1156"/>
                  <a:gd name="T50" fmla="*/ 1084 w 1155"/>
                  <a:gd name="T51" fmla="*/ 741 h 1156"/>
                  <a:gd name="T52" fmla="*/ 1090 w 1155"/>
                  <a:gd name="T53" fmla="*/ 714 h 1156"/>
                  <a:gd name="T54" fmla="*/ 1097 w 1155"/>
                  <a:gd name="T55" fmla="*/ 686 h 1156"/>
                  <a:gd name="T56" fmla="*/ 1104 w 1155"/>
                  <a:gd name="T57" fmla="*/ 651 h 1156"/>
                  <a:gd name="T58" fmla="*/ 1107 w 1155"/>
                  <a:gd name="T59" fmla="*/ 623 h 1156"/>
                  <a:gd name="T60" fmla="*/ 1109 w 1155"/>
                  <a:gd name="T61" fmla="*/ 595 h 1156"/>
                  <a:gd name="T62" fmla="*/ 1109 w 1155"/>
                  <a:gd name="T63" fmla="*/ 568 h 1156"/>
                  <a:gd name="T64" fmla="*/ 1109 w 1155"/>
                  <a:gd name="T65" fmla="*/ 540 h 1156"/>
                  <a:gd name="T66" fmla="*/ 1104 w 1155"/>
                  <a:gd name="T67" fmla="*/ 512 h 1156"/>
                  <a:gd name="T68" fmla="*/ 1100 w 1155"/>
                  <a:gd name="T69" fmla="*/ 475 h 1156"/>
                  <a:gd name="T70" fmla="*/ 1093 w 1155"/>
                  <a:gd name="T71" fmla="*/ 447 h 1156"/>
                  <a:gd name="T72" fmla="*/ 1086 w 1155"/>
                  <a:gd name="T73" fmla="*/ 419 h 1156"/>
                  <a:gd name="T74" fmla="*/ 1077 w 1155"/>
                  <a:gd name="T75" fmla="*/ 394 h 1156"/>
                  <a:gd name="T76" fmla="*/ 1067 w 1155"/>
                  <a:gd name="T77" fmla="*/ 368 h 1156"/>
                  <a:gd name="T78" fmla="*/ 1056 w 1155"/>
                  <a:gd name="T79" fmla="*/ 343 h 1156"/>
                  <a:gd name="T80" fmla="*/ 1042 w 1155"/>
                  <a:gd name="T81" fmla="*/ 317 h 1156"/>
                  <a:gd name="T82" fmla="*/ 1023 w 1155"/>
                  <a:gd name="T83" fmla="*/ 287 h 1156"/>
                  <a:gd name="T84" fmla="*/ 1007 w 1155"/>
                  <a:gd name="T85" fmla="*/ 264 h 1156"/>
                  <a:gd name="T86" fmla="*/ 991 w 1155"/>
                  <a:gd name="T87" fmla="*/ 241 h 1156"/>
                  <a:gd name="T88" fmla="*/ 972 w 1155"/>
                  <a:gd name="T89" fmla="*/ 220 h 1156"/>
                  <a:gd name="T90" fmla="*/ 952 w 1155"/>
                  <a:gd name="T91" fmla="*/ 199 h 1156"/>
                  <a:gd name="T92" fmla="*/ 933 w 1155"/>
                  <a:gd name="T93" fmla="*/ 181 h 1156"/>
                  <a:gd name="T94" fmla="*/ 903 w 1155"/>
                  <a:gd name="T95" fmla="*/ 158 h 1156"/>
                  <a:gd name="T96" fmla="*/ 882 w 1155"/>
                  <a:gd name="T97" fmla="*/ 141 h 1156"/>
                  <a:gd name="T98" fmla="*/ 859 w 1155"/>
                  <a:gd name="T99" fmla="*/ 125 h 1156"/>
                  <a:gd name="T100" fmla="*/ 833 w 1155"/>
                  <a:gd name="T101" fmla="*/ 111 h 1156"/>
                  <a:gd name="T102" fmla="*/ 810 w 1155"/>
                  <a:gd name="T103" fmla="*/ 97 h 1156"/>
                  <a:gd name="T104" fmla="*/ 785 w 1155"/>
                  <a:gd name="T105" fmla="*/ 86 h 1156"/>
                  <a:gd name="T106" fmla="*/ 750 w 1155"/>
                  <a:gd name="T107" fmla="*/ 74 h 1156"/>
                  <a:gd name="T108" fmla="*/ 722 w 1155"/>
                  <a:gd name="T109" fmla="*/ 65 h 1156"/>
                  <a:gd name="T110" fmla="*/ 694 w 1155"/>
                  <a:gd name="T111" fmla="*/ 58 h 1156"/>
                  <a:gd name="T112" fmla="*/ 669 w 1155"/>
                  <a:gd name="T113" fmla="*/ 53 h 1156"/>
                  <a:gd name="T114" fmla="*/ 641 w 1155"/>
                  <a:gd name="T115" fmla="*/ 49 h 1156"/>
                  <a:gd name="T116" fmla="*/ 613 w 1155"/>
                  <a:gd name="T117" fmla="*/ 46 h 1156"/>
                  <a:gd name="T118" fmla="*/ 586 w 1155"/>
                  <a:gd name="T119" fmla="*/ 44 h 1156"/>
                  <a:gd name="T120" fmla="*/ 977 w 1155"/>
                  <a:gd name="T121" fmla="*/ 911 h 1156"/>
                  <a:gd name="T122" fmla="*/ 1065 w 1155"/>
                  <a:gd name="T123" fmla="*/ 398 h 1156"/>
                  <a:gd name="T124" fmla="*/ 667 w 1155"/>
                  <a:gd name="T125" fmla="*/ 65 h 1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1156">
                    <a:moveTo>
                      <a:pt x="579" y="72"/>
                    </a:moveTo>
                    <a:lnTo>
                      <a:pt x="576" y="72"/>
                    </a:lnTo>
                    <a:lnTo>
                      <a:pt x="576" y="0"/>
                    </a:lnTo>
                    <a:lnTo>
                      <a:pt x="579" y="0"/>
                    </a:lnTo>
                    <a:lnTo>
                      <a:pt x="579" y="72"/>
                    </a:lnTo>
                    <a:close/>
                    <a:moveTo>
                      <a:pt x="579" y="1084"/>
                    </a:moveTo>
                    <a:lnTo>
                      <a:pt x="576" y="1084"/>
                    </a:lnTo>
                    <a:lnTo>
                      <a:pt x="576" y="1156"/>
                    </a:lnTo>
                    <a:lnTo>
                      <a:pt x="579" y="1156"/>
                    </a:lnTo>
                    <a:lnTo>
                      <a:pt x="579" y="1084"/>
                    </a:lnTo>
                    <a:close/>
                    <a:moveTo>
                      <a:pt x="379" y="32"/>
                    </a:moveTo>
                    <a:lnTo>
                      <a:pt x="377" y="35"/>
                    </a:lnTo>
                    <a:lnTo>
                      <a:pt x="403" y="102"/>
                    </a:lnTo>
                    <a:lnTo>
                      <a:pt x="405" y="102"/>
                    </a:lnTo>
                    <a:lnTo>
                      <a:pt x="379" y="32"/>
                    </a:lnTo>
                    <a:close/>
                    <a:moveTo>
                      <a:pt x="750" y="1052"/>
                    </a:moveTo>
                    <a:lnTo>
                      <a:pt x="750" y="1054"/>
                    </a:lnTo>
                    <a:lnTo>
                      <a:pt x="773" y="1121"/>
                    </a:lnTo>
                    <a:lnTo>
                      <a:pt x="775" y="1121"/>
                    </a:lnTo>
                    <a:lnTo>
                      <a:pt x="750" y="1052"/>
                    </a:lnTo>
                    <a:close/>
                    <a:moveTo>
                      <a:pt x="206" y="134"/>
                    </a:moveTo>
                    <a:lnTo>
                      <a:pt x="203" y="134"/>
                    </a:lnTo>
                    <a:lnTo>
                      <a:pt x="250" y="190"/>
                    </a:lnTo>
                    <a:lnTo>
                      <a:pt x="252" y="190"/>
                    </a:lnTo>
                    <a:lnTo>
                      <a:pt x="206" y="134"/>
                    </a:lnTo>
                    <a:close/>
                    <a:moveTo>
                      <a:pt x="903" y="964"/>
                    </a:moveTo>
                    <a:lnTo>
                      <a:pt x="901" y="966"/>
                    </a:lnTo>
                    <a:lnTo>
                      <a:pt x="947" y="1022"/>
                    </a:lnTo>
                    <a:lnTo>
                      <a:pt x="949" y="1019"/>
                    </a:lnTo>
                    <a:lnTo>
                      <a:pt x="903" y="964"/>
                    </a:lnTo>
                    <a:close/>
                    <a:moveTo>
                      <a:pt x="76" y="287"/>
                    </a:moveTo>
                    <a:lnTo>
                      <a:pt x="76" y="290"/>
                    </a:lnTo>
                    <a:lnTo>
                      <a:pt x="139" y="324"/>
                    </a:lnTo>
                    <a:lnTo>
                      <a:pt x="139" y="324"/>
                    </a:lnTo>
                    <a:lnTo>
                      <a:pt x="76" y="287"/>
                    </a:lnTo>
                    <a:close/>
                    <a:moveTo>
                      <a:pt x="1016" y="829"/>
                    </a:moveTo>
                    <a:lnTo>
                      <a:pt x="1014" y="832"/>
                    </a:lnTo>
                    <a:lnTo>
                      <a:pt x="1077" y="867"/>
                    </a:lnTo>
                    <a:lnTo>
                      <a:pt x="1079" y="867"/>
                    </a:lnTo>
                    <a:lnTo>
                      <a:pt x="1016" y="829"/>
                    </a:lnTo>
                    <a:close/>
                    <a:moveTo>
                      <a:pt x="9" y="475"/>
                    </a:moveTo>
                    <a:lnTo>
                      <a:pt x="7" y="477"/>
                    </a:lnTo>
                    <a:lnTo>
                      <a:pt x="78" y="491"/>
                    </a:lnTo>
                    <a:lnTo>
                      <a:pt x="78" y="489"/>
                    </a:lnTo>
                    <a:lnTo>
                      <a:pt x="9" y="475"/>
                    </a:lnTo>
                    <a:close/>
                    <a:moveTo>
                      <a:pt x="1074" y="665"/>
                    </a:moveTo>
                    <a:lnTo>
                      <a:pt x="1074" y="667"/>
                    </a:lnTo>
                    <a:lnTo>
                      <a:pt x="1146" y="679"/>
                    </a:lnTo>
                    <a:lnTo>
                      <a:pt x="1146" y="677"/>
                    </a:lnTo>
                    <a:lnTo>
                      <a:pt x="1074" y="665"/>
                    </a:lnTo>
                    <a:close/>
                    <a:moveTo>
                      <a:pt x="7" y="677"/>
                    </a:moveTo>
                    <a:lnTo>
                      <a:pt x="9" y="679"/>
                    </a:lnTo>
                    <a:lnTo>
                      <a:pt x="78" y="667"/>
                    </a:lnTo>
                    <a:lnTo>
                      <a:pt x="78" y="665"/>
                    </a:lnTo>
                    <a:lnTo>
                      <a:pt x="7" y="677"/>
                    </a:lnTo>
                    <a:close/>
                    <a:moveTo>
                      <a:pt x="1074" y="489"/>
                    </a:moveTo>
                    <a:lnTo>
                      <a:pt x="1074" y="491"/>
                    </a:lnTo>
                    <a:lnTo>
                      <a:pt x="1146" y="477"/>
                    </a:lnTo>
                    <a:lnTo>
                      <a:pt x="1146" y="475"/>
                    </a:lnTo>
                    <a:lnTo>
                      <a:pt x="1074" y="489"/>
                    </a:lnTo>
                    <a:close/>
                    <a:moveTo>
                      <a:pt x="76" y="867"/>
                    </a:moveTo>
                    <a:lnTo>
                      <a:pt x="76" y="867"/>
                    </a:lnTo>
                    <a:lnTo>
                      <a:pt x="139" y="832"/>
                    </a:lnTo>
                    <a:lnTo>
                      <a:pt x="139" y="829"/>
                    </a:lnTo>
                    <a:lnTo>
                      <a:pt x="76" y="867"/>
                    </a:lnTo>
                    <a:close/>
                    <a:moveTo>
                      <a:pt x="1014" y="324"/>
                    </a:moveTo>
                    <a:lnTo>
                      <a:pt x="1016" y="324"/>
                    </a:lnTo>
                    <a:lnTo>
                      <a:pt x="1079" y="290"/>
                    </a:lnTo>
                    <a:lnTo>
                      <a:pt x="1077" y="287"/>
                    </a:lnTo>
                    <a:lnTo>
                      <a:pt x="1014" y="324"/>
                    </a:lnTo>
                    <a:close/>
                    <a:moveTo>
                      <a:pt x="203" y="1019"/>
                    </a:moveTo>
                    <a:lnTo>
                      <a:pt x="206" y="1022"/>
                    </a:lnTo>
                    <a:lnTo>
                      <a:pt x="252" y="966"/>
                    </a:lnTo>
                    <a:lnTo>
                      <a:pt x="250" y="964"/>
                    </a:lnTo>
                    <a:lnTo>
                      <a:pt x="203" y="1019"/>
                    </a:lnTo>
                    <a:close/>
                    <a:moveTo>
                      <a:pt x="901" y="190"/>
                    </a:moveTo>
                    <a:lnTo>
                      <a:pt x="903" y="190"/>
                    </a:lnTo>
                    <a:lnTo>
                      <a:pt x="949" y="134"/>
                    </a:lnTo>
                    <a:lnTo>
                      <a:pt x="947" y="134"/>
                    </a:lnTo>
                    <a:lnTo>
                      <a:pt x="901" y="190"/>
                    </a:lnTo>
                    <a:close/>
                    <a:moveTo>
                      <a:pt x="377" y="1121"/>
                    </a:moveTo>
                    <a:lnTo>
                      <a:pt x="379" y="1121"/>
                    </a:lnTo>
                    <a:lnTo>
                      <a:pt x="405" y="1054"/>
                    </a:lnTo>
                    <a:lnTo>
                      <a:pt x="403" y="1052"/>
                    </a:lnTo>
                    <a:lnTo>
                      <a:pt x="377" y="1121"/>
                    </a:lnTo>
                    <a:close/>
                    <a:moveTo>
                      <a:pt x="750" y="102"/>
                    </a:moveTo>
                    <a:lnTo>
                      <a:pt x="750" y="102"/>
                    </a:lnTo>
                    <a:lnTo>
                      <a:pt x="775" y="35"/>
                    </a:lnTo>
                    <a:lnTo>
                      <a:pt x="773" y="32"/>
                    </a:lnTo>
                    <a:lnTo>
                      <a:pt x="750" y="102"/>
                    </a:lnTo>
                    <a:close/>
                    <a:moveTo>
                      <a:pt x="567" y="0"/>
                    </a:moveTo>
                    <a:lnTo>
                      <a:pt x="565" y="0"/>
                    </a:lnTo>
                    <a:lnTo>
                      <a:pt x="567" y="44"/>
                    </a:lnTo>
                    <a:lnTo>
                      <a:pt x="569" y="44"/>
                    </a:lnTo>
                    <a:lnTo>
                      <a:pt x="567" y="0"/>
                    </a:lnTo>
                    <a:close/>
                    <a:moveTo>
                      <a:pt x="588" y="1110"/>
                    </a:moveTo>
                    <a:lnTo>
                      <a:pt x="586" y="1110"/>
                    </a:lnTo>
                    <a:lnTo>
                      <a:pt x="586" y="1156"/>
                    </a:lnTo>
                    <a:lnTo>
                      <a:pt x="588" y="1156"/>
                    </a:lnTo>
                    <a:lnTo>
                      <a:pt x="588" y="1110"/>
                    </a:lnTo>
                    <a:close/>
                    <a:moveTo>
                      <a:pt x="558" y="0"/>
                    </a:moveTo>
                    <a:lnTo>
                      <a:pt x="555" y="0"/>
                    </a:lnTo>
                    <a:lnTo>
                      <a:pt x="558" y="44"/>
                    </a:lnTo>
                    <a:lnTo>
                      <a:pt x="560" y="44"/>
                    </a:lnTo>
                    <a:lnTo>
                      <a:pt x="558" y="0"/>
                    </a:lnTo>
                    <a:close/>
                    <a:moveTo>
                      <a:pt x="597" y="1110"/>
                    </a:moveTo>
                    <a:lnTo>
                      <a:pt x="595" y="1110"/>
                    </a:lnTo>
                    <a:lnTo>
                      <a:pt x="595" y="1156"/>
                    </a:lnTo>
                    <a:lnTo>
                      <a:pt x="599" y="1156"/>
                    </a:lnTo>
                    <a:lnTo>
                      <a:pt x="597" y="1110"/>
                    </a:lnTo>
                    <a:close/>
                    <a:moveTo>
                      <a:pt x="548" y="0"/>
                    </a:moveTo>
                    <a:lnTo>
                      <a:pt x="546" y="0"/>
                    </a:lnTo>
                    <a:lnTo>
                      <a:pt x="548" y="46"/>
                    </a:lnTo>
                    <a:lnTo>
                      <a:pt x="551" y="46"/>
                    </a:lnTo>
                    <a:lnTo>
                      <a:pt x="548" y="0"/>
                    </a:lnTo>
                    <a:close/>
                    <a:moveTo>
                      <a:pt x="606" y="1110"/>
                    </a:moveTo>
                    <a:lnTo>
                      <a:pt x="604" y="1110"/>
                    </a:lnTo>
                    <a:lnTo>
                      <a:pt x="606" y="1154"/>
                    </a:lnTo>
                    <a:lnTo>
                      <a:pt x="609" y="1154"/>
                    </a:lnTo>
                    <a:lnTo>
                      <a:pt x="606" y="1110"/>
                    </a:lnTo>
                    <a:close/>
                    <a:moveTo>
                      <a:pt x="537" y="0"/>
                    </a:moveTo>
                    <a:lnTo>
                      <a:pt x="535" y="0"/>
                    </a:lnTo>
                    <a:lnTo>
                      <a:pt x="539" y="46"/>
                    </a:lnTo>
                    <a:lnTo>
                      <a:pt x="542" y="46"/>
                    </a:lnTo>
                    <a:lnTo>
                      <a:pt x="537" y="0"/>
                    </a:lnTo>
                    <a:close/>
                    <a:moveTo>
                      <a:pt x="616" y="1108"/>
                    </a:moveTo>
                    <a:lnTo>
                      <a:pt x="613" y="1110"/>
                    </a:lnTo>
                    <a:lnTo>
                      <a:pt x="616" y="1154"/>
                    </a:lnTo>
                    <a:lnTo>
                      <a:pt x="618" y="1154"/>
                    </a:lnTo>
                    <a:lnTo>
                      <a:pt x="616" y="1108"/>
                    </a:lnTo>
                    <a:close/>
                    <a:moveTo>
                      <a:pt x="528" y="2"/>
                    </a:moveTo>
                    <a:lnTo>
                      <a:pt x="525" y="2"/>
                    </a:lnTo>
                    <a:lnTo>
                      <a:pt x="530" y="46"/>
                    </a:lnTo>
                    <a:lnTo>
                      <a:pt x="532" y="46"/>
                    </a:lnTo>
                    <a:lnTo>
                      <a:pt x="528" y="2"/>
                    </a:lnTo>
                    <a:close/>
                    <a:moveTo>
                      <a:pt x="625" y="1108"/>
                    </a:moveTo>
                    <a:lnTo>
                      <a:pt x="623" y="1108"/>
                    </a:lnTo>
                    <a:lnTo>
                      <a:pt x="627" y="1154"/>
                    </a:lnTo>
                    <a:lnTo>
                      <a:pt x="630" y="1154"/>
                    </a:lnTo>
                    <a:lnTo>
                      <a:pt x="625" y="1108"/>
                    </a:lnTo>
                    <a:close/>
                    <a:moveTo>
                      <a:pt x="518" y="2"/>
                    </a:moveTo>
                    <a:lnTo>
                      <a:pt x="516" y="2"/>
                    </a:lnTo>
                    <a:lnTo>
                      <a:pt x="521" y="49"/>
                    </a:lnTo>
                    <a:lnTo>
                      <a:pt x="523" y="49"/>
                    </a:lnTo>
                    <a:lnTo>
                      <a:pt x="518" y="2"/>
                    </a:lnTo>
                    <a:close/>
                    <a:moveTo>
                      <a:pt x="634" y="1108"/>
                    </a:moveTo>
                    <a:lnTo>
                      <a:pt x="632" y="1108"/>
                    </a:lnTo>
                    <a:lnTo>
                      <a:pt x="637" y="1152"/>
                    </a:lnTo>
                    <a:lnTo>
                      <a:pt x="639" y="1152"/>
                    </a:lnTo>
                    <a:lnTo>
                      <a:pt x="634" y="1108"/>
                    </a:lnTo>
                    <a:close/>
                    <a:moveTo>
                      <a:pt x="507" y="2"/>
                    </a:moveTo>
                    <a:lnTo>
                      <a:pt x="504" y="5"/>
                    </a:lnTo>
                    <a:lnTo>
                      <a:pt x="511" y="49"/>
                    </a:lnTo>
                    <a:lnTo>
                      <a:pt x="514" y="49"/>
                    </a:lnTo>
                    <a:lnTo>
                      <a:pt x="507" y="2"/>
                    </a:lnTo>
                    <a:close/>
                    <a:moveTo>
                      <a:pt x="643" y="1105"/>
                    </a:moveTo>
                    <a:lnTo>
                      <a:pt x="641" y="1105"/>
                    </a:lnTo>
                    <a:lnTo>
                      <a:pt x="646" y="1152"/>
                    </a:lnTo>
                    <a:lnTo>
                      <a:pt x="648" y="1152"/>
                    </a:lnTo>
                    <a:lnTo>
                      <a:pt x="643" y="1105"/>
                    </a:lnTo>
                    <a:close/>
                    <a:moveTo>
                      <a:pt x="498" y="5"/>
                    </a:moveTo>
                    <a:lnTo>
                      <a:pt x="495" y="5"/>
                    </a:lnTo>
                    <a:lnTo>
                      <a:pt x="502" y="51"/>
                    </a:lnTo>
                    <a:lnTo>
                      <a:pt x="504" y="51"/>
                    </a:lnTo>
                    <a:lnTo>
                      <a:pt x="498" y="5"/>
                    </a:lnTo>
                    <a:close/>
                    <a:moveTo>
                      <a:pt x="653" y="1105"/>
                    </a:moveTo>
                    <a:lnTo>
                      <a:pt x="650" y="1105"/>
                    </a:lnTo>
                    <a:lnTo>
                      <a:pt x="657" y="1149"/>
                    </a:lnTo>
                    <a:lnTo>
                      <a:pt x="660" y="1149"/>
                    </a:lnTo>
                    <a:lnTo>
                      <a:pt x="653" y="1105"/>
                    </a:lnTo>
                    <a:close/>
                    <a:moveTo>
                      <a:pt x="488" y="7"/>
                    </a:moveTo>
                    <a:lnTo>
                      <a:pt x="486" y="7"/>
                    </a:lnTo>
                    <a:lnTo>
                      <a:pt x="493" y="51"/>
                    </a:lnTo>
                    <a:lnTo>
                      <a:pt x="495" y="51"/>
                    </a:lnTo>
                    <a:lnTo>
                      <a:pt x="488" y="7"/>
                    </a:lnTo>
                    <a:close/>
                    <a:moveTo>
                      <a:pt x="662" y="1103"/>
                    </a:moveTo>
                    <a:lnTo>
                      <a:pt x="660" y="1103"/>
                    </a:lnTo>
                    <a:lnTo>
                      <a:pt x="667" y="1149"/>
                    </a:lnTo>
                    <a:lnTo>
                      <a:pt x="669" y="1149"/>
                    </a:lnTo>
                    <a:lnTo>
                      <a:pt x="662" y="1103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4" y="53"/>
                    </a:lnTo>
                    <a:lnTo>
                      <a:pt x="486" y="53"/>
                    </a:lnTo>
                    <a:lnTo>
                      <a:pt x="477" y="7"/>
                    </a:lnTo>
                    <a:close/>
                    <a:moveTo>
                      <a:pt x="671" y="1101"/>
                    </a:moveTo>
                    <a:lnTo>
                      <a:pt x="669" y="1103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71" y="1101"/>
                    </a:lnTo>
                    <a:close/>
                    <a:moveTo>
                      <a:pt x="467" y="9"/>
                    </a:moveTo>
                    <a:lnTo>
                      <a:pt x="465" y="9"/>
                    </a:lnTo>
                    <a:lnTo>
                      <a:pt x="474" y="56"/>
                    </a:lnTo>
                    <a:lnTo>
                      <a:pt x="477" y="53"/>
                    </a:lnTo>
                    <a:lnTo>
                      <a:pt x="467" y="9"/>
                    </a:lnTo>
                    <a:close/>
                    <a:moveTo>
                      <a:pt x="681" y="1101"/>
                    </a:moveTo>
                    <a:lnTo>
                      <a:pt x="678" y="1101"/>
                    </a:lnTo>
                    <a:lnTo>
                      <a:pt x="685" y="1145"/>
                    </a:lnTo>
                    <a:lnTo>
                      <a:pt x="687" y="1145"/>
                    </a:lnTo>
                    <a:lnTo>
                      <a:pt x="681" y="1101"/>
                    </a:lnTo>
                    <a:close/>
                    <a:moveTo>
                      <a:pt x="458" y="12"/>
                    </a:moveTo>
                    <a:lnTo>
                      <a:pt x="456" y="12"/>
                    </a:lnTo>
                    <a:lnTo>
                      <a:pt x="465" y="56"/>
                    </a:lnTo>
                    <a:lnTo>
                      <a:pt x="467" y="56"/>
                    </a:lnTo>
                    <a:lnTo>
                      <a:pt x="458" y="12"/>
                    </a:lnTo>
                    <a:close/>
                    <a:moveTo>
                      <a:pt x="690" y="1098"/>
                    </a:moveTo>
                    <a:lnTo>
                      <a:pt x="687" y="1098"/>
                    </a:lnTo>
                    <a:lnTo>
                      <a:pt x="697" y="1142"/>
                    </a:lnTo>
                    <a:lnTo>
                      <a:pt x="699" y="1142"/>
                    </a:lnTo>
                    <a:lnTo>
                      <a:pt x="690" y="1098"/>
                    </a:lnTo>
                    <a:close/>
                    <a:moveTo>
                      <a:pt x="449" y="14"/>
                    </a:moveTo>
                    <a:lnTo>
                      <a:pt x="447" y="14"/>
                    </a:lnTo>
                    <a:lnTo>
                      <a:pt x="456" y="58"/>
                    </a:lnTo>
                    <a:lnTo>
                      <a:pt x="458" y="58"/>
                    </a:lnTo>
                    <a:lnTo>
                      <a:pt x="449" y="14"/>
                    </a:lnTo>
                    <a:close/>
                    <a:moveTo>
                      <a:pt x="699" y="1096"/>
                    </a:moveTo>
                    <a:lnTo>
                      <a:pt x="694" y="1096"/>
                    </a:lnTo>
                    <a:lnTo>
                      <a:pt x="706" y="1140"/>
                    </a:lnTo>
                    <a:lnTo>
                      <a:pt x="708" y="1140"/>
                    </a:lnTo>
                    <a:lnTo>
                      <a:pt x="699" y="1096"/>
                    </a:lnTo>
                    <a:close/>
                    <a:moveTo>
                      <a:pt x="437" y="16"/>
                    </a:moveTo>
                    <a:lnTo>
                      <a:pt x="435" y="16"/>
                    </a:lnTo>
                    <a:lnTo>
                      <a:pt x="447" y="60"/>
                    </a:lnTo>
                    <a:lnTo>
                      <a:pt x="449" y="60"/>
                    </a:lnTo>
                    <a:lnTo>
                      <a:pt x="437" y="16"/>
                    </a:lnTo>
                    <a:close/>
                    <a:moveTo>
                      <a:pt x="706" y="1094"/>
                    </a:moveTo>
                    <a:lnTo>
                      <a:pt x="704" y="1094"/>
                    </a:lnTo>
                    <a:lnTo>
                      <a:pt x="715" y="1138"/>
                    </a:lnTo>
                    <a:lnTo>
                      <a:pt x="718" y="1138"/>
                    </a:lnTo>
                    <a:lnTo>
                      <a:pt x="706" y="1094"/>
                    </a:lnTo>
                    <a:close/>
                    <a:moveTo>
                      <a:pt x="428" y="18"/>
                    </a:moveTo>
                    <a:lnTo>
                      <a:pt x="426" y="18"/>
                    </a:lnTo>
                    <a:lnTo>
                      <a:pt x="437" y="63"/>
                    </a:lnTo>
                    <a:lnTo>
                      <a:pt x="440" y="63"/>
                    </a:lnTo>
                    <a:lnTo>
                      <a:pt x="428" y="18"/>
                    </a:lnTo>
                    <a:close/>
                    <a:moveTo>
                      <a:pt x="715" y="1091"/>
                    </a:moveTo>
                    <a:lnTo>
                      <a:pt x="713" y="1091"/>
                    </a:lnTo>
                    <a:lnTo>
                      <a:pt x="725" y="1135"/>
                    </a:lnTo>
                    <a:lnTo>
                      <a:pt x="727" y="1135"/>
                    </a:lnTo>
                    <a:lnTo>
                      <a:pt x="715" y="1091"/>
                    </a:lnTo>
                    <a:close/>
                    <a:moveTo>
                      <a:pt x="419" y="21"/>
                    </a:moveTo>
                    <a:lnTo>
                      <a:pt x="416" y="21"/>
                    </a:lnTo>
                    <a:lnTo>
                      <a:pt x="428" y="65"/>
                    </a:lnTo>
                    <a:lnTo>
                      <a:pt x="430" y="65"/>
                    </a:lnTo>
                    <a:lnTo>
                      <a:pt x="419" y="21"/>
                    </a:lnTo>
                    <a:close/>
                    <a:moveTo>
                      <a:pt x="725" y="1089"/>
                    </a:moveTo>
                    <a:lnTo>
                      <a:pt x="722" y="1089"/>
                    </a:lnTo>
                    <a:lnTo>
                      <a:pt x="736" y="1133"/>
                    </a:lnTo>
                    <a:lnTo>
                      <a:pt x="738" y="1133"/>
                    </a:lnTo>
                    <a:lnTo>
                      <a:pt x="725" y="1089"/>
                    </a:lnTo>
                    <a:close/>
                    <a:moveTo>
                      <a:pt x="410" y="23"/>
                    </a:moveTo>
                    <a:lnTo>
                      <a:pt x="407" y="25"/>
                    </a:lnTo>
                    <a:lnTo>
                      <a:pt x="421" y="69"/>
                    </a:lnTo>
                    <a:lnTo>
                      <a:pt x="423" y="67"/>
                    </a:lnTo>
                    <a:lnTo>
                      <a:pt x="410" y="23"/>
                    </a:lnTo>
                    <a:close/>
                    <a:moveTo>
                      <a:pt x="734" y="1087"/>
                    </a:moveTo>
                    <a:lnTo>
                      <a:pt x="731" y="1087"/>
                    </a:lnTo>
                    <a:lnTo>
                      <a:pt x="745" y="1131"/>
                    </a:lnTo>
                    <a:lnTo>
                      <a:pt x="748" y="1131"/>
                    </a:lnTo>
                    <a:lnTo>
                      <a:pt x="734" y="1087"/>
                    </a:lnTo>
                    <a:close/>
                    <a:moveTo>
                      <a:pt x="400" y="28"/>
                    </a:moveTo>
                    <a:lnTo>
                      <a:pt x="398" y="28"/>
                    </a:lnTo>
                    <a:lnTo>
                      <a:pt x="412" y="72"/>
                    </a:lnTo>
                    <a:lnTo>
                      <a:pt x="414" y="69"/>
                    </a:lnTo>
                    <a:lnTo>
                      <a:pt x="400" y="28"/>
                    </a:lnTo>
                    <a:close/>
                    <a:moveTo>
                      <a:pt x="743" y="1084"/>
                    </a:moveTo>
                    <a:lnTo>
                      <a:pt x="741" y="1084"/>
                    </a:lnTo>
                    <a:lnTo>
                      <a:pt x="755" y="1128"/>
                    </a:lnTo>
                    <a:lnTo>
                      <a:pt x="757" y="1126"/>
                    </a:lnTo>
                    <a:lnTo>
                      <a:pt x="743" y="1084"/>
                    </a:lnTo>
                    <a:close/>
                    <a:moveTo>
                      <a:pt x="391" y="30"/>
                    </a:moveTo>
                    <a:lnTo>
                      <a:pt x="389" y="30"/>
                    </a:lnTo>
                    <a:lnTo>
                      <a:pt x="403" y="74"/>
                    </a:lnTo>
                    <a:lnTo>
                      <a:pt x="405" y="74"/>
                    </a:lnTo>
                    <a:lnTo>
                      <a:pt x="391" y="30"/>
                    </a:lnTo>
                    <a:close/>
                    <a:moveTo>
                      <a:pt x="752" y="1080"/>
                    </a:moveTo>
                    <a:lnTo>
                      <a:pt x="750" y="1082"/>
                    </a:lnTo>
                    <a:lnTo>
                      <a:pt x="764" y="1124"/>
                    </a:lnTo>
                    <a:lnTo>
                      <a:pt x="766" y="1124"/>
                    </a:lnTo>
                    <a:lnTo>
                      <a:pt x="752" y="1080"/>
                    </a:lnTo>
                    <a:close/>
                    <a:moveTo>
                      <a:pt x="370" y="37"/>
                    </a:moveTo>
                    <a:lnTo>
                      <a:pt x="368" y="37"/>
                    </a:lnTo>
                    <a:lnTo>
                      <a:pt x="384" y="81"/>
                    </a:lnTo>
                    <a:lnTo>
                      <a:pt x="386" y="79"/>
                    </a:lnTo>
                    <a:lnTo>
                      <a:pt x="370" y="37"/>
                    </a:lnTo>
                    <a:close/>
                    <a:moveTo>
                      <a:pt x="769" y="1075"/>
                    </a:moveTo>
                    <a:lnTo>
                      <a:pt x="766" y="1075"/>
                    </a:lnTo>
                    <a:lnTo>
                      <a:pt x="782" y="1117"/>
                    </a:lnTo>
                    <a:lnTo>
                      <a:pt x="785" y="1117"/>
                    </a:lnTo>
                    <a:lnTo>
                      <a:pt x="769" y="1075"/>
                    </a:lnTo>
                    <a:close/>
                    <a:moveTo>
                      <a:pt x="361" y="42"/>
                    </a:moveTo>
                    <a:lnTo>
                      <a:pt x="359" y="42"/>
                    </a:lnTo>
                    <a:lnTo>
                      <a:pt x="377" y="83"/>
                    </a:lnTo>
                    <a:lnTo>
                      <a:pt x="379" y="83"/>
                    </a:lnTo>
                    <a:lnTo>
                      <a:pt x="361" y="42"/>
                    </a:lnTo>
                    <a:close/>
                    <a:moveTo>
                      <a:pt x="778" y="1070"/>
                    </a:moveTo>
                    <a:lnTo>
                      <a:pt x="775" y="1070"/>
                    </a:lnTo>
                    <a:lnTo>
                      <a:pt x="792" y="1114"/>
                    </a:lnTo>
                    <a:lnTo>
                      <a:pt x="794" y="1112"/>
                    </a:lnTo>
                    <a:lnTo>
                      <a:pt x="778" y="1070"/>
                    </a:lnTo>
                    <a:close/>
                    <a:moveTo>
                      <a:pt x="352" y="44"/>
                    </a:moveTo>
                    <a:lnTo>
                      <a:pt x="349" y="46"/>
                    </a:lnTo>
                    <a:lnTo>
                      <a:pt x="368" y="88"/>
                    </a:lnTo>
                    <a:lnTo>
                      <a:pt x="370" y="86"/>
                    </a:lnTo>
                    <a:lnTo>
                      <a:pt x="352" y="44"/>
                    </a:lnTo>
                    <a:close/>
                    <a:moveTo>
                      <a:pt x="787" y="1068"/>
                    </a:moveTo>
                    <a:lnTo>
                      <a:pt x="785" y="1068"/>
                    </a:lnTo>
                    <a:lnTo>
                      <a:pt x="801" y="1110"/>
                    </a:lnTo>
                    <a:lnTo>
                      <a:pt x="803" y="1110"/>
                    </a:lnTo>
                    <a:lnTo>
                      <a:pt x="787" y="1068"/>
                    </a:lnTo>
                    <a:close/>
                    <a:moveTo>
                      <a:pt x="342" y="49"/>
                    </a:moveTo>
                    <a:lnTo>
                      <a:pt x="340" y="49"/>
                    </a:lnTo>
                    <a:lnTo>
                      <a:pt x="359" y="90"/>
                    </a:lnTo>
                    <a:lnTo>
                      <a:pt x="361" y="90"/>
                    </a:lnTo>
                    <a:lnTo>
                      <a:pt x="342" y="49"/>
                    </a:lnTo>
                    <a:close/>
                    <a:moveTo>
                      <a:pt x="794" y="1063"/>
                    </a:moveTo>
                    <a:lnTo>
                      <a:pt x="792" y="1063"/>
                    </a:lnTo>
                    <a:lnTo>
                      <a:pt x="810" y="1105"/>
                    </a:lnTo>
                    <a:lnTo>
                      <a:pt x="813" y="1105"/>
                    </a:lnTo>
                    <a:lnTo>
                      <a:pt x="794" y="1063"/>
                    </a:lnTo>
                    <a:close/>
                    <a:moveTo>
                      <a:pt x="333" y="53"/>
                    </a:moveTo>
                    <a:lnTo>
                      <a:pt x="331" y="53"/>
                    </a:lnTo>
                    <a:lnTo>
                      <a:pt x="352" y="95"/>
                    </a:lnTo>
                    <a:lnTo>
                      <a:pt x="354" y="95"/>
                    </a:lnTo>
                    <a:lnTo>
                      <a:pt x="333" y="53"/>
                    </a:lnTo>
                    <a:close/>
                    <a:moveTo>
                      <a:pt x="803" y="1059"/>
                    </a:moveTo>
                    <a:lnTo>
                      <a:pt x="801" y="1061"/>
                    </a:lnTo>
                    <a:lnTo>
                      <a:pt x="819" y="1103"/>
                    </a:lnTo>
                    <a:lnTo>
                      <a:pt x="822" y="1101"/>
                    </a:lnTo>
                    <a:lnTo>
                      <a:pt x="803" y="1059"/>
                    </a:lnTo>
                    <a:close/>
                    <a:moveTo>
                      <a:pt x="324" y="58"/>
                    </a:moveTo>
                    <a:lnTo>
                      <a:pt x="322" y="58"/>
                    </a:lnTo>
                    <a:lnTo>
                      <a:pt x="342" y="100"/>
                    </a:lnTo>
                    <a:lnTo>
                      <a:pt x="345" y="97"/>
                    </a:lnTo>
                    <a:lnTo>
                      <a:pt x="324" y="58"/>
                    </a:lnTo>
                    <a:close/>
                    <a:moveTo>
                      <a:pt x="813" y="1057"/>
                    </a:moveTo>
                    <a:lnTo>
                      <a:pt x="810" y="1057"/>
                    </a:lnTo>
                    <a:lnTo>
                      <a:pt x="829" y="1098"/>
                    </a:lnTo>
                    <a:lnTo>
                      <a:pt x="831" y="1096"/>
                    </a:lnTo>
                    <a:lnTo>
                      <a:pt x="813" y="1057"/>
                    </a:lnTo>
                    <a:close/>
                    <a:moveTo>
                      <a:pt x="315" y="63"/>
                    </a:moveTo>
                    <a:lnTo>
                      <a:pt x="315" y="63"/>
                    </a:lnTo>
                    <a:lnTo>
                      <a:pt x="333" y="104"/>
                    </a:lnTo>
                    <a:lnTo>
                      <a:pt x="335" y="102"/>
                    </a:lnTo>
                    <a:lnTo>
                      <a:pt x="315" y="63"/>
                    </a:lnTo>
                    <a:close/>
                    <a:moveTo>
                      <a:pt x="819" y="1052"/>
                    </a:moveTo>
                    <a:lnTo>
                      <a:pt x="817" y="1052"/>
                    </a:lnTo>
                    <a:lnTo>
                      <a:pt x="838" y="1094"/>
                    </a:lnTo>
                    <a:lnTo>
                      <a:pt x="840" y="1091"/>
                    </a:lnTo>
                    <a:lnTo>
                      <a:pt x="819" y="1052"/>
                    </a:lnTo>
                    <a:close/>
                    <a:moveTo>
                      <a:pt x="308" y="67"/>
                    </a:moveTo>
                    <a:lnTo>
                      <a:pt x="305" y="67"/>
                    </a:lnTo>
                    <a:lnTo>
                      <a:pt x="326" y="107"/>
                    </a:lnTo>
                    <a:lnTo>
                      <a:pt x="328" y="107"/>
                    </a:lnTo>
                    <a:lnTo>
                      <a:pt x="308" y="67"/>
                    </a:lnTo>
                    <a:close/>
                    <a:moveTo>
                      <a:pt x="829" y="1047"/>
                    </a:moveTo>
                    <a:lnTo>
                      <a:pt x="826" y="1047"/>
                    </a:lnTo>
                    <a:lnTo>
                      <a:pt x="847" y="1089"/>
                    </a:lnTo>
                    <a:lnTo>
                      <a:pt x="850" y="1087"/>
                    </a:lnTo>
                    <a:lnTo>
                      <a:pt x="829" y="1047"/>
                    </a:lnTo>
                    <a:close/>
                    <a:moveTo>
                      <a:pt x="298" y="72"/>
                    </a:moveTo>
                    <a:lnTo>
                      <a:pt x="296" y="72"/>
                    </a:lnTo>
                    <a:lnTo>
                      <a:pt x="317" y="111"/>
                    </a:lnTo>
                    <a:lnTo>
                      <a:pt x="319" y="111"/>
                    </a:lnTo>
                    <a:lnTo>
                      <a:pt x="298" y="72"/>
                    </a:lnTo>
                    <a:close/>
                    <a:moveTo>
                      <a:pt x="836" y="1043"/>
                    </a:moveTo>
                    <a:lnTo>
                      <a:pt x="833" y="1043"/>
                    </a:lnTo>
                    <a:lnTo>
                      <a:pt x="857" y="1084"/>
                    </a:lnTo>
                    <a:lnTo>
                      <a:pt x="859" y="1082"/>
                    </a:lnTo>
                    <a:lnTo>
                      <a:pt x="836" y="1043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0" y="116"/>
                    </a:lnTo>
                    <a:lnTo>
                      <a:pt x="312" y="116"/>
                    </a:lnTo>
                    <a:lnTo>
                      <a:pt x="289" y="76"/>
                    </a:lnTo>
                    <a:close/>
                    <a:moveTo>
                      <a:pt x="845" y="1038"/>
                    </a:moveTo>
                    <a:lnTo>
                      <a:pt x="843" y="1038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45" y="1038"/>
                    </a:lnTo>
                    <a:close/>
                    <a:moveTo>
                      <a:pt x="280" y="81"/>
                    </a:moveTo>
                    <a:lnTo>
                      <a:pt x="277" y="83"/>
                    </a:lnTo>
                    <a:lnTo>
                      <a:pt x="301" y="120"/>
                    </a:lnTo>
                    <a:lnTo>
                      <a:pt x="303" y="120"/>
                    </a:lnTo>
                    <a:lnTo>
                      <a:pt x="280" y="81"/>
                    </a:lnTo>
                    <a:close/>
                    <a:moveTo>
                      <a:pt x="852" y="1033"/>
                    </a:moveTo>
                    <a:lnTo>
                      <a:pt x="850" y="1033"/>
                    </a:lnTo>
                    <a:lnTo>
                      <a:pt x="873" y="1073"/>
                    </a:lnTo>
                    <a:lnTo>
                      <a:pt x="875" y="1073"/>
                    </a:lnTo>
                    <a:lnTo>
                      <a:pt x="852" y="1033"/>
                    </a:lnTo>
                    <a:close/>
                    <a:moveTo>
                      <a:pt x="271" y="86"/>
                    </a:moveTo>
                    <a:lnTo>
                      <a:pt x="271" y="88"/>
                    </a:lnTo>
                    <a:lnTo>
                      <a:pt x="294" y="127"/>
                    </a:lnTo>
                    <a:lnTo>
                      <a:pt x="296" y="125"/>
                    </a:lnTo>
                    <a:lnTo>
                      <a:pt x="271" y="86"/>
                    </a:lnTo>
                    <a:close/>
                    <a:moveTo>
                      <a:pt x="861" y="1029"/>
                    </a:moveTo>
                    <a:lnTo>
                      <a:pt x="859" y="1029"/>
                    </a:lnTo>
                    <a:lnTo>
                      <a:pt x="882" y="1068"/>
                    </a:lnTo>
                    <a:lnTo>
                      <a:pt x="884" y="1068"/>
                    </a:lnTo>
                    <a:lnTo>
                      <a:pt x="861" y="1029"/>
                    </a:lnTo>
                    <a:close/>
                    <a:moveTo>
                      <a:pt x="264" y="93"/>
                    </a:moveTo>
                    <a:lnTo>
                      <a:pt x="261" y="93"/>
                    </a:lnTo>
                    <a:lnTo>
                      <a:pt x="287" y="132"/>
                    </a:lnTo>
                    <a:lnTo>
                      <a:pt x="289" y="130"/>
                    </a:lnTo>
                    <a:lnTo>
                      <a:pt x="264" y="93"/>
                    </a:lnTo>
                    <a:close/>
                    <a:moveTo>
                      <a:pt x="868" y="1024"/>
                    </a:moveTo>
                    <a:lnTo>
                      <a:pt x="866" y="1024"/>
                    </a:lnTo>
                    <a:lnTo>
                      <a:pt x="891" y="1063"/>
                    </a:lnTo>
                    <a:lnTo>
                      <a:pt x="894" y="1061"/>
                    </a:lnTo>
                    <a:lnTo>
                      <a:pt x="868" y="1024"/>
                    </a:lnTo>
                    <a:close/>
                    <a:moveTo>
                      <a:pt x="254" y="97"/>
                    </a:moveTo>
                    <a:lnTo>
                      <a:pt x="252" y="100"/>
                    </a:lnTo>
                    <a:lnTo>
                      <a:pt x="277" y="137"/>
                    </a:lnTo>
                    <a:lnTo>
                      <a:pt x="280" y="134"/>
                    </a:lnTo>
                    <a:lnTo>
                      <a:pt x="254" y="97"/>
                    </a:lnTo>
                    <a:close/>
                    <a:moveTo>
                      <a:pt x="875" y="1017"/>
                    </a:moveTo>
                    <a:lnTo>
                      <a:pt x="873" y="1019"/>
                    </a:lnTo>
                    <a:lnTo>
                      <a:pt x="898" y="1057"/>
                    </a:lnTo>
                    <a:lnTo>
                      <a:pt x="901" y="1057"/>
                    </a:lnTo>
                    <a:lnTo>
                      <a:pt x="875" y="1017"/>
                    </a:lnTo>
                    <a:close/>
                    <a:moveTo>
                      <a:pt x="247" y="102"/>
                    </a:moveTo>
                    <a:lnTo>
                      <a:pt x="245" y="104"/>
                    </a:lnTo>
                    <a:lnTo>
                      <a:pt x="271" y="141"/>
                    </a:lnTo>
                    <a:lnTo>
                      <a:pt x="273" y="141"/>
                    </a:lnTo>
                    <a:lnTo>
                      <a:pt x="247" y="102"/>
                    </a:lnTo>
                    <a:close/>
                    <a:moveTo>
                      <a:pt x="884" y="1013"/>
                    </a:moveTo>
                    <a:lnTo>
                      <a:pt x="882" y="1015"/>
                    </a:lnTo>
                    <a:lnTo>
                      <a:pt x="908" y="1052"/>
                    </a:lnTo>
                    <a:lnTo>
                      <a:pt x="910" y="1050"/>
                    </a:lnTo>
                    <a:lnTo>
                      <a:pt x="884" y="1013"/>
                    </a:lnTo>
                    <a:close/>
                    <a:moveTo>
                      <a:pt x="238" y="109"/>
                    </a:moveTo>
                    <a:lnTo>
                      <a:pt x="236" y="111"/>
                    </a:lnTo>
                    <a:lnTo>
                      <a:pt x="264" y="148"/>
                    </a:lnTo>
                    <a:lnTo>
                      <a:pt x="266" y="146"/>
                    </a:lnTo>
                    <a:lnTo>
                      <a:pt x="238" y="109"/>
                    </a:lnTo>
                    <a:close/>
                    <a:moveTo>
                      <a:pt x="891" y="1008"/>
                    </a:moveTo>
                    <a:lnTo>
                      <a:pt x="889" y="1008"/>
                    </a:lnTo>
                    <a:lnTo>
                      <a:pt x="917" y="1045"/>
                    </a:lnTo>
                    <a:lnTo>
                      <a:pt x="917" y="1045"/>
                    </a:lnTo>
                    <a:lnTo>
                      <a:pt x="891" y="1008"/>
                    </a:lnTo>
                    <a:close/>
                    <a:moveTo>
                      <a:pt x="231" y="116"/>
                    </a:moveTo>
                    <a:lnTo>
                      <a:pt x="229" y="116"/>
                    </a:lnTo>
                    <a:lnTo>
                      <a:pt x="257" y="153"/>
                    </a:lnTo>
                    <a:lnTo>
                      <a:pt x="257" y="151"/>
                    </a:lnTo>
                    <a:lnTo>
                      <a:pt x="231" y="116"/>
                    </a:lnTo>
                    <a:close/>
                    <a:moveTo>
                      <a:pt x="898" y="1001"/>
                    </a:moveTo>
                    <a:lnTo>
                      <a:pt x="896" y="1003"/>
                    </a:lnTo>
                    <a:lnTo>
                      <a:pt x="924" y="1040"/>
                    </a:lnTo>
                    <a:lnTo>
                      <a:pt x="926" y="1038"/>
                    </a:lnTo>
                    <a:lnTo>
                      <a:pt x="898" y="1001"/>
                    </a:lnTo>
                    <a:close/>
                    <a:moveTo>
                      <a:pt x="222" y="120"/>
                    </a:moveTo>
                    <a:lnTo>
                      <a:pt x="220" y="123"/>
                    </a:lnTo>
                    <a:lnTo>
                      <a:pt x="247" y="158"/>
                    </a:lnTo>
                    <a:lnTo>
                      <a:pt x="250" y="158"/>
                    </a:lnTo>
                    <a:lnTo>
                      <a:pt x="222" y="120"/>
                    </a:lnTo>
                    <a:close/>
                    <a:moveTo>
                      <a:pt x="905" y="996"/>
                    </a:moveTo>
                    <a:lnTo>
                      <a:pt x="903" y="999"/>
                    </a:lnTo>
                    <a:lnTo>
                      <a:pt x="933" y="1033"/>
                    </a:lnTo>
                    <a:lnTo>
                      <a:pt x="933" y="1033"/>
                    </a:lnTo>
                    <a:lnTo>
                      <a:pt x="905" y="996"/>
                    </a:lnTo>
                    <a:close/>
                    <a:moveTo>
                      <a:pt x="215" y="127"/>
                    </a:moveTo>
                    <a:lnTo>
                      <a:pt x="213" y="130"/>
                    </a:lnTo>
                    <a:lnTo>
                      <a:pt x="240" y="164"/>
                    </a:lnTo>
                    <a:lnTo>
                      <a:pt x="243" y="162"/>
                    </a:lnTo>
                    <a:lnTo>
                      <a:pt x="215" y="127"/>
                    </a:lnTo>
                    <a:close/>
                    <a:moveTo>
                      <a:pt x="912" y="989"/>
                    </a:moveTo>
                    <a:lnTo>
                      <a:pt x="912" y="992"/>
                    </a:lnTo>
                    <a:lnTo>
                      <a:pt x="940" y="1026"/>
                    </a:lnTo>
                    <a:lnTo>
                      <a:pt x="942" y="1026"/>
                    </a:lnTo>
                    <a:lnTo>
                      <a:pt x="912" y="989"/>
                    </a:lnTo>
                    <a:close/>
                    <a:moveTo>
                      <a:pt x="199" y="139"/>
                    </a:moveTo>
                    <a:lnTo>
                      <a:pt x="196" y="141"/>
                    </a:lnTo>
                    <a:lnTo>
                      <a:pt x="227" y="176"/>
                    </a:lnTo>
                    <a:lnTo>
                      <a:pt x="229" y="174"/>
                    </a:lnTo>
                    <a:lnTo>
                      <a:pt x="199" y="139"/>
                    </a:lnTo>
                    <a:close/>
                    <a:moveTo>
                      <a:pt x="926" y="978"/>
                    </a:moveTo>
                    <a:lnTo>
                      <a:pt x="926" y="980"/>
                    </a:lnTo>
                    <a:lnTo>
                      <a:pt x="956" y="1015"/>
                    </a:lnTo>
                    <a:lnTo>
                      <a:pt x="956" y="1013"/>
                    </a:lnTo>
                    <a:lnTo>
                      <a:pt x="926" y="978"/>
                    </a:lnTo>
                    <a:close/>
                    <a:moveTo>
                      <a:pt x="192" y="146"/>
                    </a:moveTo>
                    <a:lnTo>
                      <a:pt x="189" y="148"/>
                    </a:lnTo>
                    <a:lnTo>
                      <a:pt x="220" y="183"/>
                    </a:lnTo>
                    <a:lnTo>
                      <a:pt x="222" y="181"/>
                    </a:lnTo>
                    <a:lnTo>
                      <a:pt x="192" y="146"/>
                    </a:lnTo>
                    <a:close/>
                    <a:moveTo>
                      <a:pt x="933" y="973"/>
                    </a:moveTo>
                    <a:lnTo>
                      <a:pt x="933" y="973"/>
                    </a:lnTo>
                    <a:lnTo>
                      <a:pt x="963" y="1008"/>
                    </a:lnTo>
                    <a:lnTo>
                      <a:pt x="965" y="1006"/>
                    </a:lnTo>
                    <a:lnTo>
                      <a:pt x="933" y="973"/>
                    </a:lnTo>
                    <a:close/>
                    <a:moveTo>
                      <a:pt x="183" y="153"/>
                    </a:moveTo>
                    <a:lnTo>
                      <a:pt x="183" y="155"/>
                    </a:lnTo>
                    <a:lnTo>
                      <a:pt x="213" y="188"/>
                    </a:lnTo>
                    <a:lnTo>
                      <a:pt x="215" y="188"/>
                    </a:lnTo>
                    <a:lnTo>
                      <a:pt x="183" y="153"/>
                    </a:lnTo>
                    <a:close/>
                    <a:moveTo>
                      <a:pt x="940" y="966"/>
                    </a:moveTo>
                    <a:lnTo>
                      <a:pt x="940" y="968"/>
                    </a:lnTo>
                    <a:lnTo>
                      <a:pt x="970" y="1001"/>
                    </a:lnTo>
                    <a:lnTo>
                      <a:pt x="972" y="999"/>
                    </a:lnTo>
                    <a:lnTo>
                      <a:pt x="940" y="966"/>
                    </a:lnTo>
                    <a:close/>
                    <a:moveTo>
                      <a:pt x="176" y="160"/>
                    </a:moveTo>
                    <a:lnTo>
                      <a:pt x="176" y="162"/>
                    </a:lnTo>
                    <a:lnTo>
                      <a:pt x="206" y="195"/>
                    </a:lnTo>
                    <a:lnTo>
                      <a:pt x="208" y="192"/>
                    </a:lnTo>
                    <a:lnTo>
                      <a:pt x="176" y="160"/>
                    </a:lnTo>
                    <a:close/>
                    <a:moveTo>
                      <a:pt x="947" y="959"/>
                    </a:moveTo>
                    <a:lnTo>
                      <a:pt x="947" y="962"/>
                    </a:lnTo>
                    <a:lnTo>
                      <a:pt x="977" y="994"/>
                    </a:lnTo>
                    <a:lnTo>
                      <a:pt x="979" y="992"/>
                    </a:lnTo>
                    <a:lnTo>
                      <a:pt x="947" y="959"/>
                    </a:lnTo>
                    <a:close/>
                    <a:moveTo>
                      <a:pt x="169" y="167"/>
                    </a:moveTo>
                    <a:lnTo>
                      <a:pt x="166" y="169"/>
                    </a:lnTo>
                    <a:lnTo>
                      <a:pt x="199" y="202"/>
                    </a:lnTo>
                    <a:lnTo>
                      <a:pt x="201" y="199"/>
                    </a:lnTo>
                    <a:lnTo>
                      <a:pt x="169" y="167"/>
                    </a:lnTo>
                    <a:close/>
                    <a:moveTo>
                      <a:pt x="954" y="952"/>
                    </a:moveTo>
                    <a:lnTo>
                      <a:pt x="952" y="955"/>
                    </a:lnTo>
                    <a:lnTo>
                      <a:pt x="984" y="987"/>
                    </a:lnTo>
                    <a:lnTo>
                      <a:pt x="986" y="985"/>
                    </a:lnTo>
                    <a:lnTo>
                      <a:pt x="954" y="952"/>
                    </a:lnTo>
                    <a:close/>
                    <a:moveTo>
                      <a:pt x="162" y="174"/>
                    </a:moveTo>
                    <a:lnTo>
                      <a:pt x="159" y="176"/>
                    </a:lnTo>
                    <a:lnTo>
                      <a:pt x="194" y="208"/>
                    </a:lnTo>
                    <a:lnTo>
                      <a:pt x="194" y="206"/>
                    </a:lnTo>
                    <a:lnTo>
                      <a:pt x="162" y="174"/>
                    </a:lnTo>
                    <a:close/>
                    <a:moveTo>
                      <a:pt x="961" y="945"/>
                    </a:moveTo>
                    <a:lnTo>
                      <a:pt x="958" y="948"/>
                    </a:lnTo>
                    <a:lnTo>
                      <a:pt x="991" y="980"/>
                    </a:lnTo>
                    <a:lnTo>
                      <a:pt x="993" y="978"/>
                    </a:lnTo>
                    <a:lnTo>
                      <a:pt x="961" y="945"/>
                    </a:lnTo>
                    <a:close/>
                    <a:moveTo>
                      <a:pt x="155" y="183"/>
                    </a:moveTo>
                    <a:lnTo>
                      <a:pt x="152" y="183"/>
                    </a:lnTo>
                    <a:lnTo>
                      <a:pt x="187" y="215"/>
                    </a:lnTo>
                    <a:lnTo>
                      <a:pt x="189" y="213"/>
                    </a:lnTo>
                    <a:lnTo>
                      <a:pt x="155" y="183"/>
                    </a:lnTo>
                    <a:close/>
                    <a:moveTo>
                      <a:pt x="968" y="941"/>
                    </a:moveTo>
                    <a:lnTo>
                      <a:pt x="965" y="941"/>
                    </a:lnTo>
                    <a:lnTo>
                      <a:pt x="998" y="973"/>
                    </a:lnTo>
                    <a:lnTo>
                      <a:pt x="1000" y="971"/>
                    </a:lnTo>
                    <a:lnTo>
                      <a:pt x="968" y="941"/>
                    </a:lnTo>
                    <a:close/>
                    <a:moveTo>
                      <a:pt x="148" y="190"/>
                    </a:moveTo>
                    <a:lnTo>
                      <a:pt x="145" y="192"/>
                    </a:lnTo>
                    <a:lnTo>
                      <a:pt x="180" y="222"/>
                    </a:lnTo>
                    <a:lnTo>
                      <a:pt x="183" y="220"/>
                    </a:lnTo>
                    <a:lnTo>
                      <a:pt x="148" y="190"/>
                    </a:lnTo>
                    <a:close/>
                    <a:moveTo>
                      <a:pt x="972" y="934"/>
                    </a:moveTo>
                    <a:lnTo>
                      <a:pt x="972" y="934"/>
                    </a:lnTo>
                    <a:lnTo>
                      <a:pt x="1005" y="966"/>
                    </a:lnTo>
                    <a:lnTo>
                      <a:pt x="1007" y="964"/>
                    </a:lnTo>
                    <a:lnTo>
                      <a:pt x="972" y="934"/>
                    </a:lnTo>
                    <a:close/>
                    <a:moveTo>
                      <a:pt x="141" y="197"/>
                    </a:moveTo>
                    <a:lnTo>
                      <a:pt x="141" y="199"/>
                    </a:lnTo>
                    <a:lnTo>
                      <a:pt x="173" y="229"/>
                    </a:lnTo>
                    <a:lnTo>
                      <a:pt x="176" y="227"/>
                    </a:lnTo>
                    <a:lnTo>
                      <a:pt x="141" y="197"/>
                    </a:lnTo>
                    <a:close/>
                    <a:moveTo>
                      <a:pt x="979" y="927"/>
                    </a:moveTo>
                    <a:lnTo>
                      <a:pt x="977" y="927"/>
                    </a:lnTo>
                    <a:lnTo>
                      <a:pt x="1012" y="957"/>
                    </a:lnTo>
                    <a:lnTo>
                      <a:pt x="1014" y="957"/>
                    </a:lnTo>
                    <a:lnTo>
                      <a:pt x="979" y="927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69" y="236"/>
                    </a:lnTo>
                    <a:lnTo>
                      <a:pt x="171" y="234"/>
                    </a:lnTo>
                    <a:lnTo>
                      <a:pt x="134" y="204"/>
                    </a:lnTo>
                    <a:close/>
                    <a:moveTo>
                      <a:pt x="986" y="920"/>
                    </a:moveTo>
                    <a:lnTo>
                      <a:pt x="984" y="920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86" y="920"/>
                    </a:lnTo>
                    <a:close/>
                    <a:moveTo>
                      <a:pt x="129" y="213"/>
                    </a:moveTo>
                    <a:lnTo>
                      <a:pt x="127" y="215"/>
                    </a:lnTo>
                    <a:lnTo>
                      <a:pt x="162" y="243"/>
                    </a:lnTo>
                    <a:lnTo>
                      <a:pt x="164" y="241"/>
                    </a:lnTo>
                    <a:lnTo>
                      <a:pt x="129" y="213"/>
                    </a:lnTo>
                    <a:close/>
                    <a:moveTo>
                      <a:pt x="991" y="911"/>
                    </a:moveTo>
                    <a:lnTo>
                      <a:pt x="991" y="913"/>
                    </a:lnTo>
                    <a:lnTo>
                      <a:pt x="1026" y="943"/>
                    </a:lnTo>
                    <a:lnTo>
                      <a:pt x="1028" y="941"/>
                    </a:lnTo>
                    <a:lnTo>
                      <a:pt x="991" y="911"/>
                    </a:lnTo>
                    <a:close/>
                    <a:moveTo>
                      <a:pt x="122" y="220"/>
                    </a:moveTo>
                    <a:lnTo>
                      <a:pt x="120" y="222"/>
                    </a:lnTo>
                    <a:lnTo>
                      <a:pt x="157" y="250"/>
                    </a:lnTo>
                    <a:lnTo>
                      <a:pt x="157" y="248"/>
                    </a:lnTo>
                    <a:lnTo>
                      <a:pt x="122" y="220"/>
                    </a:lnTo>
                    <a:close/>
                    <a:moveTo>
                      <a:pt x="998" y="904"/>
                    </a:moveTo>
                    <a:lnTo>
                      <a:pt x="996" y="906"/>
                    </a:lnTo>
                    <a:lnTo>
                      <a:pt x="1033" y="934"/>
                    </a:lnTo>
                    <a:lnTo>
                      <a:pt x="1033" y="931"/>
                    </a:lnTo>
                    <a:lnTo>
                      <a:pt x="998" y="904"/>
                    </a:lnTo>
                    <a:close/>
                    <a:moveTo>
                      <a:pt x="115" y="229"/>
                    </a:moveTo>
                    <a:lnTo>
                      <a:pt x="115" y="229"/>
                    </a:lnTo>
                    <a:lnTo>
                      <a:pt x="150" y="257"/>
                    </a:lnTo>
                    <a:lnTo>
                      <a:pt x="152" y="255"/>
                    </a:lnTo>
                    <a:lnTo>
                      <a:pt x="115" y="229"/>
                    </a:lnTo>
                    <a:close/>
                    <a:moveTo>
                      <a:pt x="1002" y="897"/>
                    </a:moveTo>
                    <a:lnTo>
                      <a:pt x="1002" y="899"/>
                    </a:lnTo>
                    <a:lnTo>
                      <a:pt x="1037" y="927"/>
                    </a:lnTo>
                    <a:lnTo>
                      <a:pt x="1040" y="924"/>
                    </a:lnTo>
                    <a:lnTo>
                      <a:pt x="1002" y="897"/>
                    </a:lnTo>
                    <a:close/>
                    <a:moveTo>
                      <a:pt x="111" y="236"/>
                    </a:moveTo>
                    <a:lnTo>
                      <a:pt x="108" y="239"/>
                    </a:lnTo>
                    <a:lnTo>
                      <a:pt x="145" y="266"/>
                    </a:lnTo>
                    <a:lnTo>
                      <a:pt x="148" y="264"/>
                    </a:lnTo>
                    <a:lnTo>
                      <a:pt x="111" y="236"/>
                    </a:lnTo>
                    <a:close/>
                    <a:moveTo>
                      <a:pt x="1009" y="890"/>
                    </a:moveTo>
                    <a:lnTo>
                      <a:pt x="1007" y="892"/>
                    </a:lnTo>
                    <a:lnTo>
                      <a:pt x="1044" y="918"/>
                    </a:lnTo>
                    <a:lnTo>
                      <a:pt x="1046" y="915"/>
                    </a:lnTo>
                    <a:lnTo>
                      <a:pt x="1009" y="890"/>
                    </a:lnTo>
                    <a:close/>
                    <a:moveTo>
                      <a:pt x="104" y="246"/>
                    </a:moveTo>
                    <a:lnTo>
                      <a:pt x="104" y="246"/>
                    </a:lnTo>
                    <a:lnTo>
                      <a:pt x="141" y="273"/>
                    </a:lnTo>
                    <a:lnTo>
                      <a:pt x="141" y="271"/>
                    </a:lnTo>
                    <a:lnTo>
                      <a:pt x="104" y="246"/>
                    </a:lnTo>
                    <a:close/>
                    <a:moveTo>
                      <a:pt x="1014" y="883"/>
                    </a:moveTo>
                    <a:lnTo>
                      <a:pt x="1012" y="883"/>
                    </a:lnTo>
                    <a:lnTo>
                      <a:pt x="1049" y="911"/>
                    </a:lnTo>
                    <a:lnTo>
                      <a:pt x="1051" y="908"/>
                    </a:lnTo>
                    <a:lnTo>
                      <a:pt x="1014" y="883"/>
                    </a:lnTo>
                    <a:close/>
                    <a:moveTo>
                      <a:pt x="99" y="253"/>
                    </a:moveTo>
                    <a:lnTo>
                      <a:pt x="97" y="255"/>
                    </a:lnTo>
                    <a:lnTo>
                      <a:pt x="134" y="280"/>
                    </a:lnTo>
                    <a:lnTo>
                      <a:pt x="136" y="278"/>
                    </a:lnTo>
                    <a:lnTo>
                      <a:pt x="99" y="253"/>
                    </a:lnTo>
                    <a:close/>
                    <a:moveTo>
                      <a:pt x="1019" y="873"/>
                    </a:moveTo>
                    <a:lnTo>
                      <a:pt x="1019" y="876"/>
                    </a:lnTo>
                    <a:lnTo>
                      <a:pt x="1056" y="901"/>
                    </a:lnTo>
                    <a:lnTo>
                      <a:pt x="1056" y="899"/>
                    </a:lnTo>
                    <a:lnTo>
                      <a:pt x="1019" y="873"/>
                    </a:lnTo>
                    <a:close/>
                    <a:moveTo>
                      <a:pt x="92" y="262"/>
                    </a:moveTo>
                    <a:lnTo>
                      <a:pt x="92" y="264"/>
                    </a:lnTo>
                    <a:lnTo>
                      <a:pt x="129" y="287"/>
                    </a:lnTo>
                    <a:lnTo>
                      <a:pt x="132" y="287"/>
                    </a:lnTo>
                    <a:lnTo>
                      <a:pt x="92" y="262"/>
                    </a:lnTo>
                    <a:close/>
                    <a:moveTo>
                      <a:pt x="1023" y="867"/>
                    </a:moveTo>
                    <a:lnTo>
                      <a:pt x="1023" y="869"/>
                    </a:lnTo>
                    <a:lnTo>
                      <a:pt x="1060" y="894"/>
                    </a:lnTo>
                    <a:lnTo>
                      <a:pt x="1063" y="892"/>
                    </a:lnTo>
                    <a:lnTo>
                      <a:pt x="1023" y="867"/>
                    </a:lnTo>
                    <a:close/>
                    <a:moveTo>
                      <a:pt x="88" y="271"/>
                    </a:moveTo>
                    <a:lnTo>
                      <a:pt x="85" y="271"/>
                    </a:lnTo>
                    <a:lnTo>
                      <a:pt x="125" y="297"/>
                    </a:lnTo>
                    <a:lnTo>
                      <a:pt x="127" y="294"/>
                    </a:lnTo>
                    <a:lnTo>
                      <a:pt x="88" y="271"/>
                    </a:lnTo>
                    <a:close/>
                    <a:moveTo>
                      <a:pt x="1028" y="860"/>
                    </a:moveTo>
                    <a:lnTo>
                      <a:pt x="1028" y="860"/>
                    </a:lnTo>
                    <a:lnTo>
                      <a:pt x="1067" y="885"/>
                    </a:lnTo>
                    <a:lnTo>
                      <a:pt x="1067" y="883"/>
                    </a:lnTo>
                    <a:lnTo>
                      <a:pt x="1028" y="860"/>
                    </a:lnTo>
                    <a:close/>
                    <a:moveTo>
                      <a:pt x="83" y="278"/>
                    </a:moveTo>
                    <a:lnTo>
                      <a:pt x="81" y="280"/>
                    </a:lnTo>
                    <a:lnTo>
                      <a:pt x="120" y="303"/>
                    </a:lnTo>
                    <a:lnTo>
                      <a:pt x="122" y="301"/>
                    </a:lnTo>
                    <a:lnTo>
                      <a:pt x="83" y="278"/>
                    </a:lnTo>
                    <a:close/>
                    <a:moveTo>
                      <a:pt x="1035" y="850"/>
                    </a:moveTo>
                    <a:lnTo>
                      <a:pt x="1033" y="853"/>
                    </a:lnTo>
                    <a:lnTo>
                      <a:pt x="1072" y="876"/>
                    </a:lnTo>
                    <a:lnTo>
                      <a:pt x="1072" y="873"/>
                    </a:lnTo>
                    <a:lnTo>
                      <a:pt x="1035" y="850"/>
                    </a:lnTo>
                    <a:close/>
                    <a:moveTo>
                      <a:pt x="71" y="297"/>
                    </a:moveTo>
                    <a:lnTo>
                      <a:pt x="71" y="299"/>
                    </a:lnTo>
                    <a:lnTo>
                      <a:pt x="111" y="320"/>
                    </a:lnTo>
                    <a:lnTo>
                      <a:pt x="113" y="317"/>
                    </a:lnTo>
                    <a:lnTo>
                      <a:pt x="71" y="297"/>
                    </a:lnTo>
                    <a:close/>
                    <a:moveTo>
                      <a:pt x="1044" y="834"/>
                    </a:moveTo>
                    <a:lnTo>
                      <a:pt x="1042" y="836"/>
                    </a:lnTo>
                    <a:lnTo>
                      <a:pt x="1081" y="860"/>
                    </a:lnTo>
                    <a:lnTo>
                      <a:pt x="1084" y="857"/>
                    </a:lnTo>
                    <a:lnTo>
                      <a:pt x="1044" y="834"/>
                    </a:lnTo>
                    <a:close/>
                    <a:moveTo>
                      <a:pt x="67" y="306"/>
                    </a:moveTo>
                    <a:lnTo>
                      <a:pt x="67" y="306"/>
                    </a:lnTo>
                    <a:lnTo>
                      <a:pt x="106" y="329"/>
                    </a:lnTo>
                    <a:lnTo>
                      <a:pt x="108" y="327"/>
                    </a:lnTo>
                    <a:lnTo>
                      <a:pt x="67" y="306"/>
                    </a:lnTo>
                    <a:close/>
                    <a:moveTo>
                      <a:pt x="1046" y="827"/>
                    </a:moveTo>
                    <a:lnTo>
                      <a:pt x="1046" y="829"/>
                    </a:lnTo>
                    <a:lnTo>
                      <a:pt x="1086" y="850"/>
                    </a:lnTo>
                    <a:lnTo>
                      <a:pt x="1088" y="848"/>
                    </a:lnTo>
                    <a:lnTo>
                      <a:pt x="1046" y="827"/>
                    </a:lnTo>
                    <a:close/>
                    <a:moveTo>
                      <a:pt x="62" y="313"/>
                    </a:moveTo>
                    <a:lnTo>
                      <a:pt x="62" y="315"/>
                    </a:lnTo>
                    <a:lnTo>
                      <a:pt x="101" y="336"/>
                    </a:lnTo>
                    <a:lnTo>
                      <a:pt x="104" y="334"/>
                    </a:lnTo>
                    <a:lnTo>
                      <a:pt x="62" y="313"/>
                    </a:lnTo>
                    <a:close/>
                    <a:moveTo>
                      <a:pt x="1051" y="818"/>
                    </a:moveTo>
                    <a:lnTo>
                      <a:pt x="1051" y="820"/>
                    </a:lnTo>
                    <a:lnTo>
                      <a:pt x="1090" y="841"/>
                    </a:lnTo>
                    <a:lnTo>
                      <a:pt x="1093" y="839"/>
                    </a:lnTo>
                    <a:lnTo>
                      <a:pt x="1051" y="818"/>
                    </a:lnTo>
                    <a:close/>
                    <a:moveTo>
                      <a:pt x="57" y="322"/>
                    </a:moveTo>
                    <a:lnTo>
                      <a:pt x="57" y="324"/>
                    </a:lnTo>
                    <a:lnTo>
                      <a:pt x="97" y="345"/>
                    </a:lnTo>
                    <a:lnTo>
                      <a:pt x="99" y="343"/>
                    </a:lnTo>
                    <a:lnTo>
                      <a:pt x="57" y="322"/>
                    </a:lnTo>
                    <a:close/>
                    <a:moveTo>
                      <a:pt x="1056" y="809"/>
                    </a:moveTo>
                    <a:lnTo>
                      <a:pt x="1056" y="811"/>
                    </a:lnTo>
                    <a:lnTo>
                      <a:pt x="1095" y="832"/>
                    </a:lnTo>
                    <a:lnTo>
                      <a:pt x="1097" y="829"/>
                    </a:lnTo>
                    <a:lnTo>
                      <a:pt x="1056" y="809"/>
                    </a:lnTo>
                    <a:close/>
                    <a:moveTo>
                      <a:pt x="53" y="331"/>
                    </a:moveTo>
                    <a:lnTo>
                      <a:pt x="53" y="334"/>
                    </a:lnTo>
                    <a:lnTo>
                      <a:pt x="95" y="354"/>
                    </a:lnTo>
                    <a:lnTo>
                      <a:pt x="95" y="352"/>
                    </a:lnTo>
                    <a:lnTo>
                      <a:pt x="53" y="331"/>
                    </a:lnTo>
                    <a:close/>
                    <a:moveTo>
                      <a:pt x="1060" y="802"/>
                    </a:moveTo>
                    <a:lnTo>
                      <a:pt x="1058" y="804"/>
                    </a:lnTo>
                    <a:lnTo>
                      <a:pt x="1100" y="823"/>
                    </a:lnTo>
                    <a:lnTo>
                      <a:pt x="1102" y="820"/>
                    </a:lnTo>
                    <a:lnTo>
                      <a:pt x="1060" y="802"/>
                    </a:lnTo>
                    <a:close/>
                    <a:moveTo>
                      <a:pt x="51" y="341"/>
                    </a:moveTo>
                    <a:lnTo>
                      <a:pt x="48" y="343"/>
                    </a:lnTo>
                    <a:lnTo>
                      <a:pt x="90" y="361"/>
                    </a:lnTo>
                    <a:lnTo>
                      <a:pt x="92" y="359"/>
                    </a:lnTo>
                    <a:lnTo>
                      <a:pt x="51" y="341"/>
                    </a:lnTo>
                    <a:close/>
                    <a:moveTo>
                      <a:pt x="1063" y="792"/>
                    </a:moveTo>
                    <a:lnTo>
                      <a:pt x="1063" y="795"/>
                    </a:lnTo>
                    <a:lnTo>
                      <a:pt x="1104" y="813"/>
                    </a:lnTo>
                    <a:lnTo>
                      <a:pt x="1107" y="811"/>
                    </a:lnTo>
                    <a:lnTo>
                      <a:pt x="1063" y="792"/>
                    </a:lnTo>
                    <a:close/>
                    <a:moveTo>
                      <a:pt x="46" y="350"/>
                    </a:moveTo>
                    <a:lnTo>
                      <a:pt x="44" y="352"/>
                    </a:lnTo>
                    <a:lnTo>
                      <a:pt x="88" y="371"/>
                    </a:lnTo>
                    <a:lnTo>
                      <a:pt x="88" y="368"/>
                    </a:lnTo>
                    <a:lnTo>
                      <a:pt x="46" y="350"/>
                    </a:lnTo>
                    <a:close/>
                    <a:moveTo>
                      <a:pt x="1067" y="785"/>
                    </a:moveTo>
                    <a:lnTo>
                      <a:pt x="1067" y="785"/>
                    </a:lnTo>
                    <a:lnTo>
                      <a:pt x="1109" y="804"/>
                    </a:lnTo>
                    <a:lnTo>
                      <a:pt x="1109" y="802"/>
                    </a:lnTo>
                    <a:lnTo>
                      <a:pt x="1067" y="785"/>
                    </a:lnTo>
                    <a:close/>
                    <a:moveTo>
                      <a:pt x="41" y="359"/>
                    </a:moveTo>
                    <a:lnTo>
                      <a:pt x="41" y="361"/>
                    </a:lnTo>
                    <a:lnTo>
                      <a:pt x="83" y="380"/>
                    </a:lnTo>
                    <a:lnTo>
                      <a:pt x="83" y="378"/>
                    </a:lnTo>
                    <a:lnTo>
                      <a:pt x="41" y="359"/>
                    </a:lnTo>
                    <a:close/>
                    <a:moveTo>
                      <a:pt x="1072" y="776"/>
                    </a:moveTo>
                    <a:lnTo>
                      <a:pt x="1070" y="778"/>
                    </a:lnTo>
                    <a:lnTo>
                      <a:pt x="1111" y="795"/>
                    </a:lnTo>
                    <a:lnTo>
                      <a:pt x="1114" y="792"/>
                    </a:lnTo>
                    <a:lnTo>
                      <a:pt x="1072" y="776"/>
                    </a:lnTo>
                    <a:close/>
                    <a:moveTo>
                      <a:pt x="37" y="368"/>
                    </a:moveTo>
                    <a:lnTo>
                      <a:pt x="37" y="371"/>
                    </a:lnTo>
                    <a:lnTo>
                      <a:pt x="81" y="387"/>
                    </a:lnTo>
                    <a:lnTo>
                      <a:pt x="81" y="385"/>
                    </a:lnTo>
                    <a:lnTo>
                      <a:pt x="37" y="368"/>
                    </a:lnTo>
                    <a:close/>
                    <a:moveTo>
                      <a:pt x="1074" y="767"/>
                    </a:moveTo>
                    <a:lnTo>
                      <a:pt x="1074" y="769"/>
                    </a:lnTo>
                    <a:lnTo>
                      <a:pt x="1116" y="785"/>
                    </a:lnTo>
                    <a:lnTo>
                      <a:pt x="1116" y="783"/>
                    </a:lnTo>
                    <a:lnTo>
                      <a:pt x="1074" y="767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76" y="396"/>
                    </a:lnTo>
                    <a:lnTo>
                      <a:pt x="76" y="394"/>
                    </a:lnTo>
                    <a:lnTo>
                      <a:pt x="34" y="378"/>
                    </a:lnTo>
                    <a:close/>
                    <a:moveTo>
                      <a:pt x="1077" y="758"/>
                    </a:moveTo>
                    <a:lnTo>
                      <a:pt x="1077" y="760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77" y="758"/>
                    </a:lnTo>
                    <a:close/>
                    <a:moveTo>
                      <a:pt x="30" y="387"/>
                    </a:moveTo>
                    <a:lnTo>
                      <a:pt x="30" y="389"/>
                    </a:lnTo>
                    <a:lnTo>
                      <a:pt x="74" y="405"/>
                    </a:lnTo>
                    <a:lnTo>
                      <a:pt x="74" y="403"/>
                    </a:lnTo>
                    <a:lnTo>
                      <a:pt x="30" y="387"/>
                    </a:lnTo>
                    <a:close/>
                    <a:moveTo>
                      <a:pt x="1081" y="751"/>
                    </a:moveTo>
                    <a:lnTo>
                      <a:pt x="1079" y="753"/>
                    </a:lnTo>
                    <a:lnTo>
                      <a:pt x="1123" y="767"/>
                    </a:lnTo>
                    <a:lnTo>
                      <a:pt x="1123" y="765"/>
                    </a:lnTo>
                    <a:lnTo>
                      <a:pt x="1081" y="751"/>
                    </a:lnTo>
                    <a:close/>
                    <a:moveTo>
                      <a:pt x="27" y="398"/>
                    </a:moveTo>
                    <a:lnTo>
                      <a:pt x="27" y="401"/>
                    </a:lnTo>
                    <a:lnTo>
                      <a:pt x="71" y="415"/>
                    </a:lnTo>
                    <a:lnTo>
                      <a:pt x="71" y="412"/>
                    </a:lnTo>
                    <a:lnTo>
                      <a:pt x="27" y="398"/>
                    </a:lnTo>
                    <a:close/>
                    <a:moveTo>
                      <a:pt x="1084" y="741"/>
                    </a:moveTo>
                    <a:lnTo>
                      <a:pt x="1084" y="744"/>
                    </a:lnTo>
                    <a:lnTo>
                      <a:pt x="1128" y="758"/>
                    </a:lnTo>
                    <a:lnTo>
                      <a:pt x="1128" y="755"/>
                    </a:lnTo>
                    <a:lnTo>
                      <a:pt x="1084" y="741"/>
                    </a:lnTo>
                    <a:close/>
                    <a:moveTo>
                      <a:pt x="25" y="408"/>
                    </a:moveTo>
                    <a:lnTo>
                      <a:pt x="23" y="410"/>
                    </a:lnTo>
                    <a:lnTo>
                      <a:pt x="67" y="422"/>
                    </a:lnTo>
                    <a:lnTo>
                      <a:pt x="69" y="419"/>
                    </a:lnTo>
                    <a:lnTo>
                      <a:pt x="25" y="408"/>
                    </a:lnTo>
                    <a:close/>
                    <a:moveTo>
                      <a:pt x="1086" y="732"/>
                    </a:moveTo>
                    <a:lnTo>
                      <a:pt x="1086" y="734"/>
                    </a:lnTo>
                    <a:lnTo>
                      <a:pt x="1130" y="748"/>
                    </a:lnTo>
                    <a:lnTo>
                      <a:pt x="1130" y="746"/>
                    </a:lnTo>
                    <a:lnTo>
                      <a:pt x="1086" y="732"/>
                    </a:lnTo>
                    <a:close/>
                    <a:moveTo>
                      <a:pt x="23" y="417"/>
                    </a:moveTo>
                    <a:lnTo>
                      <a:pt x="20" y="419"/>
                    </a:lnTo>
                    <a:lnTo>
                      <a:pt x="64" y="431"/>
                    </a:lnTo>
                    <a:lnTo>
                      <a:pt x="64" y="429"/>
                    </a:lnTo>
                    <a:lnTo>
                      <a:pt x="23" y="417"/>
                    </a:lnTo>
                    <a:close/>
                    <a:moveTo>
                      <a:pt x="1088" y="723"/>
                    </a:moveTo>
                    <a:lnTo>
                      <a:pt x="1088" y="725"/>
                    </a:lnTo>
                    <a:lnTo>
                      <a:pt x="1132" y="737"/>
                    </a:lnTo>
                    <a:lnTo>
                      <a:pt x="1132" y="734"/>
                    </a:lnTo>
                    <a:lnTo>
                      <a:pt x="1088" y="723"/>
                    </a:lnTo>
                    <a:close/>
                    <a:moveTo>
                      <a:pt x="18" y="426"/>
                    </a:moveTo>
                    <a:lnTo>
                      <a:pt x="18" y="429"/>
                    </a:lnTo>
                    <a:lnTo>
                      <a:pt x="62" y="440"/>
                    </a:lnTo>
                    <a:lnTo>
                      <a:pt x="62" y="438"/>
                    </a:lnTo>
                    <a:lnTo>
                      <a:pt x="18" y="426"/>
                    </a:lnTo>
                    <a:close/>
                    <a:moveTo>
                      <a:pt x="1090" y="714"/>
                    </a:moveTo>
                    <a:lnTo>
                      <a:pt x="1090" y="716"/>
                    </a:lnTo>
                    <a:lnTo>
                      <a:pt x="1134" y="728"/>
                    </a:lnTo>
                    <a:lnTo>
                      <a:pt x="1134" y="725"/>
                    </a:lnTo>
                    <a:lnTo>
                      <a:pt x="1090" y="714"/>
                    </a:lnTo>
                    <a:close/>
                    <a:moveTo>
                      <a:pt x="16" y="436"/>
                    </a:moveTo>
                    <a:lnTo>
                      <a:pt x="16" y="438"/>
                    </a:lnTo>
                    <a:lnTo>
                      <a:pt x="60" y="449"/>
                    </a:lnTo>
                    <a:lnTo>
                      <a:pt x="60" y="447"/>
                    </a:lnTo>
                    <a:lnTo>
                      <a:pt x="16" y="436"/>
                    </a:lnTo>
                    <a:close/>
                    <a:moveTo>
                      <a:pt x="1093" y="704"/>
                    </a:moveTo>
                    <a:lnTo>
                      <a:pt x="1093" y="707"/>
                    </a:lnTo>
                    <a:lnTo>
                      <a:pt x="1137" y="718"/>
                    </a:lnTo>
                    <a:lnTo>
                      <a:pt x="1139" y="716"/>
                    </a:lnTo>
                    <a:lnTo>
                      <a:pt x="1093" y="704"/>
                    </a:lnTo>
                    <a:close/>
                    <a:moveTo>
                      <a:pt x="13" y="447"/>
                    </a:moveTo>
                    <a:lnTo>
                      <a:pt x="13" y="449"/>
                    </a:lnTo>
                    <a:lnTo>
                      <a:pt x="57" y="459"/>
                    </a:lnTo>
                    <a:lnTo>
                      <a:pt x="57" y="456"/>
                    </a:lnTo>
                    <a:lnTo>
                      <a:pt x="13" y="447"/>
                    </a:lnTo>
                    <a:close/>
                    <a:moveTo>
                      <a:pt x="1095" y="695"/>
                    </a:moveTo>
                    <a:lnTo>
                      <a:pt x="1095" y="697"/>
                    </a:lnTo>
                    <a:lnTo>
                      <a:pt x="1139" y="709"/>
                    </a:lnTo>
                    <a:lnTo>
                      <a:pt x="1141" y="707"/>
                    </a:lnTo>
                    <a:lnTo>
                      <a:pt x="1095" y="695"/>
                    </a:lnTo>
                    <a:close/>
                    <a:moveTo>
                      <a:pt x="11" y="456"/>
                    </a:moveTo>
                    <a:lnTo>
                      <a:pt x="11" y="459"/>
                    </a:lnTo>
                    <a:lnTo>
                      <a:pt x="55" y="468"/>
                    </a:lnTo>
                    <a:lnTo>
                      <a:pt x="57" y="466"/>
                    </a:lnTo>
                    <a:lnTo>
                      <a:pt x="11" y="456"/>
                    </a:lnTo>
                    <a:close/>
                    <a:moveTo>
                      <a:pt x="1097" y="686"/>
                    </a:moveTo>
                    <a:lnTo>
                      <a:pt x="1097" y="688"/>
                    </a:lnTo>
                    <a:lnTo>
                      <a:pt x="1141" y="700"/>
                    </a:lnTo>
                    <a:lnTo>
                      <a:pt x="1144" y="697"/>
                    </a:lnTo>
                    <a:lnTo>
                      <a:pt x="1097" y="686"/>
                    </a:lnTo>
                    <a:close/>
                    <a:moveTo>
                      <a:pt x="9" y="466"/>
                    </a:moveTo>
                    <a:lnTo>
                      <a:pt x="9" y="468"/>
                    </a:lnTo>
                    <a:lnTo>
                      <a:pt x="55" y="477"/>
                    </a:lnTo>
                    <a:lnTo>
                      <a:pt x="55" y="475"/>
                    </a:lnTo>
                    <a:lnTo>
                      <a:pt x="9" y="466"/>
                    </a:lnTo>
                    <a:close/>
                    <a:moveTo>
                      <a:pt x="1100" y="679"/>
                    </a:moveTo>
                    <a:lnTo>
                      <a:pt x="1100" y="681"/>
                    </a:lnTo>
                    <a:lnTo>
                      <a:pt x="1144" y="688"/>
                    </a:lnTo>
                    <a:lnTo>
                      <a:pt x="1144" y="686"/>
                    </a:lnTo>
                    <a:lnTo>
                      <a:pt x="1100" y="679"/>
                    </a:lnTo>
                    <a:close/>
                    <a:moveTo>
                      <a:pt x="7" y="487"/>
                    </a:moveTo>
                    <a:lnTo>
                      <a:pt x="7" y="489"/>
                    </a:lnTo>
                    <a:lnTo>
                      <a:pt x="51" y="496"/>
                    </a:lnTo>
                    <a:lnTo>
                      <a:pt x="51" y="493"/>
                    </a:lnTo>
                    <a:lnTo>
                      <a:pt x="7" y="487"/>
                    </a:lnTo>
                    <a:close/>
                    <a:moveTo>
                      <a:pt x="1102" y="660"/>
                    </a:moveTo>
                    <a:lnTo>
                      <a:pt x="1102" y="663"/>
                    </a:lnTo>
                    <a:lnTo>
                      <a:pt x="1148" y="670"/>
                    </a:lnTo>
                    <a:lnTo>
                      <a:pt x="1148" y="667"/>
                    </a:lnTo>
                    <a:lnTo>
                      <a:pt x="1102" y="660"/>
                    </a:lnTo>
                    <a:close/>
                    <a:moveTo>
                      <a:pt x="4" y="496"/>
                    </a:moveTo>
                    <a:lnTo>
                      <a:pt x="4" y="498"/>
                    </a:lnTo>
                    <a:lnTo>
                      <a:pt x="51" y="505"/>
                    </a:lnTo>
                    <a:lnTo>
                      <a:pt x="51" y="503"/>
                    </a:lnTo>
                    <a:lnTo>
                      <a:pt x="4" y="496"/>
                    </a:lnTo>
                    <a:close/>
                    <a:moveTo>
                      <a:pt x="1104" y="651"/>
                    </a:moveTo>
                    <a:lnTo>
                      <a:pt x="1104" y="653"/>
                    </a:lnTo>
                    <a:lnTo>
                      <a:pt x="1148" y="658"/>
                    </a:lnTo>
                    <a:lnTo>
                      <a:pt x="1151" y="656"/>
                    </a:lnTo>
                    <a:lnTo>
                      <a:pt x="1104" y="651"/>
                    </a:lnTo>
                    <a:close/>
                    <a:moveTo>
                      <a:pt x="4" y="505"/>
                    </a:moveTo>
                    <a:lnTo>
                      <a:pt x="4" y="507"/>
                    </a:lnTo>
                    <a:lnTo>
                      <a:pt x="48" y="514"/>
                    </a:lnTo>
                    <a:lnTo>
                      <a:pt x="48" y="512"/>
                    </a:lnTo>
                    <a:lnTo>
                      <a:pt x="4" y="505"/>
                    </a:lnTo>
                    <a:close/>
                    <a:moveTo>
                      <a:pt x="1104" y="642"/>
                    </a:moveTo>
                    <a:lnTo>
                      <a:pt x="1104" y="644"/>
                    </a:lnTo>
                    <a:lnTo>
                      <a:pt x="1151" y="649"/>
                    </a:lnTo>
                    <a:lnTo>
                      <a:pt x="1151" y="646"/>
                    </a:lnTo>
                    <a:lnTo>
                      <a:pt x="1104" y="642"/>
                    </a:lnTo>
                    <a:close/>
                    <a:moveTo>
                      <a:pt x="2" y="517"/>
                    </a:moveTo>
                    <a:lnTo>
                      <a:pt x="2" y="519"/>
                    </a:lnTo>
                    <a:lnTo>
                      <a:pt x="48" y="524"/>
                    </a:lnTo>
                    <a:lnTo>
                      <a:pt x="48" y="521"/>
                    </a:lnTo>
                    <a:lnTo>
                      <a:pt x="2" y="517"/>
                    </a:lnTo>
                    <a:close/>
                    <a:moveTo>
                      <a:pt x="1107" y="633"/>
                    </a:moveTo>
                    <a:lnTo>
                      <a:pt x="1107" y="635"/>
                    </a:lnTo>
                    <a:lnTo>
                      <a:pt x="1151" y="639"/>
                    </a:lnTo>
                    <a:lnTo>
                      <a:pt x="1153" y="637"/>
                    </a:lnTo>
                    <a:lnTo>
                      <a:pt x="1107" y="633"/>
                    </a:lnTo>
                    <a:close/>
                    <a:moveTo>
                      <a:pt x="2" y="526"/>
                    </a:moveTo>
                    <a:lnTo>
                      <a:pt x="2" y="528"/>
                    </a:lnTo>
                    <a:lnTo>
                      <a:pt x="46" y="533"/>
                    </a:lnTo>
                    <a:lnTo>
                      <a:pt x="46" y="531"/>
                    </a:lnTo>
                    <a:lnTo>
                      <a:pt x="2" y="526"/>
                    </a:lnTo>
                    <a:close/>
                    <a:moveTo>
                      <a:pt x="1107" y="623"/>
                    </a:moveTo>
                    <a:lnTo>
                      <a:pt x="1107" y="626"/>
                    </a:lnTo>
                    <a:lnTo>
                      <a:pt x="1153" y="628"/>
                    </a:lnTo>
                    <a:lnTo>
                      <a:pt x="1153" y="626"/>
                    </a:lnTo>
                    <a:lnTo>
                      <a:pt x="1107" y="623"/>
                    </a:lnTo>
                    <a:close/>
                    <a:moveTo>
                      <a:pt x="0" y="535"/>
                    </a:moveTo>
                    <a:lnTo>
                      <a:pt x="0" y="538"/>
                    </a:lnTo>
                    <a:lnTo>
                      <a:pt x="46" y="542"/>
                    </a:lnTo>
                    <a:lnTo>
                      <a:pt x="46" y="540"/>
                    </a:lnTo>
                    <a:lnTo>
                      <a:pt x="0" y="535"/>
                    </a:lnTo>
                    <a:close/>
                    <a:moveTo>
                      <a:pt x="1109" y="614"/>
                    </a:moveTo>
                    <a:lnTo>
                      <a:pt x="1109" y="616"/>
                    </a:lnTo>
                    <a:lnTo>
                      <a:pt x="1153" y="619"/>
                    </a:lnTo>
                    <a:lnTo>
                      <a:pt x="1153" y="616"/>
                    </a:lnTo>
                    <a:lnTo>
                      <a:pt x="1109" y="614"/>
                    </a:lnTo>
                    <a:close/>
                    <a:moveTo>
                      <a:pt x="0" y="547"/>
                    </a:moveTo>
                    <a:lnTo>
                      <a:pt x="0" y="549"/>
                    </a:lnTo>
                    <a:lnTo>
                      <a:pt x="46" y="551"/>
                    </a:lnTo>
                    <a:lnTo>
                      <a:pt x="46" y="549"/>
                    </a:lnTo>
                    <a:lnTo>
                      <a:pt x="0" y="547"/>
                    </a:lnTo>
                    <a:close/>
                    <a:moveTo>
                      <a:pt x="1109" y="605"/>
                    </a:moveTo>
                    <a:lnTo>
                      <a:pt x="1109" y="607"/>
                    </a:lnTo>
                    <a:lnTo>
                      <a:pt x="1155" y="609"/>
                    </a:lnTo>
                    <a:lnTo>
                      <a:pt x="1155" y="607"/>
                    </a:lnTo>
                    <a:lnTo>
                      <a:pt x="1109" y="605"/>
                    </a:lnTo>
                    <a:close/>
                    <a:moveTo>
                      <a:pt x="0" y="556"/>
                    </a:moveTo>
                    <a:lnTo>
                      <a:pt x="0" y="558"/>
                    </a:lnTo>
                    <a:lnTo>
                      <a:pt x="46" y="561"/>
                    </a:lnTo>
                    <a:lnTo>
                      <a:pt x="46" y="558"/>
                    </a:lnTo>
                    <a:lnTo>
                      <a:pt x="0" y="556"/>
                    </a:lnTo>
                    <a:close/>
                    <a:moveTo>
                      <a:pt x="1109" y="595"/>
                    </a:moveTo>
                    <a:lnTo>
                      <a:pt x="1109" y="598"/>
                    </a:lnTo>
                    <a:lnTo>
                      <a:pt x="1155" y="598"/>
                    </a:lnTo>
                    <a:lnTo>
                      <a:pt x="1155" y="595"/>
                    </a:lnTo>
                    <a:lnTo>
                      <a:pt x="1109" y="595"/>
                    </a:lnTo>
                    <a:close/>
                    <a:moveTo>
                      <a:pt x="0" y="565"/>
                    </a:moveTo>
                    <a:lnTo>
                      <a:pt x="0" y="568"/>
                    </a:lnTo>
                    <a:lnTo>
                      <a:pt x="44" y="570"/>
                    </a:lnTo>
                    <a:lnTo>
                      <a:pt x="44" y="568"/>
                    </a:lnTo>
                    <a:lnTo>
                      <a:pt x="0" y="565"/>
                    </a:lnTo>
                    <a:close/>
                    <a:moveTo>
                      <a:pt x="1109" y="586"/>
                    </a:moveTo>
                    <a:lnTo>
                      <a:pt x="1109" y="588"/>
                    </a:lnTo>
                    <a:lnTo>
                      <a:pt x="1155" y="588"/>
                    </a:lnTo>
                    <a:lnTo>
                      <a:pt x="1155" y="586"/>
                    </a:lnTo>
                    <a:lnTo>
                      <a:pt x="1109" y="586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44" y="579"/>
                    </a:lnTo>
                    <a:lnTo>
                      <a:pt x="44" y="577"/>
                    </a:lnTo>
                    <a:lnTo>
                      <a:pt x="0" y="577"/>
                    </a:lnTo>
                    <a:close/>
                    <a:moveTo>
                      <a:pt x="1109" y="577"/>
                    </a:moveTo>
                    <a:lnTo>
                      <a:pt x="1109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109" y="577"/>
                    </a:lnTo>
                    <a:close/>
                    <a:moveTo>
                      <a:pt x="0" y="586"/>
                    </a:moveTo>
                    <a:lnTo>
                      <a:pt x="0" y="588"/>
                    </a:lnTo>
                    <a:lnTo>
                      <a:pt x="44" y="588"/>
                    </a:lnTo>
                    <a:lnTo>
                      <a:pt x="44" y="586"/>
                    </a:lnTo>
                    <a:lnTo>
                      <a:pt x="0" y="586"/>
                    </a:lnTo>
                    <a:close/>
                    <a:moveTo>
                      <a:pt x="1109" y="568"/>
                    </a:moveTo>
                    <a:lnTo>
                      <a:pt x="1109" y="570"/>
                    </a:lnTo>
                    <a:lnTo>
                      <a:pt x="1155" y="568"/>
                    </a:lnTo>
                    <a:lnTo>
                      <a:pt x="1155" y="565"/>
                    </a:lnTo>
                    <a:lnTo>
                      <a:pt x="1109" y="568"/>
                    </a:lnTo>
                    <a:close/>
                    <a:moveTo>
                      <a:pt x="0" y="595"/>
                    </a:moveTo>
                    <a:lnTo>
                      <a:pt x="0" y="598"/>
                    </a:lnTo>
                    <a:lnTo>
                      <a:pt x="46" y="598"/>
                    </a:lnTo>
                    <a:lnTo>
                      <a:pt x="46" y="595"/>
                    </a:lnTo>
                    <a:lnTo>
                      <a:pt x="0" y="595"/>
                    </a:lnTo>
                    <a:close/>
                    <a:moveTo>
                      <a:pt x="1109" y="558"/>
                    </a:moveTo>
                    <a:lnTo>
                      <a:pt x="1109" y="561"/>
                    </a:lnTo>
                    <a:lnTo>
                      <a:pt x="1155" y="558"/>
                    </a:lnTo>
                    <a:lnTo>
                      <a:pt x="1155" y="556"/>
                    </a:lnTo>
                    <a:lnTo>
                      <a:pt x="1109" y="558"/>
                    </a:lnTo>
                    <a:close/>
                    <a:moveTo>
                      <a:pt x="0" y="607"/>
                    </a:moveTo>
                    <a:lnTo>
                      <a:pt x="0" y="609"/>
                    </a:lnTo>
                    <a:lnTo>
                      <a:pt x="46" y="607"/>
                    </a:lnTo>
                    <a:lnTo>
                      <a:pt x="46" y="605"/>
                    </a:lnTo>
                    <a:lnTo>
                      <a:pt x="0" y="607"/>
                    </a:lnTo>
                    <a:close/>
                    <a:moveTo>
                      <a:pt x="1109" y="549"/>
                    </a:moveTo>
                    <a:lnTo>
                      <a:pt x="1109" y="551"/>
                    </a:lnTo>
                    <a:lnTo>
                      <a:pt x="1155" y="549"/>
                    </a:lnTo>
                    <a:lnTo>
                      <a:pt x="1155" y="547"/>
                    </a:lnTo>
                    <a:lnTo>
                      <a:pt x="1109" y="549"/>
                    </a:lnTo>
                    <a:close/>
                    <a:moveTo>
                      <a:pt x="0" y="616"/>
                    </a:moveTo>
                    <a:lnTo>
                      <a:pt x="0" y="619"/>
                    </a:lnTo>
                    <a:lnTo>
                      <a:pt x="46" y="616"/>
                    </a:lnTo>
                    <a:lnTo>
                      <a:pt x="46" y="614"/>
                    </a:lnTo>
                    <a:lnTo>
                      <a:pt x="0" y="616"/>
                    </a:lnTo>
                    <a:close/>
                    <a:moveTo>
                      <a:pt x="1109" y="540"/>
                    </a:moveTo>
                    <a:lnTo>
                      <a:pt x="1109" y="542"/>
                    </a:lnTo>
                    <a:lnTo>
                      <a:pt x="1153" y="538"/>
                    </a:lnTo>
                    <a:lnTo>
                      <a:pt x="1153" y="535"/>
                    </a:lnTo>
                    <a:lnTo>
                      <a:pt x="1109" y="540"/>
                    </a:lnTo>
                    <a:close/>
                    <a:moveTo>
                      <a:pt x="2" y="626"/>
                    </a:moveTo>
                    <a:lnTo>
                      <a:pt x="2" y="628"/>
                    </a:lnTo>
                    <a:lnTo>
                      <a:pt x="46" y="626"/>
                    </a:lnTo>
                    <a:lnTo>
                      <a:pt x="46" y="623"/>
                    </a:lnTo>
                    <a:lnTo>
                      <a:pt x="2" y="626"/>
                    </a:lnTo>
                    <a:close/>
                    <a:moveTo>
                      <a:pt x="1107" y="531"/>
                    </a:moveTo>
                    <a:lnTo>
                      <a:pt x="1107" y="533"/>
                    </a:lnTo>
                    <a:lnTo>
                      <a:pt x="1153" y="528"/>
                    </a:lnTo>
                    <a:lnTo>
                      <a:pt x="1153" y="526"/>
                    </a:lnTo>
                    <a:lnTo>
                      <a:pt x="1107" y="531"/>
                    </a:lnTo>
                    <a:close/>
                    <a:moveTo>
                      <a:pt x="2" y="637"/>
                    </a:moveTo>
                    <a:lnTo>
                      <a:pt x="2" y="639"/>
                    </a:lnTo>
                    <a:lnTo>
                      <a:pt x="48" y="635"/>
                    </a:lnTo>
                    <a:lnTo>
                      <a:pt x="48" y="633"/>
                    </a:lnTo>
                    <a:lnTo>
                      <a:pt x="2" y="637"/>
                    </a:lnTo>
                    <a:close/>
                    <a:moveTo>
                      <a:pt x="1107" y="521"/>
                    </a:moveTo>
                    <a:lnTo>
                      <a:pt x="1107" y="524"/>
                    </a:lnTo>
                    <a:lnTo>
                      <a:pt x="1153" y="519"/>
                    </a:lnTo>
                    <a:lnTo>
                      <a:pt x="1151" y="517"/>
                    </a:lnTo>
                    <a:lnTo>
                      <a:pt x="1107" y="521"/>
                    </a:lnTo>
                    <a:close/>
                    <a:moveTo>
                      <a:pt x="4" y="646"/>
                    </a:moveTo>
                    <a:lnTo>
                      <a:pt x="4" y="649"/>
                    </a:lnTo>
                    <a:lnTo>
                      <a:pt x="48" y="644"/>
                    </a:lnTo>
                    <a:lnTo>
                      <a:pt x="48" y="642"/>
                    </a:lnTo>
                    <a:lnTo>
                      <a:pt x="4" y="646"/>
                    </a:lnTo>
                    <a:close/>
                    <a:moveTo>
                      <a:pt x="1104" y="512"/>
                    </a:moveTo>
                    <a:lnTo>
                      <a:pt x="1104" y="514"/>
                    </a:lnTo>
                    <a:lnTo>
                      <a:pt x="1151" y="507"/>
                    </a:lnTo>
                    <a:lnTo>
                      <a:pt x="1151" y="505"/>
                    </a:lnTo>
                    <a:lnTo>
                      <a:pt x="1104" y="512"/>
                    </a:lnTo>
                    <a:close/>
                    <a:moveTo>
                      <a:pt x="4" y="656"/>
                    </a:moveTo>
                    <a:lnTo>
                      <a:pt x="4" y="658"/>
                    </a:lnTo>
                    <a:lnTo>
                      <a:pt x="51" y="653"/>
                    </a:lnTo>
                    <a:lnTo>
                      <a:pt x="51" y="651"/>
                    </a:lnTo>
                    <a:lnTo>
                      <a:pt x="4" y="656"/>
                    </a:lnTo>
                    <a:close/>
                    <a:moveTo>
                      <a:pt x="1104" y="503"/>
                    </a:moveTo>
                    <a:lnTo>
                      <a:pt x="1104" y="505"/>
                    </a:lnTo>
                    <a:lnTo>
                      <a:pt x="1151" y="498"/>
                    </a:lnTo>
                    <a:lnTo>
                      <a:pt x="1148" y="496"/>
                    </a:lnTo>
                    <a:lnTo>
                      <a:pt x="1104" y="503"/>
                    </a:lnTo>
                    <a:close/>
                    <a:moveTo>
                      <a:pt x="7" y="667"/>
                    </a:moveTo>
                    <a:lnTo>
                      <a:pt x="7" y="670"/>
                    </a:lnTo>
                    <a:lnTo>
                      <a:pt x="51" y="663"/>
                    </a:lnTo>
                    <a:lnTo>
                      <a:pt x="51" y="660"/>
                    </a:lnTo>
                    <a:lnTo>
                      <a:pt x="7" y="667"/>
                    </a:lnTo>
                    <a:close/>
                    <a:moveTo>
                      <a:pt x="1102" y="493"/>
                    </a:moveTo>
                    <a:lnTo>
                      <a:pt x="1102" y="496"/>
                    </a:lnTo>
                    <a:lnTo>
                      <a:pt x="1148" y="489"/>
                    </a:lnTo>
                    <a:lnTo>
                      <a:pt x="1148" y="487"/>
                    </a:lnTo>
                    <a:lnTo>
                      <a:pt x="1102" y="493"/>
                    </a:lnTo>
                    <a:close/>
                    <a:moveTo>
                      <a:pt x="9" y="686"/>
                    </a:moveTo>
                    <a:lnTo>
                      <a:pt x="9" y="688"/>
                    </a:lnTo>
                    <a:lnTo>
                      <a:pt x="55" y="681"/>
                    </a:lnTo>
                    <a:lnTo>
                      <a:pt x="55" y="679"/>
                    </a:lnTo>
                    <a:lnTo>
                      <a:pt x="9" y="686"/>
                    </a:lnTo>
                    <a:close/>
                    <a:moveTo>
                      <a:pt x="1100" y="475"/>
                    </a:moveTo>
                    <a:lnTo>
                      <a:pt x="1100" y="477"/>
                    </a:lnTo>
                    <a:lnTo>
                      <a:pt x="1144" y="468"/>
                    </a:lnTo>
                    <a:lnTo>
                      <a:pt x="1144" y="466"/>
                    </a:lnTo>
                    <a:lnTo>
                      <a:pt x="1100" y="475"/>
                    </a:lnTo>
                    <a:close/>
                    <a:moveTo>
                      <a:pt x="11" y="697"/>
                    </a:moveTo>
                    <a:lnTo>
                      <a:pt x="11" y="700"/>
                    </a:lnTo>
                    <a:lnTo>
                      <a:pt x="57" y="688"/>
                    </a:lnTo>
                    <a:lnTo>
                      <a:pt x="55" y="686"/>
                    </a:lnTo>
                    <a:lnTo>
                      <a:pt x="11" y="697"/>
                    </a:lnTo>
                    <a:close/>
                    <a:moveTo>
                      <a:pt x="1097" y="466"/>
                    </a:moveTo>
                    <a:lnTo>
                      <a:pt x="1097" y="468"/>
                    </a:lnTo>
                    <a:lnTo>
                      <a:pt x="1144" y="459"/>
                    </a:lnTo>
                    <a:lnTo>
                      <a:pt x="1141" y="456"/>
                    </a:lnTo>
                    <a:lnTo>
                      <a:pt x="1097" y="466"/>
                    </a:lnTo>
                    <a:close/>
                    <a:moveTo>
                      <a:pt x="13" y="707"/>
                    </a:moveTo>
                    <a:lnTo>
                      <a:pt x="13" y="709"/>
                    </a:lnTo>
                    <a:lnTo>
                      <a:pt x="57" y="697"/>
                    </a:lnTo>
                    <a:lnTo>
                      <a:pt x="57" y="695"/>
                    </a:lnTo>
                    <a:lnTo>
                      <a:pt x="13" y="707"/>
                    </a:lnTo>
                    <a:close/>
                    <a:moveTo>
                      <a:pt x="1095" y="456"/>
                    </a:moveTo>
                    <a:lnTo>
                      <a:pt x="1095" y="459"/>
                    </a:lnTo>
                    <a:lnTo>
                      <a:pt x="1141" y="449"/>
                    </a:lnTo>
                    <a:lnTo>
                      <a:pt x="1139" y="447"/>
                    </a:lnTo>
                    <a:lnTo>
                      <a:pt x="1095" y="456"/>
                    </a:lnTo>
                    <a:close/>
                    <a:moveTo>
                      <a:pt x="16" y="716"/>
                    </a:moveTo>
                    <a:lnTo>
                      <a:pt x="16" y="718"/>
                    </a:lnTo>
                    <a:lnTo>
                      <a:pt x="60" y="707"/>
                    </a:lnTo>
                    <a:lnTo>
                      <a:pt x="60" y="704"/>
                    </a:lnTo>
                    <a:lnTo>
                      <a:pt x="16" y="716"/>
                    </a:lnTo>
                    <a:close/>
                    <a:moveTo>
                      <a:pt x="1093" y="447"/>
                    </a:moveTo>
                    <a:lnTo>
                      <a:pt x="1093" y="449"/>
                    </a:lnTo>
                    <a:lnTo>
                      <a:pt x="1139" y="438"/>
                    </a:lnTo>
                    <a:lnTo>
                      <a:pt x="1137" y="436"/>
                    </a:lnTo>
                    <a:lnTo>
                      <a:pt x="1093" y="447"/>
                    </a:lnTo>
                    <a:close/>
                    <a:moveTo>
                      <a:pt x="18" y="725"/>
                    </a:moveTo>
                    <a:lnTo>
                      <a:pt x="18" y="728"/>
                    </a:lnTo>
                    <a:lnTo>
                      <a:pt x="62" y="716"/>
                    </a:lnTo>
                    <a:lnTo>
                      <a:pt x="62" y="714"/>
                    </a:lnTo>
                    <a:lnTo>
                      <a:pt x="18" y="725"/>
                    </a:lnTo>
                    <a:close/>
                    <a:moveTo>
                      <a:pt x="1090" y="438"/>
                    </a:moveTo>
                    <a:lnTo>
                      <a:pt x="1090" y="440"/>
                    </a:lnTo>
                    <a:lnTo>
                      <a:pt x="1134" y="429"/>
                    </a:lnTo>
                    <a:lnTo>
                      <a:pt x="1134" y="426"/>
                    </a:lnTo>
                    <a:lnTo>
                      <a:pt x="1090" y="438"/>
                    </a:lnTo>
                    <a:close/>
                    <a:moveTo>
                      <a:pt x="20" y="734"/>
                    </a:moveTo>
                    <a:lnTo>
                      <a:pt x="23" y="737"/>
                    </a:lnTo>
                    <a:lnTo>
                      <a:pt x="64" y="725"/>
                    </a:lnTo>
                    <a:lnTo>
                      <a:pt x="64" y="723"/>
                    </a:lnTo>
                    <a:lnTo>
                      <a:pt x="20" y="734"/>
                    </a:lnTo>
                    <a:close/>
                    <a:moveTo>
                      <a:pt x="1088" y="429"/>
                    </a:moveTo>
                    <a:lnTo>
                      <a:pt x="1088" y="431"/>
                    </a:lnTo>
                    <a:lnTo>
                      <a:pt x="1132" y="419"/>
                    </a:lnTo>
                    <a:lnTo>
                      <a:pt x="1132" y="417"/>
                    </a:lnTo>
                    <a:lnTo>
                      <a:pt x="1088" y="429"/>
                    </a:lnTo>
                    <a:close/>
                    <a:moveTo>
                      <a:pt x="23" y="746"/>
                    </a:moveTo>
                    <a:lnTo>
                      <a:pt x="25" y="748"/>
                    </a:lnTo>
                    <a:lnTo>
                      <a:pt x="69" y="734"/>
                    </a:lnTo>
                    <a:lnTo>
                      <a:pt x="67" y="732"/>
                    </a:lnTo>
                    <a:lnTo>
                      <a:pt x="23" y="746"/>
                    </a:lnTo>
                    <a:close/>
                    <a:moveTo>
                      <a:pt x="1086" y="419"/>
                    </a:moveTo>
                    <a:lnTo>
                      <a:pt x="1086" y="422"/>
                    </a:lnTo>
                    <a:lnTo>
                      <a:pt x="1130" y="410"/>
                    </a:lnTo>
                    <a:lnTo>
                      <a:pt x="1130" y="408"/>
                    </a:lnTo>
                    <a:lnTo>
                      <a:pt x="1086" y="419"/>
                    </a:lnTo>
                    <a:close/>
                    <a:moveTo>
                      <a:pt x="27" y="755"/>
                    </a:moveTo>
                    <a:lnTo>
                      <a:pt x="27" y="758"/>
                    </a:lnTo>
                    <a:lnTo>
                      <a:pt x="71" y="744"/>
                    </a:lnTo>
                    <a:lnTo>
                      <a:pt x="71" y="741"/>
                    </a:lnTo>
                    <a:lnTo>
                      <a:pt x="27" y="755"/>
                    </a:lnTo>
                    <a:close/>
                    <a:moveTo>
                      <a:pt x="1084" y="412"/>
                    </a:moveTo>
                    <a:lnTo>
                      <a:pt x="1084" y="415"/>
                    </a:lnTo>
                    <a:lnTo>
                      <a:pt x="1128" y="401"/>
                    </a:lnTo>
                    <a:lnTo>
                      <a:pt x="1128" y="398"/>
                    </a:lnTo>
                    <a:lnTo>
                      <a:pt x="1084" y="412"/>
                    </a:lnTo>
                    <a:close/>
                    <a:moveTo>
                      <a:pt x="30" y="765"/>
                    </a:moveTo>
                    <a:lnTo>
                      <a:pt x="30" y="767"/>
                    </a:lnTo>
                    <a:lnTo>
                      <a:pt x="74" y="753"/>
                    </a:lnTo>
                    <a:lnTo>
                      <a:pt x="74" y="751"/>
                    </a:lnTo>
                    <a:lnTo>
                      <a:pt x="30" y="765"/>
                    </a:lnTo>
                    <a:close/>
                    <a:moveTo>
                      <a:pt x="1079" y="403"/>
                    </a:moveTo>
                    <a:lnTo>
                      <a:pt x="1081" y="405"/>
                    </a:lnTo>
                    <a:lnTo>
                      <a:pt x="1123" y="389"/>
                    </a:lnTo>
                    <a:lnTo>
                      <a:pt x="1123" y="387"/>
                    </a:lnTo>
                    <a:lnTo>
                      <a:pt x="1079" y="403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76" y="760"/>
                    </a:lnTo>
                    <a:lnTo>
                      <a:pt x="76" y="758"/>
                    </a:lnTo>
                    <a:lnTo>
                      <a:pt x="34" y="774"/>
                    </a:lnTo>
                    <a:close/>
                    <a:moveTo>
                      <a:pt x="1077" y="394"/>
                    </a:moveTo>
                    <a:lnTo>
                      <a:pt x="1077" y="396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77" y="394"/>
                    </a:lnTo>
                    <a:close/>
                    <a:moveTo>
                      <a:pt x="37" y="783"/>
                    </a:moveTo>
                    <a:lnTo>
                      <a:pt x="37" y="785"/>
                    </a:lnTo>
                    <a:lnTo>
                      <a:pt x="81" y="769"/>
                    </a:lnTo>
                    <a:lnTo>
                      <a:pt x="81" y="767"/>
                    </a:lnTo>
                    <a:lnTo>
                      <a:pt x="37" y="783"/>
                    </a:lnTo>
                    <a:close/>
                    <a:moveTo>
                      <a:pt x="1074" y="385"/>
                    </a:moveTo>
                    <a:lnTo>
                      <a:pt x="1074" y="387"/>
                    </a:lnTo>
                    <a:lnTo>
                      <a:pt x="1116" y="371"/>
                    </a:lnTo>
                    <a:lnTo>
                      <a:pt x="1116" y="368"/>
                    </a:lnTo>
                    <a:lnTo>
                      <a:pt x="1074" y="385"/>
                    </a:lnTo>
                    <a:close/>
                    <a:moveTo>
                      <a:pt x="41" y="792"/>
                    </a:moveTo>
                    <a:lnTo>
                      <a:pt x="41" y="795"/>
                    </a:lnTo>
                    <a:lnTo>
                      <a:pt x="83" y="778"/>
                    </a:lnTo>
                    <a:lnTo>
                      <a:pt x="83" y="776"/>
                    </a:lnTo>
                    <a:lnTo>
                      <a:pt x="41" y="792"/>
                    </a:lnTo>
                    <a:close/>
                    <a:moveTo>
                      <a:pt x="1070" y="378"/>
                    </a:moveTo>
                    <a:lnTo>
                      <a:pt x="1072" y="380"/>
                    </a:lnTo>
                    <a:lnTo>
                      <a:pt x="1114" y="361"/>
                    </a:lnTo>
                    <a:lnTo>
                      <a:pt x="1114" y="359"/>
                    </a:lnTo>
                    <a:lnTo>
                      <a:pt x="1070" y="378"/>
                    </a:lnTo>
                    <a:close/>
                    <a:moveTo>
                      <a:pt x="44" y="802"/>
                    </a:moveTo>
                    <a:lnTo>
                      <a:pt x="46" y="804"/>
                    </a:lnTo>
                    <a:lnTo>
                      <a:pt x="88" y="785"/>
                    </a:lnTo>
                    <a:lnTo>
                      <a:pt x="88" y="785"/>
                    </a:lnTo>
                    <a:lnTo>
                      <a:pt x="44" y="802"/>
                    </a:lnTo>
                    <a:close/>
                    <a:moveTo>
                      <a:pt x="1067" y="368"/>
                    </a:moveTo>
                    <a:lnTo>
                      <a:pt x="1067" y="371"/>
                    </a:lnTo>
                    <a:lnTo>
                      <a:pt x="1109" y="352"/>
                    </a:lnTo>
                    <a:lnTo>
                      <a:pt x="1109" y="350"/>
                    </a:lnTo>
                    <a:lnTo>
                      <a:pt x="1067" y="368"/>
                    </a:lnTo>
                    <a:close/>
                    <a:moveTo>
                      <a:pt x="48" y="811"/>
                    </a:moveTo>
                    <a:lnTo>
                      <a:pt x="51" y="813"/>
                    </a:lnTo>
                    <a:lnTo>
                      <a:pt x="92" y="795"/>
                    </a:lnTo>
                    <a:lnTo>
                      <a:pt x="90" y="792"/>
                    </a:lnTo>
                    <a:lnTo>
                      <a:pt x="48" y="811"/>
                    </a:lnTo>
                    <a:close/>
                    <a:moveTo>
                      <a:pt x="1063" y="359"/>
                    </a:moveTo>
                    <a:lnTo>
                      <a:pt x="1063" y="361"/>
                    </a:lnTo>
                    <a:lnTo>
                      <a:pt x="1104" y="343"/>
                    </a:lnTo>
                    <a:lnTo>
                      <a:pt x="1104" y="341"/>
                    </a:lnTo>
                    <a:lnTo>
                      <a:pt x="1063" y="359"/>
                    </a:lnTo>
                    <a:close/>
                    <a:moveTo>
                      <a:pt x="53" y="820"/>
                    </a:moveTo>
                    <a:lnTo>
                      <a:pt x="53" y="823"/>
                    </a:lnTo>
                    <a:lnTo>
                      <a:pt x="95" y="804"/>
                    </a:lnTo>
                    <a:lnTo>
                      <a:pt x="95" y="802"/>
                    </a:lnTo>
                    <a:lnTo>
                      <a:pt x="53" y="820"/>
                    </a:lnTo>
                    <a:close/>
                    <a:moveTo>
                      <a:pt x="1058" y="352"/>
                    </a:moveTo>
                    <a:lnTo>
                      <a:pt x="1060" y="354"/>
                    </a:lnTo>
                    <a:lnTo>
                      <a:pt x="1102" y="334"/>
                    </a:lnTo>
                    <a:lnTo>
                      <a:pt x="1100" y="331"/>
                    </a:lnTo>
                    <a:lnTo>
                      <a:pt x="1058" y="352"/>
                    </a:lnTo>
                    <a:close/>
                    <a:moveTo>
                      <a:pt x="57" y="829"/>
                    </a:moveTo>
                    <a:lnTo>
                      <a:pt x="57" y="832"/>
                    </a:lnTo>
                    <a:lnTo>
                      <a:pt x="99" y="811"/>
                    </a:lnTo>
                    <a:lnTo>
                      <a:pt x="97" y="809"/>
                    </a:lnTo>
                    <a:lnTo>
                      <a:pt x="57" y="829"/>
                    </a:lnTo>
                    <a:close/>
                    <a:moveTo>
                      <a:pt x="1056" y="343"/>
                    </a:moveTo>
                    <a:lnTo>
                      <a:pt x="1056" y="345"/>
                    </a:lnTo>
                    <a:lnTo>
                      <a:pt x="1097" y="324"/>
                    </a:lnTo>
                    <a:lnTo>
                      <a:pt x="1095" y="322"/>
                    </a:lnTo>
                    <a:lnTo>
                      <a:pt x="1056" y="343"/>
                    </a:lnTo>
                    <a:close/>
                    <a:moveTo>
                      <a:pt x="62" y="839"/>
                    </a:moveTo>
                    <a:lnTo>
                      <a:pt x="62" y="841"/>
                    </a:lnTo>
                    <a:lnTo>
                      <a:pt x="104" y="820"/>
                    </a:lnTo>
                    <a:lnTo>
                      <a:pt x="101" y="818"/>
                    </a:lnTo>
                    <a:lnTo>
                      <a:pt x="62" y="839"/>
                    </a:lnTo>
                    <a:close/>
                    <a:moveTo>
                      <a:pt x="1051" y="334"/>
                    </a:moveTo>
                    <a:lnTo>
                      <a:pt x="1051" y="336"/>
                    </a:lnTo>
                    <a:lnTo>
                      <a:pt x="1093" y="315"/>
                    </a:lnTo>
                    <a:lnTo>
                      <a:pt x="1090" y="313"/>
                    </a:lnTo>
                    <a:lnTo>
                      <a:pt x="1051" y="334"/>
                    </a:lnTo>
                    <a:close/>
                    <a:moveTo>
                      <a:pt x="67" y="848"/>
                    </a:moveTo>
                    <a:lnTo>
                      <a:pt x="67" y="850"/>
                    </a:lnTo>
                    <a:lnTo>
                      <a:pt x="108" y="829"/>
                    </a:lnTo>
                    <a:lnTo>
                      <a:pt x="106" y="827"/>
                    </a:lnTo>
                    <a:lnTo>
                      <a:pt x="67" y="848"/>
                    </a:lnTo>
                    <a:close/>
                    <a:moveTo>
                      <a:pt x="1046" y="327"/>
                    </a:moveTo>
                    <a:lnTo>
                      <a:pt x="1046" y="329"/>
                    </a:lnTo>
                    <a:lnTo>
                      <a:pt x="1088" y="306"/>
                    </a:lnTo>
                    <a:lnTo>
                      <a:pt x="1086" y="306"/>
                    </a:lnTo>
                    <a:lnTo>
                      <a:pt x="1046" y="327"/>
                    </a:lnTo>
                    <a:close/>
                    <a:moveTo>
                      <a:pt x="71" y="857"/>
                    </a:moveTo>
                    <a:lnTo>
                      <a:pt x="71" y="860"/>
                    </a:lnTo>
                    <a:lnTo>
                      <a:pt x="113" y="836"/>
                    </a:lnTo>
                    <a:lnTo>
                      <a:pt x="111" y="834"/>
                    </a:lnTo>
                    <a:lnTo>
                      <a:pt x="71" y="857"/>
                    </a:lnTo>
                    <a:close/>
                    <a:moveTo>
                      <a:pt x="1042" y="317"/>
                    </a:moveTo>
                    <a:lnTo>
                      <a:pt x="1044" y="320"/>
                    </a:lnTo>
                    <a:lnTo>
                      <a:pt x="1084" y="299"/>
                    </a:lnTo>
                    <a:lnTo>
                      <a:pt x="1081" y="297"/>
                    </a:lnTo>
                    <a:lnTo>
                      <a:pt x="1042" y="317"/>
                    </a:lnTo>
                    <a:close/>
                    <a:moveTo>
                      <a:pt x="81" y="873"/>
                    </a:moveTo>
                    <a:lnTo>
                      <a:pt x="83" y="876"/>
                    </a:lnTo>
                    <a:lnTo>
                      <a:pt x="122" y="853"/>
                    </a:lnTo>
                    <a:lnTo>
                      <a:pt x="120" y="850"/>
                    </a:lnTo>
                    <a:lnTo>
                      <a:pt x="81" y="873"/>
                    </a:lnTo>
                    <a:close/>
                    <a:moveTo>
                      <a:pt x="1033" y="301"/>
                    </a:moveTo>
                    <a:lnTo>
                      <a:pt x="1035" y="303"/>
                    </a:lnTo>
                    <a:lnTo>
                      <a:pt x="1072" y="280"/>
                    </a:lnTo>
                    <a:lnTo>
                      <a:pt x="1072" y="278"/>
                    </a:lnTo>
                    <a:lnTo>
                      <a:pt x="1033" y="301"/>
                    </a:lnTo>
                    <a:close/>
                    <a:moveTo>
                      <a:pt x="85" y="883"/>
                    </a:moveTo>
                    <a:lnTo>
                      <a:pt x="88" y="885"/>
                    </a:lnTo>
                    <a:lnTo>
                      <a:pt x="127" y="860"/>
                    </a:lnTo>
                    <a:lnTo>
                      <a:pt x="125" y="860"/>
                    </a:lnTo>
                    <a:lnTo>
                      <a:pt x="85" y="883"/>
                    </a:lnTo>
                    <a:close/>
                    <a:moveTo>
                      <a:pt x="1028" y="294"/>
                    </a:moveTo>
                    <a:lnTo>
                      <a:pt x="1028" y="297"/>
                    </a:lnTo>
                    <a:lnTo>
                      <a:pt x="1067" y="271"/>
                    </a:lnTo>
                    <a:lnTo>
                      <a:pt x="1067" y="269"/>
                    </a:lnTo>
                    <a:lnTo>
                      <a:pt x="1028" y="294"/>
                    </a:lnTo>
                    <a:close/>
                    <a:moveTo>
                      <a:pt x="92" y="892"/>
                    </a:moveTo>
                    <a:lnTo>
                      <a:pt x="92" y="894"/>
                    </a:lnTo>
                    <a:lnTo>
                      <a:pt x="132" y="869"/>
                    </a:lnTo>
                    <a:lnTo>
                      <a:pt x="129" y="867"/>
                    </a:lnTo>
                    <a:lnTo>
                      <a:pt x="92" y="892"/>
                    </a:lnTo>
                    <a:close/>
                    <a:moveTo>
                      <a:pt x="1023" y="287"/>
                    </a:moveTo>
                    <a:lnTo>
                      <a:pt x="1023" y="287"/>
                    </a:lnTo>
                    <a:lnTo>
                      <a:pt x="1063" y="264"/>
                    </a:lnTo>
                    <a:lnTo>
                      <a:pt x="1060" y="262"/>
                    </a:lnTo>
                    <a:lnTo>
                      <a:pt x="1023" y="287"/>
                    </a:lnTo>
                    <a:close/>
                    <a:moveTo>
                      <a:pt x="97" y="899"/>
                    </a:moveTo>
                    <a:lnTo>
                      <a:pt x="99" y="901"/>
                    </a:lnTo>
                    <a:lnTo>
                      <a:pt x="136" y="876"/>
                    </a:lnTo>
                    <a:lnTo>
                      <a:pt x="134" y="873"/>
                    </a:lnTo>
                    <a:lnTo>
                      <a:pt x="97" y="899"/>
                    </a:lnTo>
                    <a:close/>
                    <a:moveTo>
                      <a:pt x="1019" y="278"/>
                    </a:moveTo>
                    <a:lnTo>
                      <a:pt x="1019" y="280"/>
                    </a:lnTo>
                    <a:lnTo>
                      <a:pt x="1056" y="255"/>
                    </a:lnTo>
                    <a:lnTo>
                      <a:pt x="1056" y="253"/>
                    </a:lnTo>
                    <a:lnTo>
                      <a:pt x="1019" y="278"/>
                    </a:lnTo>
                    <a:close/>
                    <a:moveTo>
                      <a:pt x="104" y="908"/>
                    </a:moveTo>
                    <a:lnTo>
                      <a:pt x="104" y="911"/>
                    </a:lnTo>
                    <a:lnTo>
                      <a:pt x="141" y="883"/>
                    </a:lnTo>
                    <a:lnTo>
                      <a:pt x="141" y="883"/>
                    </a:lnTo>
                    <a:lnTo>
                      <a:pt x="104" y="908"/>
                    </a:lnTo>
                    <a:close/>
                    <a:moveTo>
                      <a:pt x="1012" y="271"/>
                    </a:moveTo>
                    <a:lnTo>
                      <a:pt x="1014" y="273"/>
                    </a:lnTo>
                    <a:lnTo>
                      <a:pt x="1051" y="246"/>
                    </a:lnTo>
                    <a:lnTo>
                      <a:pt x="1049" y="246"/>
                    </a:lnTo>
                    <a:lnTo>
                      <a:pt x="1012" y="271"/>
                    </a:lnTo>
                    <a:close/>
                    <a:moveTo>
                      <a:pt x="108" y="915"/>
                    </a:moveTo>
                    <a:lnTo>
                      <a:pt x="111" y="918"/>
                    </a:lnTo>
                    <a:lnTo>
                      <a:pt x="148" y="892"/>
                    </a:lnTo>
                    <a:lnTo>
                      <a:pt x="145" y="890"/>
                    </a:lnTo>
                    <a:lnTo>
                      <a:pt x="108" y="915"/>
                    </a:lnTo>
                    <a:close/>
                    <a:moveTo>
                      <a:pt x="1007" y="264"/>
                    </a:moveTo>
                    <a:lnTo>
                      <a:pt x="1009" y="266"/>
                    </a:lnTo>
                    <a:lnTo>
                      <a:pt x="1046" y="239"/>
                    </a:lnTo>
                    <a:lnTo>
                      <a:pt x="1044" y="236"/>
                    </a:lnTo>
                    <a:lnTo>
                      <a:pt x="1007" y="264"/>
                    </a:lnTo>
                    <a:close/>
                    <a:moveTo>
                      <a:pt x="115" y="924"/>
                    </a:moveTo>
                    <a:lnTo>
                      <a:pt x="115" y="927"/>
                    </a:lnTo>
                    <a:lnTo>
                      <a:pt x="152" y="899"/>
                    </a:lnTo>
                    <a:lnTo>
                      <a:pt x="150" y="897"/>
                    </a:lnTo>
                    <a:lnTo>
                      <a:pt x="115" y="924"/>
                    </a:lnTo>
                    <a:close/>
                    <a:moveTo>
                      <a:pt x="1002" y="255"/>
                    </a:moveTo>
                    <a:lnTo>
                      <a:pt x="1002" y="257"/>
                    </a:lnTo>
                    <a:lnTo>
                      <a:pt x="1040" y="229"/>
                    </a:lnTo>
                    <a:lnTo>
                      <a:pt x="1037" y="229"/>
                    </a:lnTo>
                    <a:lnTo>
                      <a:pt x="1002" y="255"/>
                    </a:lnTo>
                    <a:close/>
                    <a:moveTo>
                      <a:pt x="120" y="931"/>
                    </a:moveTo>
                    <a:lnTo>
                      <a:pt x="122" y="934"/>
                    </a:lnTo>
                    <a:lnTo>
                      <a:pt x="157" y="906"/>
                    </a:lnTo>
                    <a:lnTo>
                      <a:pt x="157" y="904"/>
                    </a:lnTo>
                    <a:lnTo>
                      <a:pt x="120" y="931"/>
                    </a:lnTo>
                    <a:close/>
                    <a:moveTo>
                      <a:pt x="996" y="248"/>
                    </a:moveTo>
                    <a:lnTo>
                      <a:pt x="998" y="250"/>
                    </a:lnTo>
                    <a:lnTo>
                      <a:pt x="1033" y="222"/>
                    </a:lnTo>
                    <a:lnTo>
                      <a:pt x="1033" y="220"/>
                    </a:lnTo>
                    <a:lnTo>
                      <a:pt x="996" y="248"/>
                    </a:lnTo>
                    <a:close/>
                    <a:moveTo>
                      <a:pt x="127" y="941"/>
                    </a:moveTo>
                    <a:lnTo>
                      <a:pt x="129" y="943"/>
                    </a:lnTo>
                    <a:lnTo>
                      <a:pt x="164" y="913"/>
                    </a:lnTo>
                    <a:lnTo>
                      <a:pt x="162" y="911"/>
                    </a:lnTo>
                    <a:lnTo>
                      <a:pt x="127" y="941"/>
                    </a:lnTo>
                    <a:close/>
                    <a:moveTo>
                      <a:pt x="991" y="241"/>
                    </a:moveTo>
                    <a:lnTo>
                      <a:pt x="991" y="243"/>
                    </a:lnTo>
                    <a:lnTo>
                      <a:pt x="1028" y="215"/>
                    </a:lnTo>
                    <a:lnTo>
                      <a:pt x="1026" y="213"/>
                    </a:lnTo>
                    <a:lnTo>
                      <a:pt x="991" y="241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71" y="920"/>
                    </a:lnTo>
                    <a:lnTo>
                      <a:pt x="169" y="920"/>
                    </a:lnTo>
                    <a:lnTo>
                      <a:pt x="134" y="948"/>
                    </a:lnTo>
                    <a:close/>
                    <a:moveTo>
                      <a:pt x="984" y="234"/>
                    </a:moveTo>
                    <a:lnTo>
                      <a:pt x="986" y="236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84" y="234"/>
                    </a:lnTo>
                    <a:close/>
                    <a:moveTo>
                      <a:pt x="141" y="957"/>
                    </a:moveTo>
                    <a:lnTo>
                      <a:pt x="141" y="957"/>
                    </a:lnTo>
                    <a:lnTo>
                      <a:pt x="176" y="927"/>
                    </a:lnTo>
                    <a:lnTo>
                      <a:pt x="173" y="927"/>
                    </a:lnTo>
                    <a:lnTo>
                      <a:pt x="141" y="957"/>
                    </a:lnTo>
                    <a:close/>
                    <a:moveTo>
                      <a:pt x="977" y="227"/>
                    </a:moveTo>
                    <a:lnTo>
                      <a:pt x="979" y="229"/>
                    </a:lnTo>
                    <a:lnTo>
                      <a:pt x="1014" y="199"/>
                    </a:lnTo>
                    <a:lnTo>
                      <a:pt x="1012" y="197"/>
                    </a:lnTo>
                    <a:lnTo>
                      <a:pt x="977" y="227"/>
                    </a:lnTo>
                    <a:close/>
                    <a:moveTo>
                      <a:pt x="145" y="964"/>
                    </a:moveTo>
                    <a:lnTo>
                      <a:pt x="148" y="966"/>
                    </a:lnTo>
                    <a:lnTo>
                      <a:pt x="183" y="934"/>
                    </a:lnTo>
                    <a:lnTo>
                      <a:pt x="180" y="934"/>
                    </a:lnTo>
                    <a:lnTo>
                      <a:pt x="145" y="964"/>
                    </a:lnTo>
                    <a:close/>
                    <a:moveTo>
                      <a:pt x="972" y="220"/>
                    </a:moveTo>
                    <a:lnTo>
                      <a:pt x="972" y="222"/>
                    </a:lnTo>
                    <a:lnTo>
                      <a:pt x="1007" y="192"/>
                    </a:lnTo>
                    <a:lnTo>
                      <a:pt x="1005" y="190"/>
                    </a:lnTo>
                    <a:lnTo>
                      <a:pt x="972" y="220"/>
                    </a:lnTo>
                    <a:close/>
                    <a:moveTo>
                      <a:pt x="152" y="971"/>
                    </a:moveTo>
                    <a:lnTo>
                      <a:pt x="155" y="973"/>
                    </a:lnTo>
                    <a:lnTo>
                      <a:pt x="189" y="941"/>
                    </a:lnTo>
                    <a:lnTo>
                      <a:pt x="187" y="941"/>
                    </a:lnTo>
                    <a:lnTo>
                      <a:pt x="152" y="971"/>
                    </a:lnTo>
                    <a:close/>
                    <a:moveTo>
                      <a:pt x="965" y="213"/>
                    </a:moveTo>
                    <a:lnTo>
                      <a:pt x="968" y="215"/>
                    </a:lnTo>
                    <a:lnTo>
                      <a:pt x="1000" y="183"/>
                    </a:lnTo>
                    <a:lnTo>
                      <a:pt x="998" y="183"/>
                    </a:lnTo>
                    <a:lnTo>
                      <a:pt x="965" y="213"/>
                    </a:lnTo>
                    <a:close/>
                    <a:moveTo>
                      <a:pt x="159" y="978"/>
                    </a:moveTo>
                    <a:lnTo>
                      <a:pt x="162" y="980"/>
                    </a:lnTo>
                    <a:lnTo>
                      <a:pt x="194" y="948"/>
                    </a:lnTo>
                    <a:lnTo>
                      <a:pt x="194" y="945"/>
                    </a:lnTo>
                    <a:lnTo>
                      <a:pt x="159" y="978"/>
                    </a:lnTo>
                    <a:close/>
                    <a:moveTo>
                      <a:pt x="958" y="206"/>
                    </a:moveTo>
                    <a:lnTo>
                      <a:pt x="961" y="208"/>
                    </a:lnTo>
                    <a:lnTo>
                      <a:pt x="993" y="176"/>
                    </a:lnTo>
                    <a:lnTo>
                      <a:pt x="991" y="174"/>
                    </a:lnTo>
                    <a:lnTo>
                      <a:pt x="958" y="206"/>
                    </a:lnTo>
                    <a:close/>
                    <a:moveTo>
                      <a:pt x="166" y="985"/>
                    </a:moveTo>
                    <a:lnTo>
                      <a:pt x="169" y="987"/>
                    </a:lnTo>
                    <a:lnTo>
                      <a:pt x="201" y="955"/>
                    </a:lnTo>
                    <a:lnTo>
                      <a:pt x="199" y="952"/>
                    </a:lnTo>
                    <a:lnTo>
                      <a:pt x="166" y="985"/>
                    </a:lnTo>
                    <a:close/>
                    <a:moveTo>
                      <a:pt x="952" y="199"/>
                    </a:moveTo>
                    <a:lnTo>
                      <a:pt x="954" y="202"/>
                    </a:lnTo>
                    <a:lnTo>
                      <a:pt x="986" y="169"/>
                    </a:lnTo>
                    <a:lnTo>
                      <a:pt x="984" y="167"/>
                    </a:lnTo>
                    <a:lnTo>
                      <a:pt x="952" y="199"/>
                    </a:lnTo>
                    <a:close/>
                    <a:moveTo>
                      <a:pt x="176" y="992"/>
                    </a:moveTo>
                    <a:lnTo>
                      <a:pt x="176" y="994"/>
                    </a:lnTo>
                    <a:lnTo>
                      <a:pt x="208" y="962"/>
                    </a:lnTo>
                    <a:lnTo>
                      <a:pt x="206" y="959"/>
                    </a:lnTo>
                    <a:lnTo>
                      <a:pt x="176" y="992"/>
                    </a:lnTo>
                    <a:close/>
                    <a:moveTo>
                      <a:pt x="947" y="192"/>
                    </a:moveTo>
                    <a:lnTo>
                      <a:pt x="947" y="195"/>
                    </a:lnTo>
                    <a:lnTo>
                      <a:pt x="979" y="162"/>
                    </a:lnTo>
                    <a:lnTo>
                      <a:pt x="977" y="160"/>
                    </a:lnTo>
                    <a:lnTo>
                      <a:pt x="947" y="192"/>
                    </a:lnTo>
                    <a:close/>
                    <a:moveTo>
                      <a:pt x="183" y="999"/>
                    </a:moveTo>
                    <a:lnTo>
                      <a:pt x="183" y="1001"/>
                    </a:lnTo>
                    <a:lnTo>
                      <a:pt x="215" y="968"/>
                    </a:lnTo>
                    <a:lnTo>
                      <a:pt x="213" y="966"/>
                    </a:lnTo>
                    <a:lnTo>
                      <a:pt x="183" y="999"/>
                    </a:lnTo>
                    <a:close/>
                    <a:moveTo>
                      <a:pt x="940" y="188"/>
                    </a:moveTo>
                    <a:lnTo>
                      <a:pt x="940" y="188"/>
                    </a:lnTo>
                    <a:lnTo>
                      <a:pt x="972" y="155"/>
                    </a:lnTo>
                    <a:lnTo>
                      <a:pt x="970" y="153"/>
                    </a:lnTo>
                    <a:lnTo>
                      <a:pt x="940" y="188"/>
                    </a:lnTo>
                    <a:close/>
                    <a:moveTo>
                      <a:pt x="189" y="1006"/>
                    </a:moveTo>
                    <a:lnTo>
                      <a:pt x="192" y="1008"/>
                    </a:lnTo>
                    <a:lnTo>
                      <a:pt x="222" y="973"/>
                    </a:lnTo>
                    <a:lnTo>
                      <a:pt x="220" y="973"/>
                    </a:lnTo>
                    <a:lnTo>
                      <a:pt x="189" y="1006"/>
                    </a:lnTo>
                    <a:close/>
                    <a:moveTo>
                      <a:pt x="933" y="181"/>
                    </a:moveTo>
                    <a:lnTo>
                      <a:pt x="933" y="183"/>
                    </a:lnTo>
                    <a:lnTo>
                      <a:pt x="965" y="148"/>
                    </a:lnTo>
                    <a:lnTo>
                      <a:pt x="963" y="146"/>
                    </a:lnTo>
                    <a:lnTo>
                      <a:pt x="933" y="181"/>
                    </a:lnTo>
                    <a:close/>
                    <a:moveTo>
                      <a:pt x="196" y="1013"/>
                    </a:moveTo>
                    <a:lnTo>
                      <a:pt x="199" y="1015"/>
                    </a:lnTo>
                    <a:lnTo>
                      <a:pt x="229" y="980"/>
                    </a:lnTo>
                    <a:lnTo>
                      <a:pt x="227" y="978"/>
                    </a:lnTo>
                    <a:lnTo>
                      <a:pt x="196" y="1013"/>
                    </a:lnTo>
                    <a:close/>
                    <a:moveTo>
                      <a:pt x="926" y="174"/>
                    </a:moveTo>
                    <a:lnTo>
                      <a:pt x="926" y="176"/>
                    </a:lnTo>
                    <a:lnTo>
                      <a:pt x="956" y="141"/>
                    </a:lnTo>
                    <a:lnTo>
                      <a:pt x="956" y="139"/>
                    </a:lnTo>
                    <a:lnTo>
                      <a:pt x="926" y="174"/>
                    </a:lnTo>
                    <a:close/>
                    <a:moveTo>
                      <a:pt x="213" y="1026"/>
                    </a:moveTo>
                    <a:lnTo>
                      <a:pt x="215" y="1026"/>
                    </a:lnTo>
                    <a:lnTo>
                      <a:pt x="243" y="992"/>
                    </a:lnTo>
                    <a:lnTo>
                      <a:pt x="240" y="989"/>
                    </a:lnTo>
                    <a:lnTo>
                      <a:pt x="213" y="1026"/>
                    </a:lnTo>
                    <a:close/>
                    <a:moveTo>
                      <a:pt x="912" y="162"/>
                    </a:moveTo>
                    <a:lnTo>
                      <a:pt x="912" y="164"/>
                    </a:lnTo>
                    <a:lnTo>
                      <a:pt x="942" y="130"/>
                    </a:lnTo>
                    <a:lnTo>
                      <a:pt x="940" y="127"/>
                    </a:lnTo>
                    <a:lnTo>
                      <a:pt x="912" y="162"/>
                    </a:lnTo>
                    <a:close/>
                    <a:moveTo>
                      <a:pt x="220" y="1033"/>
                    </a:moveTo>
                    <a:lnTo>
                      <a:pt x="222" y="1033"/>
                    </a:lnTo>
                    <a:lnTo>
                      <a:pt x="250" y="999"/>
                    </a:lnTo>
                    <a:lnTo>
                      <a:pt x="247" y="996"/>
                    </a:lnTo>
                    <a:lnTo>
                      <a:pt x="220" y="1033"/>
                    </a:lnTo>
                    <a:close/>
                    <a:moveTo>
                      <a:pt x="903" y="158"/>
                    </a:moveTo>
                    <a:lnTo>
                      <a:pt x="905" y="158"/>
                    </a:lnTo>
                    <a:lnTo>
                      <a:pt x="933" y="123"/>
                    </a:lnTo>
                    <a:lnTo>
                      <a:pt x="933" y="120"/>
                    </a:lnTo>
                    <a:lnTo>
                      <a:pt x="903" y="158"/>
                    </a:lnTo>
                    <a:close/>
                    <a:moveTo>
                      <a:pt x="229" y="1038"/>
                    </a:moveTo>
                    <a:lnTo>
                      <a:pt x="231" y="1040"/>
                    </a:lnTo>
                    <a:lnTo>
                      <a:pt x="257" y="1003"/>
                    </a:lnTo>
                    <a:lnTo>
                      <a:pt x="257" y="1001"/>
                    </a:lnTo>
                    <a:lnTo>
                      <a:pt x="229" y="1038"/>
                    </a:lnTo>
                    <a:close/>
                    <a:moveTo>
                      <a:pt x="896" y="151"/>
                    </a:moveTo>
                    <a:lnTo>
                      <a:pt x="898" y="153"/>
                    </a:lnTo>
                    <a:lnTo>
                      <a:pt x="926" y="116"/>
                    </a:lnTo>
                    <a:lnTo>
                      <a:pt x="924" y="116"/>
                    </a:lnTo>
                    <a:lnTo>
                      <a:pt x="896" y="151"/>
                    </a:lnTo>
                    <a:close/>
                    <a:moveTo>
                      <a:pt x="236" y="1045"/>
                    </a:moveTo>
                    <a:lnTo>
                      <a:pt x="238" y="1045"/>
                    </a:lnTo>
                    <a:lnTo>
                      <a:pt x="266" y="1008"/>
                    </a:lnTo>
                    <a:lnTo>
                      <a:pt x="264" y="1008"/>
                    </a:lnTo>
                    <a:lnTo>
                      <a:pt x="236" y="1045"/>
                    </a:lnTo>
                    <a:close/>
                    <a:moveTo>
                      <a:pt x="889" y="146"/>
                    </a:moveTo>
                    <a:lnTo>
                      <a:pt x="891" y="148"/>
                    </a:lnTo>
                    <a:lnTo>
                      <a:pt x="917" y="111"/>
                    </a:lnTo>
                    <a:lnTo>
                      <a:pt x="917" y="109"/>
                    </a:lnTo>
                    <a:lnTo>
                      <a:pt x="889" y="146"/>
                    </a:lnTo>
                    <a:close/>
                    <a:moveTo>
                      <a:pt x="245" y="1050"/>
                    </a:moveTo>
                    <a:lnTo>
                      <a:pt x="247" y="1052"/>
                    </a:lnTo>
                    <a:lnTo>
                      <a:pt x="273" y="1015"/>
                    </a:lnTo>
                    <a:lnTo>
                      <a:pt x="271" y="1013"/>
                    </a:lnTo>
                    <a:lnTo>
                      <a:pt x="245" y="1050"/>
                    </a:lnTo>
                    <a:close/>
                    <a:moveTo>
                      <a:pt x="882" y="141"/>
                    </a:moveTo>
                    <a:lnTo>
                      <a:pt x="884" y="141"/>
                    </a:lnTo>
                    <a:lnTo>
                      <a:pt x="910" y="104"/>
                    </a:lnTo>
                    <a:lnTo>
                      <a:pt x="908" y="102"/>
                    </a:lnTo>
                    <a:lnTo>
                      <a:pt x="882" y="141"/>
                    </a:lnTo>
                    <a:close/>
                    <a:moveTo>
                      <a:pt x="252" y="1057"/>
                    </a:moveTo>
                    <a:lnTo>
                      <a:pt x="254" y="1057"/>
                    </a:lnTo>
                    <a:lnTo>
                      <a:pt x="280" y="1019"/>
                    </a:lnTo>
                    <a:lnTo>
                      <a:pt x="277" y="1017"/>
                    </a:lnTo>
                    <a:lnTo>
                      <a:pt x="252" y="1057"/>
                    </a:lnTo>
                    <a:close/>
                    <a:moveTo>
                      <a:pt x="873" y="134"/>
                    </a:moveTo>
                    <a:lnTo>
                      <a:pt x="875" y="137"/>
                    </a:lnTo>
                    <a:lnTo>
                      <a:pt x="901" y="100"/>
                    </a:lnTo>
                    <a:lnTo>
                      <a:pt x="898" y="97"/>
                    </a:lnTo>
                    <a:lnTo>
                      <a:pt x="873" y="134"/>
                    </a:lnTo>
                    <a:close/>
                    <a:moveTo>
                      <a:pt x="261" y="1061"/>
                    </a:moveTo>
                    <a:lnTo>
                      <a:pt x="264" y="1063"/>
                    </a:lnTo>
                    <a:lnTo>
                      <a:pt x="289" y="1024"/>
                    </a:lnTo>
                    <a:lnTo>
                      <a:pt x="287" y="1024"/>
                    </a:lnTo>
                    <a:lnTo>
                      <a:pt x="261" y="1061"/>
                    </a:lnTo>
                    <a:close/>
                    <a:moveTo>
                      <a:pt x="866" y="130"/>
                    </a:moveTo>
                    <a:lnTo>
                      <a:pt x="868" y="132"/>
                    </a:lnTo>
                    <a:lnTo>
                      <a:pt x="894" y="93"/>
                    </a:lnTo>
                    <a:lnTo>
                      <a:pt x="891" y="93"/>
                    </a:lnTo>
                    <a:lnTo>
                      <a:pt x="866" y="130"/>
                    </a:lnTo>
                    <a:close/>
                    <a:moveTo>
                      <a:pt x="271" y="1068"/>
                    </a:moveTo>
                    <a:lnTo>
                      <a:pt x="271" y="1068"/>
                    </a:lnTo>
                    <a:lnTo>
                      <a:pt x="296" y="1029"/>
                    </a:lnTo>
                    <a:lnTo>
                      <a:pt x="294" y="1029"/>
                    </a:lnTo>
                    <a:lnTo>
                      <a:pt x="271" y="1068"/>
                    </a:lnTo>
                    <a:close/>
                    <a:moveTo>
                      <a:pt x="859" y="125"/>
                    </a:moveTo>
                    <a:lnTo>
                      <a:pt x="861" y="127"/>
                    </a:lnTo>
                    <a:lnTo>
                      <a:pt x="884" y="88"/>
                    </a:lnTo>
                    <a:lnTo>
                      <a:pt x="882" y="86"/>
                    </a:lnTo>
                    <a:lnTo>
                      <a:pt x="859" y="125"/>
                    </a:lnTo>
                    <a:close/>
                    <a:moveTo>
                      <a:pt x="277" y="1073"/>
                    </a:moveTo>
                    <a:lnTo>
                      <a:pt x="280" y="1073"/>
                    </a:lnTo>
                    <a:lnTo>
                      <a:pt x="303" y="1033"/>
                    </a:lnTo>
                    <a:lnTo>
                      <a:pt x="301" y="1033"/>
                    </a:lnTo>
                    <a:lnTo>
                      <a:pt x="277" y="1073"/>
                    </a:lnTo>
                    <a:close/>
                    <a:moveTo>
                      <a:pt x="850" y="120"/>
                    </a:moveTo>
                    <a:lnTo>
                      <a:pt x="852" y="120"/>
                    </a:lnTo>
                    <a:lnTo>
                      <a:pt x="875" y="83"/>
                    </a:lnTo>
                    <a:lnTo>
                      <a:pt x="873" y="81"/>
                    </a:lnTo>
                    <a:lnTo>
                      <a:pt x="850" y="120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2" y="1038"/>
                    </a:lnTo>
                    <a:lnTo>
                      <a:pt x="310" y="1038"/>
                    </a:lnTo>
                    <a:lnTo>
                      <a:pt x="287" y="1077"/>
                    </a:lnTo>
                    <a:close/>
                    <a:moveTo>
                      <a:pt x="843" y="116"/>
                    </a:moveTo>
                    <a:lnTo>
                      <a:pt x="845" y="116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43" y="116"/>
                    </a:lnTo>
                    <a:close/>
                    <a:moveTo>
                      <a:pt x="296" y="1082"/>
                    </a:moveTo>
                    <a:lnTo>
                      <a:pt x="298" y="1084"/>
                    </a:lnTo>
                    <a:lnTo>
                      <a:pt x="319" y="1043"/>
                    </a:lnTo>
                    <a:lnTo>
                      <a:pt x="317" y="1043"/>
                    </a:lnTo>
                    <a:lnTo>
                      <a:pt x="296" y="1082"/>
                    </a:lnTo>
                    <a:close/>
                    <a:moveTo>
                      <a:pt x="833" y="111"/>
                    </a:moveTo>
                    <a:lnTo>
                      <a:pt x="836" y="111"/>
                    </a:lnTo>
                    <a:lnTo>
                      <a:pt x="859" y="72"/>
                    </a:lnTo>
                    <a:lnTo>
                      <a:pt x="857" y="72"/>
                    </a:lnTo>
                    <a:lnTo>
                      <a:pt x="833" y="111"/>
                    </a:lnTo>
                    <a:close/>
                    <a:moveTo>
                      <a:pt x="305" y="1087"/>
                    </a:moveTo>
                    <a:lnTo>
                      <a:pt x="308" y="1089"/>
                    </a:lnTo>
                    <a:lnTo>
                      <a:pt x="328" y="1047"/>
                    </a:lnTo>
                    <a:lnTo>
                      <a:pt x="326" y="1047"/>
                    </a:lnTo>
                    <a:lnTo>
                      <a:pt x="305" y="1087"/>
                    </a:lnTo>
                    <a:close/>
                    <a:moveTo>
                      <a:pt x="826" y="107"/>
                    </a:moveTo>
                    <a:lnTo>
                      <a:pt x="829" y="107"/>
                    </a:lnTo>
                    <a:lnTo>
                      <a:pt x="850" y="67"/>
                    </a:lnTo>
                    <a:lnTo>
                      <a:pt x="847" y="67"/>
                    </a:lnTo>
                    <a:lnTo>
                      <a:pt x="826" y="107"/>
                    </a:lnTo>
                    <a:close/>
                    <a:moveTo>
                      <a:pt x="315" y="1091"/>
                    </a:moveTo>
                    <a:lnTo>
                      <a:pt x="315" y="1094"/>
                    </a:lnTo>
                    <a:lnTo>
                      <a:pt x="335" y="1052"/>
                    </a:lnTo>
                    <a:lnTo>
                      <a:pt x="333" y="1052"/>
                    </a:lnTo>
                    <a:lnTo>
                      <a:pt x="315" y="1091"/>
                    </a:lnTo>
                    <a:close/>
                    <a:moveTo>
                      <a:pt x="817" y="102"/>
                    </a:moveTo>
                    <a:lnTo>
                      <a:pt x="819" y="104"/>
                    </a:lnTo>
                    <a:lnTo>
                      <a:pt x="840" y="63"/>
                    </a:lnTo>
                    <a:lnTo>
                      <a:pt x="838" y="63"/>
                    </a:lnTo>
                    <a:lnTo>
                      <a:pt x="817" y="102"/>
                    </a:lnTo>
                    <a:close/>
                    <a:moveTo>
                      <a:pt x="322" y="1096"/>
                    </a:moveTo>
                    <a:lnTo>
                      <a:pt x="324" y="1098"/>
                    </a:lnTo>
                    <a:lnTo>
                      <a:pt x="345" y="1057"/>
                    </a:lnTo>
                    <a:lnTo>
                      <a:pt x="342" y="1057"/>
                    </a:lnTo>
                    <a:lnTo>
                      <a:pt x="322" y="1096"/>
                    </a:lnTo>
                    <a:close/>
                    <a:moveTo>
                      <a:pt x="810" y="97"/>
                    </a:moveTo>
                    <a:lnTo>
                      <a:pt x="813" y="100"/>
                    </a:lnTo>
                    <a:lnTo>
                      <a:pt x="831" y="58"/>
                    </a:lnTo>
                    <a:lnTo>
                      <a:pt x="829" y="58"/>
                    </a:lnTo>
                    <a:lnTo>
                      <a:pt x="810" y="97"/>
                    </a:lnTo>
                    <a:close/>
                    <a:moveTo>
                      <a:pt x="331" y="1101"/>
                    </a:moveTo>
                    <a:lnTo>
                      <a:pt x="333" y="1103"/>
                    </a:lnTo>
                    <a:lnTo>
                      <a:pt x="354" y="1061"/>
                    </a:lnTo>
                    <a:lnTo>
                      <a:pt x="352" y="1059"/>
                    </a:lnTo>
                    <a:lnTo>
                      <a:pt x="331" y="1101"/>
                    </a:lnTo>
                    <a:close/>
                    <a:moveTo>
                      <a:pt x="801" y="95"/>
                    </a:moveTo>
                    <a:lnTo>
                      <a:pt x="803" y="95"/>
                    </a:lnTo>
                    <a:lnTo>
                      <a:pt x="822" y="53"/>
                    </a:lnTo>
                    <a:lnTo>
                      <a:pt x="819" y="53"/>
                    </a:lnTo>
                    <a:lnTo>
                      <a:pt x="801" y="95"/>
                    </a:lnTo>
                    <a:close/>
                    <a:moveTo>
                      <a:pt x="340" y="1105"/>
                    </a:moveTo>
                    <a:lnTo>
                      <a:pt x="342" y="1105"/>
                    </a:lnTo>
                    <a:lnTo>
                      <a:pt x="361" y="1063"/>
                    </a:lnTo>
                    <a:lnTo>
                      <a:pt x="359" y="1063"/>
                    </a:lnTo>
                    <a:lnTo>
                      <a:pt x="340" y="1105"/>
                    </a:lnTo>
                    <a:close/>
                    <a:moveTo>
                      <a:pt x="792" y="90"/>
                    </a:moveTo>
                    <a:lnTo>
                      <a:pt x="794" y="90"/>
                    </a:lnTo>
                    <a:lnTo>
                      <a:pt x="813" y="49"/>
                    </a:lnTo>
                    <a:lnTo>
                      <a:pt x="810" y="49"/>
                    </a:lnTo>
                    <a:lnTo>
                      <a:pt x="792" y="90"/>
                    </a:lnTo>
                    <a:close/>
                    <a:moveTo>
                      <a:pt x="349" y="1110"/>
                    </a:moveTo>
                    <a:lnTo>
                      <a:pt x="352" y="1110"/>
                    </a:lnTo>
                    <a:lnTo>
                      <a:pt x="370" y="1068"/>
                    </a:lnTo>
                    <a:lnTo>
                      <a:pt x="368" y="1068"/>
                    </a:lnTo>
                    <a:lnTo>
                      <a:pt x="349" y="1110"/>
                    </a:lnTo>
                    <a:close/>
                    <a:moveTo>
                      <a:pt x="785" y="86"/>
                    </a:moveTo>
                    <a:lnTo>
                      <a:pt x="787" y="88"/>
                    </a:lnTo>
                    <a:lnTo>
                      <a:pt x="803" y="46"/>
                    </a:lnTo>
                    <a:lnTo>
                      <a:pt x="801" y="44"/>
                    </a:lnTo>
                    <a:lnTo>
                      <a:pt x="785" y="86"/>
                    </a:lnTo>
                    <a:close/>
                    <a:moveTo>
                      <a:pt x="359" y="1112"/>
                    </a:moveTo>
                    <a:lnTo>
                      <a:pt x="361" y="1114"/>
                    </a:lnTo>
                    <a:lnTo>
                      <a:pt x="379" y="1070"/>
                    </a:lnTo>
                    <a:lnTo>
                      <a:pt x="377" y="1070"/>
                    </a:lnTo>
                    <a:lnTo>
                      <a:pt x="359" y="1112"/>
                    </a:lnTo>
                    <a:close/>
                    <a:moveTo>
                      <a:pt x="775" y="83"/>
                    </a:moveTo>
                    <a:lnTo>
                      <a:pt x="778" y="83"/>
                    </a:lnTo>
                    <a:lnTo>
                      <a:pt x="794" y="42"/>
                    </a:lnTo>
                    <a:lnTo>
                      <a:pt x="792" y="42"/>
                    </a:lnTo>
                    <a:lnTo>
                      <a:pt x="775" y="83"/>
                    </a:lnTo>
                    <a:close/>
                    <a:moveTo>
                      <a:pt x="368" y="1117"/>
                    </a:moveTo>
                    <a:lnTo>
                      <a:pt x="370" y="1117"/>
                    </a:lnTo>
                    <a:lnTo>
                      <a:pt x="386" y="1075"/>
                    </a:lnTo>
                    <a:lnTo>
                      <a:pt x="384" y="1075"/>
                    </a:lnTo>
                    <a:lnTo>
                      <a:pt x="368" y="1117"/>
                    </a:lnTo>
                    <a:close/>
                    <a:moveTo>
                      <a:pt x="766" y="79"/>
                    </a:moveTo>
                    <a:lnTo>
                      <a:pt x="769" y="81"/>
                    </a:lnTo>
                    <a:lnTo>
                      <a:pt x="785" y="37"/>
                    </a:lnTo>
                    <a:lnTo>
                      <a:pt x="782" y="37"/>
                    </a:lnTo>
                    <a:lnTo>
                      <a:pt x="766" y="79"/>
                    </a:lnTo>
                    <a:close/>
                    <a:moveTo>
                      <a:pt x="389" y="1124"/>
                    </a:moveTo>
                    <a:lnTo>
                      <a:pt x="391" y="1124"/>
                    </a:lnTo>
                    <a:lnTo>
                      <a:pt x="405" y="1082"/>
                    </a:lnTo>
                    <a:lnTo>
                      <a:pt x="403" y="1080"/>
                    </a:lnTo>
                    <a:lnTo>
                      <a:pt x="389" y="1124"/>
                    </a:lnTo>
                    <a:close/>
                    <a:moveTo>
                      <a:pt x="750" y="74"/>
                    </a:moveTo>
                    <a:lnTo>
                      <a:pt x="752" y="74"/>
                    </a:lnTo>
                    <a:lnTo>
                      <a:pt x="766" y="30"/>
                    </a:lnTo>
                    <a:lnTo>
                      <a:pt x="764" y="30"/>
                    </a:lnTo>
                    <a:lnTo>
                      <a:pt x="750" y="74"/>
                    </a:lnTo>
                    <a:close/>
                    <a:moveTo>
                      <a:pt x="398" y="1126"/>
                    </a:moveTo>
                    <a:lnTo>
                      <a:pt x="400" y="1128"/>
                    </a:lnTo>
                    <a:lnTo>
                      <a:pt x="414" y="1084"/>
                    </a:lnTo>
                    <a:lnTo>
                      <a:pt x="412" y="1084"/>
                    </a:lnTo>
                    <a:lnTo>
                      <a:pt x="398" y="1126"/>
                    </a:lnTo>
                    <a:close/>
                    <a:moveTo>
                      <a:pt x="741" y="69"/>
                    </a:moveTo>
                    <a:lnTo>
                      <a:pt x="743" y="72"/>
                    </a:lnTo>
                    <a:lnTo>
                      <a:pt x="757" y="28"/>
                    </a:lnTo>
                    <a:lnTo>
                      <a:pt x="755" y="28"/>
                    </a:lnTo>
                    <a:lnTo>
                      <a:pt x="741" y="69"/>
                    </a:lnTo>
                    <a:close/>
                    <a:moveTo>
                      <a:pt x="407" y="1131"/>
                    </a:moveTo>
                    <a:lnTo>
                      <a:pt x="410" y="1131"/>
                    </a:lnTo>
                    <a:lnTo>
                      <a:pt x="423" y="1087"/>
                    </a:lnTo>
                    <a:lnTo>
                      <a:pt x="421" y="1087"/>
                    </a:lnTo>
                    <a:lnTo>
                      <a:pt x="407" y="1131"/>
                    </a:lnTo>
                    <a:close/>
                    <a:moveTo>
                      <a:pt x="731" y="67"/>
                    </a:moveTo>
                    <a:lnTo>
                      <a:pt x="734" y="69"/>
                    </a:lnTo>
                    <a:lnTo>
                      <a:pt x="748" y="25"/>
                    </a:lnTo>
                    <a:lnTo>
                      <a:pt x="745" y="23"/>
                    </a:lnTo>
                    <a:lnTo>
                      <a:pt x="731" y="67"/>
                    </a:lnTo>
                    <a:close/>
                    <a:moveTo>
                      <a:pt x="416" y="1133"/>
                    </a:moveTo>
                    <a:lnTo>
                      <a:pt x="419" y="1133"/>
                    </a:lnTo>
                    <a:lnTo>
                      <a:pt x="430" y="1089"/>
                    </a:lnTo>
                    <a:lnTo>
                      <a:pt x="428" y="1089"/>
                    </a:lnTo>
                    <a:lnTo>
                      <a:pt x="416" y="1133"/>
                    </a:lnTo>
                    <a:close/>
                    <a:moveTo>
                      <a:pt x="722" y="65"/>
                    </a:moveTo>
                    <a:lnTo>
                      <a:pt x="725" y="65"/>
                    </a:lnTo>
                    <a:lnTo>
                      <a:pt x="738" y="21"/>
                    </a:lnTo>
                    <a:lnTo>
                      <a:pt x="736" y="21"/>
                    </a:lnTo>
                    <a:lnTo>
                      <a:pt x="722" y="65"/>
                    </a:lnTo>
                    <a:close/>
                    <a:moveTo>
                      <a:pt x="426" y="1135"/>
                    </a:moveTo>
                    <a:lnTo>
                      <a:pt x="428" y="1135"/>
                    </a:lnTo>
                    <a:lnTo>
                      <a:pt x="440" y="1091"/>
                    </a:lnTo>
                    <a:lnTo>
                      <a:pt x="437" y="1091"/>
                    </a:lnTo>
                    <a:lnTo>
                      <a:pt x="426" y="1135"/>
                    </a:lnTo>
                    <a:close/>
                    <a:moveTo>
                      <a:pt x="713" y="63"/>
                    </a:moveTo>
                    <a:lnTo>
                      <a:pt x="715" y="63"/>
                    </a:lnTo>
                    <a:lnTo>
                      <a:pt x="727" y="18"/>
                    </a:lnTo>
                    <a:lnTo>
                      <a:pt x="725" y="18"/>
                    </a:lnTo>
                    <a:lnTo>
                      <a:pt x="713" y="63"/>
                    </a:lnTo>
                    <a:close/>
                    <a:moveTo>
                      <a:pt x="435" y="1138"/>
                    </a:moveTo>
                    <a:lnTo>
                      <a:pt x="437" y="1138"/>
                    </a:lnTo>
                    <a:lnTo>
                      <a:pt x="449" y="1094"/>
                    </a:lnTo>
                    <a:lnTo>
                      <a:pt x="447" y="1094"/>
                    </a:lnTo>
                    <a:lnTo>
                      <a:pt x="435" y="1138"/>
                    </a:lnTo>
                    <a:close/>
                    <a:moveTo>
                      <a:pt x="704" y="60"/>
                    </a:moveTo>
                    <a:lnTo>
                      <a:pt x="706" y="60"/>
                    </a:lnTo>
                    <a:lnTo>
                      <a:pt x="718" y="16"/>
                    </a:lnTo>
                    <a:lnTo>
                      <a:pt x="715" y="16"/>
                    </a:lnTo>
                    <a:lnTo>
                      <a:pt x="704" y="60"/>
                    </a:lnTo>
                    <a:close/>
                    <a:moveTo>
                      <a:pt x="447" y="1140"/>
                    </a:moveTo>
                    <a:lnTo>
                      <a:pt x="449" y="1140"/>
                    </a:lnTo>
                    <a:lnTo>
                      <a:pt x="458" y="1096"/>
                    </a:lnTo>
                    <a:lnTo>
                      <a:pt x="456" y="1096"/>
                    </a:lnTo>
                    <a:lnTo>
                      <a:pt x="447" y="1140"/>
                    </a:lnTo>
                    <a:close/>
                    <a:moveTo>
                      <a:pt x="694" y="58"/>
                    </a:moveTo>
                    <a:lnTo>
                      <a:pt x="697" y="58"/>
                    </a:lnTo>
                    <a:lnTo>
                      <a:pt x="708" y="14"/>
                    </a:lnTo>
                    <a:lnTo>
                      <a:pt x="706" y="14"/>
                    </a:lnTo>
                    <a:lnTo>
                      <a:pt x="694" y="58"/>
                    </a:lnTo>
                    <a:close/>
                    <a:moveTo>
                      <a:pt x="456" y="1142"/>
                    </a:moveTo>
                    <a:lnTo>
                      <a:pt x="458" y="1142"/>
                    </a:lnTo>
                    <a:lnTo>
                      <a:pt x="467" y="1098"/>
                    </a:lnTo>
                    <a:lnTo>
                      <a:pt x="465" y="1098"/>
                    </a:lnTo>
                    <a:lnTo>
                      <a:pt x="456" y="1142"/>
                    </a:lnTo>
                    <a:close/>
                    <a:moveTo>
                      <a:pt x="687" y="56"/>
                    </a:moveTo>
                    <a:lnTo>
                      <a:pt x="690" y="56"/>
                    </a:lnTo>
                    <a:lnTo>
                      <a:pt x="699" y="12"/>
                    </a:lnTo>
                    <a:lnTo>
                      <a:pt x="697" y="12"/>
                    </a:lnTo>
                    <a:lnTo>
                      <a:pt x="687" y="56"/>
                    </a:lnTo>
                    <a:close/>
                    <a:moveTo>
                      <a:pt x="465" y="1145"/>
                    </a:moveTo>
                    <a:lnTo>
                      <a:pt x="467" y="1145"/>
                    </a:lnTo>
                    <a:lnTo>
                      <a:pt x="477" y="1101"/>
                    </a:lnTo>
                    <a:lnTo>
                      <a:pt x="474" y="1101"/>
                    </a:lnTo>
                    <a:lnTo>
                      <a:pt x="465" y="1145"/>
                    </a:lnTo>
                    <a:close/>
                    <a:moveTo>
                      <a:pt x="678" y="53"/>
                    </a:moveTo>
                    <a:lnTo>
                      <a:pt x="681" y="56"/>
                    </a:lnTo>
                    <a:lnTo>
                      <a:pt x="687" y="9"/>
                    </a:lnTo>
                    <a:lnTo>
                      <a:pt x="685" y="9"/>
                    </a:lnTo>
                    <a:lnTo>
                      <a:pt x="678" y="53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6" y="1103"/>
                    </a:lnTo>
                    <a:lnTo>
                      <a:pt x="484" y="1101"/>
                    </a:lnTo>
                    <a:lnTo>
                      <a:pt x="474" y="1147"/>
                    </a:lnTo>
                    <a:close/>
                    <a:moveTo>
                      <a:pt x="669" y="53"/>
                    </a:moveTo>
                    <a:lnTo>
                      <a:pt x="671" y="53"/>
                    </a:lnTo>
                    <a:lnTo>
                      <a:pt x="678" y="7"/>
                    </a:lnTo>
                    <a:lnTo>
                      <a:pt x="676" y="7"/>
                    </a:lnTo>
                    <a:lnTo>
                      <a:pt x="669" y="53"/>
                    </a:lnTo>
                    <a:close/>
                    <a:moveTo>
                      <a:pt x="486" y="1149"/>
                    </a:moveTo>
                    <a:lnTo>
                      <a:pt x="488" y="1149"/>
                    </a:lnTo>
                    <a:lnTo>
                      <a:pt x="495" y="1103"/>
                    </a:lnTo>
                    <a:lnTo>
                      <a:pt x="493" y="1103"/>
                    </a:lnTo>
                    <a:lnTo>
                      <a:pt x="486" y="1149"/>
                    </a:lnTo>
                    <a:close/>
                    <a:moveTo>
                      <a:pt x="660" y="51"/>
                    </a:moveTo>
                    <a:lnTo>
                      <a:pt x="662" y="51"/>
                    </a:lnTo>
                    <a:lnTo>
                      <a:pt x="669" y="7"/>
                    </a:lnTo>
                    <a:lnTo>
                      <a:pt x="667" y="7"/>
                    </a:lnTo>
                    <a:lnTo>
                      <a:pt x="660" y="51"/>
                    </a:lnTo>
                    <a:close/>
                    <a:moveTo>
                      <a:pt x="495" y="1149"/>
                    </a:moveTo>
                    <a:lnTo>
                      <a:pt x="498" y="1149"/>
                    </a:lnTo>
                    <a:lnTo>
                      <a:pt x="504" y="1105"/>
                    </a:lnTo>
                    <a:lnTo>
                      <a:pt x="502" y="1105"/>
                    </a:lnTo>
                    <a:lnTo>
                      <a:pt x="495" y="1149"/>
                    </a:lnTo>
                    <a:close/>
                    <a:moveTo>
                      <a:pt x="650" y="49"/>
                    </a:moveTo>
                    <a:lnTo>
                      <a:pt x="653" y="51"/>
                    </a:lnTo>
                    <a:lnTo>
                      <a:pt x="660" y="5"/>
                    </a:lnTo>
                    <a:lnTo>
                      <a:pt x="657" y="5"/>
                    </a:lnTo>
                    <a:lnTo>
                      <a:pt x="650" y="49"/>
                    </a:lnTo>
                    <a:close/>
                    <a:moveTo>
                      <a:pt x="504" y="1152"/>
                    </a:moveTo>
                    <a:lnTo>
                      <a:pt x="507" y="1152"/>
                    </a:lnTo>
                    <a:lnTo>
                      <a:pt x="514" y="1105"/>
                    </a:lnTo>
                    <a:lnTo>
                      <a:pt x="511" y="1105"/>
                    </a:lnTo>
                    <a:lnTo>
                      <a:pt x="504" y="1152"/>
                    </a:lnTo>
                    <a:close/>
                    <a:moveTo>
                      <a:pt x="641" y="49"/>
                    </a:moveTo>
                    <a:lnTo>
                      <a:pt x="643" y="49"/>
                    </a:lnTo>
                    <a:lnTo>
                      <a:pt x="648" y="5"/>
                    </a:lnTo>
                    <a:lnTo>
                      <a:pt x="646" y="2"/>
                    </a:lnTo>
                    <a:lnTo>
                      <a:pt x="641" y="49"/>
                    </a:lnTo>
                    <a:close/>
                    <a:moveTo>
                      <a:pt x="516" y="1152"/>
                    </a:moveTo>
                    <a:lnTo>
                      <a:pt x="518" y="1152"/>
                    </a:lnTo>
                    <a:lnTo>
                      <a:pt x="523" y="1108"/>
                    </a:lnTo>
                    <a:lnTo>
                      <a:pt x="521" y="1108"/>
                    </a:lnTo>
                    <a:lnTo>
                      <a:pt x="516" y="1152"/>
                    </a:lnTo>
                    <a:close/>
                    <a:moveTo>
                      <a:pt x="632" y="49"/>
                    </a:moveTo>
                    <a:lnTo>
                      <a:pt x="634" y="49"/>
                    </a:lnTo>
                    <a:lnTo>
                      <a:pt x="639" y="2"/>
                    </a:lnTo>
                    <a:lnTo>
                      <a:pt x="637" y="2"/>
                    </a:lnTo>
                    <a:lnTo>
                      <a:pt x="632" y="49"/>
                    </a:lnTo>
                    <a:close/>
                    <a:moveTo>
                      <a:pt x="525" y="1154"/>
                    </a:moveTo>
                    <a:lnTo>
                      <a:pt x="528" y="1154"/>
                    </a:lnTo>
                    <a:lnTo>
                      <a:pt x="532" y="1108"/>
                    </a:lnTo>
                    <a:lnTo>
                      <a:pt x="530" y="1108"/>
                    </a:lnTo>
                    <a:lnTo>
                      <a:pt x="525" y="1154"/>
                    </a:lnTo>
                    <a:close/>
                    <a:moveTo>
                      <a:pt x="623" y="46"/>
                    </a:moveTo>
                    <a:lnTo>
                      <a:pt x="625" y="46"/>
                    </a:lnTo>
                    <a:lnTo>
                      <a:pt x="630" y="2"/>
                    </a:lnTo>
                    <a:lnTo>
                      <a:pt x="627" y="2"/>
                    </a:lnTo>
                    <a:lnTo>
                      <a:pt x="623" y="46"/>
                    </a:lnTo>
                    <a:close/>
                    <a:moveTo>
                      <a:pt x="535" y="1154"/>
                    </a:moveTo>
                    <a:lnTo>
                      <a:pt x="537" y="1154"/>
                    </a:lnTo>
                    <a:lnTo>
                      <a:pt x="542" y="1110"/>
                    </a:lnTo>
                    <a:lnTo>
                      <a:pt x="539" y="1108"/>
                    </a:lnTo>
                    <a:lnTo>
                      <a:pt x="535" y="1154"/>
                    </a:lnTo>
                    <a:close/>
                    <a:moveTo>
                      <a:pt x="613" y="46"/>
                    </a:moveTo>
                    <a:lnTo>
                      <a:pt x="616" y="46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3" y="46"/>
                    </a:lnTo>
                    <a:close/>
                    <a:moveTo>
                      <a:pt x="546" y="1154"/>
                    </a:moveTo>
                    <a:lnTo>
                      <a:pt x="548" y="1154"/>
                    </a:lnTo>
                    <a:lnTo>
                      <a:pt x="551" y="1110"/>
                    </a:lnTo>
                    <a:lnTo>
                      <a:pt x="548" y="1110"/>
                    </a:lnTo>
                    <a:lnTo>
                      <a:pt x="546" y="1154"/>
                    </a:lnTo>
                    <a:close/>
                    <a:moveTo>
                      <a:pt x="604" y="46"/>
                    </a:moveTo>
                    <a:lnTo>
                      <a:pt x="606" y="46"/>
                    </a:lnTo>
                    <a:lnTo>
                      <a:pt x="609" y="0"/>
                    </a:lnTo>
                    <a:lnTo>
                      <a:pt x="606" y="0"/>
                    </a:lnTo>
                    <a:lnTo>
                      <a:pt x="604" y="46"/>
                    </a:lnTo>
                    <a:close/>
                    <a:moveTo>
                      <a:pt x="555" y="1156"/>
                    </a:moveTo>
                    <a:lnTo>
                      <a:pt x="558" y="1156"/>
                    </a:lnTo>
                    <a:lnTo>
                      <a:pt x="560" y="1110"/>
                    </a:lnTo>
                    <a:lnTo>
                      <a:pt x="558" y="1110"/>
                    </a:lnTo>
                    <a:lnTo>
                      <a:pt x="555" y="1156"/>
                    </a:lnTo>
                    <a:close/>
                    <a:moveTo>
                      <a:pt x="595" y="44"/>
                    </a:moveTo>
                    <a:lnTo>
                      <a:pt x="597" y="44"/>
                    </a:lnTo>
                    <a:lnTo>
                      <a:pt x="599" y="0"/>
                    </a:lnTo>
                    <a:lnTo>
                      <a:pt x="595" y="0"/>
                    </a:lnTo>
                    <a:lnTo>
                      <a:pt x="595" y="44"/>
                    </a:lnTo>
                    <a:close/>
                    <a:moveTo>
                      <a:pt x="565" y="1156"/>
                    </a:moveTo>
                    <a:lnTo>
                      <a:pt x="567" y="1156"/>
                    </a:lnTo>
                    <a:lnTo>
                      <a:pt x="569" y="1110"/>
                    </a:lnTo>
                    <a:lnTo>
                      <a:pt x="567" y="1110"/>
                    </a:lnTo>
                    <a:lnTo>
                      <a:pt x="565" y="1156"/>
                    </a:lnTo>
                    <a:close/>
                    <a:moveTo>
                      <a:pt x="586" y="44"/>
                    </a:moveTo>
                    <a:lnTo>
                      <a:pt x="588" y="44"/>
                    </a:lnTo>
                    <a:lnTo>
                      <a:pt x="588" y="0"/>
                    </a:lnTo>
                    <a:lnTo>
                      <a:pt x="586" y="0"/>
                    </a:lnTo>
                    <a:lnTo>
                      <a:pt x="586" y="44"/>
                    </a:lnTo>
                    <a:close/>
                    <a:moveTo>
                      <a:pt x="477" y="7"/>
                    </a:moveTo>
                    <a:lnTo>
                      <a:pt x="474" y="9"/>
                    </a:lnTo>
                    <a:lnTo>
                      <a:pt x="486" y="65"/>
                    </a:lnTo>
                    <a:lnTo>
                      <a:pt x="488" y="65"/>
                    </a:lnTo>
                    <a:lnTo>
                      <a:pt x="477" y="7"/>
                    </a:lnTo>
                    <a:close/>
                    <a:moveTo>
                      <a:pt x="669" y="1089"/>
                    </a:moveTo>
                    <a:lnTo>
                      <a:pt x="667" y="1089"/>
                    </a:lnTo>
                    <a:lnTo>
                      <a:pt x="676" y="1147"/>
                    </a:lnTo>
                    <a:lnTo>
                      <a:pt x="678" y="1147"/>
                    </a:lnTo>
                    <a:lnTo>
                      <a:pt x="669" y="1089"/>
                    </a:lnTo>
                    <a:close/>
                    <a:moveTo>
                      <a:pt x="289" y="76"/>
                    </a:moveTo>
                    <a:lnTo>
                      <a:pt x="287" y="76"/>
                    </a:lnTo>
                    <a:lnTo>
                      <a:pt x="317" y="127"/>
                    </a:lnTo>
                    <a:lnTo>
                      <a:pt x="317" y="125"/>
                    </a:lnTo>
                    <a:lnTo>
                      <a:pt x="289" y="76"/>
                    </a:lnTo>
                    <a:close/>
                    <a:moveTo>
                      <a:pt x="838" y="1026"/>
                    </a:moveTo>
                    <a:lnTo>
                      <a:pt x="836" y="1029"/>
                    </a:lnTo>
                    <a:lnTo>
                      <a:pt x="866" y="1080"/>
                    </a:lnTo>
                    <a:lnTo>
                      <a:pt x="868" y="1077"/>
                    </a:lnTo>
                    <a:lnTo>
                      <a:pt x="838" y="1026"/>
                    </a:lnTo>
                    <a:close/>
                    <a:moveTo>
                      <a:pt x="134" y="204"/>
                    </a:moveTo>
                    <a:lnTo>
                      <a:pt x="134" y="206"/>
                    </a:lnTo>
                    <a:lnTo>
                      <a:pt x="178" y="243"/>
                    </a:lnTo>
                    <a:lnTo>
                      <a:pt x="180" y="241"/>
                    </a:lnTo>
                    <a:lnTo>
                      <a:pt x="134" y="204"/>
                    </a:lnTo>
                    <a:close/>
                    <a:moveTo>
                      <a:pt x="977" y="911"/>
                    </a:moveTo>
                    <a:lnTo>
                      <a:pt x="975" y="913"/>
                    </a:lnTo>
                    <a:lnTo>
                      <a:pt x="1019" y="950"/>
                    </a:lnTo>
                    <a:lnTo>
                      <a:pt x="1021" y="948"/>
                    </a:lnTo>
                    <a:lnTo>
                      <a:pt x="977" y="911"/>
                    </a:lnTo>
                    <a:close/>
                    <a:moveTo>
                      <a:pt x="34" y="378"/>
                    </a:moveTo>
                    <a:lnTo>
                      <a:pt x="34" y="380"/>
                    </a:lnTo>
                    <a:lnTo>
                      <a:pt x="88" y="401"/>
                    </a:lnTo>
                    <a:lnTo>
                      <a:pt x="88" y="398"/>
                    </a:lnTo>
                    <a:lnTo>
                      <a:pt x="34" y="378"/>
                    </a:lnTo>
                    <a:close/>
                    <a:moveTo>
                      <a:pt x="1065" y="753"/>
                    </a:moveTo>
                    <a:lnTo>
                      <a:pt x="1065" y="755"/>
                    </a:lnTo>
                    <a:lnTo>
                      <a:pt x="1121" y="776"/>
                    </a:lnTo>
                    <a:lnTo>
                      <a:pt x="1121" y="774"/>
                    </a:lnTo>
                    <a:lnTo>
                      <a:pt x="1065" y="753"/>
                    </a:lnTo>
                    <a:close/>
                    <a:moveTo>
                      <a:pt x="0" y="577"/>
                    </a:moveTo>
                    <a:lnTo>
                      <a:pt x="0" y="579"/>
                    </a:lnTo>
                    <a:lnTo>
                      <a:pt x="57" y="579"/>
                    </a:lnTo>
                    <a:lnTo>
                      <a:pt x="57" y="577"/>
                    </a:lnTo>
                    <a:lnTo>
                      <a:pt x="0" y="577"/>
                    </a:lnTo>
                    <a:close/>
                    <a:moveTo>
                      <a:pt x="1097" y="577"/>
                    </a:moveTo>
                    <a:lnTo>
                      <a:pt x="1097" y="579"/>
                    </a:lnTo>
                    <a:lnTo>
                      <a:pt x="1155" y="579"/>
                    </a:lnTo>
                    <a:lnTo>
                      <a:pt x="1155" y="577"/>
                    </a:lnTo>
                    <a:lnTo>
                      <a:pt x="1097" y="577"/>
                    </a:lnTo>
                    <a:close/>
                    <a:moveTo>
                      <a:pt x="34" y="774"/>
                    </a:moveTo>
                    <a:lnTo>
                      <a:pt x="34" y="776"/>
                    </a:lnTo>
                    <a:lnTo>
                      <a:pt x="88" y="755"/>
                    </a:lnTo>
                    <a:lnTo>
                      <a:pt x="88" y="753"/>
                    </a:lnTo>
                    <a:lnTo>
                      <a:pt x="34" y="774"/>
                    </a:lnTo>
                    <a:close/>
                    <a:moveTo>
                      <a:pt x="1065" y="398"/>
                    </a:moveTo>
                    <a:lnTo>
                      <a:pt x="1065" y="401"/>
                    </a:lnTo>
                    <a:lnTo>
                      <a:pt x="1121" y="380"/>
                    </a:lnTo>
                    <a:lnTo>
                      <a:pt x="1121" y="378"/>
                    </a:lnTo>
                    <a:lnTo>
                      <a:pt x="1065" y="398"/>
                    </a:lnTo>
                    <a:close/>
                    <a:moveTo>
                      <a:pt x="134" y="948"/>
                    </a:moveTo>
                    <a:lnTo>
                      <a:pt x="134" y="950"/>
                    </a:lnTo>
                    <a:lnTo>
                      <a:pt x="180" y="913"/>
                    </a:lnTo>
                    <a:lnTo>
                      <a:pt x="178" y="911"/>
                    </a:lnTo>
                    <a:lnTo>
                      <a:pt x="134" y="948"/>
                    </a:lnTo>
                    <a:close/>
                    <a:moveTo>
                      <a:pt x="975" y="241"/>
                    </a:moveTo>
                    <a:lnTo>
                      <a:pt x="977" y="243"/>
                    </a:lnTo>
                    <a:lnTo>
                      <a:pt x="1021" y="206"/>
                    </a:lnTo>
                    <a:lnTo>
                      <a:pt x="1019" y="204"/>
                    </a:lnTo>
                    <a:lnTo>
                      <a:pt x="975" y="241"/>
                    </a:lnTo>
                    <a:close/>
                    <a:moveTo>
                      <a:pt x="287" y="1077"/>
                    </a:moveTo>
                    <a:lnTo>
                      <a:pt x="289" y="1080"/>
                    </a:lnTo>
                    <a:lnTo>
                      <a:pt x="317" y="1029"/>
                    </a:lnTo>
                    <a:lnTo>
                      <a:pt x="317" y="1026"/>
                    </a:lnTo>
                    <a:lnTo>
                      <a:pt x="287" y="1077"/>
                    </a:lnTo>
                    <a:close/>
                    <a:moveTo>
                      <a:pt x="836" y="125"/>
                    </a:moveTo>
                    <a:lnTo>
                      <a:pt x="838" y="127"/>
                    </a:lnTo>
                    <a:lnTo>
                      <a:pt x="868" y="76"/>
                    </a:lnTo>
                    <a:lnTo>
                      <a:pt x="866" y="76"/>
                    </a:lnTo>
                    <a:lnTo>
                      <a:pt x="836" y="125"/>
                    </a:lnTo>
                    <a:close/>
                    <a:moveTo>
                      <a:pt x="474" y="1147"/>
                    </a:moveTo>
                    <a:lnTo>
                      <a:pt x="477" y="1147"/>
                    </a:lnTo>
                    <a:lnTo>
                      <a:pt x="488" y="1089"/>
                    </a:lnTo>
                    <a:lnTo>
                      <a:pt x="486" y="1089"/>
                    </a:lnTo>
                    <a:lnTo>
                      <a:pt x="474" y="1147"/>
                    </a:lnTo>
                    <a:close/>
                    <a:moveTo>
                      <a:pt x="667" y="65"/>
                    </a:moveTo>
                    <a:lnTo>
                      <a:pt x="669" y="65"/>
                    </a:lnTo>
                    <a:lnTo>
                      <a:pt x="678" y="9"/>
                    </a:lnTo>
                    <a:lnTo>
                      <a:pt x="676" y="7"/>
                    </a:lnTo>
                    <a:lnTo>
                      <a:pt x="667" y="65"/>
                    </a:lnTo>
                    <a:close/>
                  </a:path>
                </a:pathLst>
              </a:custGeom>
              <a:solidFill>
                <a:srgbClr val="4221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8" name="Freeform 20232">
                <a:extLst>
                  <a:ext uri="{FF2B5EF4-FFF2-40B4-BE49-F238E27FC236}">
                    <a16:creationId xmlns:a16="http://schemas.microsoft.com/office/drawing/2014/main" id="{8353F3E2-C028-4E69-AD4E-8B618C2EFBD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9688" y="2400300"/>
                <a:ext cx="66675" cy="55563"/>
              </a:xfrm>
              <a:custGeom>
                <a:avLst/>
                <a:gdLst>
                  <a:gd name="T0" fmla="*/ 7 w 18"/>
                  <a:gd name="T1" fmla="*/ 13 h 15"/>
                  <a:gd name="T2" fmla="*/ 0 w 18"/>
                  <a:gd name="T3" fmla="*/ 10 h 15"/>
                  <a:gd name="T4" fmla="*/ 1 w 18"/>
                  <a:gd name="T5" fmla="*/ 9 h 15"/>
                  <a:gd name="T6" fmla="*/ 4 w 18"/>
                  <a:gd name="T7" fmla="*/ 7 h 15"/>
                  <a:gd name="T8" fmla="*/ 7 w 18"/>
                  <a:gd name="T9" fmla="*/ 6 h 15"/>
                  <a:gd name="T10" fmla="*/ 8 w 18"/>
                  <a:gd name="T11" fmla="*/ 5 h 15"/>
                  <a:gd name="T12" fmla="*/ 8 w 18"/>
                  <a:gd name="T13" fmla="*/ 4 h 15"/>
                  <a:gd name="T14" fmla="*/ 8 w 18"/>
                  <a:gd name="T15" fmla="*/ 3 h 15"/>
                  <a:gd name="T16" fmla="*/ 7 w 18"/>
                  <a:gd name="T17" fmla="*/ 2 h 15"/>
                  <a:gd name="T18" fmla="*/ 6 w 18"/>
                  <a:gd name="T19" fmla="*/ 2 h 15"/>
                  <a:gd name="T20" fmla="*/ 4 w 18"/>
                  <a:gd name="T21" fmla="*/ 2 h 15"/>
                  <a:gd name="T22" fmla="*/ 4 w 18"/>
                  <a:gd name="T23" fmla="*/ 1 h 15"/>
                  <a:gd name="T24" fmla="*/ 7 w 18"/>
                  <a:gd name="T25" fmla="*/ 1 h 15"/>
                  <a:gd name="T26" fmla="*/ 9 w 18"/>
                  <a:gd name="T27" fmla="*/ 2 h 15"/>
                  <a:gd name="T28" fmla="*/ 10 w 18"/>
                  <a:gd name="T29" fmla="*/ 5 h 15"/>
                  <a:gd name="T30" fmla="*/ 8 w 18"/>
                  <a:gd name="T31" fmla="*/ 6 h 15"/>
                  <a:gd name="T32" fmla="*/ 5 w 18"/>
                  <a:gd name="T33" fmla="*/ 8 h 15"/>
                  <a:gd name="T34" fmla="*/ 2 w 18"/>
                  <a:gd name="T35" fmla="*/ 10 h 15"/>
                  <a:gd name="T36" fmla="*/ 2 w 18"/>
                  <a:gd name="T37" fmla="*/ 10 h 15"/>
                  <a:gd name="T38" fmla="*/ 8 w 18"/>
                  <a:gd name="T39" fmla="*/ 12 h 15"/>
                  <a:gd name="T40" fmla="*/ 7 w 18"/>
                  <a:gd name="T41" fmla="*/ 13 h 15"/>
                  <a:gd name="T42" fmla="*/ 17 w 18"/>
                  <a:gd name="T43" fmla="*/ 11 h 15"/>
                  <a:gd name="T44" fmla="*/ 15 w 18"/>
                  <a:gd name="T45" fmla="*/ 14 h 15"/>
                  <a:gd name="T46" fmla="*/ 12 w 18"/>
                  <a:gd name="T47" fmla="*/ 15 h 15"/>
                  <a:gd name="T48" fmla="*/ 10 w 18"/>
                  <a:gd name="T49" fmla="*/ 12 h 15"/>
                  <a:gd name="T50" fmla="*/ 11 w 18"/>
                  <a:gd name="T51" fmla="*/ 8 h 15"/>
                  <a:gd name="T52" fmla="*/ 13 w 18"/>
                  <a:gd name="T53" fmla="*/ 4 h 15"/>
                  <a:gd name="T54" fmla="*/ 16 w 18"/>
                  <a:gd name="T55" fmla="*/ 4 h 15"/>
                  <a:gd name="T56" fmla="*/ 18 w 18"/>
                  <a:gd name="T57" fmla="*/ 6 h 15"/>
                  <a:gd name="T58" fmla="*/ 17 w 18"/>
                  <a:gd name="T59" fmla="*/ 11 h 15"/>
                  <a:gd name="T60" fmla="*/ 12 w 18"/>
                  <a:gd name="T61" fmla="*/ 8 h 15"/>
                  <a:gd name="T62" fmla="*/ 11 w 18"/>
                  <a:gd name="T63" fmla="*/ 12 h 15"/>
                  <a:gd name="T64" fmla="*/ 12 w 18"/>
                  <a:gd name="T65" fmla="*/ 14 h 15"/>
                  <a:gd name="T66" fmla="*/ 15 w 18"/>
                  <a:gd name="T67" fmla="*/ 13 h 15"/>
                  <a:gd name="T68" fmla="*/ 16 w 18"/>
                  <a:gd name="T69" fmla="*/ 10 h 15"/>
                  <a:gd name="T70" fmla="*/ 17 w 18"/>
                  <a:gd name="T71" fmla="*/ 7 h 15"/>
                  <a:gd name="T72" fmla="*/ 16 w 18"/>
                  <a:gd name="T73" fmla="*/ 5 h 15"/>
                  <a:gd name="T74" fmla="*/ 13 w 18"/>
                  <a:gd name="T75" fmla="*/ 5 h 15"/>
                  <a:gd name="T76" fmla="*/ 12 w 18"/>
                  <a:gd name="T77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" h="15">
                    <a:moveTo>
                      <a:pt x="7" y="13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6" y="7"/>
                      <a:pt x="6" y="6"/>
                      <a:pt x="7" y="6"/>
                    </a:cubicBezTo>
                    <a:cubicBezTo>
                      <a:pt x="7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9" y="2"/>
                    </a:cubicBezTo>
                    <a:cubicBezTo>
                      <a:pt x="10" y="3"/>
                      <a:pt x="10" y="4"/>
                      <a:pt x="10" y="5"/>
                    </a:cubicBezTo>
                    <a:cubicBezTo>
                      <a:pt x="9" y="5"/>
                      <a:pt x="9" y="6"/>
                      <a:pt x="8" y="6"/>
                    </a:cubicBezTo>
                    <a:cubicBezTo>
                      <a:pt x="8" y="7"/>
                      <a:pt x="7" y="8"/>
                      <a:pt x="5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8" y="12"/>
                      <a:pt x="8" y="12"/>
                      <a:pt x="8" y="12"/>
                    </a:cubicBezTo>
                    <a:lnTo>
                      <a:pt x="7" y="13"/>
                    </a:lnTo>
                    <a:close/>
                    <a:moveTo>
                      <a:pt x="17" y="11"/>
                    </a:moveTo>
                    <a:cubicBezTo>
                      <a:pt x="17" y="12"/>
                      <a:pt x="16" y="14"/>
                      <a:pt x="15" y="14"/>
                    </a:cubicBezTo>
                    <a:cubicBezTo>
                      <a:pt x="14" y="15"/>
                      <a:pt x="13" y="15"/>
                      <a:pt x="12" y="15"/>
                    </a:cubicBezTo>
                    <a:cubicBezTo>
                      <a:pt x="11" y="14"/>
                      <a:pt x="10" y="14"/>
                      <a:pt x="10" y="12"/>
                    </a:cubicBezTo>
                    <a:cubicBezTo>
                      <a:pt x="10" y="11"/>
                      <a:pt x="10" y="10"/>
                      <a:pt x="11" y="8"/>
                    </a:cubicBezTo>
                    <a:cubicBezTo>
                      <a:pt x="11" y="6"/>
                      <a:pt x="12" y="5"/>
                      <a:pt x="13" y="4"/>
                    </a:cubicBezTo>
                    <a:cubicBezTo>
                      <a:pt x="14" y="4"/>
                      <a:pt x="15" y="3"/>
                      <a:pt x="16" y="4"/>
                    </a:cubicBezTo>
                    <a:cubicBezTo>
                      <a:pt x="17" y="4"/>
                      <a:pt x="18" y="5"/>
                      <a:pt x="18" y="6"/>
                    </a:cubicBezTo>
                    <a:cubicBezTo>
                      <a:pt x="18" y="7"/>
                      <a:pt x="18" y="9"/>
                      <a:pt x="17" y="11"/>
                    </a:cubicBezTo>
                    <a:close/>
                    <a:moveTo>
                      <a:pt x="12" y="8"/>
                    </a:moveTo>
                    <a:cubicBezTo>
                      <a:pt x="11" y="10"/>
                      <a:pt x="11" y="11"/>
                      <a:pt x="11" y="12"/>
                    </a:cubicBezTo>
                    <a:cubicBezTo>
                      <a:pt x="11" y="13"/>
                      <a:pt x="12" y="13"/>
                      <a:pt x="12" y="14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5" y="13"/>
                      <a:pt x="16" y="12"/>
                      <a:pt x="16" y="10"/>
                    </a:cubicBezTo>
                    <a:cubicBezTo>
                      <a:pt x="17" y="9"/>
                      <a:pt x="17" y="7"/>
                      <a:pt x="17" y="7"/>
                    </a:cubicBezTo>
                    <a:cubicBezTo>
                      <a:pt x="17" y="6"/>
                      <a:pt x="16" y="5"/>
                      <a:pt x="16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6"/>
                      <a:pt x="12" y="7"/>
                      <a:pt x="12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199" name="Freeform 20233">
                <a:extLst>
                  <a:ext uri="{FF2B5EF4-FFF2-40B4-BE49-F238E27FC236}">
                    <a16:creationId xmlns:a16="http://schemas.microsoft.com/office/drawing/2014/main" id="{ADBF48CF-A906-3B51-B8F6-5F0224A811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80201" y="2570163"/>
                <a:ext cx="63500" cy="55563"/>
              </a:xfrm>
              <a:custGeom>
                <a:avLst/>
                <a:gdLst>
                  <a:gd name="T0" fmla="*/ 6 w 17"/>
                  <a:gd name="T1" fmla="*/ 9 h 15"/>
                  <a:gd name="T2" fmla="*/ 5 w 17"/>
                  <a:gd name="T3" fmla="*/ 8 h 15"/>
                  <a:gd name="T4" fmla="*/ 4 w 17"/>
                  <a:gd name="T5" fmla="*/ 10 h 15"/>
                  <a:gd name="T6" fmla="*/ 3 w 17"/>
                  <a:gd name="T7" fmla="*/ 9 h 15"/>
                  <a:gd name="T8" fmla="*/ 4 w 17"/>
                  <a:gd name="T9" fmla="*/ 7 h 15"/>
                  <a:gd name="T10" fmla="*/ 0 w 17"/>
                  <a:gd name="T11" fmla="*/ 4 h 15"/>
                  <a:gd name="T12" fmla="*/ 1 w 17"/>
                  <a:gd name="T13" fmla="*/ 3 h 15"/>
                  <a:gd name="T14" fmla="*/ 10 w 17"/>
                  <a:gd name="T15" fmla="*/ 0 h 15"/>
                  <a:gd name="T16" fmla="*/ 11 w 17"/>
                  <a:gd name="T17" fmla="*/ 1 h 15"/>
                  <a:gd name="T18" fmla="*/ 6 w 17"/>
                  <a:gd name="T19" fmla="*/ 7 h 15"/>
                  <a:gd name="T20" fmla="*/ 7 w 17"/>
                  <a:gd name="T21" fmla="*/ 8 h 15"/>
                  <a:gd name="T22" fmla="*/ 6 w 17"/>
                  <a:gd name="T23" fmla="*/ 9 h 15"/>
                  <a:gd name="T24" fmla="*/ 5 w 17"/>
                  <a:gd name="T25" fmla="*/ 6 h 15"/>
                  <a:gd name="T26" fmla="*/ 7 w 17"/>
                  <a:gd name="T27" fmla="*/ 3 h 15"/>
                  <a:gd name="T28" fmla="*/ 9 w 17"/>
                  <a:gd name="T29" fmla="*/ 1 h 15"/>
                  <a:gd name="T30" fmla="*/ 9 w 17"/>
                  <a:gd name="T31" fmla="*/ 1 h 15"/>
                  <a:gd name="T32" fmla="*/ 8 w 17"/>
                  <a:gd name="T33" fmla="*/ 2 h 15"/>
                  <a:gd name="T34" fmla="*/ 2 w 17"/>
                  <a:gd name="T35" fmla="*/ 3 h 15"/>
                  <a:gd name="T36" fmla="*/ 5 w 17"/>
                  <a:gd name="T37" fmla="*/ 6 h 15"/>
                  <a:gd name="T38" fmla="*/ 15 w 17"/>
                  <a:gd name="T39" fmla="*/ 12 h 15"/>
                  <a:gd name="T40" fmla="*/ 11 w 17"/>
                  <a:gd name="T41" fmla="*/ 15 h 15"/>
                  <a:gd name="T42" fmla="*/ 8 w 17"/>
                  <a:gd name="T43" fmla="*/ 14 h 15"/>
                  <a:gd name="T44" fmla="*/ 7 w 17"/>
                  <a:gd name="T45" fmla="*/ 11 h 15"/>
                  <a:gd name="T46" fmla="*/ 9 w 17"/>
                  <a:gd name="T47" fmla="*/ 7 h 15"/>
                  <a:gd name="T48" fmla="*/ 13 w 17"/>
                  <a:gd name="T49" fmla="*/ 5 h 15"/>
                  <a:gd name="T50" fmla="*/ 16 w 17"/>
                  <a:gd name="T51" fmla="*/ 5 h 15"/>
                  <a:gd name="T52" fmla="*/ 17 w 17"/>
                  <a:gd name="T53" fmla="*/ 8 h 15"/>
                  <a:gd name="T54" fmla="*/ 15 w 17"/>
                  <a:gd name="T55" fmla="*/ 12 h 15"/>
                  <a:gd name="T56" fmla="*/ 10 w 17"/>
                  <a:gd name="T57" fmla="*/ 8 h 15"/>
                  <a:gd name="T58" fmla="*/ 8 w 17"/>
                  <a:gd name="T59" fmla="*/ 11 h 15"/>
                  <a:gd name="T60" fmla="*/ 9 w 17"/>
                  <a:gd name="T61" fmla="*/ 13 h 15"/>
                  <a:gd name="T62" fmla="*/ 11 w 17"/>
                  <a:gd name="T63" fmla="*/ 13 h 15"/>
                  <a:gd name="T64" fmla="*/ 14 w 17"/>
                  <a:gd name="T65" fmla="*/ 11 h 15"/>
                  <a:gd name="T66" fmla="*/ 16 w 17"/>
                  <a:gd name="T67" fmla="*/ 8 h 15"/>
                  <a:gd name="T68" fmla="*/ 15 w 17"/>
                  <a:gd name="T69" fmla="*/ 6 h 15"/>
                  <a:gd name="T70" fmla="*/ 13 w 17"/>
                  <a:gd name="T71" fmla="*/ 6 h 15"/>
                  <a:gd name="T72" fmla="*/ 10 w 17"/>
                  <a:gd name="T7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7" h="15">
                    <a:moveTo>
                      <a:pt x="6" y="9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lnTo>
                      <a:pt x="6" y="9"/>
                    </a:lnTo>
                    <a:close/>
                    <a:moveTo>
                      <a:pt x="5" y="6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2" y="3"/>
                      <a:pt x="2" y="3"/>
                      <a:pt x="2" y="3"/>
                    </a:cubicBezTo>
                    <a:lnTo>
                      <a:pt x="5" y="6"/>
                    </a:lnTo>
                    <a:close/>
                    <a:moveTo>
                      <a:pt x="15" y="12"/>
                    </a:moveTo>
                    <a:cubicBezTo>
                      <a:pt x="14" y="13"/>
                      <a:pt x="13" y="14"/>
                      <a:pt x="11" y="15"/>
                    </a:cubicBezTo>
                    <a:cubicBezTo>
                      <a:pt x="10" y="15"/>
                      <a:pt x="9" y="15"/>
                      <a:pt x="8" y="14"/>
                    </a:cubicBezTo>
                    <a:cubicBezTo>
                      <a:pt x="7" y="13"/>
                      <a:pt x="7" y="12"/>
                      <a:pt x="7" y="11"/>
                    </a:cubicBezTo>
                    <a:cubicBezTo>
                      <a:pt x="7" y="10"/>
                      <a:pt x="8" y="9"/>
                      <a:pt x="9" y="7"/>
                    </a:cubicBezTo>
                    <a:cubicBezTo>
                      <a:pt x="11" y="6"/>
                      <a:pt x="12" y="5"/>
                      <a:pt x="13" y="5"/>
                    </a:cubicBezTo>
                    <a:cubicBezTo>
                      <a:pt x="14" y="4"/>
                      <a:pt x="15" y="4"/>
                      <a:pt x="16" y="5"/>
                    </a:cubicBezTo>
                    <a:cubicBezTo>
                      <a:pt x="17" y="6"/>
                      <a:pt x="17" y="7"/>
                      <a:pt x="17" y="8"/>
                    </a:cubicBezTo>
                    <a:cubicBezTo>
                      <a:pt x="17" y="9"/>
                      <a:pt x="16" y="11"/>
                      <a:pt x="15" y="12"/>
                    </a:cubicBezTo>
                    <a:close/>
                    <a:moveTo>
                      <a:pt x="10" y="8"/>
                    </a:moveTo>
                    <a:cubicBezTo>
                      <a:pt x="9" y="9"/>
                      <a:pt x="9" y="10"/>
                      <a:pt x="8" y="11"/>
                    </a:cubicBezTo>
                    <a:cubicBezTo>
                      <a:pt x="8" y="12"/>
                      <a:pt x="8" y="13"/>
                      <a:pt x="9" y="13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5" y="10"/>
                      <a:pt x="16" y="9"/>
                      <a:pt x="16" y="8"/>
                    </a:cubicBezTo>
                    <a:cubicBezTo>
                      <a:pt x="16" y="7"/>
                      <a:pt x="16" y="7"/>
                      <a:pt x="15" y="6"/>
                    </a:cubicBezTo>
                    <a:cubicBezTo>
                      <a:pt x="14" y="6"/>
                      <a:pt x="14" y="5"/>
                      <a:pt x="13" y="6"/>
                    </a:cubicBezTo>
                    <a:cubicBezTo>
                      <a:pt x="12" y="6"/>
                      <a:pt x="11" y="7"/>
                      <a:pt x="10" y="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0" name="Freeform 20234">
                <a:extLst>
                  <a:ext uri="{FF2B5EF4-FFF2-40B4-BE49-F238E27FC236}">
                    <a16:creationId xmlns:a16="http://schemas.microsoft.com/office/drawing/2014/main" id="{43E6AC07-2F1F-449E-E759-6CF86602CC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97688" y="2819400"/>
                <a:ext cx="55563" cy="60325"/>
              </a:xfrm>
              <a:custGeom>
                <a:avLst/>
                <a:gdLst>
                  <a:gd name="T0" fmla="*/ 3 w 15"/>
                  <a:gd name="T1" fmla="*/ 1 h 16"/>
                  <a:gd name="T2" fmla="*/ 8 w 15"/>
                  <a:gd name="T3" fmla="*/ 0 h 16"/>
                  <a:gd name="T4" fmla="*/ 11 w 15"/>
                  <a:gd name="T5" fmla="*/ 2 h 16"/>
                  <a:gd name="T6" fmla="*/ 12 w 15"/>
                  <a:gd name="T7" fmla="*/ 4 h 16"/>
                  <a:gd name="T8" fmla="*/ 11 w 15"/>
                  <a:gd name="T9" fmla="*/ 4 h 16"/>
                  <a:gd name="T10" fmla="*/ 10 w 15"/>
                  <a:gd name="T11" fmla="*/ 3 h 16"/>
                  <a:gd name="T12" fmla="*/ 8 w 15"/>
                  <a:gd name="T13" fmla="*/ 1 h 16"/>
                  <a:gd name="T14" fmla="*/ 4 w 15"/>
                  <a:gd name="T15" fmla="*/ 2 h 16"/>
                  <a:gd name="T16" fmla="*/ 4 w 15"/>
                  <a:gd name="T17" fmla="*/ 2 h 16"/>
                  <a:gd name="T18" fmla="*/ 7 w 15"/>
                  <a:gd name="T19" fmla="*/ 4 h 16"/>
                  <a:gd name="T20" fmla="*/ 7 w 15"/>
                  <a:gd name="T21" fmla="*/ 6 h 16"/>
                  <a:gd name="T22" fmla="*/ 5 w 15"/>
                  <a:gd name="T23" fmla="*/ 8 h 16"/>
                  <a:gd name="T24" fmla="*/ 3 w 15"/>
                  <a:gd name="T25" fmla="*/ 9 h 16"/>
                  <a:gd name="T26" fmla="*/ 0 w 15"/>
                  <a:gd name="T27" fmla="*/ 7 h 16"/>
                  <a:gd name="T28" fmla="*/ 0 w 15"/>
                  <a:gd name="T29" fmla="*/ 4 h 16"/>
                  <a:gd name="T30" fmla="*/ 3 w 15"/>
                  <a:gd name="T31" fmla="*/ 1 h 16"/>
                  <a:gd name="T32" fmla="*/ 1 w 15"/>
                  <a:gd name="T33" fmla="*/ 6 h 16"/>
                  <a:gd name="T34" fmla="*/ 3 w 15"/>
                  <a:gd name="T35" fmla="*/ 7 h 16"/>
                  <a:gd name="T36" fmla="*/ 5 w 15"/>
                  <a:gd name="T37" fmla="*/ 7 h 16"/>
                  <a:gd name="T38" fmla="*/ 6 w 15"/>
                  <a:gd name="T39" fmla="*/ 6 h 16"/>
                  <a:gd name="T40" fmla="*/ 6 w 15"/>
                  <a:gd name="T41" fmla="*/ 4 h 16"/>
                  <a:gd name="T42" fmla="*/ 5 w 15"/>
                  <a:gd name="T43" fmla="*/ 3 h 16"/>
                  <a:gd name="T44" fmla="*/ 4 w 15"/>
                  <a:gd name="T45" fmla="*/ 3 h 16"/>
                  <a:gd name="T46" fmla="*/ 3 w 15"/>
                  <a:gd name="T47" fmla="*/ 3 h 16"/>
                  <a:gd name="T48" fmla="*/ 2 w 15"/>
                  <a:gd name="T49" fmla="*/ 4 h 16"/>
                  <a:gd name="T50" fmla="*/ 1 w 15"/>
                  <a:gd name="T51" fmla="*/ 5 h 16"/>
                  <a:gd name="T52" fmla="*/ 1 w 15"/>
                  <a:gd name="T53" fmla="*/ 6 h 16"/>
                  <a:gd name="T54" fmla="*/ 12 w 15"/>
                  <a:gd name="T55" fmla="*/ 15 h 16"/>
                  <a:gd name="T56" fmla="*/ 7 w 15"/>
                  <a:gd name="T57" fmla="*/ 16 h 16"/>
                  <a:gd name="T58" fmla="*/ 5 w 15"/>
                  <a:gd name="T59" fmla="*/ 14 h 16"/>
                  <a:gd name="T60" fmla="*/ 5 w 15"/>
                  <a:gd name="T61" fmla="*/ 11 h 16"/>
                  <a:gd name="T62" fmla="*/ 8 w 15"/>
                  <a:gd name="T63" fmla="*/ 8 h 16"/>
                  <a:gd name="T64" fmla="*/ 12 w 15"/>
                  <a:gd name="T65" fmla="*/ 7 h 16"/>
                  <a:gd name="T66" fmla="*/ 15 w 15"/>
                  <a:gd name="T67" fmla="*/ 9 h 16"/>
                  <a:gd name="T68" fmla="*/ 15 w 15"/>
                  <a:gd name="T69" fmla="*/ 12 h 16"/>
                  <a:gd name="T70" fmla="*/ 12 w 15"/>
                  <a:gd name="T71" fmla="*/ 15 h 16"/>
                  <a:gd name="T72" fmla="*/ 9 w 15"/>
                  <a:gd name="T73" fmla="*/ 10 h 16"/>
                  <a:gd name="T74" fmla="*/ 6 w 15"/>
                  <a:gd name="T75" fmla="*/ 12 h 16"/>
                  <a:gd name="T76" fmla="*/ 6 w 15"/>
                  <a:gd name="T77" fmla="*/ 14 h 16"/>
                  <a:gd name="T78" fmla="*/ 8 w 15"/>
                  <a:gd name="T79" fmla="*/ 15 h 16"/>
                  <a:gd name="T80" fmla="*/ 11 w 15"/>
                  <a:gd name="T81" fmla="*/ 14 h 16"/>
                  <a:gd name="T82" fmla="*/ 14 w 15"/>
                  <a:gd name="T83" fmla="*/ 11 h 16"/>
                  <a:gd name="T84" fmla="*/ 14 w 15"/>
                  <a:gd name="T85" fmla="*/ 9 h 16"/>
                  <a:gd name="T86" fmla="*/ 12 w 15"/>
                  <a:gd name="T87" fmla="*/ 8 h 16"/>
                  <a:gd name="T88" fmla="*/ 9 w 15"/>
                  <a:gd name="T89" fmla="*/ 1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" h="16">
                    <a:moveTo>
                      <a:pt x="3" y="1"/>
                    </a:moveTo>
                    <a:cubicBezTo>
                      <a:pt x="5" y="0"/>
                      <a:pt x="6" y="0"/>
                      <a:pt x="8" y="0"/>
                    </a:cubicBezTo>
                    <a:cubicBezTo>
                      <a:pt x="9" y="0"/>
                      <a:pt x="10" y="1"/>
                      <a:pt x="11" y="2"/>
                    </a:cubicBezTo>
                    <a:cubicBezTo>
                      <a:pt x="11" y="3"/>
                      <a:pt x="12" y="3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3"/>
                      <a:pt x="10" y="3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6" y="3"/>
                      <a:pt x="7" y="4"/>
                    </a:cubicBezTo>
                    <a:cubicBezTo>
                      <a:pt x="7" y="4"/>
                      <a:pt x="7" y="5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8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1" y="2"/>
                      <a:pt x="3" y="1"/>
                    </a:cubicBezTo>
                    <a:close/>
                    <a:moveTo>
                      <a:pt x="1" y="6"/>
                    </a:moveTo>
                    <a:cubicBezTo>
                      <a:pt x="2" y="7"/>
                      <a:pt x="2" y="7"/>
                      <a:pt x="3" y="7"/>
                    </a:cubicBezTo>
                    <a:cubicBezTo>
                      <a:pt x="3" y="8"/>
                      <a:pt x="4" y="7"/>
                      <a:pt x="5" y="7"/>
                    </a:cubicBezTo>
                    <a:cubicBezTo>
                      <a:pt x="5" y="7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6"/>
                    </a:cubicBezTo>
                    <a:close/>
                    <a:moveTo>
                      <a:pt x="12" y="15"/>
                    </a:moveTo>
                    <a:cubicBezTo>
                      <a:pt x="10" y="16"/>
                      <a:pt x="9" y="16"/>
                      <a:pt x="7" y="16"/>
                    </a:cubicBezTo>
                    <a:cubicBezTo>
                      <a:pt x="6" y="16"/>
                      <a:pt x="5" y="16"/>
                      <a:pt x="5" y="14"/>
                    </a:cubicBezTo>
                    <a:cubicBezTo>
                      <a:pt x="4" y="13"/>
                      <a:pt x="4" y="12"/>
                      <a:pt x="5" y="11"/>
                    </a:cubicBezTo>
                    <a:cubicBezTo>
                      <a:pt x="5" y="10"/>
                      <a:pt x="6" y="9"/>
                      <a:pt x="8" y="8"/>
                    </a:cubicBezTo>
                    <a:cubicBezTo>
                      <a:pt x="10" y="7"/>
                      <a:pt x="11" y="7"/>
                      <a:pt x="12" y="7"/>
                    </a:cubicBezTo>
                    <a:cubicBezTo>
                      <a:pt x="13" y="7"/>
                      <a:pt x="14" y="8"/>
                      <a:pt x="15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lose/>
                    <a:moveTo>
                      <a:pt x="9" y="10"/>
                    </a:moveTo>
                    <a:cubicBezTo>
                      <a:pt x="7" y="10"/>
                      <a:pt x="6" y="11"/>
                      <a:pt x="6" y="12"/>
                    </a:cubicBezTo>
                    <a:cubicBezTo>
                      <a:pt x="5" y="12"/>
                      <a:pt x="5" y="13"/>
                      <a:pt x="6" y="14"/>
                    </a:cubicBezTo>
                    <a:cubicBezTo>
                      <a:pt x="6" y="15"/>
                      <a:pt x="7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3" y="12"/>
                      <a:pt x="14" y="11"/>
                    </a:cubicBezTo>
                    <a:cubicBezTo>
                      <a:pt x="14" y="11"/>
                      <a:pt x="14" y="10"/>
                      <a:pt x="14" y="9"/>
                    </a:cubicBezTo>
                    <a:cubicBezTo>
                      <a:pt x="13" y="9"/>
                      <a:pt x="13" y="8"/>
                      <a:pt x="12" y="8"/>
                    </a:cubicBezTo>
                    <a:cubicBezTo>
                      <a:pt x="11" y="8"/>
                      <a:pt x="10" y="9"/>
                      <a:pt x="9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1" name="Freeform 20235">
                <a:extLst>
                  <a:ext uri="{FF2B5EF4-FFF2-40B4-BE49-F238E27FC236}">
                    <a16:creationId xmlns:a16="http://schemas.microsoft.com/office/drawing/2014/main" id="{D1E06E49-CF19-D664-845E-993998B0E3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5163" y="3128963"/>
                <a:ext cx="47625" cy="61913"/>
              </a:xfrm>
              <a:custGeom>
                <a:avLst/>
                <a:gdLst>
                  <a:gd name="T0" fmla="*/ 11 w 13"/>
                  <a:gd name="T1" fmla="*/ 3 h 17"/>
                  <a:gd name="T2" fmla="*/ 11 w 13"/>
                  <a:gd name="T3" fmla="*/ 5 h 17"/>
                  <a:gd name="T4" fmla="*/ 9 w 13"/>
                  <a:gd name="T5" fmla="*/ 7 h 17"/>
                  <a:gd name="T6" fmla="*/ 8 w 13"/>
                  <a:gd name="T7" fmla="*/ 6 h 17"/>
                  <a:gd name="T8" fmla="*/ 6 w 13"/>
                  <a:gd name="T9" fmla="*/ 5 h 17"/>
                  <a:gd name="T10" fmla="*/ 5 w 13"/>
                  <a:gd name="T11" fmla="*/ 7 h 17"/>
                  <a:gd name="T12" fmla="*/ 4 w 13"/>
                  <a:gd name="T13" fmla="*/ 8 h 17"/>
                  <a:gd name="T14" fmla="*/ 1 w 13"/>
                  <a:gd name="T15" fmla="*/ 7 h 17"/>
                  <a:gd name="T16" fmla="*/ 0 w 13"/>
                  <a:gd name="T17" fmla="*/ 5 h 17"/>
                  <a:gd name="T18" fmla="*/ 0 w 13"/>
                  <a:gd name="T19" fmla="*/ 2 h 17"/>
                  <a:gd name="T20" fmla="*/ 2 w 13"/>
                  <a:gd name="T21" fmla="*/ 1 h 17"/>
                  <a:gd name="T22" fmla="*/ 6 w 13"/>
                  <a:gd name="T23" fmla="*/ 2 h 17"/>
                  <a:gd name="T24" fmla="*/ 7 w 13"/>
                  <a:gd name="T25" fmla="*/ 1 h 17"/>
                  <a:gd name="T26" fmla="*/ 8 w 13"/>
                  <a:gd name="T27" fmla="*/ 0 h 17"/>
                  <a:gd name="T28" fmla="*/ 10 w 13"/>
                  <a:gd name="T29" fmla="*/ 1 h 17"/>
                  <a:gd name="T30" fmla="*/ 11 w 13"/>
                  <a:gd name="T31" fmla="*/ 3 h 17"/>
                  <a:gd name="T32" fmla="*/ 2 w 13"/>
                  <a:gd name="T33" fmla="*/ 2 h 17"/>
                  <a:gd name="T34" fmla="*/ 1 w 13"/>
                  <a:gd name="T35" fmla="*/ 3 h 17"/>
                  <a:gd name="T36" fmla="*/ 1 w 13"/>
                  <a:gd name="T37" fmla="*/ 5 h 17"/>
                  <a:gd name="T38" fmla="*/ 2 w 13"/>
                  <a:gd name="T39" fmla="*/ 6 h 17"/>
                  <a:gd name="T40" fmla="*/ 3 w 13"/>
                  <a:gd name="T41" fmla="*/ 7 h 17"/>
                  <a:gd name="T42" fmla="*/ 5 w 13"/>
                  <a:gd name="T43" fmla="*/ 6 h 17"/>
                  <a:gd name="T44" fmla="*/ 5 w 13"/>
                  <a:gd name="T45" fmla="*/ 4 h 17"/>
                  <a:gd name="T46" fmla="*/ 4 w 13"/>
                  <a:gd name="T47" fmla="*/ 2 h 17"/>
                  <a:gd name="T48" fmla="*/ 2 w 13"/>
                  <a:gd name="T49" fmla="*/ 2 h 17"/>
                  <a:gd name="T50" fmla="*/ 10 w 13"/>
                  <a:gd name="T51" fmla="*/ 3 h 17"/>
                  <a:gd name="T52" fmla="*/ 10 w 13"/>
                  <a:gd name="T53" fmla="*/ 2 h 17"/>
                  <a:gd name="T54" fmla="*/ 8 w 13"/>
                  <a:gd name="T55" fmla="*/ 1 h 17"/>
                  <a:gd name="T56" fmla="*/ 7 w 13"/>
                  <a:gd name="T57" fmla="*/ 2 h 17"/>
                  <a:gd name="T58" fmla="*/ 6 w 13"/>
                  <a:gd name="T59" fmla="*/ 4 h 17"/>
                  <a:gd name="T60" fmla="*/ 8 w 13"/>
                  <a:gd name="T61" fmla="*/ 5 h 17"/>
                  <a:gd name="T62" fmla="*/ 9 w 13"/>
                  <a:gd name="T63" fmla="*/ 5 h 17"/>
                  <a:gd name="T64" fmla="*/ 10 w 13"/>
                  <a:gd name="T65" fmla="*/ 5 h 17"/>
                  <a:gd name="T66" fmla="*/ 10 w 13"/>
                  <a:gd name="T67" fmla="*/ 3 h 17"/>
                  <a:gd name="T68" fmla="*/ 8 w 13"/>
                  <a:gd name="T69" fmla="*/ 16 h 17"/>
                  <a:gd name="T70" fmla="*/ 3 w 13"/>
                  <a:gd name="T71" fmla="*/ 16 h 17"/>
                  <a:gd name="T72" fmla="*/ 2 w 13"/>
                  <a:gd name="T73" fmla="*/ 14 h 17"/>
                  <a:gd name="T74" fmla="*/ 2 w 13"/>
                  <a:gd name="T75" fmla="*/ 11 h 17"/>
                  <a:gd name="T76" fmla="*/ 7 w 13"/>
                  <a:gd name="T77" fmla="*/ 9 h 17"/>
                  <a:gd name="T78" fmla="*/ 11 w 13"/>
                  <a:gd name="T79" fmla="*/ 9 h 17"/>
                  <a:gd name="T80" fmla="*/ 13 w 13"/>
                  <a:gd name="T81" fmla="*/ 12 h 17"/>
                  <a:gd name="T82" fmla="*/ 12 w 13"/>
                  <a:gd name="T83" fmla="*/ 15 h 17"/>
                  <a:gd name="T84" fmla="*/ 8 w 13"/>
                  <a:gd name="T85" fmla="*/ 16 h 17"/>
                  <a:gd name="T86" fmla="*/ 7 w 13"/>
                  <a:gd name="T87" fmla="*/ 10 h 17"/>
                  <a:gd name="T88" fmla="*/ 3 w 13"/>
                  <a:gd name="T89" fmla="*/ 11 h 17"/>
                  <a:gd name="T90" fmla="*/ 3 w 13"/>
                  <a:gd name="T91" fmla="*/ 13 h 17"/>
                  <a:gd name="T92" fmla="*/ 4 w 13"/>
                  <a:gd name="T93" fmla="*/ 15 h 17"/>
                  <a:gd name="T94" fmla="*/ 8 w 13"/>
                  <a:gd name="T95" fmla="*/ 15 h 17"/>
                  <a:gd name="T96" fmla="*/ 11 w 13"/>
                  <a:gd name="T97" fmla="*/ 14 h 17"/>
                  <a:gd name="T98" fmla="*/ 12 w 13"/>
                  <a:gd name="T99" fmla="*/ 12 h 17"/>
                  <a:gd name="T100" fmla="*/ 10 w 13"/>
                  <a:gd name="T101" fmla="*/ 10 h 17"/>
                  <a:gd name="T102" fmla="*/ 7 w 13"/>
                  <a:gd name="T103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3" h="17">
                    <a:moveTo>
                      <a:pt x="11" y="3"/>
                    </a:moveTo>
                    <a:cubicBezTo>
                      <a:pt x="11" y="4"/>
                      <a:pt x="11" y="5"/>
                      <a:pt x="11" y="5"/>
                    </a:cubicBezTo>
                    <a:cubicBezTo>
                      <a:pt x="11" y="6"/>
                      <a:pt x="10" y="6"/>
                      <a:pt x="9" y="7"/>
                    </a:cubicBezTo>
                    <a:cubicBezTo>
                      <a:pt x="9" y="7"/>
                      <a:pt x="8" y="7"/>
                      <a:pt x="8" y="6"/>
                    </a:cubicBezTo>
                    <a:cubicBezTo>
                      <a:pt x="7" y="6"/>
                      <a:pt x="7" y="6"/>
                      <a:pt x="6" y="5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4" y="0"/>
                      <a:pt x="5" y="1"/>
                      <a:pt x="6" y="2"/>
                    </a:cubicBezTo>
                    <a:cubicBezTo>
                      <a:pt x="6" y="2"/>
                      <a:pt x="6" y="1"/>
                      <a:pt x="7" y="1"/>
                    </a:cubicBezTo>
                    <a:cubicBezTo>
                      <a:pt x="7" y="0"/>
                      <a:pt x="8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1"/>
                      <a:pt x="11" y="2"/>
                      <a:pt x="11" y="3"/>
                    </a:cubicBezTo>
                    <a:close/>
                    <a:moveTo>
                      <a:pt x="2" y="2"/>
                    </a:moveTo>
                    <a:cubicBezTo>
                      <a:pt x="2" y="2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6"/>
                      <a:pt x="2" y="6"/>
                    </a:cubicBezTo>
                    <a:cubicBezTo>
                      <a:pt x="2" y="7"/>
                      <a:pt x="3" y="7"/>
                      <a:pt x="3" y="7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5"/>
                      <a:pt x="5" y="5"/>
                      <a:pt x="5" y="4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3" y="2"/>
                      <a:pt x="3" y="2"/>
                      <a:pt x="2" y="2"/>
                    </a:cubicBezTo>
                    <a:close/>
                    <a:moveTo>
                      <a:pt x="10" y="3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9" y="1"/>
                      <a:pt x="9" y="1"/>
                      <a:pt x="8" y="1"/>
                    </a:cubicBezTo>
                    <a:cubicBezTo>
                      <a:pt x="8" y="1"/>
                      <a:pt x="7" y="2"/>
                      <a:pt x="7" y="2"/>
                    </a:cubicBezTo>
                    <a:cubicBezTo>
                      <a:pt x="7" y="2"/>
                      <a:pt x="7" y="3"/>
                      <a:pt x="6" y="4"/>
                    </a:cubicBezTo>
                    <a:cubicBezTo>
                      <a:pt x="7" y="4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3"/>
                    </a:cubicBezTo>
                    <a:close/>
                    <a:moveTo>
                      <a:pt x="8" y="16"/>
                    </a:moveTo>
                    <a:cubicBezTo>
                      <a:pt x="6" y="17"/>
                      <a:pt x="4" y="17"/>
                      <a:pt x="3" y="16"/>
                    </a:cubicBezTo>
                    <a:cubicBezTo>
                      <a:pt x="2" y="16"/>
                      <a:pt x="2" y="15"/>
                      <a:pt x="2" y="14"/>
                    </a:cubicBezTo>
                    <a:cubicBezTo>
                      <a:pt x="1" y="12"/>
                      <a:pt x="2" y="11"/>
                      <a:pt x="2" y="11"/>
                    </a:cubicBezTo>
                    <a:cubicBezTo>
                      <a:pt x="3" y="10"/>
                      <a:pt x="5" y="9"/>
                      <a:pt x="7" y="9"/>
                    </a:cubicBezTo>
                    <a:cubicBezTo>
                      <a:pt x="8" y="9"/>
                      <a:pt x="10" y="9"/>
                      <a:pt x="11" y="9"/>
                    </a:cubicBezTo>
                    <a:cubicBezTo>
                      <a:pt x="12" y="10"/>
                      <a:pt x="13" y="10"/>
                      <a:pt x="13" y="12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1" y="15"/>
                      <a:pt x="10" y="16"/>
                      <a:pt x="8" y="16"/>
                    </a:cubicBezTo>
                    <a:close/>
                    <a:moveTo>
                      <a:pt x="7" y="10"/>
                    </a:moveTo>
                    <a:cubicBezTo>
                      <a:pt x="5" y="11"/>
                      <a:pt x="4" y="11"/>
                      <a:pt x="3" y="11"/>
                    </a:cubicBezTo>
                    <a:cubicBezTo>
                      <a:pt x="3" y="12"/>
                      <a:pt x="2" y="13"/>
                      <a:pt x="3" y="13"/>
                    </a:cubicBezTo>
                    <a:cubicBezTo>
                      <a:pt x="3" y="14"/>
                      <a:pt x="3" y="15"/>
                      <a:pt x="4" y="15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9" y="15"/>
                      <a:pt x="10" y="14"/>
                      <a:pt x="11" y="14"/>
                    </a:cubicBezTo>
                    <a:cubicBezTo>
                      <a:pt x="12" y="13"/>
                      <a:pt x="12" y="13"/>
                      <a:pt x="12" y="12"/>
                    </a:cubicBezTo>
                    <a:cubicBezTo>
                      <a:pt x="12" y="11"/>
                      <a:pt x="11" y="10"/>
                      <a:pt x="10" y="10"/>
                    </a:cubicBezTo>
                    <a:cubicBezTo>
                      <a:pt x="10" y="10"/>
                      <a:pt x="8" y="10"/>
                      <a:pt x="7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2" name="Freeform 20236">
                <a:extLst>
                  <a:ext uri="{FF2B5EF4-FFF2-40B4-BE49-F238E27FC236}">
                    <a16:creationId xmlns:a16="http://schemas.microsoft.com/office/drawing/2014/main" id="{F94AB7C8-2C14-D2C1-B541-8B32EEC6A3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1988" y="3449638"/>
                <a:ext cx="50800" cy="87313"/>
              </a:xfrm>
              <a:custGeom>
                <a:avLst/>
                <a:gdLst>
                  <a:gd name="T0" fmla="*/ 3 w 14"/>
                  <a:gd name="T1" fmla="*/ 3 h 24"/>
                  <a:gd name="T2" fmla="*/ 3 w 14"/>
                  <a:gd name="T3" fmla="*/ 1 h 24"/>
                  <a:gd name="T4" fmla="*/ 11 w 14"/>
                  <a:gd name="T5" fmla="*/ 3 h 24"/>
                  <a:gd name="T6" fmla="*/ 13 w 14"/>
                  <a:gd name="T7" fmla="*/ 3 h 24"/>
                  <a:gd name="T8" fmla="*/ 13 w 14"/>
                  <a:gd name="T9" fmla="*/ 3 h 24"/>
                  <a:gd name="T10" fmla="*/ 12 w 14"/>
                  <a:gd name="T11" fmla="*/ 1 h 24"/>
                  <a:gd name="T12" fmla="*/ 13 w 14"/>
                  <a:gd name="T13" fmla="*/ 0 h 24"/>
                  <a:gd name="T14" fmla="*/ 14 w 14"/>
                  <a:gd name="T15" fmla="*/ 3 h 24"/>
                  <a:gd name="T16" fmla="*/ 14 w 14"/>
                  <a:gd name="T17" fmla="*/ 4 h 24"/>
                  <a:gd name="T18" fmla="*/ 3 w 14"/>
                  <a:gd name="T19" fmla="*/ 3 h 24"/>
                  <a:gd name="T20" fmla="*/ 7 w 14"/>
                  <a:gd name="T21" fmla="*/ 15 h 24"/>
                  <a:gd name="T22" fmla="*/ 2 w 14"/>
                  <a:gd name="T23" fmla="*/ 13 h 24"/>
                  <a:gd name="T24" fmla="*/ 2 w 14"/>
                  <a:gd name="T25" fmla="*/ 10 h 24"/>
                  <a:gd name="T26" fmla="*/ 3 w 14"/>
                  <a:gd name="T27" fmla="*/ 8 h 24"/>
                  <a:gd name="T28" fmla="*/ 8 w 14"/>
                  <a:gd name="T29" fmla="*/ 8 h 24"/>
                  <a:gd name="T30" fmla="*/ 12 w 14"/>
                  <a:gd name="T31" fmla="*/ 9 h 24"/>
                  <a:gd name="T32" fmla="*/ 13 w 14"/>
                  <a:gd name="T33" fmla="*/ 12 h 24"/>
                  <a:gd name="T34" fmla="*/ 11 w 14"/>
                  <a:gd name="T35" fmla="*/ 15 h 24"/>
                  <a:gd name="T36" fmla="*/ 7 w 14"/>
                  <a:gd name="T37" fmla="*/ 15 h 24"/>
                  <a:gd name="T38" fmla="*/ 8 w 14"/>
                  <a:gd name="T39" fmla="*/ 9 h 24"/>
                  <a:gd name="T40" fmla="*/ 4 w 14"/>
                  <a:gd name="T41" fmla="*/ 9 h 24"/>
                  <a:gd name="T42" fmla="*/ 3 w 14"/>
                  <a:gd name="T43" fmla="*/ 11 h 24"/>
                  <a:gd name="T44" fmla="*/ 3 w 14"/>
                  <a:gd name="T45" fmla="*/ 13 h 24"/>
                  <a:gd name="T46" fmla="*/ 7 w 14"/>
                  <a:gd name="T47" fmla="*/ 14 h 24"/>
                  <a:gd name="T48" fmla="*/ 10 w 14"/>
                  <a:gd name="T49" fmla="*/ 14 h 24"/>
                  <a:gd name="T50" fmla="*/ 12 w 14"/>
                  <a:gd name="T51" fmla="*/ 12 h 24"/>
                  <a:gd name="T52" fmla="*/ 11 w 14"/>
                  <a:gd name="T53" fmla="*/ 10 h 24"/>
                  <a:gd name="T54" fmla="*/ 8 w 14"/>
                  <a:gd name="T55" fmla="*/ 9 h 24"/>
                  <a:gd name="T56" fmla="*/ 5 w 14"/>
                  <a:gd name="T57" fmla="*/ 24 h 24"/>
                  <a:gd name="T58" fmla="*/ 1 w 14"/>
                  <a:gd name="T59" fmla="*/ 22 h 24"/>
                  <a:gd name="T60" fmla="*/ 0 w 14"/>
                  <a:gd name="T61" fmla="*/ 19 h 24"/>
                  <a:gd name="T62" fmla="*/ 2 w 14"/>
                  <a:gd name="T63" fmla="*/ 17 h 24"/>
                  <a:gd name="T64" fmla="*/ 6 w 14"/>
                  <a:gd name="T65" fmla="*/ 17 h 24"/>
                  <a:gd name="T66" fmla="*/ 10 w 14"/>
                  <a:gd name="T67" fmla="*/ 18 h 24"/>
                  <a:gd name="T68" fmla="*/ 11 w 14"/>
                  <a:gd name="T69" fmla="*/ 21 h 24"/>
                  <a:gd name="T70" fmla="*/ 9 w 14"/>
                  <a:gd name="T71" fmla="*/ 24 h 24"/>
                  <a:gd name="T72" fmla="*/ 5 w 14"/>
                  <a:gd name="T73" fmla="*/ 24 h 24"/>
                  <a:gd name="T74" fmla="*/ 6 w 14"/>
                  <a:gd name="T75" fmla="*/ 18 h 24"/>
                  <a:gd name="T76" fmla="*/ 2 w 14"/>
                  <a:gd name="T77" fmla="*/ 18 h 24"/>
                  <a:gd name="T78" fmla="*/ 1 w 14"/>
                  <a:gd name="T79" fmla="*/ 19 h 24"/>
                  <a:gd name="T80" fmla="*/ 2 w 14"/>
                  <a:gd name="T81" fmla="*/ 21 h 24"/>
                  <a:gd name="T82" fmla="*/ 5 w 14"/>
                  <a:gd name="T83" fmla="*/ 23 h 24"/>
                  <a:gd name="T84" fmla="*/ 9 w 14"/>
                  <a:gd name="T85" fmla="*/ 23 h 24"/>
                  <a:gd name="T86" fmla="*/ 10 w 14"/>
                  <a:gd name="T87" fmla="*/ 21 h 24"/>
                  <a:gd name="T88" fmla="*/ 9 w 14"/>
                  <a:gd name="T89" fmla="*/ 19 h 24"/>
                  <a:gd name="T90" fmla="*/ 6 w 14"/>
                  <a:gd name="T9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" h="24">
                    <a:moveTo>
                      <a:pt x="3" y="3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2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2"/>
                      <a:pt x="12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lnTo>
                      <a:pt x="3" y="3"/>
                    </a:lnTo>
                    <a:close/>
                    <a:moveTo>
                      <a:pt x="7" y="15"/>
                    </a:moveTo>
                    <a:cubicBezTo>
                      <a:pt x="5" y="15"/>
                      <a:pt x="3" y="14"/>
                      <a:pt x="2" y="13"/>
                    </a:cubicBezTo>
                    <a:cubicBezTo>
                      <a:pt x="2" y="13"/>
                      <a:pt x="1" y="12"/>
                      <a:pt x="2" y="10"/>
                    </a:cubicBezTo>
                    <a:cubicBezTo>
                      <a:pt x="2" y="9"/>
                      <a:pt x="2" y="8"/>
                      <a:pt x="3" y="8"/>
                    </a:cubicBezTo>
                    <a:cubicBezTo>
                      <a:pt x="5" y="7"/>
                      <a:pt x="6" y="7"/>
                      <a:pt x="8" y="8"/>
                    </a:cubicBezTo>
                    <a:cubicBezTo>
                      <a:pt x="10" y="8"/>
                      <a:pt x="11" y="9"/>
                      <a:pt x="12" y="9"/>
                    </a:cubicBezTo>
                    <a:cubicBezTo>
                      <a:pt x="13" y="10"/>
                      <a:pt x="13" y="11"/>
                      <a:pt x="13" y="12"/>
                    </a:cubicBezTo>
                    <a:cubicBezTo>
                      <a:pt x="13" y="14"/>
                      <a:pt x="12" y="14"/>
                      <a:pt x="11" y="15"/>
                    </a:cubicBezTo>
                    <a:cubicBezTo>
                      <a:pt x="10" y="15"/>
                      <a:pt x="8" y="15"/>
                      <a:pt x="7" y="15"/>
                    </a:cubicBezTo>
                    <a:close/>
                    <a:moveTo>
                      <a:pt x="8" y="9"/>
                    </a:moveTo>
                    <a:cubicBezTo>
                      <a:pt x="6" y="9"/>
                      <a:pt x="5" y="9"/>
                      <a:pt x="4" y="9"/>
                    </a:cubicBezTo>
                    <a:cubicBezTo>
                      <a:pt x="3" y="9"/>
                      <a:pt x="3" y="10"/>
                      <a:pt x="3" y="11"/>
                    </a:cubicBezTo>
                    <a:cubicBezTo>
                      <a:pt x="2" y="11"/>
                      <a:pt x="3" y="12"/>
                      <a:pt x="3" y="13"/>
                    </a:cubicBezTo>
                    <a:cubicBezTo>
                      <a:pt x="4" y="13"/>
                      <a:pt x="5" y="13"/>
                      <a:pt x="7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1" y="14"/>
                      <a:pt x="12" y="13"/>
                      <a:pt x="12" y="12"/>
                    </a:cubicBezTo>
                    <a:cubicBezTo>
                      <a:pt x="12" y="11"/>
                      <a:pt x="12" y="11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lose/>
                    <a:moveTo>
                      <a:pt x="5" y="24"/>
                    </a:moveTo>
                    <a:cubicBezTo>
                      <a:pt x="3" y="23"/>
                      <a:pt x="2" y="23"/>
                      <a:pt x="1" y="22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3" y="16"/>
                      <a:pt x="4" y="16"/>
                      <a:pt x="6" y="17"/>
                    </a:cubicBezTo>
                    <a:cubicBezTo>
                      <a:pt x="8" y="17"/>
                      <a:pt x="10" y="17"/>
                      <a:pt x="10" y="18"/>
                    </a:cubicBezTo>
                    <a:cubicBezTo>
                      <a:pt x="11" y="19"/>
                      <a:pt x="12" y="20"/>
                      <a:pt x="11" y="21"/>
                    </a:cubicBezTo>
                    <a:cubicBezTo>
                      <a:pt x="11" y="22"/>
                      <a:pt x="10" y="23"/>
                      <a:pt x="9" y="24"/>
                    </a:cubicBezTo>
                    <a:cubicBezTo>
                      <a:pt x="8" y="24"/>
                      <a:pt x="7" y="24"/>
                      <a:pt x="5" y="24"/>
                    </a:cubicBezTo>
                    <a:close/>
                    <a:moveTo>
                      <a:pt x="6" y="18"/>
                    </a:moveTo>
                    <a:cubicBezTo>
                      <a:pt x="4" y="17"/>
                      <a:pt x="3" y="17"/>
                      <a:pt x="2" y="18"/>
                    </a:cubicBezTo>
                    <a:cubicBezTo>
                      <a:pt x="2" y="18"/>
                      <a:pt x="1" y="19"/>
                      <a:pt x="1" y="19"/>
                    </a:cubicBezTo>
                    <a:cubicBezTo>
                      <a:pt x="1" y="20"/>
                      <a:pt x="1" y="21"/>
                      <a:pt x="2" y="21"/>
                    </a:cubicBezTo>
                    <a:cubicBezTo>
                      <a:pt x="3" y="22"/>
                      <a:pt x="4" y="22"/>
                      <a:pt x="5" y="23"/>
                    </a:cubicBezTo>
                    <a:cubicBezTo>
                      <a:pt x="7" y="23"/>
                      <a:pt x="8" y="23"/>
                      <a:pt x="9" y="23"/>
                    </a:cubicBezTo>
                    <a:cubicBezTo>
                      <a:pt x="10" y="22"/>
                      <a:pt x="10" y="22"/>
                      <a:pt x="10" y="21"/>
                    </a:cubicBezTo>
                    <a:cubicBezTo>
                      <a:pt x="10" y="20"/>
                      <a:pt x="10" y="19"/>
                      <a:pt x="9" y="19"/>
                    </a:cubicBezTo>
                    <a:cubicBezTo>
                      <a:pt x="9" y="18"/>
                      <a:pt x="8" y="18"/>
                      <a:pt x="6" y="18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3" name="Freeform 20237">
                <a:extLst>
                  <a:ext uri="{FF2B5EF4-FFF2-40B4-BE49-F238E27FC236}">
                    <a16:creationId xmlns:a16="http://schemas.microsoft.com/office/drawing/2014/main" id="{106E8629-BAB0-FC3A-3401-DD51594C73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89751" y="3757613"/>
                <a:ext cx="69850" cy="85725"/>
              </a:xfrm>
              <a:custGeom>
                <a:avLst/>
                <a:gdLst>
                  <a:gd name="T0" fmla="*/ 9 w 19"/>
                  <a:gd name="T1" fmla="*/ 1 h 23"/>
                  <a:gd name="T2" fmla="*/ 10 w 19"/>
                  <a:gd name="T3" fmla="*/ 0 h 23"/>
                  <a:gd name="T4" fmla="*/ 16 w 19"/>
                  <a:gd name="T5" fmla="*/ 4 h 23"/>
                  <a:gd name="T6" fmla="*/ 18 w 19"/>
                  <a:gd name="T7" fmla="*/ 5 h 23"/>
                  <a:gd name="T8" fmla="*/ 18 w 19"/>
                  <a:gd name="T9" fmla="*/ 5 h 23"/>
                  <a:gd name="T10" fmla="*/ 18 w 19"/>
                  <a:gd name="T11" fmla="*/ 3 h 23"/>
                  <a:gd name="T12" fmla="*/ 19 w 19"/>
                  <a:gd name="T13" fmla="*/ 2 h 23"/>
                  <a:gd name="T14" fmla="*/ 19 w 19"/>
                  <a:gd name="T15" fmla="*/ 6 h 23"/>
                  <a:gd name="T16" fmla="*/ 19 w 19"/>
                  <a:gd name="T17" fmla="*/ 7 h 23"/>
                  <a:gd name="T18" fmla="*/ 9 w 19"/>
                  <a:gd name="T19" fmla="*/ 1 h 23"/>
                  <a:gd name="T20" fmla="*/ 3 w 19"/>
                  <a:gd name="T21" fmla="*/ 12 h 23"/>
                  <a:gd name="T22" fmla="*/ 7 w 19"/>
                  <a:gd name="T23" fmla="*/ 5 h 23"/>
                  <a:gd name="T24" fmla="*/ 8 w 19"/>
                  <a:gd name="T25" fmla="*/ 6 h 23"/>
                  <a:gd name="T26" fmla="*/ 9 w 19"/>
                  <a:gd name="T27" fmla="*/ 10 h 23"/>
                  <a:gd name="T28" fmla="*/ 10 w 19"/>
                  <a:gd name="T29" fmla="*/ 12 h 23"/>
                  <a:gd name="T30" fmla="*/ 10 w 19"/>
                  <a:gd name="T31" fmla="*/ 13 h 23"/>
                  <a:gd name="T32" fmla="*/ 11 w 19"/>
                  <a:gd name="T33" fmla="*/ 14 h 23"/>
                  <a:gd name="T34" fmla="*/ 13 w 19"/>
                  <a:gd name="T35" fmla="*/ 14 h 23"/>
                  <a:gd name="T36" fmla="*/ 14 w 19"/>
                  <a:gd name="T37" fmla="*/ 13 h 23"/>
                  <a:gd name="T38" fmla="*/ 14 w 19"/>
                  <a:gd name="T39" fmla="*/ 12 h 23"/>
                  <a:gd name="T40" fmla="*/ 14 w 19"/>
                  <a:gd name="T41" fmla="*/ 10 h 23"/>
                  <a:gd name="T42" fmla="*/ 15 w 19"/>
                  <a:gd name="T43" fmla="*/ 10 h 23"/>
                  <a:gd name="T44" fmla="*/ 15 w 19"/>
                  <a:gd name="T45" fmla="*/ 14 h 23"/>
                  <a:gd name="T46" fmla="*/ 13 w 19"/>
                  <a:gd name="T47" fmla="*/ 16 h 23"/>
                  <a:gd name="T48" fmla="*/ 11 w 19"/>
                  <a:gd name="T49" fmla="*/ 15 h 23"/>
                  <a:gd name="T50" fmla="*/ 9 w 19"/>
                  <a:gd name="T51" fmla="*/ 14 h 23"/>
                  <a:gd name="T52" fmla="*/ 8 w 19"/>
                  <a:gd name="T53" fmla="*/ 10 h 23"/>
                  <a:gd name="T54" fmla="*/ 7 w 19"/>
                  <a:gd name="T55" fmla="*/ 7 h 23"/>
                  <a:gd name="T56" fmla="*/ 7 w 19"/>
                  <a:gd name="T57" fmla="*/ 7 h 23"/>
                  <a:gd name="T58" fmla="*/ 4 w 19"/>
                  <a:gd name="T59" fmla="*/ 12 h 23"/>
                  <a:gd name="T60" fmla="*/ 3 w 19"/>
                  <a:gd name="T61" fmla="*/ 12 h 23"/>
                  <a:gd name="T62" fmla="*/ 3 w 19"/>
                  <a:gd name="T63" fmla="*/ 22 h 23"/>
                  <a:gd name="T64" fmla="*/ 0 w 19"/>
                  <a:gd name="T65" fmla="*/ 19 h 23"/>
                  <a:gd name="T66" fmla="*/ 0 w 19"/>
                  <a:gd name="T67" fmla="*/ 16 h 23"/>
                  <a:gd name="T68" fmla="*/ 3 w 19"/>
                  <a:gd name="T69" fmla="*/ 14 h 23"/>
                  <a:gd name="T70" fmla="*/ 7 w 19"/>
                  <a:gd name="T71" fmla="*/ 16 h 23"/>
                  <a:gd name="T72" fmla="*/ 10 w 19"/>
                  <a:gd name="T73" fmla="*/ 19 h 23"/>
                  <a:gd name="T74" fmla="*/ 10 w 19"/>
                  <a:gd name="T75" fmla="*/ 22 h 23"/>
                  <a:gd name="T76" fmla="*/ 8 w 19"/>
                  <a:gd name="T77" fmla="*/ 23 h 23"/>
                  <a:gd name="T78" fmla="*/ 3 w 19"/>
                  <a:gd name="T79" fmla="*/ 22 h 23"/>
                  <a:gd name="T80" fmla="*/ 7 w 19"/>
                  <a:gd name="T81" fmla="*/ 17 h 23"/>
                  <a:gd name="T82" fmla="*/ 3 w 19"/>
                  <a:gd name="T83" fmla="*/ 16 h 23"/>
                  <a:gd name="T84" fmla="*/ 1 w 19"/>
                  <a:gd name="T85" fmla="*/ 17 h 23"/>
                  <a:gd name="T86" fmla="*/ 1 w 19"/>
                  <a:gd name="T87" fmla="*/ 19 h 23"/>
                  <a:gd name="T88" fmla="*/ 4 w 19"/>
                  <a:gd name="T89" fmla="*/ 21 h 23"/>
                  <a:gd name="T90" fmla="*/ 7 w 19"/>
                  <a:gd name="T91" fmla="*/ 22 h 23"/>
                  <a:gd name="T92" fmla="*/ 9 w 19"/>
                  <a:gd name="T93" fmla="*/ 21 h 23"/>
                  <a:gd name="T94" fmla="*/ 9 w 19"/>
                  <a:gd name="T95" fmla="*/ 19 h 23"/>
                  <a:gd name="T96" fmla="*/ 7 w 19"/>
                  <a:gd name="T9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23">
                    <a:moveTo>
                      <a:pt x="9" y="1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7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4"/>
                      <a:pt x="18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9" y="1"/>
                    </a:lnTo>
                    <a:close/>
                    <a:moveTo>
                      <a:pt x="3" y="12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1"/>
                      <a:pt x="9" y="12"/>
                      <a:pt x="10" y="12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5"/>
                      <a:pt x="13" y="14"/>
                    </a:cubicBezTo>
                    <a:cubicBezTo>
                      <a:pt x="13" y="14"/>
                      <a:pt x="14" y="14"/>
                      <a:pt x="14" y="13"/>
                    </a:cubicBezTo>
                    <a:cubicBezTo>
                      <a:pt x="14" y="13"/>
                      <a:pt x="14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2"/>
                      <a:pt x="15" y="13"/>
                      <a:pt x="15" y="14"/>
                    </a:cubicBezTo>
                    <a:cubicBezTo>
                      <a:pt x="14" y="15"/>
                      <a:pt x="14" y="15"/>
                      <a:pt x="13" y="16"/>
                    </a:cubicBezTo>
                    <a:cubicBezTo>
                      <a:pt x="12" y="16"/>
                      <a:pt x="11" y="16"/>
                      <a:pt x="11" y="15"/>
                    </a:cubicBezTo>
                    <a:cubicBezTo>
                      <a:pt x="10" y="15"/>
                      <a:pt x="10" y="14"/>
                      <a:pt x="9" y="14"/>
                    </a:cubicBezTo>
                    <a:cubicBezTo>
                      <a:pt x="9" y="13"/>
                      <a:pt x="8" y="12"/>
                      <a:pt x="8" y="10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4" y="12"/>
                      <a:pt x="4" y="12"/>
                      <a:pt x="4" y="12"/>
                    </a:cubicBezTo>
                    <a:lnTo>
                      <a:pt x="3" y="12"/>
                    </a:lnTo>
                    <a:close/>
                    <a:moveTo>
                      <a:pt x="3" y="22"/>
                    </a:moveTo>
                    <a:cubicBezTo>
                      <a:pt x="2" y="21"/>
                      <a:pt x="1" y="20"/>
                      <a:pt x="0" y="19"/>
                    </a:cubicBezTo>
                    <a:cubicBezTo>
                      <a:pt x="0" y="18"/>
                      <a:pt x="0" y="17"/>
                      <a:pt x="0" y="16"/>
                    </a:cubicBezTo>
                    <a:cubicBezTo>
                      <a:pt x="1" y="15"/>
                      <a:pt x="2" y="14"/>
                      <a:pt x="3" y="14"/>
                    </a:cubicBezTo>
                    <a:cubicBezTo>
                      <a:pt x="4" y="14"/>
                      <a:pt x="6" y="15"/>
                      <a:pt x="7" y="16"/>
                    </a:cubicBezTo>
                    <a:cubicBezTo>
                      <a:pt x="9" y="17"/>
                      <a:pt x="10" y="18"/>
                      <a:pt x="10" y="19"/>
                    </a:cubicBezTo>
                    <a:cubicBezTo>
                      <a:pt x="11" y="20"/>
                      <a:pt x="11" y="21"/>
                      <a:pt x="10" y="22"/>
                    </a:cubicBezTo>
                    <a:cubicBezTo>
                      <a:pt x="10" y="23"/>
                      <a:pt x="9" y="23"/>
                      <a:pt x="8" y="23"/>
                    </a:cubicBezTo>
                    <a:cubicBezTo>
                      <a:pt x="6" y="23"/>
                      <a:pt x="5" y="23"/>
                      <a:pt x="3" y="22"/>
                    </a:cubicBezTo>
                    <a:close/>
                    <a:moveTo>
                      <a:pt x="7" y="17"/>
                    </a:moveTo>
                    <a:cubicBezTo>
                      <a:pt x="5" y="16"/>
                      <a:pt x="4" y="16"/>
                      <a:pt x="3" y="16"/>
                    </a:cubicBezTo>
                    <a:cubicBezTo>
                      <a:pt x="2" y="16"/>
                      <a:pt x="2" y="16"/>
                      <a:pt x="1" y="17"/>
                    </a:cubicBezTo>
                    <a:cubicBezTo>
                      <a:pt x="1" y="17"/>
                      <a:pt x="1" y="18"/>
                      <a:pt x="1" y="19"/>
                    </a:cubicBezTo>
                    <a:cubicBezTo>
                      <a:pt x="2" y="19"/>
                      <a:pt x="3" y="20"/>
                      <a:pt x="4" y="21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8" y="22"/>
                      <a:pt x="9" y="22"/>
                      <a:pt x="9" y="21"/>
                    </a:cubicBezTo>
                    <a:cubicBezTo>
                      <a:pt x="10" y="21"/>
                      <a:pt x="10" y="20"/>
                      <a:pt x="9" y="19"/>
                    </a:cubicBezTo>
                    <a:cubicBezTo>
                      <a:pt x="9" y="18"/>
                      <a:pt x="8" y="18"/>
                      <a:pt x="7" y="1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4" name="Freeform 20238">
                <a:extLst>
                  <a:ext uri="{FF2B5EF4-FFF2-40B4-BE49-F238E27FC236}">
                    <a16:creationId xmlns:a16="http://schemas.microsoft.com/office/drawing/2014/main" id="{C412EA26-1609-4352-52B1-756511210E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69088" y="4019550"/>
                <a:ext cx="85725" cy="76200"/>
              </a:xfrm>
              <a:custGeom>
                <a:avLst/>
                <a:gdLst>
                  <a:gd name="T0" fmla="*/ 14 w 23"/>
                  <a:gd name="T1" fmla="*/ 0 h 21"/>
                  <a:gd name="T2" fmla="*/ 15 w 23"/>
                  <a:gd name="T3" fmla="*/ 0 h 21"/>
                  <a:gd name="T4" fmla="*/ 20 w 23"/>
                  <a:gd name="T5" fmla="*/ 6 h 21"/>
                  <a:gd name="T6" fmla="*/ 22 w 23"/>
                  <a:gd name="T7" fmla="*/ 7 h 21"/>
                  <a:gd name="T8" fmla="*/ 22 w 23"/>
                  <a:gd name="T9" fmla="*/ 7 h 21"/>
                  <a:gd name="T10" fmla="*/ 22 w 23"/>
                  <a:gd name="T11" fmla="*/ 4 h 21"/>
                  <a:gd name="T12" fmla="*/ 23 w 23"/>
                  <a:gd name="T13" fmla="*/ 5 h 21"/>
                  <a:gd name="T14" fmla="*/ 22 w 23"/>
                  <a:gd name="T15" fmla="*/ 8 h 21"/>
                  <a:gd name="T16" fmla="*/ 21 w 23"/>
                  <a:gd name="T17" fmla="*/ 9 h 21"/>
                  <a:gd name="T18" fmla="*/ 14 w 23"/>
                  <a:gd name="T19" fmla="*/ 0 h 21"/>
                  <a:gd name="T20" fmla="*/ 7 w 23"/>
                  <a:gd name="T21" fmla="*/ 10 h 21"/>
                  <a:gd name="T22" fmla="*/ 8 w 23"/>
                  <a:gd name="T23" fmla="*/ 9 h 21"/>
                  <a:gd name="T24" fmla="*/ 6 w 23"/>
                  <a:gd name="T25" fmla="*/ 7 h 21"/>
                  <a:gd name="T26" fmla="*/ 7 w 23"/>
                  <a:gd name="T27" fmla="*/ 6 h 21"/>
                  <a:gd name="T28" fmla="*/ 9 w 23"/>
                  <a:gd name="T29" fmla="*/ 8 h 21"/>
                  <a:gd name="T30" fmla="*/ 13 w 23"/>
                  <a:gd name="T31" fmla="*/ 5 h 21"/>
                  <a:gd name="T32" fmla="*/ 14 w 23"/>
                  <a:gd name="T33" fmla="*/ 6 h 21"/>
                  <a:gd name="T34" fmla="*/ 15 w 23"/>
                  <a:gd name="T35" fmla="*/ 15 h 21"/>
                  <a:gd name="T36" fmla="*/ 13 w 23"/>
                  <a:gd name="T37" fmla="*/ 16 h 21"/>
                  <a:gd name="T38" fmla="*/ 9 w 23"/>
                  <a:gd name="T39" fmla="*/ 10 h 21"/>
                  <a:gd name="T40" fmla="*/ 7 w 23"/>
                  <a:gd name="T41" fmla="*/ 11 h 21"/>
                  <a:gd name="T42" fmla="*/ 7 w 23"/>
                  <a:gd name="T43" fmla="*/ 10 h 21"/>
                  <a:gd name="T44" fmla="*/ 10 w 23"/>
                  <a:gd name="T45" fmla="*/ 9 h 21"/>
                  <a:gd name="T46" fmla="*/ 12 w 23"/>
                  <a:gd name="T47" fmla="*/ 12 h 21"/>
                  <a:gd name="T48" fmla="*/ 14 w 23"/>
                  <a:gd name="T49" fmla="*/ 14 h 21"/>
                  <a:gd name="T50" fmla="*/ 14 w 23"/>
                  <a:gd name="T51" fmla="*/ 14 h 21"/>
                  <a:gd name="T52" fmla="*/ 13 w 23"/>
                  <a:gd name="T53" fmla="*/ 13 h 21"/>
                  <a:gd name="T54" fmla="*/ 13 w 23"/>
                  <a:gd name="T55" fmla="*/ 7 h 21"/>
                  <a:gd name="T56" fmla="*/ 10 w 23"/>
                  <a:gd name="T57" fmla="*/ 9 h 21"/>
                  <a:gd name="T58" fmla="*/ 2 w 23"/>
                  <a:gd name="T59" fmla="*/ 18 h 21"/>
                  <a:gd name="T60" fmla="*/ 0 w 23"/>
                  <a:gd name="T61" fmla="*/ 14 h 21"/>
                  <a:gd name="T62" fmla="*/ 1 w 23"/>
                  <a:gd name="T63" fmla="*/ 11 h 21"/>
                  <a:gd name="T64" fmla="*/ 4 w 23"/>
                  <a:gd name="T65" fmla="*/ 11 h 21"/>
                  <a:gd name="T66" fmla="*/ 8 w 23"/>
                  <a:gd name="T67" fmla="*/ 13 h 21"/>
                  <a:gd name="T68" fmla="*/ 10 w 23"/>
                  <a:gd name="T69" fmla="*/ 17 h 21"/>
                  <a:gd name="T70" fmla="*/ 9 w 23"/>
                  <a:gd name="T71" fmla="*/ 20 h 21"/>
                  <a:gd name="T72" fmla="*/ 6 w 23"/>
                  <a:gd name="T73" fmla="*/ 21 h 21"/>
                  <a:gd name="T74" fmla="*/ 2 w 23"/>
                  <a:gd name="T75" fmla="*/ 18 h 21"/>
                  <a:gd name="T76" fmla="*/ 7 w 23"/>
                  <a:gd name="T77" fmla="*/ 14 h 21"/>
                  <a:gd name="T78" fmla="*/ 4 w 23"/>
                  <a:gd name="T79" fmla="*/ 12 h 21"/>
                  <a:gd name="T80" fmla="*/ 2 w 23"/>
                  <a:gd name="T81" fmla="*/ 12 h 21"/>
                  <a:gd name="T82" fmla="*/ 1 w 23"/>
                  <a:gd name="T83" fmla="*/ 14 h 21"/>
                  <a:gd name="T84" fmla="*/ 3 w 23"/>
                  <a:gd name="T85" fmla="*/ 17 h 21"/>
                  <a:gd name="T86" fmla="*/ 6 w 23"/>
                  <a:gd name="T87" fmla="*/ 19 h 21"/>
                  <a:gd name="T88" fmla="*/ 8 w 23"/>
                  <a:gd name="T89" fmla="*/ 19 h 21"/>
                  <a:gd name="T90" fmla="*/ 9 w 23"/>
                  <a:gd name="T91" fmla="*/ 17 h 21"/>
                  <a:gd name="T92" fmla="*/ 7 w 23"/>
                  <a:gd name="T93" fmla="*/ 1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" h="21">
                    <a:moveTo>
                      <a:pt x="14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6"/>
                      <a:pt x="21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6"/>
                      <a:pt x="22" y="4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1" y="9"/>
                      <a:pt x="21" y="9"/>
                      <a:pt x="21" y="9"/>
                    </a:cubicBezTo>
                    <a:lnTo>
                      <a:pt x="14" y="0"/>
                    </a:lnTo>
                    <a:close/>
                    <a:moveTo>
                      <a:pt x="7" y="10"/>
                    </a:move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7" y="11"/>
                      <a:pt x="7" y="11"/>
                      <a:pt x="7" y="11"/>
                    </a:cubicBezTo>
                    <a:lnTo>
                      <a:pt x="7" y="10"/>
                    </a:lnTo>
                    <a:close/>
                    <a:moveTo>
                      <a:pt x="10" y="9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3"/>
                      <a:pt x="13" y="13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7"/>
                      <a:pt x="13" y="7"/>
                      <a:pt x="13" y="7"/>
                    </a:cubicBezTo>
                    <a:lnTo>
                      <a:pt x="10" y="9"/>
                    </a:lnTo>
                    <a:close/>
                    <a:moveTo>
                      <a:pt x="2" y="18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0" y="13"/>
                      <a:pt x="0" y="12"/>
                      <a:pt x="1" y="11"/>
                    </a:cubicBezTo>
                    <a:cubicBezTo>
                      <a:pt x="2" y="10"/>
                      <a:pt x="3" y="10"/>
                      <a:pt x="4" y="11"/>
                    </a:cubicBezTo>
                    <a:cubicBezTo>
                      <a:pt x="5" y="11"/>
                      <a:pt x="7" y="12"/>
                      <a:pt x="8" y="13"/>
                    </a:cubicBezTo>
                    <a:cubicBezTo>
                      <a:pt x="9" y="15"/>
                      <a:pt x="10" y="16"/>
                      <a:pt x="10" y="17"/>
                    </a:cubicBezTo>
                    <a:cubicBezTo>
                      <a:pt x="10" y="18"/>
                      <a:pt x="10" y="19"/>
                      <a:pt x="9" y="20"/>
                    </a:cubicBezTo>
                    <a:cubicBezTo>
                      <a:pt x="8" y="21"/>
                      <a:pt x="7" y="21"/>
                      <a:pt x="6" y="21"/>
                    </a:cubicBezTo>
                    <a:cubicBezTo>
                      <a:pt x="4" y="20"/>
                      <a:pt x="3" y="19"/>
                      <a:pt x="2" y="18"/>
                    </a:cubicBezTo>
                    <a:close/>
                    <a:moveTo>
                      <a:pt x="7" y="14"/>
                    </a:moveTo>
                    <a:cubicBezTo>
                      <a:pt x="6" y="13"/>
                      <a:pt x="5" y="12"/>
                      <a:pt x="4" y="12"/>
                    </a:cubicBezTo>
                    <a:cubicBezTo>
                      <a:pt x="3" y="11"/>
                      <a:pt x="3" y="11"/>
                      <a:pt x="2" y="12"/>
                    </a:cubicBezTo>
                    <a:cubicBezTo>
                      <a:pt x="1" y="13"/>
                      <a:pt x="1" y="13"/>
                      <a:pt x="1" y="14"/>
                    </a:cubicBezTo>
                    <a:cubicBezTo>
                      <a:pt x="1" y="15"/>
                      <a:pt x="2" y="16"/>
                      <a:pt x="3" y="17"/>
                    </a:cubicBezTo>
                    <a:cubicBezTo>
                      <a:pt x="4" y="18"/>
                      <a:pt x="5" y="19"/>
                      <a:pt x="6" y="19"/>
                    </a:cubicBezTo>
                    <a:cubicBezTo>
                      <a:pt x="7" y="20"/>
                      <a:pt x="7" y="20"/>
                      <a:pt x="8" y="19"/>
                    </a:cubicBezTo>
                    <a:cubicBezTo>
                      <a:pt x="9" y="19"/>
                      <a:pt x="9" y="18"/>
                      <a:pt x="9" y="17"/>
                    </a:cubicBezTo>
                    <a:cubicBezTo>
                      <a:pt x="8" y="16"/>
                      <a:pt x="8" y="15"/>
                      <a:pt x="7" y="14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5" name="Freeform 20239">
                <a:extLst>
                  <a:ext uri="{FF2B5EF4-FFF2-40B4-BE49-F238E27FC236}">
                    <a16:creationId xmlns:a16="http://schemas.microsoft.com/office/drawing/2014/main" id="{78451691-90DF-86AE-D0E2-90A0162334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86513" y="4192588"/>
                <a:ext cx="92075" cy="61913"/>
              </a:xfrm>
              <a:custGeom>
                <a:avLst/>
                <a:gdLst>
                  <a:gd name="T0" fmla="*/ 18 w 25"/>
                  <a:gd name="T1" fmla="*/ 0 h 17"/>
                  <a:gd name="T2" fmla="*/ 19 w 25"/>
                  <a:gd name="T3" fmla="*/ 0 h 17"/>
                  <a:gd name="T4" fmla="*/ 22 w 25"/>
                  <a:gd name="T5" fmla="*/ 7 h 17"/>
                  <a:gd name="T6" fmla="*/ 22 w 25"/>
                  <a:gd name="T7" fmla="*/ 9 h 17"/>
                  <a:gd name="T8" fmla="*/ 23 w 25"/>
                  <a:gd name="T9" fmla="*/ 8 h 17"/>
                  <a:gd name="T10" fmla="*/ 24 w 25"/>
                  <a:gd name="T11" fmla="*/ 6 h 17"/>
                  <a:gd name="T12" fmla="*/ 25 w 25"/>
                  <a:gd name="T13" fmla="*/ 7 h 17"/>
                  <a:gd name="T14" fmla="*/ 23 w 25"/>
                  <a:gd name="T15" fmla="*/ 10 h 17"/>
                  <a:gd name="T16" fmla="*/ 22 w 25"/>
                  <a:gd name="T17" fmla="*/ 11 h 17"/>
                  <a:gd name="T18" fmla="*/ 18 w 25"/>
                  <a:gd name="T19" fmla="*/ 0 h 17"/>
                  <a:gd name="T20" fmla="*/ 16 w 25"/>
                  <a:gd name="T21" fmla="*/ 6 h 17"/>
                  <a:gd name="T22" fmla="*/ 16 w 25"/>
                  <a:gd name="T23" fmla="*/ 11 h 17"/>
                  <a:gd name="T24" fmla="*/ 13 w 25"/>
                  <a:gd name="T25" fmla="*/ 14 h 17"/>
                  <a:gd name="T26" fmla="*/ 12 w 25"/>
                  <a:gd name="T27" fmla="*/ 14 h 17"/>
                  <a:gd name="T28" fmla="*/ 11 w 25"/>
                  <a:gd name="T29" fmla="*/ 13 h 17"/>
                  <a:gd name="T30" fmla="*/ 13 w 25"/>
                  <a:gd name="T31" fmla="*/ 13 h 17"/>
                  <a:gd name="T32" fmla="*/ 15 w 25"/>
                  <a:gd name="T33" fmla="*/ 11 h 17"/>
                  <a:gd name="T34" fmla="*/ 15 w 25"/>
                  <a:gd name="T35" fmla="*/ 7 h 17"/>
                  <a:gd name="T36" fmla="*/ 14 w 25"/>
                  <a:gd name="T37" fmla="*/ 7 h 17"/>
                  <a:gd name="T38" fmla="*/ 12 w 25"/>
                  <a:gd name="T39" fmla="*/ 10 h 17"/>
                  <a:gd name="T40" fmla="*/ 10 w 25"/>
                  <a:gd name="T41" fmla="*/ 9 h 17"/>
                  <a:gd name="T42" fmla="*/ 8 w 25"/>
                  <a:gd name="T43" fmla="*/ 7 h 17"/>
                  <a:gd name="T44" fmla="*/ 8 w 25"/>
                  <a:gd name="T45" fmla="*/ 5 h 17"/>
                  <a:gd name="T46" fmla="*/ 10 w 25"/>
                  <a:gd name="T47" fmla="*/ 3 h 17"/>
                  <a:gd name="T48" fmla="*/ 13 w 25"/>
                  <a:gd name="T49" fmla="*/ 3 h 17"/>
                  <a:gd name="T50" fmla="*/ 16 w 25"/>
                  <a:gd name="T51" fmla="*/ 6 h 17"/>
                  <a:gd name="T52" fmla="*/ 11 w 25"/>
                  <a:gd name="T53" fmla="*/ 4 h 17"/>
                  <a:gd name="T54" fmla="*/ 9 w 25"/>
                  <a:gd name="T55" fmla="*/ 5 h 17"/>
                  <a:gd name="T56" fmla="*/ 9 w 25"/>
                  <a:gd name="T57" fmla="*/ 7 h 17"/>
                  <a:gd name="T58" fmla="*/ 11 w 25"/>
                  <a:gd name="T59" fmla="*/ 8 h 17"/>
                  <a:gd name="T60" fmla="*/ 12 w 25"/>
                  <a:gd name="T61" fmla="*/ 8 h 17"/>
                  <a:gd name="T62" fmla="*/ 13 w 25"/>
                  <a:gd name="T63" fmla="*/ 8 h 17"/>
                  <a:gd name="T64" fmla="*/ 14 w 25"/>
                  <a:gd name="T65" fmla="*/ 7 h 17"/>
                  <a:gd name="T66" fmla="*/ 14 w 25"/>
                  <a:gd name="T67" fmla="*/ 6 h 17"/>
                  <a:gd name="T68" fmla="*/ 13 w 25"/>
                  <a:gd name="T69" fmla="*/ 4 h 17"/>
                  <a:gd name="T70" fmla="*/ 12 w 25"/>
                  <a:gd name="T71" fmla="*/ 4 h 17"/>
                  <a:gd name="T72" fmla="*/ 11 w 25"/>
                  <a:gd name="T73" fmla="*/ 4 h 17"/>
                  <a:gd name="T74" fmla="*/ 1 w 25"/>
                  <a:gd name="T75" fmla="*/ 12 h 17"/>
                  <a:gd name="T76" fmla="*/ 0 w 25"/>
                  <a:gd name="T77" fmla="*/ 8 h 17"/>
                  <a:gd name="T78" fmla="*/ 2 w 25"/>
                  <a:gd name="T79" fmla="*/ 6 h 17"/>
                  <a:gd name="T80" fmla="*/ 5 w 25"/>
                  <a:gd name="T81" fmla="*/ 6 h 17"/>
                  <a:gd name="T82" fmla="*/ 8 w 25"/>
                  <a:gd name="T83" fmla="*/ 10 h 17"/>
                  <a:gd name="T84" fmla="*/ 8 w 25"/>
                  <a:gd name="T85" fmla="*/ 14 h 17"/>
                  <a:gd name="T86" fmla="*/ 6 w 25"/>
                  <a:gd name="T87" fmla="*/ 17 h 17"/>
                  <a:gd name="T88" fmla="*/ 3 w 25"/>
                  <a:gd name="T89" fmla="*/ 16 h 17"/>
                  <a:gd name="T90" fmla="*/ 1 w 25"/>
                  <a:gd name="T91" fmla="*/ 12 h 17"/>
                  <a:gd name="T92" fmla="*/ 6 w 25"/>
                  <a:gd name="T93" fmla="*/ 10 h 17"/>
                  <a:gd name="T94" fmla="*/ 5 w 25"/>
                  <a:gd name="T95" fmla="*/ 7 h 17"/>
                  <a:gd name="T96" fmla="*/ 2 w 25"/>
                  <a:gd name="T97" fmla="*/ 7 h 17"/>
                  <a:gd name="T98" fmla="*/ 1 w 25"/>
                  <a:gd name="T99" fmla="*/ 8 h 17"/>
                  <a:gd name="T100" fmla="*/ 2 w 25"/>
                  <a:gd name="T101" fmla="*/ 12 h 17"/>
                  <a:gd name="T102" fmla="*/ 4 w 25"/>
                  <a:gd name="T103" fmla="*/ 15 h 17"/>
                  <a:gd name="T104" fmla="*/ 6 w 25"/>
                  <a:gd name="T105" fmla="*/ 15 h 17"/>
                  <a:gd name="T106" fmla="*/ 7 w 25"/>
                  <a:gd name="T107" fmla="*/ 14 h 17"/>
                  <a:gd name="T108" fmla="*/ 6 w 25"/>
                  <a:gd name="T109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" h="17">
                    <a:moveTo>
                      <a:pt x="18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8"/>
                      <a:pt x="22" y="8"/>
                      <a:pt x="22" y="9"/>
                    </a:cubicBezTo>
                    <a:cubicBezTo>
                      <a:pt x="23" y="9"/>
                      <a:pt x="23" y="9"/>
                      <a:pt x="23" y="8"/>
                    </a:cubicBezTo>
                    <a:cubicBezTo>
                      <a:pt x="23" y="8"/>
                      <a:pt x="23" y="8"/>
                      <a:pt x="24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2" y="11"/>
                      <a:pt x="22" y="11"/>
                      <a:pt x="22" y="11"/>
                    </a:cubicBezTo>
                    <a:lnTo>
                      <a:pt x="18" y="0"/>
                    </a:lnTo>
                    <a:close/>
                    <a:moveTo>
                      <a:pt x="16" y="6"/>
                    </a:moveTo>
                    <a:cubicBezTo>
                      <a:pt x="16" y="8"/>
                      <a:pt x="16" y="10"/>
                      <a:pt x="16" y="11"/>
                    </a:cubicBezTo>
                    <a:cubicBezTo>
                      <a:pt x="16" y="12"/>
                      <a:pt x="15" y="13"/>
                      <a:pt x="13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4" y="13"/>
                      <a:pt x="14" y="12"/>
                      <a:pt x="15" y="11"/>
                    </a:cubicBezTo>
                    <a:cubicBezTo>
                      <a:pt x="15" y="10"/>
                      <a:pt x="15" y="9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8"/>
                      <a:pt x="14" y="9"/>
                      <a:pt x="12" y="10"/>
                    </a:cubicBezTo>
                    <a:cubicBezTo>
                      <a:pt x="12" y="10"/>
                      <a:pt x="11" y="10"/>
                      <a:pt x="10" y="9"/>
                    </a:cubicBezTo>
                    <a:cubicBezTo>
                      <a:pt x="9" y="9"/>
                      <a:pt x="9" y="8"/>
                      <a:pt x="8" y="7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9" y="4"/>
                      <a:pt x="9" y="3"/>
                      <a:pt x="10" y="3"/>
                    </a:cubicBezTo>
                    <a:cubicBezTo>
                      <a:pt x="11" y="2"/>
                      <a:pt x="12" y="2"/>
                      <a:pt x="13" y="3"/>
                    </a:cubicBezTo>
                    <a:cubicBezTo>
                      <a:pt x="14" y="4"/>
                      <a:pt x="15" y="5"/>
                      <a:pt x="16" y="6"/>
                    </a:cubicBezTo>
                    <a:close/>
                    <a:moveTo>
                      <a:pt x="11" y="4"/>
                    </a:moveTo>
                    <a:cubicBezTo>
                      <a:pt x="10" y="4"/>
                      <a:pt x="10" y="4"/>
                      <a:pt x="9" y="5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10" y="8"/>
                      <a:pt x="10" y="8"/>
                      <a:pt x="11" y="8"/>
                    </a:cubicBezTo>
                    <a:cubicBezTo>
                      <a:pt x="11" y="9"/>
                      <a:pt x="12" y="9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5"/>
                      <a:pt x="14" y="5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lose/>
                    <a:moveTo>
                      <a:pt x="1" y="12"/>
                    </a:moveTo>
                    <a:cubicBezTo>
                      <a:pt x="0" y="11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3" y="5"/>
                      <a:pt x="4" y="5"/>
                      <a:pt x="5" y="6"/>
                    </a:cubicBezTo>
                    <a:cubicBezTo>
                      <a:pt x="6" y="7"/>
                      <a:pt x="7" y="8"/>
                      <a:pt x="8" y="10"/>
                    </a:cubicBezTo>
                    <a:cubicBezTo>
                      <a:pt x="8" y="12"/>
                      <a:pt x="8" y="13"/>
                      <a:pt x="8" y="14"/>
                    </a:cubicBezTo>
                    <a:cubicBezTo>
                      <a:pt x="8" y="15"/>
                      <a:pt x="7" y="16"/>
                      <a:pt x="6" y="17"/>
                    </a:cubicBezTo>
                    <a:cubicBezTo>
                      <a:pt x="5" y="17"/>
                      <a:pt x="4" y="17"/>
                      <a:pt x="3" y="16"/>
                    </a:cubicBezTo>
                    <a:cubicBezTo>
                      <a:pt x="2" y="15"/>
                      <a:pt x="1" y="14"/>
                      <a:pt x="1" y="12"/>
                    </a:cubicBezTo>
                    <a:close/>
                    <a:moveTo>
                      <a:pt x="6" y="10"/>
                    </a:moveTo>
                    <a:cubicBezTo>
                      <a:pt x="6" y="9"/>
                      <a:pt x="5" y="8"/>
                      <a:pt x="5" y="7"/>
                    </a:cubicBezTo>
                    <a:cubicBezTo>
                      <a:pt x="4" y="7"/>
                      <a:pt x="3" y="6"/>
                      <a:pt x="2" y="7"/>
                    </a:cubicBezTo>
                    <a:cubicBezTo>
                      <a:pt x="2" y="7"/>
                      <a:pt x="1" y="8"/>
                      <a:pt x="1" y="8"/>
                    </a:cubicBezTo>
                    <a:cubicBezTo>
                      <a:pt x="1" y="9"/>
                      <a:pt x="1" y="10"/>
                      <a:pt x="2" y="12"/>
                    </a:cubicBezTo>
                    <a:cubicBezTo>
                      <a:pt x="2" y="13"/>
                      <a:pt x="3" y="14"/>
                      <a:pt x="4" y="15"/>
                    </a:cubicBezTo>
                    <a:cubicBezTo>
                      <a:pt x="4" y="16"/>
                      <a:pt x="5" y="16"/>
                      <a:pt x="6" y="15"/>
                    </a:cubicBezTo>
                    <a:cubicBezTo>
                      <a:pt x="6" y="15"/>
                      <a:pt x="7" y="15"/>
                      <a:pt x="7" y="14"/>
                    </a:cubicBezTo>
                    <a:cubicBezTo>
                      <a:pt x="7" y="13"/>
                      <a:pt x="7" y="12"/>
                      <a:pt x="6" y="10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6" name="Freeform 20240">
                <a:extLst>
                  <a:ext uri="{FF2B5EF4-FFF2-40B4-BE49-F238E27FC236}">
                    <a16:creationId xmlns:a16="http://schemas.microsoft.com/office/drawing/2014/main" id="{6144CA7B-C473-7B78-52BB-8B7322B18C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4257675"/>
                <a:ext cx="88900" cy="44450"/>
              </a:xfrm>
              <a:custGeom>
                <a:avLst/>
                <a:gdLst>
                  <a:gd name="T0" fmla="*/ 20 w 24"/>
                  <a:gd name="T1" fmla="*/ 0 h 12"/>
                  <a:gd name="T2" fmla="*/ 22 w 24"/>
                  <a:gd name="T3" fmla="*/ 0 h 12"/>
                  <a:gd name="T4" fmla="*/ 22 w 24"/>
                  <a:gd name="T5" fmla="*/ 8 h 12"/>
                  <a:gd name="T6" fmla="*/ 22 w 24"/>
                  <a:gd name="T7" fmla="*/ 10 h 12"/>
                  <a:gd name="T8" fmla="*/ 22 w 24"/>
                  <a:gd name="T9" fmla="*/ 10 h 12"/>
                  <a:gd name="T10" fmla="*/ 24 w 24"/>
                  <a:gd name="T11" fmla="*/ 8 h 12"/>
                  <a:gd name="T12" fmla="*/ 24 w 24"/>
                  <a:gd name="T13" fmla="*/ 9 h 12"/>
                  <a:gd name="T14" fmla="*/ 21 w 24"/>
                  <a:gd name="T15" fmla="*/ 12 h 12"/>
                  <a:gd name="T16" fmla="*/ 20 w 24"/>
                  <a:gd name="T17" fmla="*/ 12 h 12"/>
                  <a:gd name="T18" fmla="*/ 20 w 24"/>
                  <a:gd name="T19" fmla="*/ 0 h 12"/>
                  <a:gd name="T20" fmla="*/ 12 w 24"/>
                  <a:gd name="T21" fmla="*/ 12 h 12"/>
                  <a:gd name="T22" fmla="*/ 10 w 24"/>
                  <a:gd name="T23" fmla="*/ 11 h 12"/>
                  <a:gd name="T24" fmla="*/ 9 w 24"/>
                  <a:gd name="T25" fmla="*/ 9 h 12"/>
                  <a:gd name="T26" fmla="*/ 10 w 24"/>
                  <a:gd name="T27" fmla="*/ 8 h 12"/>
                  <a:gd name="T28" fmla="*/ 11 w 24"/>
                  <a:gd name="T29" fmla="*/ 6 h 12"/>
                  <a:gd name="T30" fmla="*/ 9 w 24"/>
                  <a:gd name="T31" fmla="*/ 5 h 12"/>
                  <a:gd name="T32" fmla="*/ 9 w 24"/>
                  <a:gd name="T33" fmla="*/ 3 h 12"/>
                  <a:gd name="T34" fmla="*/ 10 w 24"/>
                  <a:gd name="T35" fmla="*/ 1 h 12"/>
                  <a:gd name="T36" fmla="*/ 12 w 24"/>
                  <a:gd name="T37" fmla="*/ 0 h 12"/>
                  <a:gd name="T38" fmla="*/ 15 w 24"/>
                  <a:gd name="T39" fmla="*/ 1 h 12"/>
                  <a:gd name="T40" fmla="*/ 16 w 24"/>
                  <a:gd name="T41" fmla="*/ 3 h 12"/>
                  <a:gd name="T42" fmla="*/ 14 w 24"/>
                  <a:gd name="T43" fmla="*/ 6 h 12"/>
                  <a:gd name="T44" fmla="*/ 15 w 24"/>
                  <a:gd name="T45" fmla="*/ 7 h 12"/>
                  <a:gd name="T46" fmla="*/ 16 w 24"/>
                  <a:gd name="T47" fmla="*/ 9 h 12"/>
                  <a:gd name="T48" fmla="*/ 15 w 24"/>
                  <a:gd name="T49" fmla="*/ 11 h 12"/>
                  <a:gd name="T50" fmla="*/ 12 w 24"/>
                  <a:gd name="T51" fmla="*/ 12 h 12"/>
                  <a:gd name="T52" fmla="*/ 15 w 24"/>
                  <a:gd name="T53" fmla="*/ 3 h 12"/>
                  <a:gd name="T54" fmla="*/ 14 w 24"/>
                  <a:gd name="T55" fmla="*/ 2 h 12"/>
                  <a:gd name="T56" fmla="*/ 12 w 24"/>
                  <a:gd name="T57" fmla="*/ 1 h 12"/>
                  <a:gd name="T58" fmla="*/ 11 w 24"/>
                  <a:gd name="T59" fmla="*/ 2 h 12"/>
                  <a:gd name="T60" fmla="*/ 10 w 24"/>
                  <a:gd name="T61" fmla="*/ 3 h 12"/>
                  <a:gd name="T62" fmla="*/ 11 w 24"/>
                  <a:gd name="T63" fmla="*/ 5 h 12"/>
                  <a:gd name="T64" fmla="*/ 13 w 24"/>
                  <a:gd name="T65" fmla="*/ 6 h 12"/>
                  <a:gd name="T66" fmla="*/ 14 w 24"/>
                  <a:gd name="T67" fmla="*/ 5 h 12"/>
                  <a:gd name="T68" fmla="*/ 15 w 24"/>
                  <a:gd name="T69" fmla="*/ 3 h 12"/>
                  <a:gd name="T70" fmla="*/ 12 w 24"/>
                  <a:gd name="T71" fmla="*/ 11 h 12"/>
                  <a:gd name="T72" fmla="*/ 14 w 24"/>
                  <a:gd name="T73" fmla="*/ 10 h 12"/>
                  <a:gd name="T74" fmla="*/ 15 w 24"/>
                  <a:gd name="T75" fmla="*/ 9 h 12"/>
                  <a:gd name="T76" fmla="*/ 14 w 24"/>
                  <a:gd name="T77" fmla="*/ 8 h 12"/>
                  <a:gd name="T78" fmla="*/ 12 w 24"/>
                  <a:gd name="T79" fmla="*/ 7 h 12"/>
                  <a:gd name="T80" fmla="*/ 11 w 24"/>
                  <a:gd name="T81" fmla="*/ 8 h 12"/>
                  <a:gd name="T82" fmla="*/ 10 w 24"/>
                  <a:gd name="T83" fmla="*/ 9 h 12"/>
                  <a:gd name="T84" fmla="*/ 11 w 24"/>
                  <a:gd name="T85" fmla="*/ 10 h 12"/>
                  <a:gd name="T86" fmla="*/ 12 w 24"/>
                  <a:gd name="T87" fmla="*/ 11 h 12"/>
                  <a:gd name="T88" fmla="*/ 0 w 24"/>
                  <a:gd name="T89" fmla="*/ 6 h 12"/>
                  <a:gd name="T90" fmla="*/ 1 w 24"/>
                  <a:gd name="T91" fmla="*/ 2 h 12"/>
                  <a:gd name="T92" fmla="*/ 4 w 24"/>
                  <a:gd name="T93" fmla="*/ 0 h 12"/>
                  <a:gd name="T94" fmla="*/ 6 w 24"/>
                  <a:gd name="T95" fmla="*/ 2 h 12"/>
                  <a:gd name="T96" fmla="*/ 7 w 24"/>
                  <a:gd name="T97" fmla="*/ 6 h 12"/>
                  <a:gd name="T98" fmla="*/ 6 w 24"/>
                  <a:gd name="T99" fmla="*/ 10 h 12"/>
                  <a:gd name="T100" fmla="*/ 4 w 24"/>
                  <a:gd name="T101" fmla="*/ 12 h 12"/>
                  <a:gd name="T102" fmla="*/ 1 w 24"/>
                  <a:gd name="T103" fmla="*/ 10 h 12"/>
                  <a:gd name="T104" fmla="*/ 0 w 24"/>
                  <a:gd name="T105" fmla="*/ 6 h 12"/>
                  <a:gd name="T106" fmla="*/ 6 w 24"/>
                  <a:gd name="T107" fmla="*/ 6 h 12"/>
                  <a:gd name="T108" fmla="*/ 5 w 24"/>
                  <a:gd name="T109" fmla="*/ 2 h 12"/>
                  <a:gd name="T110" fmla="*/ 4 w 24"/>
                  <a:gd name="T111" fmla="*/ 1 h 12"/>
                  <a:gd name="T112" fmla="*/ 2 w 24"/>
                  <a:gd name="T113" fmla="*/ 2 h 12"/>
                  <a:gd name="T114" fmla="*/ 1 w 24"/>
                  <a:gd name="T115" fmla="*/ 6 h 12"/>
                  <a:gd name="T116" fmla="*/ 2 w 24"/>
                  <a:gd name="T117" fmla="*/ 9 h 12"/>
                  <a:gd name="T118" fmla="*/ 4 w 24"/>
                  <a:gd name="T119" fmla="*/ 11 h 12"/>
                  <a:gd name="T120" fmla="*/ 5 w 24"/>
                  <a:gd name="T121" fmla="*/ 10 h 12"/>
                  <a:gd name="T122" fmla="*/ 6 w 24"/>
                  <a:gd name="T1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12">
                    <a:moveTo>
                      <a:pt x="20" y="0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3" y="9"/>
                      <a:pt x="24" y="8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lnTo>
                      <a:pt x="20" y="0"/>
                    </a:lnTo>
                    <a:close/>
                    <a:moveTo>
                      <a:pt x="12" y="12"/>
                    </a:moveTo>
                    <a:cubicBezTo>
                      <a:pt x="11" y="12"/>
                      <a:pt x="11" y="11"/>
                      <a:pt x="10" y="11"/>
                    </a:cubicBezTo>
                    <a:cubicBezTo>
                      <a:pt x="9" y="11"/>
                      <a:pt x="9" y="10"/>
                      <a:pt x="9" y="9"/>
                    </a:cubicBezTo>
                    <a:cubicBezTo>
                      <a:pt x="9" y="8"/>
                      <a:pt x="9" y="8"/>
                      <a:pt x="10" y="8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9" y="4"/>
                      <a:pt x="9" y="4"/>
                      <a:pt x="9" y="3"/>
                    </a:cubicBezTo>
                    <a:cubicBezTo>
                      <a:pt x="9" y="2"/>
                      <a:pt x="9" y="2"/>
                      <a:pt x="10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4" y="0"/>
                      <a:pt x="15" y="0"/>
                      <a:pt x="15" y="1"/>
                    </a:cubicBezTo>
                    <a:cubicBezTo>
                      <a:pt x="16" y="2"/>
                      <a:pt x="16" y="2"/>
                      <a:pt x="16" y="3"/>
                    </a:cubicBezTo>
                    <a:cubicBezTo>
                      <a:pt x="16" y="5"/>
                      <a:pt x="15" y="6"/>
                      <a:pt x="14" y="6"/>
                    </a:cubicBezTo>
                    <a:cubicBezTo>
                      <a:pt x="14" y="7"/>
                      <a:pt x="15" y="7"/>
                      <a:pt x="15" y="7"/>
                    </a:cubicBezTo>
                    <a:cubicBezTo>
                      <a:pt x="16" y="8"/>
                      <a:pt x="16" y="8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4" y="11"/>
                      <a:pt x="13" y="12"/>
                      <a:pt x="12" y="12"/>
                    </a:cubicBezTo>
                    <a:close/>
                    <a:moveTo>
                      <a:pt x="15" y="3"/>
                    </a:moveTo>
                    <a:cubicBezTo>
                      <a:pt x="15" y="3"/>
                      <a:pt x="15" y="2"/>
                      <a:pt x="14" y="2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12" y="1"/>
                      <a:pt x="11" y="1"/>
                      <a:pt x="11" y="2"/>
                    </a:cubicBezTo>
                    <a:cubicBezTo>
                      <a:pt x="10" y="2"/>
                      <a:pt x="10" y="3"/>
                      <a:pt x="10" y="3"/>
                    </a:cubicBezTo>
                    <a:cubicBezTo>
                      <a:pt x="10" y="4"/>
                      <a:pt x="10" y="4"/>
                      <a:pt x="11" y="5"/>
                    </a:cubicBezTo>
                    <a:cubicBezTo>
                      <a:pt x="11" y="5"/>
                      <a:pt x="12" y="5"/>
                      <a:pt x="13" y="6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4"/>
                      <a:pt x="15" y="4"/>
                      <a:pt x="15" y="3"/>
                    </a:cubicBezTo>
                    <a:close/>
                    <a:moveTo>
                      <a:pt x="12" y="11"/>
                    </a:moveTo>
                    <a:cubicBezTo>
                      <a:pt x="13" y="11"/>
                      <a:pt x="14" y="11"/>
                      <a:pt x="14" y="10"/>
                    </a:cubicBezTo>
                    <a:cubicBezTo>
                      <a:pt x="14" y="10"/>
                      <a:pt x="15" y="9"/>
                      <a:pt x="15" y="9"/>
                    </a:cubicBezTo>
                    <a:cubicBezTo>
                      <a:pt x="15" y="9"/>
                      <a:pt x="14" y="8"/>
                      <a:pt x="14" y="8"/>
                    </a:cubicBezTo>
                    <a:cubicBezTo>
                      <a:pt x="14" y="7"/>
                      <a:pt x="13" y="7"/>
                      <a:pt x="12" y="7"/>
                    </a:cubicBezTo>
                    <a:cubicBezTo>
                      <a:pt x="12" y="7"/>
                      <a:pt x="11" y="7"/>
                      <a:pt x="11" y="8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1" y="11"/>
                      <a:pt x="12" y="11"/>
                      <a:pt x="12" y="11"/>
                    </a:cubicBezTo>
                    <a:close/>
                    <a:moveTo>
                      <a:pt x="0" y="6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7" y="3"/>
                      <a:pt x="7" y="4"/>
                      <a:pt x="7" y="6"/>
                    </a:cubicBezTo>
                    <a:cubicBezTo>
                      <a:pt x="7" y="8"/>
                      <a:pt x="7" y="9"/>
                      <a:pt x="6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2" y="12"/>
                      <a:pt x="1" y="11"/>
                      <a:pt x="1" y="10"/>
                    </a:cubicBezTo>
                    <a:cubicBezTo>
                      <a:pt x="0" y="9"/>
                      <a:pt x="0" y="8"/>
                      <a:pt x="0" y="6"/>
                    </a:cubicBezTo>
                    <a:close/>
                    <a:moveTo>
                      <a:pt x="6" y="6"/>
                    </a:moveTo>
                    <a:cubicBezTo>
                      <a:pt x="6" y="4"/>
                      <a:pt x="6" y="3"/>
                      <a:pt x="5" y="2"/>
                    </a:cubicBezTo>
                    <a:cubicBezTo>
                      <a:pt x="5" y="2"/>
                      <a:pt x="4" y="1"/>
                      <a:pt x="4" y="1"/>
                    </a:cubicBezTo>
                    <a:cubicBezTo>
                      <a:pt x="3" y="1"/>
                      <a:pt x="2" y="2"/>
                      <a:pt x="2" y="2"/>
                    </a:cubicBezTo>
                    <a:cubicBezTo>
                      <a:pt x="1" y="3"/>
                      <a:pt x="1" y="4"/>
                      <a:pt x="1" y="6"/>
                    </a:cubicBezTo>
                    <a:cubicBezTo>
                      <a:pt x="1" y="8"/>
                      <a:pt x="1" y="9"/>
                      <a:pt x="2" y="9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4" y="11"/>
                      <a:pt x="5" y="10"/>
                      <a:pt x="5" y="10"/>
                    </a:cubicBezTo>
                    <a:cubicBezTo>
                      <a:pt x="6" y="9"/>
                      <a:pt x="6" y="8"/>
                      <a:pt x="6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7" name="Freeform 20241">
                <a:extLst>
                  <a:ext uri="{FF2B5EF4-FFF2-40B4-BE49-F238E27FC236}">
                    <a16:creationId xmlns:a16="http://schemas.microsoft.com/office/drawing/2014/main" id="{B90D82C1-7F41-F870-0ECC-FDB9FAF7E1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7701" y="4187825"/>
                <a:ext cx="96838" cy="66675"/>
              </a:xfrm>
              <a:custGeom>
                <a:avLst/>
                <a:gdLst>
                  <a:gd name="T0" fmla="*/ 19 w 26"/>
                  <a:gd name="T1" fmla="*/ 6 h 18"/>
                  <a:gd name="T2" fmla="*/ 26 w 26"/>
                  <a:gd name="T3" fmla="*/ 8 h 18"/>
                  <a:gd name="T4" fmla="*/ 26 w 26"/>
                  <a:gd name="T5" fmla="*/ 9 h 18"/>
                  <a:gd name="T6" fmla="*/ 22 w 26"/>
                  <a:gd name="T7" fmla="*/ 11 h 18"/>
                  <a:gd name="T8" fmla="*/ 20 w 26"/>
                  <a:gd name="T9" fmla="*/ 12 h 18"/>
                  <a:gd name="T10" fmla="*/ 19 w 26"/>
                  <a:gd name="T11" fmla="*/ 13 h 18"/>
                  <a:gd name="T12" fmla="*/ 18 w 26"/>
                  <a:gd name="T13" fmla="*/ 14 h 18"/>
                  <a:gd name="T14" fmla="*/ 18 w 26"/>
                  <a:gd name="T15" fmla="*/ 16 h 18"/>
                  <a:gd name="T16" fmla="*/ 20 w 26"/>
                  <a:gd name="T17" fmla="*/ 17 h 18"/>
                  <a:gd name="T18" fmla="*/ 21 w 26"/>
                  <a:gd name="T19" fmla="*/ 17 h 18"/>
                  <a:gd name="T20" fmla="*/ 22 w 26"/>
                  <a:gd name="T21" fmla="*/ 17 h 18"/>
                  <a:gd name="T22" fmla="*/ 23 w 26"/>
                  <a:gd name="T23" fmla="*/ 18 h 18"/>
                  <a:gd name="T24" fmla="*/ 19 w 26"/>
                  <a:gd name="T25" fmla="*/ 18 h 18"/>
                  <a:gd name="T26" fmla="*/ 17 w 26"/>
                  <a:gd name="T27" fmla="*/ 16 h 18"/>
                  <a:gd name="T28" fmla="*/ 17 w 26"/>
                  <a:gd name="T29" fmla="*/ 14 h 18"/>
                  <a:gd name="T30" fmla="*/ 18 w 26"/>
                  <a:gd name="T31" fmla="*/ 12 h 18"/>
                  <a:gd name="T32" fmla="*/ 21 w 26"/>
                  <a:gd name="T33" fmla="*/ 10 h 18"/>
                  <a:gd name="T34" fmla="*/ 24 w 26"/>
                  <a:gd name="T35" fmla="*/ 9 h 18"/>
                  <a:gd name="T36" fmla="*/ 24 w 26"/>
                  <a:gd name="T37" fmla="*/ 9 h 18"/>
                  <a:gd name="T38" fmla="*/ 19 w 26"/>
                  <a:gd name="T39" fmla="*/ 7 h 18"/>
                  <a:gd name="T40" fmla="*/ 19 w 26"/>
                  <a:gd name="T41" fmla="*/ 6 h 18"/>
                  <a:gd name="T42" fmla="*/ 9 w 26"/>
                  <a:gd name="T43" fmla="*/ 8 h 18"/>
                  <a:gd name="T44" fmla="*/ 11 w 26"/>
                  <a:gd name="T45" fmla="*/ 4 h 18"/>
                  <a:gd name="T46" fmla="*/ 15 w 26"/>
                  <a:gd name="T47" fmla="*/ 4 h 18"/>
                  <a:gd name="T48" fmla="*/ 17 w 26"/>
                  <a:gd name="T49" fmla="*/ 6 h 18"/>
                  <a:gd name="T50" fmla="*/ 16 w 26"/>
                  <a:gd name="T51" fmla="*/ 10 h 18"/>
                  <a:gd name="T52" fmla="*/ 14 w 26"/>
                  <a:gd name="T53" fmla="*/ 14 h 18"/>
                  <a:gd name="T54" fmla="*/ 11 w 26"/>
                  <a:gd name="T55" fmla="*/ 15 h 18"/>
                  <a:gd name="T56" fmla="*/ 9 w 26"/>
                  <a:gd name="T57" fmla="*/ 12 h 18"/>
                  <a:gd name="T58" fmla="*/ 9 w 26"/>
                  <a:gd name="T59" fmla="*/ 8 h 18"/>
                  <a:gd name="T60" fmla="*/ 15 w 26"/>
                  <a:gd name="T61" fmla="*/ 10 h 18"/>
                  <a:gd name="T62" fmla="*/ 16 w 26"/>
                  <a:gd name="T63" fmla="*/ 6 h 18"/>
                  <a:gd name="T64" fmla="*/ 14 w 26"/>
                  <a:gd name="T65" fmla="*/ 5 h 18"/>
                  <a:gd name="T66" fmla="*/ 12 w 26"/>
                  <a:gd name="T67" fmla="*/ 5 h 18"/>
                  <a:gd name="T68" fmla="*/ 10 w 26"/>
                  <a:gd name="T69" fmla="*/ 8 h 18"/>
                  <a:gd name="T70" fmla="*/ 10 w 26"/>
                  <a:gd name="T71" fmla="*/ 12 h 18"/>
                  <a:gd name="T72" fmla="*/ 11 w 26"/>
                  <a:gd name="T73" fmla="*/ 14 h 18"/>
                  <a:gd name="T74" fmla="*/ 13 w 26"/>
                  <a:gd name="T75" fmla="*/ 13 h 18"/>
                  <a:gd name="T76" fmla="*/ 15 w 26"/>
                  <a:gd name="T77" fmla="*/ 10 h 18"/>
                  <a:gd name="T78" fmla="*/ 1 w 26"/>
                  <a:gd name="T79" fmla="*/ 5 h 18"/>
                  <a:gd name="T80" fmla="*/ 3 w 26"/>
                  <a:gd name="T81" fmla="*/ 1 h 18"/>
                  <a:gd name="T82" fmla="*/ 6 w 26"/>
                  <a:gd name="T83" fmla="*/ 1 h 18"/>
                  <a:gd name="T84" fmla="*/ 8 w 26"/>
                  <a:gd name="T85" fmla="*/ 3 h 18"/>
                  <a:gd name="T86" fmla="*/ 8 w 26"/>
                  <a:gd name="T87" fmla="*/ 7 h 18"/>
                  <a:gd name="T88" fmla="*/ 5 w 26"/>
                  <a:gd name="T89" fmla="*/ 11 h 18"/>
                  <a:gd name="T90" fmla="*/ 2 w 26"/>
                  <a:gd name="T91" fmla="*/ 12 h 18"/>
                  <a:gd name="T92" fmla="*/ 0 w 26"/>
                  <a:gd name="T93" fmla="*/ 9 h 18"/>
                  <a:gd name="T94" fmla="*/ 1 w 26"/>
                  <a:gd name="T95" fmla="*/ 5 h 18"/>
                  <a:gd name="T96" fmla="*/ 6 w 26"/>
                  <a:gd name="T97" fmla="*/ 7 h 18"/>
                  <a:gd name="T98" fmla="*/ 7 w 26"/>
                  <a:gd name="T99" fmla="*/ 3 h 18"/>
                  <a:gd name="T100" fmla="*/ 6 w 26"/>
                  <a:gd name="T101" fmla="*/ 2 h 18"/>
                  <a:gd name="T102" fmla="*/ 4 w 26"/>
                  <a:gd name="T103" fmla="*/ 2 h 18"/>
                  <a:gd name="T104" fmla="*/ 2 w 26"/>
                  <a:gd name="T105" fmla="*/ 5 h 18"/>
                  <a:gd name="T106" fmla="*/ 1 w 26"/>
                  <a:gd name="T107" fmla="*/ 9 h 18"/>
                  <a:gd name="T108" fmla="*/ 3 w 26"/>
                  <a:gd name="T109" fmla="*/ 10 h 18"/>
                  <a:gd name="T110" fmla="*/ 5 w 26"/>
                  <a:gd name="T111" fmla="*/ 10 h 18"/>
                  <a:gd name="T112" fmla="*/ 6 w 26"/>
                  <a:gd name="T113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6" h="18">
                    <a:moveTo>
                      <a:pt x="19" y="6"/>
                    </a:moveTo>
                    <a:cubicBezTo>
                      <a:pt x="26" y="8"/>
                      <a:pt x="26" y="8"/>
                      <a:pt x="26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2"/>
                      <a:pt x="20" y="12"/>
                      <a:pt x="20" y="12"/>
                    </a:cubicBezTo>
                    <a:cubicBezTo>
                      <a:pt x="20" y="13"/>
                      <a:pt x="19" y="13"/>
                      <a:pt x="19" y="13"/>
                    </a:cubicBezTo>
                    <a:cubicBezTo>
                      <a:pt x="19" y="13"/>
                      <a:pt x="18" y="14"/>
                      <a:pt x="18" y="14"/>
                    </a:cubicBezTo>
                    <a:cubicBezTo>
                      <a:pt x="18" y="15"/>
                      <a:pt x="18" y="15"/>
                      <a:pt x="18" y="16"/>
                    </a:cubicBezTo>
                    <a:cubicBezTo>
                      <a:pt x="19" y="16"/>
                      <a:pt x="19" y="16"/>
                      <a:pt x="20" y="17"/>
                    </a:cubicBezTo>
                    <a:cubicBezTo>
                      <a:pt x="20" y="17"/>
                      <a:pt x="20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2" y="18"/>
                      <a:pt x="20" y="18"/>
                      <a:pt x="19" y="18"/>
                    </a:cubicBezTo>
                    <a:cubicBezTo>
                      <a:pt x="18" y="17"/>
                      <a:pt x="18" y="17"/>
                      <a:pt x="17" y="16"/>
                    </a:cubicBezTo>
                    <a:cubicBezTo>
                      <a:pt x="17" y="15"/>
                      <a:pt x="17" y="15"/>
                      <a:pt x="17" y="14"/>
                    </a:cubicBezTo>
                    <a:cubicBezTo>
                      <a:pt x="17" y="13"/>
                      <a:pt x="18" y="12"/>
                      <a:pt x="18" y="12"/>
                    </a:cubicBezTo>
                    <a:cubicBezTo>
                      <a:pt x="19" y="11"/>
                      <a:pt x="20" y="11"/>
                      <a:pt x="21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19" y="7"/>
                      <a:pt x="19" y="7"/>
                      <a:pt x="19" y="7"/>
                    </a:cubicBezTo>
                    <a:lnTo>
                      <a:pt x="19" y="6"/>
                    </a:lnTo>
                    <a:close/>
                    <a:moveTo>
                      <a:pt x="9" y="8"/>
                    </a:moveTo>
                    <a:cubicBezTo>
                      <a:pt x="10" y="6"/>
                      <a:pt x="11" y="5"/>
                      <a:pt x="11" y="4"/>
                    </a:cubicBezTo>
                    <a:cubicBezTo>
                      <a:pt x="12" y="3"/>
                      <a:pt x="13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ubicBezTo>
                      <a:pt x="17" y="7"/>
                      <a:pt x="17" y="9"/>
                      <a:pt x="16" y="10"/>
                    </a:cubicBezTo>
                    <a:cubicBezTo>
                      <a:pt x="15" y="12"/>
                      <a:pt x="15" y="14"/>
                      <a:pt x="14" y="14"/>
                    </a:cubicBezTo>
                    <a:cubicBezTo>
                      <a:pt x="13" y="15"/>
                      <a:pt x="12" y="15"/>
                      <a:pt x="11" y="15"/>
                    </a:cubicBezTo>
                    <a:cubicBezTo>
                      <a:pt x="9" y="14"/>
                      <a:pt x="9" y="13"/>
                      <a:pt x="9" y="12"/>
                    </a:cubicBezTo>
                    <a:cubicBezTo>
                      <a:pt x="8" y="11"/>
                      <a:pt x="8" y="10"/>
                      <a:pt x="9" y="8"/>
                    </a:cubicBezTo>
                    <a:close/>
                    <a:moveTo>
                      <a:pt x="15" y="10"/>
                    </a:moveTo>
                    <a:cubicBezTo>
                      <a:pt x="15" y="8"/>
                      <a:pt x="16" y="7"/>
                      <a:pt x="16" y="6"/>
                    </a:cubicBezTo>
                    <a:cubicBezTo>
                      <a:pt x="15" y="6"/>
                      <a:pt x="15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1" y="6"/>
                      <a:pt x="11" y="7"/>
                      <a:pt x="10" y="8"/>
                    </a:cubicBezTo>
                    <a:cubicBezTo>
                      <a:pt x="10" y="10"/>
                      <a:pt x="10" y="11"/>
                      <a:pt x="10" y="12"/>
                    </a:cubicBezTo>
                    <a:cubicBezTo>
                      <a:pt x="10" y="13"/>
                      <a:pt x="10" y="13"/>
                      <a:pt x="11" y="14"/>
                    </a:cubicBezTo>
                    <a:cubicBezTo>
                      <a:pt x="12" y="14"/>
                      <a:pt x="12" y="14"/>
                      <a:pt x="13" y="13"/>
                    </a:cubicBezTo>
                    <a:cubicBezTo>
                      <a:pt x="14" y="13"/>
                      <a:pt x="14" y="12"/>
                      <a:pt x="15" y="10"/>
                    </a:cubicBezTo>
                    <a:close/>
                    <a:moveTo>
                      <a:pt x="1" y="5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7" y="1"/>
                      <a:pt x="8" y="2"/>
                      <a:pt x="8" y="3"/>
                    </a:cubicBezTo>
                    <a:cubicBezTo>
                      <a:pt x="8" y="4"/>
                      <a:pt x="8" y="6"/>
                      <a:pt x="8" y="7"/>
                    </a:cubicBezTo>
                    <a:cubicBezTo>
                      <a:pt x="7" y="9"/>
                      <a:pt x="6" y="10"/>
                      <a:pt x="5" y="11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1"/>
                      <a:pt x="0" y="10"/>
                      <a:pt x="0" y="9"/>
                    </a:cubicBezTo>
                    <a:cubicBezTo>
                      <a:pt x="0" y="8"/>
                      <a:pt x="0" y="7"/>
                      <a:pt x="1" y="5"/>
                    </a:cubicBezTo>
                    <a:close/>
                    <a:moveTo>
                      <a:pt x="6" y="7"/>
                    </a:moveTo>
                    <a:cubicBezTo>
                      <a:pt x="7" y="5"/>
                      <a:pt x="7" y="4"/>
                      <a:pt x="7" y="3"/>
                    </a:cubicBezTo>
                    <a:cubicBezTo>
                      <a:pt x="7" y="3"/>
                      <a:pt x="7" y="2"/>
                      <a:pt x="6" y="2"/>
                    </a:cubicBezTo>
                    <a:cubicBezTo>
                      <a:pt x="5" y="1"/>
                      <a:pt x="4" y="2"/>
                      <a:pt x="4" y="2"/>
                    </a:cubicBezTo>
                    <a:cubicBezTo>
                      <a:pt x="3" y="3"/>
                      <a:pt x="2" y="4"/>
                      <a:pt x="2" y="5"/>
                    </a:cubicBezTo>
                    <a:cubicBezTo>
                      <a:pt x="1" y="7"/>
                      <a:pt x="1" y="8"/>
                      <a:pt x="1" y="9"/>
                    </a:cubicBezTo>
                    <a:cubicBezTo>
                      <a:pt x="1" y="10"/>
                      <a:pt x="2" y="10"/>
                      <a:pt x="3" y="10"/>
                    </a:cubicBezTo>
                    <a:cubicBezTo>
                      <a:pt x="3" y="11"/>
                      <a:pt x="4" y="11"/>
                      <a:pt x="5" y="10"/>
                    </a:cubicBezTo>
                    <a:cubicBezTo>
                      <a:pt x="5" y="10"/>
                      <a:pt x="6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8" name="Freeform 20242">
                <a:extLst>
                  <a:ext uri="{FF2B5EF4-FFF2-40B4-BE49-F238E27FC236}">
                    <a16:creationId xmlns:a16="http://schemas.microsoft.com/office/drawing/2014/main" id="{368F17DB-1F12-6162-0A04-2F8C47228A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4011613"/>
                <a:ext cx="92075" cy="84138"/>
              </a:xfrm>
              <a:custGeom>
                <a:avLst/>
                <a:gdLst>
                  <a:gd name="T0" fmla="*/ 19 w 25"/>
                  <a:gd name="T1" fmla="*/ 10 h 23"/>
                  <a:gd name="T2" fmla="*/ 25 w 25"/>
                  <a:gd name="T3" fmla="*/ 15 h 23"/>
                  <a:gd name="T4" fmla="*/ 24 w 25"/>
                  <a:gd name="T5" fmla="*/ 16 h 23"/>
                  <a:gd name="T6" fmla="*/ 20 w 25"/>
                  <a:gd name="T7" fmla="*/ 16 h 23"/>
                  <a:gd name="T8" fmla="*/ 17 w 25"/>
                  <a:gd name="T9" fmla="*/ 16 h 23"/>
                  <a:gd name="T10" fmla="*/ 16 w 25"/>
                  <a:gd name="T11" fmla="*/ 17 h 23"/>
                  <a:gd name="T12" fmla="*/ 15 w 25"/>
                  <a:gd name="T13" fmla="*/ 18 h 23"/>
                  <a:gd name="T14" fmla="*/ 15 w 25"/>
                  <a:gd name="T15" fmla="*/ 19 h 23"/>
                  <a:gd name="T16" fmla="*/ 15 w 25"/>
                  <a:gd name="T17" fmla="*/ 21 h 23"/>
                  <a:gd name="T18" fmla="*/ 17 w 25"/>
                  <a:gd name="T19" fmla="*/ 21 h 23"/>
                  <a:gd name="T20" fmla="*/ 18 w 25"/>
                  <a:gd name="T21" fmla="*/ 21 h 23"/>
                  <a:gd name="T22" fmla="*/ 18 w 25"/>
                  <a:gd name="T23" fmla="*/ 23 h 23"/>
                  <a:gd name="T24" fmla="*/ 15 w 25"/>
                  <a:gd name="T25" fmla="*/ 21 h 23"/>
                  <a:gd name="T26" fmla="*/ 13 w 25"/>
                  <a:gd name="T27" fmla="*/ 19 h 23"/>
                  <a:gd name="T28" fmla="*/ 14 w 25"/>
                  <a:gd name="T29" fmla="*/ 17 h 23"/>
                  <a:gd name="T30" fmla="*/ 16 w 25"/>
                  <a:gd name="T31" fmla="*/ 16 h 23"/>
                  <a:gd name="T32" fmla="*/ 19 w 25"/>
                  <a:gd name="T33" fmla="*/ 15 h 23"/>
                  <a:gd name="T34" fmla="*/ 23 w 25"/>
                  <a:gd name="T35" fmla="*/ 15 h 23"/>
                  <a:gd name="T36" fmla="*/ 23 w 25"/>
                  <a:gd name="T37" fmla="*/ 15 h 23"/>
                  <a:gd name="T38" fmla="*/ 18 w 25"/>
                  <a:gd name="T39" fmla="*/ 11 h 23"/>
                  <a:gd name="T40" fmla="*/ 19 w 25"/>
                  <a:gd name="T41" fmla="*/ 10 h 23"/>
                  <a:gd name="T42" fmla="*/ 12 w 25"/>
                  <a:gd name="T43" fmla="*/ 4 h 23"/>
                  <a:gd name="T44" fmla="*/ 18 w 25"/>
                  <a:gd name="T45" fmla="*/ 9 h 23"/>
                  <a:gd name="T46" fmla="*/ 17 w 25"/>
                  <a:gd name="T47" fmla="*/ 10 h 23"/>
                  <a:gd name="T48" fmla="*/ 13 w 25"/>
                  <a:gd name="T49" fmla="*/ 10 h 23"/>
                  <a:gd name="T50" fmla="*/ 10 w 25"/>
                  <a:gd name="T51" fmla="*/ 11 h 23"/>
                  <a:gd name="T52" fmla="*/ 9 w 25"/>
                  <a:gd name="T53" fmla="*/ 11 h 23"/>
                  <a:gd name="T54" fmla="*/ 8 w 25"/>
                  <a:gd name="T55" fmla="*/ 12 h 23"/>
                  <a:gd name="T56" fmla="*/ 8 w 25"/>
                  <a:gd name="T57" fmla="*/ 13 h 23"/>
                  <a:gd name="T58" fmla="*/ 9 w 25"/>
                  <a:gd name="T59" fmla="*/ 15 h 23"/>
                  <a:gd name="T60" fmla="*/ 10 w 25"/>
                  <a:gd name="T61" fmla="*/ 15 h 23"/>
                  <a:gd name="T62" fmla="*/ 11 w 25"/>
                  <a:gd name="T63" fmla="*/ 16 h 23"/>
                  <a:gd name="T64" fmla="*/ 11 w 25"/>
                  <a:gd name="T65" fmla="*/ 17 h 23"/>
                  <a:gd name="T66" fmla="*/ 8 w 25"/>
                  <a:gd name="T67" fmla="*/ 16 h 23"/>
                  <a:gd name="T68" fmla="*/ 7 w 25"/>
                  <a:gd name="T69" fmla="*/ 13 h 23"/>
                  <a:gd name="T70" fmla="*/ 7 w 25"/>
                  <a:gd name="T71" fmla="*/ 11 h 23"/>
                  <a:gd name="T72" fmla="*/ 9 w 25"/>
                  <a:gd name="T73" fmla="*/ 10 h 23"/>
                  <a:gd name="T74" fmla="*/ 12 w 25"/>
                  <a:gd name="T75" fmla="*/ 9 h 23"/>
                  <a:gd name="T76" fmla="*/ 16 w 25"/>
                  <a:gd name="T77" fmla="*/ 9 h 23"/>
                  <a:gd name="T78" fmla="*/ 16 w 25"/>
                  <a:gd name="T79" fmla="*/ 9 h 23"/>
                  <a:gd name="T80" fmla="*/ 12 w 25"/>
                  <a:gd name="T81" fmla="*/ 5 h 23"/>
                  <a:gd name="T82" fmla="*/ 12 w 25"/>
                  <a:gd name="T83" fmla="*/ 4 h 23"/>
                  <a:gd name="T84" fmla="*/ 2 w 25"/>
                  <a:gd name="T85" fmla="*/ 3 h 23"/>
                  <a:gd name="T86" fmla="*/ 5 w 25"/>
                  <a:gd name="T87" fmla="*/ 0 h 23"/>
                  <a:gd name="T88" fmla="*/ 8 w 25"/>
                  <a:gd name="T89" fmla="*/ 1 h 23"/>
                  <a:gd name="T90" fmla="*/ 9 w 25"/>
                  <a:gd name="T91" fmla="*/ 4 h 23"/>
                  <a:gd name="T92" fmla="*/ 7 w 25"/>
                  <a:gd name="T93" fmla="*/ 8 h 23"/>
                  <a:gd name="T94" fmla="*/ 4 w 25"/>
                  <a:gd name="T95" fmla="*/ 10 h 23"/>
                  <a:gd name="T96" fmla="*/ 1 w 25"/>
                  <a:gd name="T97" fmla="*/ 10 h 23"/>
                  <a:gd name="T98" fmla="*/ 0 w 25"/>
                  <a:gd name="T99" fmla="*/ 7 h 23"/>
                  <a:gd name="T100" fmla="*/ 2 w 25"/>
                  <a:gd name="T101" fmla="*/ 3 h 23"/>
                  <a:gd name="T102" fmla="*/ 6 w 25"/>
                  <a:gd name="T103" fmla="*/ 7 h 23"/>
                  <a:gd name="T104" fmla="*/ 8 w 25"/>
                  <a:gd name="T105" fmla="*/ 4 h 23"/>
                  <a:gd name="T106" fmla="*/ 8 w 25"/>
                  <a:gd name="T107" fmla="*/ 2 h 23"/>
                  <a:gd name="T108" fmla="*/ 5 w 25"/>
                  <a:gd name="T109" fmla="*/ 1 h 23"/>
                  <a:gd name="T110" fmla="*/ 3 w 25"/>
                  <a:gd name="T111" fmla="*/ 4 h 23"/>
                  <a:gd name="T112" fmla="*/ 1 w 25"/>
                  <a:gd name="T113" fmla="*/ 7 h 23"/>
                  <a:gd name="T114" fmla="*/ 2 w 25"/>
                  <a:gd name="T115" fmla="*/ 9 h 23"/>
                  <a:gd name="T116" fmla="*/ 4 w 25"/>
                  <a:gd name="T117" fmla="*/ 9 h 23"/>
                  <a:gd name="T118" fmla="*/ 6 w 25"/>
                  <a:gd name="T119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5" h="23">
                    <a:moveTo>
                      <a:pt x="19" y="10"/>
                    </a:move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9" y="16"/>
                      <a:pt x="18" y="16"/>
                      <a:pt x="17" y="16"/>
                    </a:cubicBezTo>
                    <a:cubicBezTo>
                      <a:pt x="17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8"/>
                    </a:cubicBezTo>
                    <a:cubicBezTo>
                      <a:pt x="15" y="18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1"/>
                    </a:cubicBezTo>
                    <a:cubicBezTo>
                      <a:pt x="16" y="21"/>
                      <a:pt x="16" y="21"/>
                      <a:pt x="17" y="21"/>
                    </a:cubicBezTo>
                    <a:cubicBezTo>
                      <a:pt x="17" y="21"/>
                      <a:pt x="18" y="21"/>
                      <a:pt x="18" y="21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6" y="22"/>
                      <a:pt x="15" y="21"/>
                    </a:cubicBezTo>
                    <a:cubicBezTo>
                      <a:pt x="14" y="21"/>
                      <a:pt x="14" y="20"/>
                      <a:pt x="13" y="19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17" y="15"/>
                      <a:pt x="18" y="15"/>
                      <a:pt x="19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18" y="11"/>
                      <a:pt x="18" y="11"/>
                      <a:pt x="18" y="11"/>
                    </a:cubicBezTo>
                    <a:lnTo>
                      <a:pt x="19" y="10"/>
                    </a:lnTo>
                    <a:close/>
                    <a:moveTo>
                      <a:pt x="12" y="4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2" y="10"/>
                      <a:pt x="11" y="11"/>
                      <a:pt x="10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8" y="13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5"/>
                    </a:cubicBezTo>
                    <a:cubicBezTo>
                      <a:pt x="10" y="16"/>
                      <a:pt x="11" y="16"/>
                      <a:pt x="11" y="16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6"/>
                      <a:pt x="8" y="16"/>
                    </a:cubicBezTo>
                    <a:cubicBezTo>
                      <a:pt x="7" y="15"/>
                      <a:pt x="7" y="14"/>
                      <a:pt x="7" y="13"/>
                    </a:cubicBezTo>
                    <a:cubicBezTo>
                      <a:pt x="6" y="13"/>
                      <a:pt x="7" y="12"/>
                      <a:pt x="7" y="11"/>
                    </a:cubicBezTo>
                    <a:cubicBezTo>
                      <a:pt x="8" y="11"/>
                      <a:pt x="8" y="10"/>
                      <a:pt x="9" y="10"/>
                    </a:cubicBezTo>
                    <a:cubicBezTo>
                      <a:pt x="10" y="10"/>
                      <a:pt x="11" y="9"/>
                      <a:pt x="12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2" y="5"/>
                      <a:pt x="12" y="5"/>
                      <a:pt x="12" y="5"/>
                    </a:cubicBezTo>
                    <a:lnTo>
                      <a:pt x="12" y="4"/>
                    </a:lnTo>
                    <a:close/>
                    <a:moveTo>
                      <a:pt x="2" y="3"/>
                    </a:moveTo>
                    <a:cubicBezTo>
                      <a:pt x="3" y="1"/>
                      <a:pt x="4" y="1"/>
                      <a:pt x="5" y="0"/>
                    </a:cubicBezTo>
                    <a:cubicBezTo>
                      <a:pt x="6" y="0"/>
                      <a:pt x="7" y="0"/>
                      <a:pt x="8" y="1"/>
                    </a:cubicBezTo>
                    <a:cubicBezTo>
                      <a:pt x="9" y="2"/>
                      <a:pt x="10" y="3"/>
                      <a:pt x="9" y="4"/>
                    </a:cubicBezTo>
                    <a:cubicBezTo>
                      <a:pt x="9" y="5"/>
                      <a:pt x="9" y="6"/>
                      <a:pt x="7" y="8"/>
                    </a:cubicBezTo>
                    <a:cubicBezTo>
                      <a:pt x="6" y="9"/>
                      <a:pt x="5" y="10"/>
                      <a:pt x="4" y="10"/>
                    </a:cubicBezTo>
                    <a:cubicBezTo>
                      <a:pt x="3" y="11"/>
                      <a:pt x="2" y="11"/>
                      <a:pt x="1" y="10"/>
                    </a:cubicBezTo>
                    <a:cubicBezTo>
                      <a:pt x="0" y="9"/>
                      <a:pt x="0" y="8"/>
                      <a:pt x="0" y="7"/>
                    </a:cubicBezTo>
                    <a:cubicBezTo>
                      <a:pt x="0" y="6"/>
                      <a:pt x="1" y="4"/>
                      <a:pt x="2" y="3"/>
                    </a:cubicBezTo>
                    <a:close/>
                    <a:moveTo>
                      <a:pt x="6" y="7"/>
                    </a:moveTo>
                    <a:cubicBezTo>
                      <a:pt x="7" y="6"/>
                      <a:pt x="8" y="5"/>
                      <a:pt x="8" y="4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2"/>
                      <a:pt x="4" y="3"/>
                      <a:pt x="3" y="4"/>
                    </a:cubicBezTo>
                    <a:cubicBezTo>
                      <a:pt x="2" y="5"/>
                      <a:pt x="1" y="6"/>
                      <a:pt x="1" y="7"/>
                    </a:cubicBezTo>
                    <a:cubicBezTo>
                      <a:pt x="1" y="8"/>
                      <a:pt x="1" y="8"/>
                      <a:pt x="2" y="9"/>
                    </a:cubicBezTo>
                    <a:cubicBezTo>
                      <a:pt x="2" y="9"/>
                      <a:pt x="3" y="10"/>
                      <a:pt x="4" y="9"/>
                    </a:cubicBezTo>
                    <a:cubicBezTo>
                      <a:pt x="4" y="9"/>
                      <a:pt x="5" y="8"/>
                      <a:pt x="6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09" name="Freeform 20243">
                <a:extLst>
                  <a:ext uri="{FF2B5EF4-FFF2-40B4-BE49-F238E27FC236}">
                    <a16:creationId xmlns:a16="http://schemas.microsoft.com/office/drawing/2014/main" id="{EB8F925F-A497-FB42-A89C-8C5CAFC15F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43513" y="3757613"/>
                <a:ext cx="76200" cy="92075"/>
              </a:xfrm>
              <a:custGeom>
                <a:avLst/>
                <a:gdLst>
                  <a:gd name="T0" fmla="*/ 17 w 21"/>
                  <a:gd name="T1" fmla="*/ 14 h 25"/>
                  <a:gd name="T2" fmla="*/ 21 w 21"/>
                  <a:gd name="T3" fmla="*/ 20 h 25"/>
                  <a:gd name="T4" fmla="*/ 20 w 21"/>
                  <a:gd name="T5" fmla="*/ 21 h 25"/>
                  <a:gd name="T6" fmla="*/ 16 w 21"/>
                  <a:gd name="T7" fmla="*/ 20 h 25"/>
                  <a:gd name="T8" fmla="*/ 13 w 21"/>
                  <a:gd name="T9" fmla="*/ 19 h 25"/>
                  <a:gd name="T10" fmla="*/ 12 w 21"/>
                  <a:gd name="T11" fmla="*/ 19 h 25"/>
                  <a:gd name="T12" fmla="*/ 11 w 21"/>
                  <a:gd name="T13" fmla="*/ 20 h 25"/>
                  <a:gd name="T14" fmla="*/ 10 w 21"/>
                  <a:gd name="T15" fmla="*/ 21 h 25"/>
                  <a:gd name="T16" fmla="*/ 10 w 21"/>
                  <a:gd name="T17" fmla="*/ 22 h 25"/>
                  <a:gd name="T18" fmla="*/ 11 w 21"/>
                  <a:gd name="T19" fmla="*/ 23 h 25"/>
                  <a:gd name="T20" fmla="*/ 13 w 21"/>
                  <a:gd name="T21" fmla="*/ 24 h 25"/>
                  <a:gd name="T22" fmla="*/ 12 w 21"/>
                  <a:gd name="T23" fmla="*/ 25 h 25"/>
                  <a:gd name="T24" fmla="*/ 9 w 21"/>
                  <a:gd name="T25" fmla="*/ 23 h 25"/>
                  <a:gd name="T26" fmla="*/ 9 w 21"/>
                  <a:gd name="T27" fmla="*/ 20 h 25"/>
                  <a:gd name="T28" fmla="*/ 10 w 21"/>
                  <a:gd name="T29" fmla="*/ 18 h 25"/>
                  <a:gd name="T30" fmla="*/ 12 w 21"/>
                  <a:gd name="T31" fmla="*/ 18 h 25"/>
                  <a:gd name="T32" fmla="*/ 16 w 21"/>
                  <a:gd name="T33" fmla="*/ 19 h 25"/>
                  <a:gd name="T34" fmla="*/ 19 w 21"/>
                  <a:gd name="T35" fmla="*/ 19 h 25"/>
                  <a:gd name="T36" fmla="*/ 19 w 21"/>
                  <a:gd name="T37" fmla="*/ 19 h 25"/>
                  <a:gd name="T38" fmla="*/ 16 w 21"/>
                  <a:gd name="T39" fmla="*/ 14 h 25"/>
                  <a:gd name="T40" fmla="*/ 17 w 21"/>
                  <a:gd name="T41" fmla="*/ 14 h 25"/>
                  <a:gd name="T42" fmla="*/ 10 w 21"/>
                  <a:gd name="T43" fmla="*/ 7 h 25"/>
                  <a:gd name="T44" fmla="*/ 11 w 21"/>
                  <a:gd name="T45" fmla="*/ 8 h 25"/>
                  <a:gd name="T46" fmla="*/ 13 w 21"/>
                  <a:gd name="T47" fmla="*/ 7 h 25"/>
                  <a:gd name="T48" fmla="*/ 14 w 21"/>
                  <a:gd name="T49" fmla="*/ 8 h 25"/>
                  <a:gd name="T50" fmla="*/ 12 w 21"/>
                  <a:gd name="T51" fmla="*/ 9 h 25"/>
                  <a:gd name="T52" fmla="*/ 15 w 21"/>
                  <a:gd name="T53" fmla="*/ 14 h 25"/>
                  <a:gd name="T54" fmla="*/ 14 w 21"/>
                  <a:gd name="T55" fmla="*/ 15 h 25"/>
                  <a:gd name="T56" fmla="*/ 4 w 21"/>
                  <a:gd name="T57" fmla="*/ 14 h 25"/>
                  <a:gd name="T58" fmla="*/ 4 w 21"/>
                  <a:gd name="T59" fmla="*/ 13 h 25"/>
                  <a:gd name="T60" fmla="*/ 10 w 21"/>
                  <a:gd name="T61" fmla="*/ 9 h 25"/>
                  <a:gd name="T62" fmla="*/ 9 w 21"/>
                  <a:gd name="T63" fmla="*/ 8 h 25"/>
                  <a:gd name="T64" fmla="*/ 10 w 21"/>
                  <a:gd name="T65" fmla="*/ 7 h 25"/>
                  <a:gd name="T66" fmla="*/ 11 w 21"/>
                  <a:gd name="T67" fmla="*/ 10 h 25"/>
                  <a:gd name="T68" fmla="*/ 8 w 21"/>
                  <a:gd name="T69" fmla="*/ 12 h 25"/>
                  <a:gd name="T70" fmla="*/ 5 w 21"/>
                  <a:gd name="T71" fmla="*/ 13 h 25"/>
                  <a:gd name="T72" fmla="*/ 5 w 21"/>
                  <a:gd name="T73" fmla="*/ 13 h 25"/>
                  <a:gd name="T74" fmla="*/ 7 w 21"/>
                  <a:gd name="T75" fmla="*/ 13 h 25"/>
                  <a:gd name="T76" fmla="*/ 13 w 21"/>
                  <a:gd name="T77" fmla="*/ 14 h 25"/>
                  <a:gd name="T78" fmla="*/ 11 w 21"/>
                  <a:gd name="T79" fmla="*/ 10 h 25"/>
                  <a:gd name="T80" fmla="*/ 4 w 21"/>
                  <a:gd name="T81" fmla="*/ 1 h 25"/>
                  <a:gd name="T82" fmla="*/ 8 w 21"/>
                  <a:gd name="T83" fmla="*/ 0 h 25"/>
                  <a:gd name="T84" fmla="*/ 10 w 21"/>
                  <a:gd name="T85" fmla="*/ 1 h 25"/>
                  <a:gd name="T86" fmla="*/ 10 w 21"/>
                  <a:gd name="T87" fmla="*/ 5 h 25"/>
                  <a:gd name="T88" fmla="*/ 7 w 21"/>
                  <a:gd name="T89" fmla="*/ 8 h 25"/>
                  <a:gd name="T90" fmla="*/ 3 w 21"/>
                  <a:gd name="T91" fmla="*/ 9 h 25"/>
                  <a:gd name="T92" fmla="*/ 0 w 21"/>
                  <a:gd name="T93" fmla="*/ 7 h 25"/>
                  <a:gd name="T94" fmla="*/ 0 w 21"/>
                  <a:gd name="T95" fmla="*/ 4 h 25"/>
                  <a:gd name="T96" fmla="*/ 4 w 21"/>
                  <a:gd name="T97" fmla="*/ 1 h 25"/>
                  <a:gd name="T98" fmla="*/ 7 w 21"/>
                  <a:gd name="T99" fmla="*/ 6 h 25"/>
                  <a:gd name="T100" fmla="*/ 9 w 21"/>
                  <a:gd name="T101" fmla="*/ 4 h 25"/>
                  <a:gd name="T102" fmla="*/ 9 w 21"/>
                  <a:gd name="T103" fmla="*/ 2 h 25"/>
                  <a:gd name="T104" fmla="*/ 8 w 21"/>
                  <a:gd name="T105" fmla="*/ 1 h 25"/>
                  <a:gd name="T106" fmla="*/ 4 w 21"/>
                  <a:gd name="T107" fmla="*/ 2 h 25"/>
                  <a:gd name="T108" fmla="*/ 1 w 21"/>
                  <a:gd name="T109" fmla="*/ 4 h 25"/>
                  <a:gd name="T110" fmla="*/ 1 w 21"/>
                  <a:gd name="T111" fmla="*/ 7 h 25"/>
                  <a:gd name="T112" fmla="*/ 3 w 21"/>
                  <a:gd name="T113" fmla="*/ 8 h 25"/>
                  <a:gd name="T114" fmla="*/ 7 w 21"/>
                  <a:gd name="T115" fmla="*/ 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" h="25">
                    <a:moveTo>
                      <a:pt x="17" y="14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4" y="19"/>
                      <a:pt x="13" y="19"/>
                    </a:cubicBezTo>
                    <a:cubicBezTo>
                      <a:pt x="13" y="19"/>
                      <a:pt x="13" y="19"/>
                      <a:pt x="12" y="19"/>
                    </a:cubicBezTo>
                    <a:cubicBezTo>
                      <a:pt x="12" y="19"/>
                      <a:pt x="11" y="19"/>
                      <a:pt x="11" y="20"/>
                    </a:cubicBezTo>
                    <a:cubicBezTo>
                      <a:pt x="11" y="20"/>
                      <a:pt x="10" y="20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0" y="24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10" y="19"/>
                      <a:pt x="10" y="18"/>
                    </a:cubicBezTo>
                    <a:cubicBezTo>
                      <a:pt x="11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6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6" y="14"/>
                      <a:pt x="16" y="14"/>
                      <a:pt x="16" y="14"/>
                    </a:cubicBezTo>
                    <a:lnTo>
                      <a:pt x="17" y="14"/>
                    </a:lnTo>
                    <a:close/>
                    <a:moveTo>
                      <a:pt x="10" y="7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8"/>
                      <a:pt x="9" y="8"/>
                      <a:pt x="9" y="8"/>
                    </a:cubicBezTo>
                    <a:lnTo>
                      <a:pt x="10" y="7"/>
                    </a:lnTo>
                    <a:close/>
                    <a:moveTo>
                      <a:pt x="11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2"/>
                      <a:pt x="6" y="13"/>
                      <a:pt x="5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6" y="13"/>
                      <a:pt x="7" y="13"/>
                    </a:cubicBezTo>
                    <a:cubicBezTo>
                      <a:pt x="13" y="14"/>
                      <a:pt x="13" y="14"/>
                      <a:pt x="13" y="14"/>
                    </a:cubicBezTo>
                    <a:lnTo>
                      <a:pt x="11" y="10"/>
                    </a:lnTo>
                    <a:close/>
                    <a:moveTo>
                      <a:pt x="4" y="1"/>
                    </a:moveTo>
                    <a:cubicBezTo>
                      <a:pt x="5" y="0"/>
                      <a:pt x="7" y="0"/>
                      <a:pt x="8" y="0"/>
                    </a:cubicBezTo>
                    <a:cubicBezTo>
                      <a:pt x="9" y="0"/>
                      <a:pt x="10" y="0"/>
                      <a:pt x="10" y="1"/>
                    </a:cubicBezTo>
                    <a:cubicBezTo>
                      <a:pt x="11" y="3"/>
                      <a:pt x="11" y="4"/>
                      <a:pt x="10" y="5"/>
                    </a:cubicBezTo>
                    <a:cubicBezTo>
                      <a:pt x="10" y="6"/>
                      <a:pt x="9" y="7"/>
                      <a:pt x="7" y="8"/>
                    </a:cubicBezTo>
                    <a:cubicBezTo>
                      <a:pt x="6" y="8"/>
                      <a:pt x="4" y="9"/>
                      <a:pt x="3" y="9"/>
                    </a:cubicBezTo>
                    <a:cubicBezTo>
                      <a:pt x="2" y="9"/>
                      <a:pt x="1" y="8"/>
                      <a:pt x="0" y="7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3"/>
                      <a:pt x="2" y="2"/>
                      <a:pt x="4" y="1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9" y="4"/>
                    </a:cubicBezTo>
                    <a:cubicBezTo>
                      <a:pt x="10" y="3"/>
                      <a:pt x="10" y="3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7" y="1"/>
                      <a:pt x="6" y="1"/>
                      <a:pt x="4" y="2"/>
                    </a:cubicBezTo>
                    <a:cubicBezTo>
                      <a:pt x="3" y="3"/>
                      <a:pt x="2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2" y="7"/>
                      <a:pt x="2" y="8"/>
                      <a:pt x="3" y="8"/>
                    </a:cubicBezTo>
                    <a:cubicBezTo>
                      <a:pt x="4" y="8"/>
                      <a:pt x="5" y="7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0" name="Freeform 20244">
                <a:extLst>
                  <a:ext uri="{FF2B5EF4-FFF2-40B4-BE49-F238E27FC236}">
                    <a16:creationId xmlns:a16="http://schemas.microsoft.com/office/drawing/2014/main" id="{4D89CDFB-726B-A13D-7E1C-A1296937C5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2388" y="3441700"/>
                <a:ext cx="55563" cy="95250"/>
              </a:xfrm>
              <a:custGeom>
                <a:avLst/>
                <a:gdLst>
                  <a:gd name="T0" fmla="*/ 15 w 15"/>
                  <a:gd name="T1" fmla="*/ 24 h 26"/>
                  <a:gd name="T2" fmla="*/ 11 w 15"/>
                  <a:gd name="T3" fmla="*/ 22 h 26"/>
                  <a:gd name="T4" fmla="*/ 7 w 15"/>
                  <a:gd name="T5" fmla="*/ 20 h 26"/>
                  <a:gd name="T6" fmla="*/ 5 w 15"/>
                  <a:gd name="T7" fmla="*/ 21 h 26"/>
                  <a:gd name="T8" fmla="*/ 5 w 15"/>
                  <a:gd name="T9" fmla="*/ 24 h 26"/>
                  <a:gd name="T10" fmla="*/ 5 w 15"/>
                  <a:gd name="T11" fmla="*/ 26 h 26"/>
                  <a:gd name="T12" fmla="*/ 4 w 15"/>
                  <a:gd name="T13" fmla="*/ 20 h 26"/>
                  <a:gd name="T14" fmla="*/ 8 w 15"/>
                  <a:gd name="T15" fmla="*/ 19 h 26"/>
                  <a:gd name="T16" fmla="*/ 14 w 15"/>
                  <a:gd name="T17" fmla="*/ 23 h 26"/>
                  <a:gd name="T18" fmla="*/ 13 w 15"/>
                  <a:gd name="T19" fmla="*/ 17 h 26"/>
                  <a:gd name="T20" fmla="*/ 9 w 15"/>
                  <a:gd name="T21" fmla="*/ 16 h 26"/>
                  <a:gd name="T22" fmla="*/ 2 w 15"/>
                  <a:gd name="T23" fmla="*/ 12 h 26"/>
                  <a:gd name="T24" fmla="*/ 3 w 15"/>
                  <a:gd name="T25" fmla="*/ 11 h 26"/>
                  <a:gd name="T26" fmla="*/ 4 w 15"/>
                  <a:gd name="T27" fmla="*/ 14 h 26"/>
                  <a:gd name="T28" fmla="*/ 8 w 15"/>
                  <a:gd name="T29" fmla="*/ 15 h 26"/>
                  <a:gd name="T30" fmla="*/ 7 w 15"/>
                  <a:gd name="T31" fmla="*/ 10 h 26"/>
                  <a:gd name="T32" fmla="*/ 12 w 15"/>
                  <a:gd name="T33" fmla="*/ 9 h 26"/>
                  <a:gd name="T34" fmla="*/ 12 w 15"/>
                  <a:gd name="T35" fmla="*/ 14 h 26"/>
                  <a:gd name="T36" fmla="*/ 12 w 15"/>
                  <a:gd name="T37" fmla="*/ 12 h 26"/>
                  <a:gd name="T38" fmla="*/ 9 w 15"/>
                  <a:gd name="T39" fmla="*/ 10 h 26"/>
                  <a:gd name="T40" fmla="*/ 7 w 15"/>
                  <a:gd name="T41" fmla="*/ 12 h 26"/>
                  <a:gd name="T42" fmla="*/ 9 w 15"/>
                  <a:gd name="T43" fmla="*/ 14 h 26"/>
                  <a:gd name="T44" fmla="*/ 11 w 15"/>
                  <a:gd name="T45" fmla="*/ 14 h 26"/>
                  <a:gd name="T46" fmla="*/ 12 w 15"/>
                  <a:gd name="T47" fmla="*/ 12 h 26"/>
                  <a:gd name="T48" fmla="*/ 10 w 15"/>
                  <a:gd name="T49" fmla="*/ 0 h 26"/>
                  <a:gd name="T50" fmla="*/ 11 w 15"/>
                  <a:gd name="T51" fmla="*/ 6 h 26"/>
                  <a:gd name="T52" fmla="*/ 2 w 15"/>
                  <a:gd name="T53" fmla="*/ 7 h 26"/>
                  <a:gd name="T54" fmla="*/ 1 w 15"/>
                  <a:gd name="T55" fmla="*/ 2 h 26"/>
                  <a:gd name="T56" fmla="*/ 7 w 15"/>
                  <a:gd name="T57" fmla="*/ 6 h 26"/>
                  <a:gd name="T58" fmla="*/ 11 w 15"/>
                  <a:gd name="T59" fmla="*/ 3 h 26"/>
                  <a:gd name="T60" fmla="*/ 6 w 15"/>
                  <a:gd name="T61" fmla="*/ 1 h 26"/>
                  <a:gd name="T62" fmla="*/ 2 w 15"/>
                  <a:gd name="T63" fmla="*/ 5 h 26"/>
                  <a:gd name="T64" fmla="*/ 7 w 15"/>
                  <a:gd name="T6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26">
                    <a:moveTo>
                      <a:pt x="14" y="17"/>
                    </a:move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0" y="21"/>
                      <a:pt x="9" y="21"/>
                      <a:pt x="9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6" y="20"/>
                    </a:cubicBezTo>
                    <a:cubicBezTo>
                      <a:pt x="6" y="20"/>
                      <a:pt x="5" y="20"/>
                      <a:pt x="5" y="21"/>
                    </a:cubicBezTo>
                    <a:cubicBezTo>
                      <a:pt x="5" y="21"/>
                      <a:pt x="5" y="22"/>
                      <a:pt x="5" y="22"/>
                    </a:cubicBezTo>
                    <a:cubicBezTo>
                      <a:pt x="5" y="23"/>
                      <a:pt x="5" y="23"/>
                      <a:pt x="5" y="24"/>
                    </a:cubicBezTo>
                    <a:cubicBezTo>
                      <a:pt x="5" y="24"/>
                      <a:pt x="6" y="24"/>
                      <a:pt x="6" y="25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4" y="25"/>
                      <a:pt x="4" y="24"/>
                      <a:pt x="4" y="23"/>
                    </a:cubicBezTo>
                    <a:cubicBezTo>
                      <a:pt x="3" y="22"/>
                      <a:pt x="4" y="21"/>
                      <a:pt x="4" y="20"/>
                    </a:cubicBezTo>
                    <a:cubicBezTo>
                      <a:pt x="4" y="19"/>
                      <a:pt x="5" y="19"/>
                      <a:pt x="6" y="19"/>
                    </a:cubicBezTo>
                    <a:cubicBezTo>
                      <a:pt x="7" y="19"/>
                      <a:pt x="7" y="19"/>
                      <a:pt x="8" y="19"/>
                    </a:cubicBezTo>
                    <a:cubicBezTo>
                      <a:pt x="9" y="19"/>
                      <a:pt x="10" y="20"/>
                      <a:pt x="11" y="21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17"/>
                      <a:pt x="13" y="17"/>
                      <a:pt x="13" y="17"/>
                    </a:cubicBezTo>
                    <a:lnTo>
                      <a:pt x="14" y="17"/>
                    </a:lnTo>
                    <a:close/>
                    <a:moveTo>
                      <a:pt x="9" y="16"/>
                    </a:moveTo>
                    <a:cubicBezTo>
                      <a:pt x="7" y="16"/>
                      <a:pt x="5" y="16"/>
                      <a:pt x="4" y="16"/>
                    </a:cubicBezTo>
                    <a:cubicBezTo>
                      <a:pt x="3" y="15"/>
                      <a:pt x="2" y="14"/>
                      <a:pt x="2" y="12"/>
                    </a:cubicBezTo>
                    <a:cubicBezTo>
                      <a:pt x="2" y="12"/>
                      <a:pt x="2" y="11"/>
                      <a:pt x="2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3"/>
                      <a:pt x="4" y="14"/>
                      <a:pt x="4" y="14"/>
                    </a:cubicBezTo>
                    <a:cubicBezTo>
                      <a:pt x="5" y="15"/>
                      <a:pt x="6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7" y="14"/>
                      <a:pt x="6" y="14"/>
                      <a:pt x="6" y="12"/>
                    </a:cubicBezTo>
                    <a:cubicBezTo>
                      <a:pt x="6" y="11"/>
                      <a:pt x="6" y="11"/>
                      <a:pt x="7" y="10"/>
                    </a:cubicBezTo>
                    <a:cubicBezTo>
                      <a:pt x="7" y="9"/>
                      <a:pt x="8" y="9"/>
                      <a:pt x="9" y="9"/>
                    </a:cubicBezTo>
                    <a:cubicBezTo>
                      <a:pt x="10" y="8"/>
                      <a:pt x="11" y="8"/>
                      <a:pt x="12" y="9"/>
                    </a:cubicBezTo>
                    <a:cubicBezTo>
                      <a:pt x="13" y="10"/>
                      <a:pt x="13" y="10"/>
                      <a:pt x="13" y="11"/>
                    </a:cubicBezTo>
                    <a:cubicBezTo>
                      <a:pt x="13" y="13"/>
                      <a:pt x="13" y="13"/>
                      <a:pt x="12" y="14"/>
                    </a:cubicBezTo>
                    <a:cubicBezTo>
                      <a:pt x="12" y="15"/>
                      <a:pt x="11" y="16"/>
                      <a:pt x="9" y="16"/>
                    </a:cubicBezTo>
                    <a:close/>
                    <a:moveTo>
                      <a:pt x="12" y="12"/>
                    </a:moveTo>
                    <a:cubicBezTo>
                      <a:pt x="12" y="11"/>
                      <a:pt x="12" y="10"/>
                      <a:pt x="11" y="10"/>
                    </a:cubicBezTo>
                    <a:cubicBezTo>
                      <a:pt x="11" y="10"/>
                      <a:pt x="10" y="10"/>
                      <a:pt x="9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7" y="11"/>
                      <a:pt x="7" y="12"/>
                      <a:pt x="7" y="12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8" y="14"/>
                      <a:pt x="9" y="14"/>
                    </a:cubicBezTo>
                    <a:cubicBezTo>
                      <a:pt x="9" y="14"/>
                      <a:pt x="9" y="15"/>
                      <a:pt x="10" y="14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2" y="14"/>
                      <a:pt x="12" y="13"/>
                      <a:pt x="12" y="13"/>
                    </a:cubicBezTo>
                    <a:cubicBezTo>
                      <a:pt x="12" y="12"/>
                      <a:pt x="12" y="12"/>
                      <a:pt x="12" y="12"/>
                    </a:cubicBezTo>
                    <a:close/>
                    <a:moveTo>
                      <a:pt x="5" y="0"/>
                    </a:moveTo>
                    <a:cubicBezTo>
                      <a:pt x="7" y="0"/>
                      <a:pt x="9" y="0"/>
                      <a:pt x="10" y="0"/>
                    </a:cubicBezTo>
                    <a:cubicBezTo>
                      <a:pt x="11" y="1"/>
                      <a:pt x="12" y="2"/>
                      <a:pt x="12" y="3"/>
                    </a:cubicBezTo>
                    <a:cubicBezTo>
                      <a:pt x="12" y="4"/>
                      <a:pt x="12" y="5"/>
                      <a:pt x="11" y="6"/>
                    </a:cubicBezTo>
                    <a:cubicBezTo>
                      <a:pt x="10" y="6"/>
                      <a:pt x="9" y="7"/>
                      <a:pt x="7" y="7"/>
                    </a:cubicBezTo>
                    <a:cubicBezTo>
                      <a:pt x="5" y="8"/>
                      <a:pt x="3" y="8"/>
                      <a:pt x="2" y="7"/>
                    </a:cubicBezTo>
                    <a:cubicBezTo>
                      <a:pt x="1" y="7"/>
                      <a:pt x="1" y="6"/>
                      <a:pt x="0" y="5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4" y="0"/>
                      <a:pt x="5" y="0"/>
                    </a:cubicBezTo>
                    <a:close/>
                    <a:moveTo>
                      <a:pt x="7" y="6"/>
                    </a:moveTo>
                    <a:cubicBezTo>
                      <a:pt x="8" y="6"/>
                      <a:pt x="9" y="5"/>
                      <a:pt x="10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9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4" y="2"/>
                      <a:pt x="3" y="2"/>
                      <a:pt x="2" y="3"/>
                    </a:cubicBezTo>
                    <a:cubicBezTo>
                      <a:pt x="2" y="3"/>
                      <a:pt x="1" y="4"/>
                      <a:pt x="2" y="5"/>
                    </a:cubicBezTo>
                    <a:cubicBezTo>
                      <a:pt x="2" y="5"/>
                      <a:pt x="2" y="6"/>
                      <a:pt x="3" y="6"/>
                    </a:cubicBezTo>
                    <a:cubicBezTo>
                      <a:pt x="4" y="6"/>
                      <a:pt x="5" y="6"/>
                      <a:pt x="7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1" name="Freeform 20245">
                <a:extLst>
                  <a:ext uri="{FF2B5EF4-FFF2-40B4-BE49-F238E27FC236}">
                    <a16:creationId xmlns:a16="http://schemas.microsoft.com/office/drawing/2014/main" id="{87863C4F-DA62-840F-616B-198A48035C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5563" y="3106738"/>
                <a:ext cx="55563" cy="95250"/>
              </a:xfrm>
              <a:custGeom>
                <a:avLst/>
                <a:gdLst>
                  <a:gd name="T0" fmla="*/ 11 w 15"/>
                  <a:gd name="T1" fmla="*/ 26 h 26"/>
                  <a:gd name="T2" fmla="*/ 7 w 15"/>
                  <a:gd name="T3" fmla="*/ 23 h 26"/>
                  <a:gd name="T4" fmla="*/ 5 w 15"/>
                  <a:gd name="T5" fmla="*/ 20 h 26"/>
                  <a:gd name="T6" fmla="*/ 2 w 15"/>
                  <a:gd name="T7" fmla="*/ 20 h 26"/>
                  <a:gd name="T8" fmla="*/ 1 w 15"/>
                  <a:gd name="T9" fmla="*/ 22 h 26"/>
                  <a:gd name="T10" fmla="*/ 1 w 15"/>
                  <a:gd name="T11" fmla="*/ 24 h 26"/>
                  <a:gd name="T12" fmla="*/ 1 w 15"/>
                  <a:gd name="T13" fmla="*/ 18 h 26"/>
                  <a:gd name="T14" fmla="*/ 6 w 15"/>
                  <a:gd name="T15" fmla="*/ 19 h 26"/>
                  <a:gd name="T16" fmla="*/ 10 w 15"/>
                  <a:gd name="T17" fmla="*/ 24 h 26"/>
                  <a:gd name="T18" fmla="*/ 11 w 15"/>
                  <a:gd name="T19" fmla="*/ 19 h 26"/>
                  <a:gd name="T20" fmla="*/ 2 w 15"/>
                  <a:gd name="T21" fmla="*/ 12 h 26"/>
                  <a:gd name="T22" fmla="*/ 5 w 15"/>
                  <a:gd name="T23" fmla="*/ 9 h 26"/>
                  <a:gd name="T24" fmla="*/ 7 w 15"/>
                  <a:gd name="T25" fmla="*/ 12 h 26"/>
                  <a:gd name="T26" fmla="*/ 11 w 15"/>
                  <a:gd name="T27" fmla="*/ 10 h 26"/>
                  <a:gd name="T28" fmla="*/ 13 w 15"/>
                  <a:gd name="T29" fmla="*/ 14 h 26"/>
                  <a:gd name="T30" fmla="*/ 10 w 15"/>
                  <a:gd name="T31" fmla="*/ 17 h 26"/>
                  <a:gd name="T32" fmla="*/ 6 w 15"/>
                  <a:gd name="T33" fmla="*/ 15 h 26"/>
                  <a:gd name="T34" fmla="*/ 2 w 15"/>
                  <a:gd name="T35" fmla="*/ 14 h 26"/>
                  <a:gd name="T36" fmla="*/ 3 w 15"/>
                  <a:gd name="T37" fmla="*/ 12 h 26"/>
                  <a:gd name="T38" fmla="*/ 4 w 15"/>
                  <a:gd name="T39" fmla="*/ 14 h 26"/>
                  <a:gd name="T40" fmla="*/ 7 w 15"/>
                  <a:gd name="T41" fmla="*/ 13 h 26"/>
                  <a:gd name="T42" fmla="*/ 5 w 15"/>
                  <a:gd name="T43" fmla="*/ 10 h 26"/>
                  <a:gd name="T44" fmla="*/ 3 w 15"/>
                  <a:gd name="T45" fmla="*/ 12 h 26"/>
                  <a:gd name="T46" fmla="*/ 11 w 15"/>
                  <a:gd name="T47" fmla="*/ 15 h 26"/>
                  <a:gd name="T48" fmla="*/ 12 w 15"/>
                  <a:gd name="T49" fmla="*/ 12 h 26"/>
                  <a:gd name="T50" fmla="*/ 9 w 15"/>
                  <a:gd name="T51" fmla="*/ 11 h 26"/>
                  <a:gd name="T52" fmla="*/ 9 w 15"/>
                  <a:gd name="T53" fmla="*/ 15 h 26"/>
                  <a:gd name="T54" fmla="*/ 10 w 15"/>
                  <a:gd name="T55" fmla="*/ 0 h 26"/>
                  <a:gd name="T56" fmla="*/ 15 w 15"/>
                  <a:gd name="T57" fmla="*/ 5 h 26"/>
                  <a:gd name="T58" fmla="*/ 8 w 15"/>
                  <a:gd name="T59" fmla="*/ 8 h 26"/>
                  <a:gd name="T60" fmla="*/ 3 w 15"/>
                  <a:gd name="T61" fmla="*/ 3 h 26"/>
                  <a:gd name="T62" fmla="*/ 10 w 15"/>
                  <a:gd name="T63" fmla="*/ 0 h 26"/>
                  <a:gd name="T64" fmla="*/ 12 w 15"/>
                  <a:gd name="T65" fmla="*/ 6 h 26"/>
                  <a:gd name="T66" fmla="*/ 13 w 15"/>
                  <a:gd name="T67" fmla="*/ 3 h 26"/>
                  <a:gd name="T68" fmla="*/ 6 w 15"/>
                  <a:gd name="T69" fmla="*/ 1 h 26"/>
                  <a:gd name="T70" fmla="*/ 5 w 15"/>
                  <a:gd name="T71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" h="26">
                    <a:moveTo>
                      <a:pt x="12" y="19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2"/>
                      <a:pt x="6" y="21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19"/>
                      <a:pt x="2" y="20"/>
                    </a:cubicBezTo>
                    <a:cubicBezTo>
                      <a:pt x="2" y="20"/>
                      <a:pt x="1" y="20"/>
                      <a:pt x="1" y="21"/>
                    </a:cubicBezTo>
                    <a:cubicBezTo>
                      <a:pt x="1" y="21"/>
                      <a:pt x="1" y="22"/>
                      <a:pt x="1" y="22"/>
                    </a:cubicBezTo>
                    <a:cubicBezTo>
                      <a:pt x="1" y="23"/>
                      <a:pt x="2" y="23"/>
                      <a:pt x="2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1" y="18"/>
                    </a:cubicBezTo>
                    <a:cubicBezTo>
                      <a:pt x="2" y="18"/>
                      <a:pt x="3" y="18"/>
                      <a:pt x="4" y="18"/>
                    </a:cubicBezTo>
                    <a:cubicBezTo>
                      <a:pt x="4" y="18"/>
                      <a:pt x="5" y="18"/>
                      <a:pt x="6" y="19"/>
                    </a:cubicBezTo>
                    <a:cubicBezTo>
                      <a:pt x="6" y="19"/>
                      <a:pt x="7" y="20"/>
                      <a:pt x="8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2" y="19"/>
                    </a:lnTo>
                    <a:close/>
                    <a:moveTo>
                      <a:pt x="2" y="12"/>
                    </a:moveTo>
                    <a:cubicBezTo>
                      <a:pt x="2" y="11"/>
                      <a:pt x="2" y="10"/>
                      <a:pt x="3" y="9"/>
                    </a:cubicBezTo>
                    <a:cubicBezTo>
                      <a:pt x="4" y="9"/>
                      <a:pt x="4" y="9"/>
                      <a:pt x="5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7" y="10"/>
                      <a:pt x="7" y="11"/>
                      <a:pt x="7" y="12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10" y="10"/>
                      <a:pt x="10" y="9"/>
                      <a:pt x="11" y="10"/>
                    </a:cubicBezTo>
                    <a:cubicBezTo>
                      <a:pt x="12" y="10"/>
                      <a:pt x="12" y="10"/>
                      <a:pt x="13" y="11"/>
                    </a:cubicBezTo>
                    <a:cubicBezTo>
                      <a:pt x="13" y="12"/>
                      <a:pt x="13" y="13"/>
                      <a:pt x="13" y="14"/>
                    </a:cubicBezTo>
                    <a:cubicBezTo>
                      <a:pt x="13" y="15"/>
                      <a:pt x="13" y="16"/>
                      <a:pt x="12" y="16"/>
                    </a:cubicBezTo>
                    <a:cubicBezTo>
                      <a:pt x="11" y="17"/>
                      <a:pt x="11" y="17"/>
                      <a:pt x="10" y="17"/>
                    </a:cubicBezTo>
                    <a:cubicBezTo>
                      <a:pt x="8" y="17"/>
                      <a:pt x="7" y="16"/>
                      <a:pt x="7" y="14"/>
                    </a:cubicBezTo>
                    <a:cubicBezTo>
                      <a:pt x="7" y="15"/>
                      <a:pt x="6" y="15"/>
                      <a:pt x="6" y="15"/>
                    </a:cubicBezTo>
                    <a:cubicBezTo>
                      <a:pt x="5" y="15"/>
                      <a:pt x="4" y="16"/>
                      <a:pt x="4" y="15"/>
                    </a:cubicBezTo>
                    <a:cubicBezTo>
                      <a:pt x="3" y="15"/>
                      <a:pt x="3" y="15"/>
                      <a:pt x="2" y="14"/>
                    </a:cubicBezTo>
                    <a:cubicBezTo>
                      <a:pt x="2" y="14"/>
                      <a:pt x="2" y="13"/>
                      <a:pt x="2" y="12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3"/>
                      <a:pt x="7" y="13"/>
                    </a:cubicBezTo>
                    <a:cubicBezTo>
                      <a:pt x="7" y="12"/>
                      <a:pt x="6" y="11"/>
                      <a:pt x="6" y="11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1"/>
                    </a:cubicBezTo>
                    <a:cubicBezTo>
                      <a:pt x="3" y="11"/>
                      <a:pt x="3" y="11"/>
                      <a:pt x="3" y="12"/>
                    </a:cubicBezTo>
                    <a:close/>
                    <a:moveTo>
                      <a:pt x="10" y="16"/>
                    </a:moveTo>
                    <a:cubicBezTo>
                      <a:pt x="10" y="16"/>
                      <a:pt x="11" y="16"/>
                      <a:pt x="11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2" y="11"/>
                      <a:pt x="11" y="11"/>
                      <a:pt x="11" y="11"/>
                    </a:cubicBezTo>
                    <a:cubicBezTo>
                      <a:pt x="10" y="11"/>
                      <a:pt x="10" y="11"/>
                      <a:pt x="9" y="11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8" y="14"/>
                      <a:pt x="8" y="14"/>
                      <a:pt x="9" y="15"/>
                    </a:cubicBezTo>
                    <a:cubicBezTo>
                      <a:pt x="9" y="15"/>
                      <a:pt x="9" y="15"/>
                      <a:pt x="10" y="16"/>
                    </a:cubicBezTo>
                    <a:close/>
                    <a:moveTo>
                      <a:pt x="10" y="0"/>
                    </a:moveTo>
                    <a:cubicBezTo>
                      <a:pt x="12" y="1"/>
                      <a:pt x="13" y="1"/>
                      <a:pt x="14" y="2"/>
                    </a:cubicBezTo>
                    <a:cubicBezTo>
                      <a:pt x="15" y="3"/>
                      <a:pt x="15" y="4"/>
                      <a:pt x="15" y="5"/>
                    </a:cubicBezTo>
                    <a:cubicBezTo>
                      <a:pt x="15" y="6"/>
                      <a:pt x="14" y="7"/>
                      <a:pt x="13" y="7"/>
                    </a:cubicBezTo>
                    <a:cubicBezTo>
                      <a:pt x="12" y="8"/>
                      <a:pt x="10" y="8"/>
                      <a:pt x="8" y="8"/>
                    </a:cubicBezTo>
                    <a:cubicBezTo>
                      <a:pt x="7" y="7"/>
                      <a:pt x="5" y="7"/>
                      <a:pt x="4" y="6"/>
                    </a:cubicBezTo>
                    <a:cubicBezTo>
                      <a:pt x="3" y="5"/>
                      <a:pt x="3" y="4"/>
                      <a:pt x="3" y="3"/>
                    </a:cubicBezTo>
                    <a:cubicBezTo>
                      <a:pt x="4" y="2"/>
                      <a:pt x="4" y="1"/>
                      <a:pt x="5" y="0"/>
                    </a:cubicBezTo>
                    <a:cubicBezTo>
                      <a:pt x="6" y="0"/>
                      <a:pt x="8" y="0"/>
                      <a:pt x="10" y="0"/>
                    </a:cubicBezTo>
                    <a:close/>
                    <a:moveTo>
                      <a:pt x="9" y="6"/>
                    </a:moveTo>
                    <a:cubicBezTo>
                      <a:pt x="10" y="7"/>
                      <a:pt x="11" y="7"/>
                      <a:pt x="12" y="6"/>
                    </a:cubicBezTo>
                    <a:cubicBezTo>
                      <a:pt x="13" y="6"/>
                      <a:pt x="14" y="6"/>
                      <a:pt x="14" y="5"/>
                    </a:cubicBezTo>
                    <a:cubicBezTo>
                      <a:pt x="14" y="4"/>
                      <a:pt x="14" y="3"/>
                      <a:pt x="13" y="3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5" y="5"/>
                      <a:pt x="5" y="5"/>
                    </a:cubicBezTo>
                    <a:cubicBezTo>
                      <a:pt x="6" y="6"/>
                      <a:pt x="7" y="6"/>
                      <a:pt x="9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2" name="Freeform 20246">
                <a:extLst>
                  <a:ext uri="{FF2B5EF4-FFF2-40B4-BE49-F238E27FC236}">
                    <a16:creationId xmlns:a16="http://schemas.microsoft.com/office/drawing/2014/main" id="{F6B81C52-70A0-3B82-8841-1C598DE023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38751" y="2798763"/>
                <a:ext cx="77788" cy="95250"/>
              </a:xfrm>
              <a:custGeom>
                <a:avLst/>
                <a:gdLst>
                  <a:gd name="T0" fmla="*/ 6 w 21"/>
                  <a:gd name="T1" fmla="*/ 17 h 26"/>
                  <a:gd name="T2" fmla="*/ 6 w 21"/>
                  <a:gd name="T3" fmla="*/ 19 h 26"/>
                  <a:gd name="T4" fmla="*/ 10 w 21"/>
                  <a:gd name="T5" fmla="*/ 18 h 26"/>
                  <a:gd name="T6" fmla="*/ 11 w 21"/>
                  <a:gd name="T7" fmla="*/ 24 h 26"/>
                  <a:gd name="T8" fmla="*/ 9 w 21"/>
                  <a:gd name="T9" fmla="*/ 26 h 26"/>
                  <a:gd name="T10" fmla="*/ 9 w 21"/>
                  <a:gd name="T11" fmla="*/ 24 h 26"/>
                  <a:gd name="T12" fmla="*/ 9 w 21"/>
                  <a:gd name="T13" fmla="*/ 19 h 26"/>
                  <a:gd name="T14" fmla="*/ 5 w 21"/>
                  <a:gd name="T15" fmla="*/ 22 h 26"/>
                  <a:gd name="T16" fmla="*/ 5 w 21"/>
                  <a:gd name="T17" fmla="*/ 21 h 26"/>
                  <a:gd name="T18" fmla="*/ 5 w 21"/>
                  <a:gd name="T19" fmla="*/ 17 h 26"/>
                  <a:gd name="T20" fmla="*/ 2 w 21"/>
                  <a:gd name="T21" fmla="*/ 18 h 26"/>
                  <a:gd name="T22" fmla="*/ 1 w 21"/>
                  <a:gd name="T23" fmla="*/ 21 h 26"/>
                  <a:gd name="T24" fmla="*/ 0 w 21"/>
                  <a:gd name="T25" fmla="*/ 19 h 26"/>
                  <a:gd name="T26" fmla="*/ 3 w 21"/>
                  <a:gd name="T27" fmla="*/ 16 h 26"/>
                  <a:gd name="T28" fmla="*/ 13 w 21"/>
                  <a:gd name="T29" fmla="*/ 9 h 26"/>
                  <a:gd name="T30" fmla="*/ 16 w 21"/>
                  <a:gd name="T31" fmla="*/ 15 h 26"/>
                  <a:gd name="T32" fmla="*/ 9 w 21"/>
                  <a:gd name="T33" fmla="*/ 16 h 26"/>
                  <a:gd name="T34" fmla="*/ 6 w 21"/>
                  <a:gd name="T35" fmla="*/ 10 h 26"/>
                  <a:gd name="T36" fmla="*/ 13 w 21"/>
                  <a:gd name="T37" fmla="*/ 9 h 26"/>
                  <a:gd name="T38" fmla="*/ 13 w 21"/>
                  <a:gd name="T39" fmla="*/ 16 h 26"/>
                  <a:gd name="T40" fmla="*/ 15 w 21"/>
                  <a:gd name="T41" fmla="*/ 13 h 26"/>
                  <a:gd name="T42" fmla="*/ 9 w 21"/>
                  <a:gd name="T43" fmla="*/ 9 h 26"/>
                  <a:gd name="T44" fmla="*/ 7 w 21"/>
                  <a:gd name="T45" fmla="*/ 12 h 26"/>
                  <a:gd name="T46" fmla="*/ 17 w 21"/>
                  <a:gd name="T47" fmla="*/ 2 h 26"/>
                  <a:gd name="T48" fmla="*/ 20 w 21"/>
                  <a:gd name="T49" fmla="*/ 8 h 26"/>
                  <a:gd name="T50" fmla="*/ 13 w 21"/>
                  <a:gd name="T51" fmla="*/ 8 h 26"/>
                  <a:gd name="T52" fmla="*/ 10 w 21"/>
                  <a:gd name="T53" fmla="*/ 2 h 26"/>
                  <a:gd name="T54" fmla="*/ 17 w 21"/>
                  <a:gd name="T55" fmla="*/ 2 h 26"/>
                  <a:gd name="T56" fmla="*/ 17 w 21"/>
                  <a:gd name="T57" fmla="*/ 8 h 26"/>
                  <a:gd name="T58" fmla="*/ 19 w 21"/>
                  <a:gd name="T59" fmla="*/ 5 h 26"/>
                  <a:gd name="T60" fmla="*/ 13 w 21"/>
                  <a:gd name="T61" fmla="*/ 1 h 26"/>
                  <a:gd name="T62" fmla="*/ 11 w 21"/>
                  <a:gd name="T6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6">
                    <a:moveTo>
                      <a:pt x="5" y="16"/>
                    </a:moveTo>
                    <a:cubicBezTo>
                      <a:pt x="6" y="16"/>
                      <a:pt x="6" y="17"/>
                      <a:pt x="6" y="17"/>
                    </a:cubicBezTo>
                    <a:cubicBezTo>
                      <a:pt x="7" y="18"/>
                      <a:pt x="7" y="19"/>
                      <a:pt x="6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7" y="19"/>
                      <a:pt x="8" y="18"/>
                      <a:pt x="8" y="18"/>
                    </a:cubicBezTo>
                    <a:cubicBezTo>
                      <a:pt x="9" y="18"/>
                      <a:pt x="9" y="18"/>
                      <a:pt x="10" y="18"/>
                    </a:cubicBezTo>
                    <a:cubicBezTo>
                      <a:pt x="11" y="19"/>
                      <a:pt x="12" y="20"/>
                      <a:pt x="12" y="21"/>
                    </a:cubicBezTo>
                    <a:cubicBezTo>
                      <a:pt x="12" y="21"/>
                      <a:pt x="11" y="23"/>
                      <a:pt x="11" y="24"/>
                    </a:cubicBezTo>
                    <a:cubicBezTo>
                      <a:pt x="11" y="24"/>
                      <a:pt x="10" y="25"/>
                      <a:pt x="10" y="25"/>
                    </a:cubicBezTo>
                    <a:cubicBezTo>
                      <a:pt x="10" y="25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9" y="25"/>
                      <a:pt x="9" y="24"/>
                    </a:cubicBezTo>
                    <a:cubicBezTo>
                      <a:pt x="9" y="24"/>
                      <a:pt x="10" y="24"/>
                      <a:pt x="10" y="23"/>
                    </a:cubicBezTo>
                    <a:cubicBezTo>
                      <a:pt x="11" y="21"/>
                      <a:pt x="11" y="20"/>
                      <a:pt x="9" y="19"/>
                    </a:cubicBezTo>
                    <a:cubicBezTo>
                      <a:pt x="8" y="19"/>
                      <a:pt x="7" y="19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19"/>
                      <a:pt x="6" y="19"/>
                    </a:cubicBezTo>
                    <a:cubicBezTo>
                      <a:pt x="6" y="18"/>
                      <a:pt x="5" y="17"/>
                      <a:pt x="5" y="17"/>
                    </a:cubicBezTo>
                    <a:cubicBezTo>
                      <a:pt x="4" y="17"/>
                      <a:pt x="4" y="17"/>
                      <a:pt x="3" y="17"/>
                    </a:cubicBezTo>
                    <a:cubicBezTo>
                      <a:pt x="3" y="17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1" y="20"/>
                      <a:pt x="1" y="20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0"/>
                      <a:pt x="0" y="19"/>
                    </a:cubicBezTo>
                    <a:cubicBezTo>
                      <a:pt x="1" y="19"/>
                      <a:pt x="1" y="18"/>
                      <a:pt x="1" y="18"/>
                    </a:cubicBezTo>
                    <a:cubicBezTo>
                      <a:pt x="2" y="17"/>
                      <a:pt x="2" y="16"/>
                      <a:pt x="3" y="16"/>
                    </a:cubicBezTo>
                    <a:cubicBezTo>
                      <a:pt x="4" y="15"/>
                      <a:pt x="4" y="16"/>
                      <a:pt x="5" y="16"/>
                    </a:cubicBezTo>
                    <a:close/>
                    <a:moveTo>
                      <a:pt x="13" y="9"/>
                    </a:moveTo>
                    <a:cubicBezTo>
                      <a:pt x="14" y="10"/>
                      <a:pt x="15" y="11"/>
                      <a:pt x="16" y="12"/>
                    </a:cubicBezTo>
                    <a:cubicBezTo>
                      <a:pt x="16" y="13"/>
                      <a:pt x="16" y="14"/>
                      <a:pt x="16" y="15"/>
                    </a:cubicBezTo>
                    <a:cubicBezTo>
                      <a:pt x="15" y="16"/>
                      <a:pt x="14" y="17"/>
                      <a:pt x="13" y="17"/>
                    </a:cubicBezTo>
                    <a:cubicBezTo>
                      <a:pt x="12" y="17"/>
                      <a:pt x="10" y="17"/>
                      <a:pt x="9" y="16"/>
                    </a:cubicBezTo>
                    <a:cubicBezTo>
                      <a:pt x="7" y="15"/>
                      <a:pt x="6" y="14"/>
                      <a:pt x="6" y="13"/>
                    </a:cubicBezTo>
                    <a:cubicBezTo>
                      <a:pt x="5" y="12"/>
                      <a:pt x="5" y="11"/>
                      <a:pt x="6" y="10"/>
                    </a:cubicBezTo>
                    <a:cubicBezTo>
                      <a:pt x="6" y="9"/>
                      <a:pt x="7" y="8"/>
                      <a:pt x="8" y="8"/>
                    </a:cubicBezTo>
                    <a:cubicBezTo>
                      <a:pt x="9" y="8"/>
                      <a:pt x="11" y="8"/>
                      <a:pt x="13" y="9"/>
                    </a:cubicBezTo>
                    <a:close/>
                    <a:moveTo>
                      <a:pt x="9" y="15"/>
                    </a:moveTo>
                    <a:cubicBezTo>
                      <a:pt x="11" y="15"/>
                      <a:pt x="12" y="16"/>
                      <a:pt x="13" y="16"/>
                    </a:cubicBezTo>
                    <a:cubicBezTo>
                      <a:pt x="14" y="16"/>
                      <a:pt x="14" y="16"/>
                      <a:pt x="15" y="15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4" y="12"/>
                      <a:pt x="13" y="11"/>
                      <a:pt x="12" y="10"/>
                    </a:cubicBezTo>
                    <a:cubicBezTo>
                      <a:pt x="10" y="10"/>
                      <a:pt x="9" y="9"/>
                      <a:pt x="9" y="9"/>
                    </a:cubicBezTo>
                    <a:cubicBezTo>
                      <a:pt x="8" y="9"/>
                      <a:pt x="7" y="9"/>
                      <a:pt x="7" y="10"/>
                    </a:cubicBezTo>
                    <a:cubicBezTo>
                      <a:pt x="6" y="11"/>
                      <a:pt x="6" y="12"/>
                      <a:pt x="7" y="12"/>
                    </a:cubicBezTo>
                    <a:cubicBezTo>
                      <a:pt x="7" y="13"/>
                      <a:pt x="8" y="14"/>
                      <a:pt x="9" y="15"/>
                    </a:cubicBezTo>
                    <a:close/>
                    <a:moveTo>
                      <a:pt x="17" y="2"/>
                    </a:moveTo>
                    <a:cubicBezTo>
                      <a:pt x="19" y="2"/>
                      <a:pt x="20" y="3"/>
                      <a:pt x="20" y="4"/>
                    </a:cubicBezTo>
                    <a:cubicBezTo>
                      <a:pt x="21" y="5"/>
                      <a:pt x="21" y="7"/>
                      <a:pt x="20" y="8"/>
                    </a:cubicBezTo>
                    <a:cubicBezTo>
                      <a:pt x="20" y="9"/>
                      <a:pt x="19" y="9"/>
                      <a:pt x="17" y="9"/>
                    </a:cubicBezTo>
                    <a:cubicBezTo>
                      <a:pt x="16" y="9"/>
                      <a:pt x="15" y="9"/>
                      <a:pt x="13" y="8"/>
                    </a:cubicBezTo>
                    <a:cubicBezTo>
                      <a:pt x="12" y="7"/>
                      <a:pt x="11" y="6"/>
                      <a:pt x="10" y="5"/>
                    </a:cubicBezTo>
                    <a:cubicBezTo>
                      <a:pt x="9" y="4"/>
                      <a:pt x="10" y="3"/>
                      <a:pt x="10" y="2"/>
                    </a:cubicBezTo>
                    <a:cubicBezTo>
                      <a:pt x="11" y="1"/>
                      <a:pt x="12" y="0"/>
                      <a:pt x="13" y="0"/>
                    </a:cubicBezTo>
                    <a:cubicBezTo>
                      <a:pt x="14" y="0"/>
                      <a:pt x="15" y="1"/>
                      <a:pt x="17" y="2"/>
                    </a:cubicBezTo>
                    <a:close/>
                    <a:moveTo>
                      <a:pt x="14" y="7"/>
                    </a:moveTo>
                    <a:cubicBezTo>
                      <a:pt x="15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19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19" y="4"/>
                      <a:pt x="18" y="3"/>
                      <a:pt x="16" y="3"/>
                    </a:cubicBezTo>
                    <a:cubicBezTo>
                      <a:pt x="15" y="2"/>
                      <a:pt x="14" y="1"/>
                      <a:pt x="13" y="1"/>
                    </a:cubicBezTo>
                    <a:cubicBezTo>
                      <a:pt x="12" y="1"/>
                      <a:pt x="12" y="2"/>
                      <a:pt x="11" y="2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12" y="5"/>
                      <a:pt x="13" y="6"/>
                      <a:pt x="14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3" name="Freeform 20247">
                <a:extLst>
                  <a:ext uri="{FF2B5EF4-FFF2-40B4-BE49-F238E27FC236}">
                    <a16:creationId xmlns:a16="http://schemas.microsoft.com/office/drawing/2014/main" id="{7AAE24B2-3B81-08DD-F60D-3A05B62596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1" y="2555875"/>
                <a:ext cx="87313" cy="84138"/>
              </a:xfrm>
              <a:custGeom>
                <a:avLst/>
                <a:gdLst>
                  <a:gd name="T0" fmla="*/ 7 w 24"/>
                  <a:gd name="T1" fmla="*/ 14 h 23"/>
                  <a:gd name="T2" fmla="*/ 6 w 24"/>
                  <a:gd name="T3" fmla="*/ 16 h 23"/>
                  <a:gd name="T4" fmla="*/ 10 w 24"/>
                  <a:gd name="T5" fmla="*/ 16 h 23"/>
                  <a:gd name="T6" fmla="*/ 8 w 24"/>
                  <a:gd name="T7" fmla="*/ 22 h 23"/>
                  <a:gd name="T8" fmla="*/ 6 w 24"/>
                  <a:gd name="T9" fmla="*/ 23 h 23"/>
                  <a:gd name="T10" fmla="*/ 7 w 24"/>
                  <a:gd name="T11" fmla="*/ 22 h 23"/>
                  <a:gd name="T12" fmla="*/ 9 w 24"/>
                  <a:gd name="T13" fmla="*/ 17 h 23"/>
                  <a:gd name="T14" fmla="*/ 4 w 24"/>
                  <a:gd name="T15" fmla="*/ 18 h 23"/>
                  <a:gd name="T16" fmla="*/ 4 w 24"/>
                  <a:gd name="T17" fmla="*/ 17 h 23"/>
                  <a:gd name="T18" fmla="*/ 5 w 24"/>
                  <a:gd name="T19" fmla="*/ 13 h 23"/>
                  <a:gd name="T20" fmla="*/ 2 w 24"/>
                  <a:gd name="T21" fmla="*/ 13 h 23"/>
                  <a:gd name="T22" fmla="*/ 1 w 24"/>
                  <a:gd name="T23" fmla="*/ 16 h 23"/>
                  <a:gd name="T24" fmla="*/ 0 w 24"/>
                  <a:gd name="T25" fmla="*/ 14 h 23"/>
                  <a:gd name="T26" fmla="*/ 4 w 24"/>
                  <a:gd name="T27" fmla="*/ 11 h 23"/>
                  <a:gd name="T28" fmla="*/ 19 w 24"/>
                  <a:gd name="T29" fmla="*/ 13 h 23"/>
                  <a:gd name="T30" fmla="*/ 12 w 24"/>
                  <a:gd name="T31" fmla="*/ 17 h 23"/>
                  <a:gd name="T32" fmla="*/ 13 w 24"/>
                  <a:gd name="T33" fmla="*/ 10 h 23"/>
                  <a:gd name="T34" fmla="*/ 12 w 24"/>
                  <a:gd name="T35" fmla="*/ 8 h 23"/>
                  <a:gd name="T36" fmla="*/ 9 w 24"/>
                  <a:gd name="T37" fmla="*/ 8 h 23"/>
                  <a:gd name="T38" fmla="*/ 8 w 24"/>
                  <a:gd name="T39" fmla="*/ 10 h 23"/>
                  <a:gd name="T40" fmla="*/ 8 w 24"/>
                  <a:gd name="T41" fmla="*/ 7 h 23"/>
                  <a:gd name="T42" fmla="*/ 13 w 24"/>
                  <a:gd name="T43" fmla="*/ 7 h 23"/>
                  <a:gd name="T44" fmla="*/ 14 w 24"/>
                  <a:gd name="T45" fmla="*/ 12 h 23"/>
                  <a:gd name="T46" fmla="*/ 13 w 24"/>
                  <a:gd name="T47" fmla="*/ 16 h 23"/>
                  <a:gd name="T48" fmla="*/ 19 w 24"/>
                  <a:gd name="T49" fmla="*/ 13 h 23"/>
                  <a:gd name="T50" fmla="*/ 24 w 24"/>
                  <a:gd name="T51" fmla="*/ 7 h 23"/>
                  <a:gd name="T52" fmla="*/ 20 w 24"/>
                  <a:gd name="T53" fmla="*/ 10 h 23"/>
                  <a:gd name="T54" fmla="*/ 14 w 24"/>
                  <a:gd name="T55" fmla="*/ 4 h 23"/>
                  <a:gd name="T56" fmla="*/ 18 w 24"/>
                  <a:gd name="T57" fmla="*/ 0 h 23"/>
                  <a:gd name="T58" fmla="*/ 17 w 24"/>
                  <a:gd name="T59" fmla="*/ 7 h 23"/>
                  <a:gd name="T60" fmla="*/ 22 w 24"/>
                  <a:gd name="T61" fmla="*/ 9 h 23"/>
                  <a:gd name="T62" fmla="*/ 21 w 24"/>
                  <a:gd name="T63" fmla="*/ 4 h 23"/>
                  <a:gd name="T64" fmla="*/ 16 w 24"/>
                  <a:gd name="T65" fmla="*/ 2 h 23"/>
                  <a:gd name="T66" fmla="*/ 17 w 24"/>
                  <a:gd name="T6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4" h="23">
                    <a:moveTo>
                      <a:pt x="6" y="12"/>
                    </a:moveTo>
                    <a:cubicBezTo>
                      <a:pt x="6" y="13"/>
                      <a:pt x="7" y="14"/>
                      <a:pt x="7" y="14"/>
                    </a:cubicBezTo>
                    <a:cubicBezTo>
                      <a:pt x="7" y="15"/>
                      <a:pt x="6" y="15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8" y="15"/>
                    </a:cubicBezTo>
                    <a:cubicBezTo>
                      <a:pt x="9" y="15"/>
                      <a:pt x="9" y="16"/>
                      <a:pt x="10" y="16"/>
                    </a:cubicBezTo>
                    <a:cubicBezTo>
                      <a:pt x="10" y="17"/>
                      <a:pt x="11" y="18"/>
                      <a:pt x="10" y="19"/>
                    </a:cubicBezTo>
                    <a:cubicBezTo>
                      <a:pt x="10" y="20"/>
                      <a:pt x="10" y="21"/>
                      <a:pt x="8" y="22"/>
                    </a:cubicBezTo>
                    <a:cubicBezTo>
                      <a:pt x="8" y="22"/>
                      <a:pt x="8" y="22"/>
                      <a:pt x="7" y="23"/>
                    </a:cubicBezTo>
                    <a:cubicBezTo>
                      <a:pt x="7" y="23"/>
                      <a:pt x="6" y="23"/>
                      <a:pt x="6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1"/>
                      <a:pt x="7" y="21"/>
                      <a:pt x="8" y="21"/>
                    </a:cubicBezTo>
                    <a:cubicBezTo>
                      <a:pt x="9" y="20"/>
                      <a:pt x="10" y="18"/>
                      <a:pt x="9" y="17"/>
                    </a:cubicBezTo>
                    <a:cubicBezTo>
                      <a:pt x="8" y="16"/>
                      <a:pt x="6" y="16"/>
                      <a:pt x="5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5" y="14"/>
                      <a:pt x="5" y="14"/>
                      <a:pt x="5" y="13"/>
                    </a:cubicBezTo>
                    <a:cubicBezTo>
                      <a:pt x="5" y="13"/>
                      <a:pt x="4" y="13"/>
                      <a:pt x="4" y="13"/>
                    </a:cubicBezTo>
                    <a:cubicBezTo>
                      <a:pt x="3" y="13"/>
                      <a:pt x="3" y="13"/>
                      <a:pt x="2" y="13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5"/>
                      <a:pt x="1" y="15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4"/>
                      <a:pt x="0" y="14"/>
                    </a:cubicBezTo>
                    <a:cubicBezTo>
                      <a:pt x="1" y="13"/>
                      <a:pt x="1" y="13"/>
                      <a:pt x="1" y="12"/>
                    </a:cubicBezTo>
                    <a:cubicBezTo>
                      <a:pt x="2" y="12"/>
                      <a:pt x="3" y="11"/>
                      <a:pt x="4" y="11"/>
                    </a:cubicBezTo>
                    <a:cubicBezTo>
                      <a:pt x="5" y="11"/>
                      <a:pt x="5" y="12"/>
                      <a:pt x="6" y="12"/>
                    </a:cubicBezTo>
                    <a:close/>
                    <a:moveTo>
                      <a:pt x="19" y="13"/>
                    </a:moveTo>
                    <a:cubicBezTo>
                      <a:pt x="13" y="18"/>
                      <a:pt x="13" y="18"/>
                      <a:pt x="13" y="18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1"/>
                      <a:pt x="13" y="11"/>
                      <a:pt x="13" y="10"/>
                    </a:cubicBezTo>
                    <a:cubicBezTo>
                      <a:pt x="13" y="10"/>
                      <a:pt x="13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9" y="8"/>
                    </a:cubicBezTo>
                    <a:cubicBezTo>
                      <a:pt x="9" y="8"/>
                      <a:pt x="8" y="8"/>
                      <a:pt x="8" y="9"/>
                    </a:cubicBezTo>
                    <a:cubicBezTo>
                      <a:pt x="8" y="9"/>
                      <a:pt x="8" y="9"/>
                      <a:pt x="8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8"/>
                      <a:pt x="8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2" y="6"/>
                      <a:pt x="12" y="6"/>
                      <a:pt x="13" y="7"/>
                    </a:cubicBezTo>
                    <a:cubicBezTo>
                      <a:pt x="13" y="7"/>
                      <a:pt x="14" y="8"/>
                      <a:pt x="14" y="9"/>
                    </a:cubicBezTo>
                    <a:cubicBezTo>
                      <a:pt x="14" y="10"/>
                      <a:pt x="14" y="11"/>
                      <a:pt x="14" y="12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8" y="12"/>
                      <a:pt x="18" y="12"/>
                      <a:pt x="18" y="12"/>
                    </a:cubicBezTo>
                    <a:lnTo>
                      <a:pt x="19" y="13"/>
                    </a:lnTo>
                    <a:close/>
                    <a:moveTo>
                      <a:pt x="22" y="3"/>
                    </a:moveTo>
                    <a:cubicBezTo>
                      <a:pt x="23" y="4"/>
                      <a:pt x="24" y="6"/>
                      <a:pt x="24" y="7"/>
                    </a:cubicBezTo>
                    <a:cubicBezTo>
                      <a:pt x="24" y="8"/>
                      <a:pt x="24" y="9"/>
                      <a:pt x="23" y="10"/>
                    </a:cubicBezTo>
                    <a:cubicBezTo>
                      <a:pt x="22" y="10"/>
                      <a:pt x="21" y="11"/>
                      <a:pt x="20" y="10"/>
                    </a:cubicBezTo>
                    <a:cubicBezTo>
                      <a:pt x="19" y="10"/>
                      <a:pt x="17" y="9"/>
                      <a:pt x="16" y="8"/>
                    </a:cubicBezTo>
                    <a:cubicBezTo>
                      <a:pt x="15" y="6"/>
                      <a:pt x="14" y="5"/>
                      <a:pt x="14" y="4"/>
                    </a:cubicBezTo>
                    <a:cubicBezTo>
                      <a:pt x="14" y="3"/>
                      <a:pt x="14" y="2"/>
                      <a:pt x="15" y="1"/>
                    </a:cubicBezTo>
                    <a:cubicBezTo>
                      <a:pt x="16" y="0"/>
                      <a:pt x="17" y="0"/>
                      <a:pt x="18" y="0"/>
                    </a:cubicBezTo>
                    <a:cubicBezTo>
                      <a:pt x="20" y="1"/>
                      <a:pt x="21" y="1"/>
                      <a:pt x="22" y="3"/>
                    </a:cubicBezTo>
                    <a:close/>
                    <a:moveTo>
                      <a:pt x="17" y="7"/>
                    </a:moveTo>
                    <a:cubicBezTo>
                      <a:pt x="18" y="8"/>
                      <a:pt x="19" y="9"/>
                      <a:pt x="20" y="9"/>
                    </a:cubicBezTo>
                    <a:cubicBezTo>
                      <a:pt x="21" y="9"/>
                      <a:pt x="21" y="9"/>
                      <a:pt x="22" y="9"/>
                    </a:cubicBezTo>
                    <a:cubicBezTo>
                      <a:pt x="23" y="8"/>
                      <a:pt x="23" y="8"/>
                      <a:pt x="23" y="7"/>
                    </a:cubicBezTo>
                    <a:cubicBezTo>
                      <a:pt x="23" y="6"/>
                      <a:pt x="22" y="5"/>
                      <a:pt x="21" y="4"/>
                    </a:cubicBezTo>
                    <a:cubicBezTo>
                      <a:pt x="20" y="2"/>
                      <a:pt x="19" y="2"/>
                      <a:pt x="18" y="1"/>
                    </a:cubicBezTo>
                    <a:cubicBezTo>
                      <a:pt x="17" y="1"/>
                      <a:pt x="17" y="1"/>
                      <a:pt x="16" y="2"/>
                    </a:cubicBezTo>
                    <a:cubicBezTo>
                      <a:pt x="15" y="2"/>
                      <a:pt x="15" y="3"/>
                      <a:pt x="15" y="4"/>
                    </a:cubicBezTo>
                    <a:cubicBezTo>
                      <a:pt x="16" y="5"/>
                      <a:pt x="16" y="6"/>
                      <a:pt x="17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4" name="Freeform 20248">
                <a:extLst>
                  <a:ext uri="{FF2B5EF4-FFF2-40B4-BE49-F238E27FC236}">
                    <a16:creationId xmlns:a16="http://schemas.microsoft.com/office/drawing/2014/main" id="{E2AB0328-C391-C833-3F70-6F1188F1BB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21351" y="2397125"/>
                <a:ext cx="95250" cy="66675"/>
              </a:xfrm>
              <a:custGeom>
                <a:avLst/>
                <a:gdLst>
                  <a:gd name="T0" fmla="*/ 7 w 26"/>
                  <a:gd name="T1" fmla="*/ 10 h 18"/>
                  <a:gd name="T2" fmla="*/ 6 w 26"/>
                  <a:gd name="T3" fmla="*/ 12 h 18"/>
                  <a:gd name="T4" fmla="*/ 9 w 26"/>
                  <a:gd name="T5" fmla="*/ 13 h 18"/>
                  <a:gd name="T6" fmla="*/ 7 w 26"/>
                  <a:gd name="T7" fmla="*/ 18 h 18"/>
                  <a:gd name="T8" fmla="*/ 3 w 26"/>
                  <a:gd name="T9" fmla="*/ 18 h 18"/>
                  <a:gd name="T10" fmla="*/ 5 w 26"/>
                  <a:gd name="T11" fmla="*/ 17 h 18"/>
                  <a:gd name="T12" fmla="*/ 8 w 26"/>
                  <a:gd name="T13" fmla="*/ 14 h 18"/>
                  <a:gd name="T14" fmla="*/ 3 w 26"/>
                  <a:gd name="T15" fmla="*/ 13 h 18"/>
                  <a:gd name="T16" fmla="*/ 4 w 26"/>
                  <a:gd name="T17" fmla="*/ 12 h 18"/>
                  <a:gd name="T18" fmla="*/ 6 w 26"/>
                  <a:gd name="T19" fmla="*/ 9 h 18"/>
                  <a:gd name="T20" fmla="*/ 3 w 26"/>
                  <a:gd name="T21" fmla="*/ 8 h 18"/>
                  <a:gd name="T22" fmla="*/ 1 w 26"/>
                  <a:gd name="T23" fmla="*/ 10 h 18"/>
                  <a:gd name="T24" fmla="*/ 1 w 26"/>
                  <a:gd name="T25" fmla="*/ 8 h 18"/>
                  <a:gd name="T26" fmla="*/ 6 w 26"/>
                  <a:gd name="T27" fmla="*/ 7 h 18"/>
                  <a:gd name="T28" fmla="*/ 19 w 26"/>
                  <a:gd name="T29" fmla="*/ 11 h 18"/>
                  <a:gd name="T30" fmla="*/ 18 w 26"/>
                  <a:gd name="T31" fmla="*/ 14 h 18"/>
                  <a:gd name="T32" fmla="*/ 16 w 26"/>
                  <a:gd name="T33" fmla="*/ 12 h 18"/>
                  <a:gd name="T34" fmla="*/ 10 w 26"/>
                  <a:gd name="T35" fmla="*/ 12 h 18"/>
                  <a:gd name="T36" fmla="*/ 14 w 26"/>
                  <a:gd name="T37" fmla="*/ 3 h 18"/>
                  <a:gd name="T38" fmla="*/ 18 w 26"/>
                  <a:gd name="T39" fmla="*/ 9 h 18"/>
                  <a:gd name="T40" fmla="*/ 15 w 26"/>
                  <a:gd name="T41" fmla="*/ 10 h 18"/>
                  <a:gd name="T42" fmla="*/ 13 w 26"/>
                  <a:gd name="T43" fmla="*/ 5 h 18"/>
                  <a:gd name="T44" fmla="*/ 13 w 26"/>
                  <a:gd name="T45" fmla="*/ 6 h 18"/>
                  <a:gd name="T46" fmla="*/ 15 w 26"/>
                  <a:gd name="T47" fmla="*/ 10 h 18"/>
                  <a:gd name="T48" fmla="*/ 26 w 26"/>
                  <a:gd name="T49" fmla="*/ 9 h 18"/>
                  <a:gd name="T50" fmla="*/ 21 w 26"/>
                  <a:gd name="T51" fmla="*/ 11 h 18"/>
                  <a:gd name="T52" fmla="*/ 18 w 26"/>
                  <a:gd name="T53" fmla="*/ 3 h 18"/>
                  <a:gd name="T54" fmla="*/ 23 w 26"/>
                  <a:gd name="T55" fmla="*/ 1 h 18"/>
                  <a:gd name="T56" fmla="*/ 20 w 26"/>
                  <a:gd name="T57" fmla="*/ 7 h 18"/>
                  <a:gd name="T58" fmla="*/ 24 w 26"/>
                  <a:gd name="T59" fmla="*/ 10 h 18"/>
                  <a:gd name="T60" fmla="*/ 24 w 26"/>
                  <a:gd name="T61" fmla="*/ 5 h 18"/>
                  <a:gd name="T62" fmla="*/ 20 w 26"/>
                  <a:gd name="T63" fmla="*/ 2 h 18"/>
                  <a:gd name="T64" fmla="*/ 20 w 26"/>
                  <a:gd name="T65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6" h="18">
                    <a:moveTo>
                      <a:pt x="7" y="8"/>
                    </a:moveTo>
                    <a:cubicBezTo>
                      <a:pt x="8" y="9"/>
                      <a:pt x="8" y="10"/>
                      <a:pt x="7" y="10"/>
                    </a:cubicBezTo>
                    <a:cubicBezTo>
                      <a:pt x="7" y="11"/>
                      <a:pt x="7" y="11"/>
                      <a:pt x="6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1"/>
                      <a:pt x="8" y="12"/>
                      <a:pt x="8" y="12"/>
                    </a:cubicBezTo>
                    <a:cubicBezTo>
                      <a:pt x="9" y="12"/>
                      <a:pt x="9" y="13"/>
                      <a:pt x="9" y="13"/>
                    </a:cubicBezTo>
                    <a:cubicBezTo>
                      <a:pt x="10" y="14"/>
                      <a:pt x="10" y="15"/>
                      <a:pt x="9" y="16"/>
                    </a:cubicBezTo>
                    <a:cubicBezTo>
                      <a:pt x="9" y="17"/>
                      <a:pt x="8" y="17"/>
                      <a:pt x="7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4" y="17"/>
                      <a:pt x="4" y="17"/>
                      <a:pt x="5" y="17"/>
                    </a:cubicBezTo>
                    <a:cubicBezTo>
                      <a:pt x="5" y="17"/>
                      <a:pt x="6" y="17"/>
                      <a:pt x="6" y="17"/>
                    </a:cubicBezTo>
                    <a:cubicBezTo>
                      <a:pt x="8" y="16"/>
                      <a:pt x="9" y="15"/>
                      <a:pt x="8" y="14"/>
                    </a:cubicBezTo>
                    <a:cubicBezTo>
                      <a:pt x="8" y="12"/>
                      <a:pt x="6" y="12"/>
                      <a:pt x="4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6" y="11"/>
                      <a:pt x="6" y="11"/>
                    </a:cubicBezTo>
                    <a:cubicBezTo>
                      <a:pt x="6" y="10"/>
                      <a:pt x="6" y="9"/>
                      <a:pt x="6" y="9"/>
                    </a:cubicBezTo>
                    <a:cubicBezTo>
                      <a:pt x="6" y="8"/>
                      <a:pt x="6" y="8"/>
                      <a:pt x="5" y="8"/>
                    </a:cubicBezTo>
                    <a:cubicBezTo>
                      <a:pt x="5" y="8"/>
                      <a:pt x="4" y="8"/>
                      <a:pt x="3" y="8"/>
                    </a:cubicBezTo>
                    <a:cubicBezTo>
                      <a:pt x="3" y="8"/>
                      <a:pt x="3" y="8"/>
                      <a:pt x="2" y="9"/>
                    </a:cubicBezTo>
                    <a:cubicBezTo>
                      <a:pt x="2" y="9"/>
                      <a:pt x="2" y="9"/>
                      <a:pt x="1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8"/>
                      <a:pt x="1" y="8"/>
                    </a:cubicBezTo>
                    <a:cubicBezTo>
                      <a:pt x="2" y="7"/>
                      <a:pt x="2" y="7"/>
                      <a:pt x="3" y="7"/>
                    </a:cubicBezTo>
                    <a:cubicBezTo>
                      <a:pt x="4" y="7"/>
                      <a:pt x="5" y="6"/>
                      <a:pt x="6" y="7"/>
                    </a:cubicBezTo>
                    <a:cubicBezTo>
                      <a:pt x="6" y="7"/>
                      <a:pt x="7" y="8"/>
                      <a:pt x="7" y="8"/>
                    </a:cubicBezTo>
                    <a:close/>
                    <a:moveTo>
                      <a:pt x="19" y="11"/>
                    </a:move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9"/>
                      <a:pt x="18" y="9"/>
                      <a:pt x="18" y="9"/>
                    </a:cubicBezTo>
                    <a:lnTo>
                      <a:pt x="19" y="11"/>
                    </a:lnTo>
                    <a:close/>
                    <a:moveTo>
                      <a:pt x="15" y="10"/>
                    </a:move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2" y="12"/>
                      <a:pt x="12" y="12"/>
                      <a:pt x="12" y="12"/>
                    </a:cubicBezTo>
                    <a:lnTo>
                      <a:pt x="15" y="10"/>
                    </a:lnTo>
                    <a:close/>
                    <a:moveTo>
                      <a:pt x="26" y="5"/>
                    </a:moveTo>
                    <a:cubicBezTo>
                      <a:pt x="26" y="7"/>
                      <a:pt x="26" y="8"/>
                      <a:pt x="26" y="9"/>
                    </a:cubicBezTo>
                    <a:cubicBezTo>
                      <a:pt x="26" y="10"/>
                      <a:pt x="25" y="11"/>
                      <a:pt x="24" y="11"/>
                    </a:cubicBezTo>
                    <a:cubicBezTo>
                      <a:pt x="23" y="12"/>
                      <a:pt x="22" y="12"/>
                      <a:pt x="21" y="11"/>
                    </a:cubicBezTo>
                    <a:cubicBezTo>
                      <a:pt x="20" y="10"/>
                      <a:pt x="19" y="9"/>
                      <a:pt x="19" y="7"/>
                    </a:cubicBezTo>
                    <a:cubicBezTo>
                      <a:pt x="18" y="6"/>
                      <a:pt x="18" y="4"/>
                      <a:pt x="18" y="3"/>
                    </a:cubicBezTo>
                    <a:cubicBezTo>
                      <a:pt x="18" y="2"/>
                      <a:pt x="19" y="1"/>
                      <a:pt x="20" y="1"/>
                    </a:cubicBezTo>
                    <a:cubicBezTo>
                      <a:pt x="21" y="0"/>
                      <a:pt x="22" y="0"/>
                      <a:pt x="23" y="1"/>
                    </a:cubicBezTo>
                    <a:cubicBezTo>
                      <a:pt x="24" y="2"/>
                      <a:pt x="25" y="3"/>
                      <a:pt x="26" y="5"/>
                    </a:cubicBezTo>
                    <a:close/>
                    <a:moveTo>
                      <a:pt x="20" y="7"/>
                    </a:moveTo>
                    <a:cubicBezTo>
                      <a:pt x="20" y="8"/>
                      <a:pt x="21" y="9"/>
                      <a:pt x="22" y="10"/>
                    </a:cubicBezTo>
                    <a:cubicBezTo>
                      <a:pt x="22" y="11"/>
                      <a:pt x="23" y="11"/>
                      <a:pt x="24" y="10"/>
                    </a:cubicBezTo>
                    <a:cubicBezTo>
                      <a:pt x="24" y="10"/>
                      <a:pt x="25" y="10"/>
                      <a:pt x="25" y="9"/>
                    </a:cubicBezTo>
                    <a:cubicBezTo>
                      <a:pt x="25" y="8"/>
                      <a:pt x="25" y="7"/>
                      <a:pt x="24" y="5"/>
                    </a:cubicBezTo>
                    <a:cubicBezTo>
                      <a:pt x="24" y="4"/>
                      <a:pt x="23" y="3"/>
                      <a:pt x="23" y="2"/>
                    </a:cubicBezTo>
                    <a:cubicBezTo>
                      <a:pt x="22" y="2"/>
                      <a:pt x="21" y="1"/>
                      <a:pt x="20" y="2"/>
                    </a:cubicBezTo>
                    <a:cubicBezTo>
                      <a:pt x="20" y="2"/>
                      <a:pt x="19" y="3"/>
                      <a:pt x="19" y="3"/>
                    </a:cubicBezTo>
                    <a:cubicBezTo>
                      <a:pt x="19" y="4"/>
                      <a:pt x="19" y="5"/>
                      <a:pt x="20" y="7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5" name="Freeform 20249">
                <a:extLst>
                  <a:ext uri="{FF2B5EF4-FFF2-40B4-BE49-F238E27FC236}">
                    <a16:creationId xmlns:a16="http://schemas.microsoft.com/office/drawing/2014/main" id="{998815F6-D7BA-E7FC-2DDB-3E3C53EA78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84888" y="2349500"/>
                <a:ext cx="30163" cy="44450"/>
              </a:xfrm>
              <a:custGeom>
                <a:avLst/>
                <a:gdLst>
                  <a:gd name="T0" fmla="*/ 8 w 8"/>
                  <a:gd name="T1" fmla="*/ 6 h 12"/>
                  <a:gd name="T2" fmla="*/ 7 w 8"/>
                  <a:gd name="T3" fmla="*/ 10 h 12"/>
                  <a:gd name="T4" fmla="*/ 4 w 8"/>
                  <a:gd name="T5" fmla="*/ 12 h 12"/>
                  <a:gd name="T6" fmla="*/ 1 w 8"/>
                  <a:gd name="T7" fmla="*/ 10 h 12"/>
                  <a:gd name="T8" fmla="*/ 0 w 8"/>
                  <a:gd name="T9" fmla="*/ 6 h 12"/>
                  <a:gd name="T10" fmla="*/ 1 w 8"/>
                  <a:gd name="T11" fmla="*/ 2 h 12"/>
                  <a:gd name="T12" fmla="*/ 4 w 8"/>
                  <a:gd name="T13" fmla="*/ 0 h 12"/>
                  <a:gd name="T14" fmla="*/ 7 w 8"/>
                  <a:gd name="T15" fmla="*/ 2 h 12"/>
                  <a:gd name="T16" fmla="*/ 8 w 8"/>
                  <a:gd name="T17" fmla="*/ 6 h 12"/>
                  <a:gd name="T18" fmla="*/ 1 w 8"/>
                  <a:gd name="T19" fmla="*/ 6 h 12"/>
                  <a:gd name="T20" fmla="*/ 2 w 8"/>
                  <a:gd name="T21" fmla="*/ 10 h 12"/>
                  <a:gd name="T22" fmla="*/ 4 w 8"/>
                  <a:gd name="T23" fmla="*/ 11 h 12"/>
                  <a:gd name="T24" fmla="*/ 6 w 8"/>
                  <a:gd name="T25" fmla="*/ 10 h 12"/>
                  <a:gd name="T26" fmla="*/ 6 w 8"/>
                  <a:gd name="T27" fmla="*/ 6 h 12"/>
                  <a:gd name="T28" fmla="*/ 6 w 8"/>
                  <a:gd name="T29" fmla="*/ 3 h 12"/>
                  <a:gd name="T30" fmla="*/ 4 w 8"/>
                  <a:gd name="T31" fmla="*/ 2 h 12"/>
                  <a:gd name="T32" fmla="*/ 2 w 8"/>
                  <a:gd name="T33" fmla="*/ 3 h 12"/>
                  <a:gd name="T34" fmla="*/ 1 w 8"/>
                  <a:gd name="T3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" h="12">
                    <a:moveTo>
                      <a:pt x="8" y="6"/>
                    </a:moveTo>
                    <a:cubicBezTo>
                      <a:pt x="8" y="8"/>
                      <a:pt x="7" y="10"/>
                      <a:pt x="7" y="10"/>
                    </a:cubicBezTo>
                    <a:cubicBezTo>
                      <a:pt x="6" y="11"/>
                      <a:pt x="5" y="12"/>
                      <a:pt x="4" y="12"/>
                    </a:cubicBezTo>
                    <a:cubicBezTo>
                      <a:pt x="3" y="12"/>
                      <a:pt x="2" y="11"/>
                      <a:pt x="1" y="10"/>
                    </a:cubicBezTo>
                    <a:cubicBezTo>
                      <a:pt x="1" y="9"/>
                      <a:pt x="0" y="8"/>
                      <a:pt x="0" y="6"/>
                    </a:cubicBezTo>
                    <a:cubicBezTo>
                      <a:pt x="0" y="4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0"/>
                    </a:cubicBezTo>
                    <a:cubicBezTo>
                      <a:pt x="5" y="0"/>
                      <a:pt x="6" y="1"/>
                      <a:pt x="7" y="2"/>
                    </a:cubicBezTo>
                    <a:cubicBezTo>
                      <a:pt x="7" y="3"/>
                      <a:pt x="8" y="4"/>
                      <a:pt x="8" y="6"/>
                    </a:cubicBezTo>
                    <a:close/>
                    <a:moveTo>
                      <a:pt x="1" y="6"/>
                    </a:moveTo>
                    <a:cubicBezTo>
                      <a:pt x="1" y="8"/>
                      <a:pt x="2" y="9"/>
                      <a:pt x="2" y="10"/>
                    </a:cubicBezTo>
                    <a:cubicBezTo>
                      <a:pt x="2" y="10"/>
                      <a:pt x="3" y="11"/>
                      <a:pt x="4" y="11"/>
                    </a:cubicBezTo>
                    <a:cubicBezTo>
                      <a:pt x="5" y="11"/>
                      <a:pt x="5" y="10"/>
                      <a:pt x="6" y="10"/>
                    </a:cubicBezTo>
                    <a:cubicBezTo>
                      <a:pt x="6" y="9"/>
                      <a:pt x="6" y="8"/>
                      <a:pt x="6" y="6"/>
                    </a:cubicBezTo>
                    <a:cubicBezTo>
                      <a:pt x="6" y="5"/>
                      <a:pt x="6" y="3"/>
                      <a:pt x="6" y="3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3"/>
                    </a:cubicBezTo>
                    <a:cubicBezTo>
                      <a:pt x="2" y="3"/>
                      <a:pt x="1" y="5"/>
                      <a:pt x="1" y="6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6" name="Freeform 20250">
                <a:extLst>
                  <a:ext uri="{FF2B5EF4-FFF2-40B4-BE49-F238E27FC236}">
                    <a16:creationId xmlns:a16="http://schemas.microsoft.com/office/drawing/2014/main" id="{5C50BEB7-4635-F1C3-DA8D-54FA1C6F3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41275" cy="614363"/>
              </a:xfrm>
              <a:custGeom>
                <a:avLst/>
                <a:gdLst>
                  <a:gd name="T0" fmla="*/ 3 w 26"/>
                  <a:gd name="T1" fmla="*/ 2 h 387"/>
                  <a:gd name="T2" fmla="*/ 0 w 26"/>
                  <a:gd name="T3" fmla="*/ 0 h 387"/>
                  <a:gd name="T4" fmla="*/ 0 w 26"/>
                  <a:gd name="T5" fmla="*/ 2 h 387"/>
                  <a:gd name="T6" fmla="*/ 0 w 26"/>
                  <a:gd name="T7" fmla="*/ 387 h 387"/>
                  <a:gd name="T8" fmla="*/ 26 w 26"/>
                  <a:gd name="T9" fmla="*/ 23 h 387"/>
                  <a:gd name="T10" fmla="*/ 3 w 26"/>
                  <a:gd name="T11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87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87"/>
                    </a:lnTo>
                    <a:lnTo>
                      <a:pt x="26" y="23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7" name="Freeform 20251">
                <a:extLst>
                  <a:ext uri="{FF2B5EF4-FFF2-40B4-BE49-F238E27FC236}">
                    <a16:creationId xmlns:a16="http://schemas.microsoft.com/office/drawing/2014/main" id="{AE16A38E-E089-BFB3-85A7-E834E9D89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3324225"/>
                <a:ext cx="36513" cy="614363"/>
              </a:xfrm>
              <a:custGeom>
                <a:avLst/>
                <a:gdLst>
                  <a:gd name="T0" fmla="*/ 23 w 23"/>
                  <a:gd name="T1" fmla="*/ 2 h 387"/>
                  <a:gd name="T2" fmla="*/ 0 w 23"/>
                  <a:gd name="T3" fmla="*/ 23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2 h 387"/>
                  <a:gd name="T10" fmla="*/ 23 w 23"/>
                  <a:gd name="T11" fmla="*/ 0 h 387"/>
                  <a:gd name="T12" fmla="*/ 23 w 23"/>
                  <a:gd name="T13" fmla="*/ 2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23" y="2"/>
                    </a:moveTo>
                    <a:lnTo>
                      <a:pt x="0" y="23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8" name="Freeform 20252">
                <a:extLst>
                  <a:ext uri="{FF2B5EF4-FFF2-40B4-BE49-F238E27FC236}">
                    <a16:creationId xmlns:a16="http://schemas.microsoft.com/office/drawing/2014/main" id="{1FB69889-05C3-A73C-4FCE-45959AE5B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3 w 387"/>
                  <a:gd name="T3" fmla="*/ 0 h 23"/>
                  <a:gd name="T4" fmla="*/ 0 w 387"/>
                  <a:gd name="T5" fmla="*/ 0 h 23"/>
                  <a:gd name="T6" fmla="*/ 3 w 387"/>
                  <a:gd name="T7" fmla="*/ 2 h 23"/>
                  <a:gd name="T8" fmla="*/ 26 w 387"/>
                  <a:gd name="T9" fmla="*/ 23 h 23"/>
                  <a:gd name="T10" fmla="*/ 387 w 387"/>
                  <a:gd name="T11" fmla="*/ 0 h 23"/>
                  <a:gd name="T12" fmla="*/ 387 w 38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26" y="23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19" name="Freeform 20253">
                <a:extLst>
                  <a:ext uri="{FF2B5EF4-FFF2-40B4-BE49-F238E27FC236}">
                    <a16:creationId xmlns:a16="http://schemas.microsoft.com/office/drawing/2014/main" id="{8A454831-0E19-5C1F-385E-BAFFD482A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287713"/>
                <a:ext cx="614363" cy="36513"/>
              </a:xfrm>
              <a:custGeom>
                <a:avLst/>
                <a:gdLst>
                  <a:gd name="T0" fmla="*/ 26 w 387"/>
                  <a:gd name="T1" fmla="*/ 0 h 23"/>
                  <a:gd name="T2" fmla="*/ 3 w 387"/>
                  <a:gd name="T3" fmla="*/ 23 h 23"/>
                  <a:gd name="T4" fmla="*/ 0 w 387"/>
                  <a:gd name="T5" fmla="*/ 23 h 23"/>
                  <a:gd name="T6" fmla="*/ 3 w 387"/>
                  <a:gd name="T7" fmla="*/ 23 h 23"/>
                  <a:gd name="T8" fmla="*/ 387 w 387"/>
                  <a:gd name="T9" fmla="*/ 23 h 23"/>
                  <a:gd name="T10" fmla="*/ 26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26" y="0"/>
                    </a:moveTo>
                    <a:lnTo>
                      <a:pt x="3" y="23"/>
                    </a:lnTo>
                    <a:lnTo>
                      <a:pt x="0" y="23"/>
                    </a:lnTo>
                    <a:lnTo>
                      <a:pt x="3" y="23"/>
                    </a:lnTo>
                    <a:lnTo>
                      <a:pt x="387" y="23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0" name="Freeform 20254">
                <a:extLst>
                  <a:ext uri="{FF2B5EF4-FFF2-40B4-BE49-F238E27FC236}">
                    <a16:creationId xmlns:a16="http://schemas.microsoft.com/office/drawing/2014/main" id="{885F2092-1D35-A5CB-58F2-219968F1B8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324225"/>
                <a:ext cx="614363" cy="36513"/>
              </a:xfrm>
              <a:custGeom>
                <a:avLst/>
                <a:gdLst>
                  <a:gd name="T0" fmla="*/ 387 w 387"/>
                  <a:gd name="T1" fmla="*/ 0 h 23"/>
                  <a:gd name="T2" fmla="*/ 0 w 387"/>
                  <a:gd name="T3" fmla="*/ 0 h 23"/>
                  <a:gd name="T4" fmla="*/ 364 w 387"/>
                  <a:gd name="T5" fmla="*/ 23 h 23"/>
                  <a:gd name="T6" fmla="*/ 387 w 387"/>
                  <a:gd name="T7" fmla="*/ 2 h 23"/>
                  <a:gd name="T8" fmla="*/ 387 w 387"/>
                  <a:gd name="T9" fmla="*/ 0 h 23"/>
                  <a:gd name="T10" fmla="*/ 387 w 387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7" h="23">
                    <a:moveTo>
                      <a:pt x="387" y="0"/>
                    </a:moveTo>
                    <a:lnTo>
                      <a:pt x="0" y="0"/>
                    </a:lnTo>
                    <a:lnTo>
                      <a:pt x="364" y="23"/>
                    </a:lnTo>
                    <a:lnTo>
                      <a:pt x="387" y="2"/>
                    </a:lnTo>
                    <a:lnTo>
                      <a:pt x="387" y="0"/>
                    </a:lnTo>
                    <a:lnTo>
                      <a:pt x="387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1" name="Freeform 20255">
                <a:extLst>
                  <a:ext uri="{FF2B5EF4-FFF2-40B4-BE49-F238E27FC236}">
                    <a16:creationId xmlns:a16="http://schemas.microsoft.com/office/drawing/2014/main" id="{31BB03B9-5B61-D290-48CB-166ADAAEC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709863"/>
                <a:ext cx="41275" cy="614363"/>
              </a:xfrm>
              <a:custGeom>
                <a:avLst/>
                <a:gdLst>
                  <a:gd name="T0" fmla="*/ 0 w 26"/>
                  <a:gd name="T1" fmla="*/ 0 h 387"/>
                  <a:gd name="T2" fmla="*/ 0 w 26"/>
                  <a:gd name="T3" fmla="*/ 0 h 387"/>
                  <a:gd name="T4" fmla="*/ 0 w 26"/>
                  <a:gd name="T5" fmla="*/ 387 h 387"/>
                  <a:gd name="T6" fmla="*/ 0 w 26"/>
                  <a:gd name="T7" fmla="*/ 387 h 387"/>
                  <a:gd name="T8" fmla="*/ 3 w 26"/>
                  <a:gd name="T9" fmla="*/ 387 h 387"/>
                  <a:gd name="T10" fmla="*/ 26 w 26"/>
                  <a:gd name="T11" fmla="*/ 364 h 387"/>
                  <a:gd name="T12" fmla="*/ 0 w 26"/>
                  <a:gd name="T13" fmla="*/ 0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87">
                    <a:moveTo>
                      <a:pt x="0" y="0"/>
                    </a:moveTo>
                    <a:lnTo>
                      <a:pt x="0" y="0"/>
                    </a:lnTo>
                    <a:lnTo>
                      <a:pt x="0" y="387"/>
                    </a:lnTo>
                    <a:lnTo>
                      <a:pt x="0" y="387"/>
                    </a:lnTo>
                    <a:lnTo>
                      <a:pt x="3" y="387"/>
                    </a:lnTo>
                    <a:lnTo>
                      <a:pt x="26" y="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2" name="Freeform 20256">
                <a:extLst>
                  <a:ext uri="{FF2B5EF4-FFF2-40B4-BE49-F238E27FC236}">
                    <a16:creationId xmlns:a16="http://schemas.microsoft.com/office/drawing/2014/main" id="{59FD47AB-2473-CBAF-D004-DA6FC91C2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4813" y="3287713"/>
                <a:ext cx="614363" cy="36513"/>
              </a:xfrm>
              <a:custGeom>
                <a:avLst/>
                <a:gdLst>
                  <a:gd name="T0" fmla="*/ 387 w 387"/>
                  <a:gd name="T1" fmla="*/ 23 h 23"/>
                  <a:gd name="T2" fmla="*/ 364 w 387"/>
                  <a:gd name="T3" fmla="*/ 0 h 23"/>
                  <a:gd name="T4" fmla="*/ 0 w 387"/>
                  <a:gd name="T5" fmla="*/ 23 h 23"/>
                  <a:gd name="T6" fmla="*/ 0 w 387"/>
                  <a:gd name="T7" fmla="*/ 23 h 23"/>
                  <a:gd name="T8" fmla="*/ 387 w 387"/>
                  <a:gd name="T9" fmla="*/ 23 h 23"/>
                  <a:gd name="T10" fmla="*/ 387 w 387"/>
                  <a:gd name="T11" fmla="*/ 23 h 23"/>
                  <a:gd name="T12" fmla="*/ 387 w 387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7" h="23">
                    <a:moveTo>
                      <a:pt x="387" y="23"/>
                    </a:moveTo>
                    <a:lnTo>
                      <a:pt x="364" y="0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387" y="23"/>
                    </a:lnTo>
                    <a:lnTo>
                      <a:pt x="387" y="23"/>
                    </a:lnTo>
                    <a:lnTo>
                      <a:pt x="387" y="23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3" name="Freeform 20257">
                <a:extLst>
                  <a:ext uri="{FF2B5EF4-FFF2-40B4-BE49-F238E27FC236}">
                    <a16:creationId xmlns:a16="http://schemas.microsoft.com/office/drawing/2014/main" id="{80100C62-14E4-4FA3-44BD-57F1798BD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2663" y="2709863"/>
                <a:ext cx="36513" cy="614363"/>
              </a:xfrm>
              <a:custGeom>
                <a:avLst/>
                <a:gdLst>
                  <a:gd name="T0" fmla="*/ 0 w 23"/>
                  <a:gd name="T1" fmla="*/ 364 h 387"/>
                  <a:gd name="T2" fmla="*/ 0 w 23"/>
                  <a:gd name="T3" fmla="*/ 364 h 387"/>
                  <a:gd name="T4" fmla="*/ 23 w 23"/>
                  <a:gd name="T5" fmla="*/ 387 h 387"/>
                  <a:gd name="T6" fmla="*/ 23 w 23"/>
                  <a:gd name="T7" fmla="*/ 387 h 387"/>
                  <a:gd name="T8" fmla="*/ 23 w 23"/>
                  <a:gd name="T9" fmla="*/ 387 h 387"/>
                  <a:gd name="T10" fmla="*/ 23 w 23"/>
                  <a:gd name="T11" fmla="*/ 0 h 387"/>
                  <a:gd name="T12" fmla="*/ 0 w 23"/>
                  <a:gd name="T13" fmla="*/ 36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87">
                    <a:moveTo>
                      <a:pt x="0" y="364"/>
                    </a:moveTo>
                    <a:lnTo>
                      <a:pt x="0" y="364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387"/>
                    </a:lnTo>
                    <a:lnTo>
                      <a:pt x="23" y="0"/>
                    </a:lnTo>
                    <a:lnTo>
                      <a:pt x="0" y="364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4" name="Freeform 20258">
                <a:extLst>
                  <a:ext uri="{FF2B5EF4-FFF2-40B4-BE49-F238E27FC236}">
                    <a16:creationId xmlns:a16="http://schemas.microsoft.com/office/drawing/2014/main" id="{A3691146-4344-2C63-8460-4E455328E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237 w 237"/>
                  <a:gd name="T1" fmla="*/ 0 h 236"/>
                  <a:gd name="T2" fmla="*/ 3 w 237"/>
                  <a:gd name="T3" fmla="*/ 236 h 236"/>
                  <a:gd name="T4" fmla="*/ 0 w 237"/>
                  <a:gd name="T5" fmla="*/ 236 h 236"/>
                  <a:gd name="T6" fmla="*/ 61 w 237"/>
                  <a:gd name="T7" fmla="*/ 201 h 236"/>
                  <a:gd name="T8" fmla="*/ 237 w 237"/>
                  <a:gd name="T9" fmla="*/ 0 h 236"/>
                  <a:gd name="T10" fmla="*/ 237 w 237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0"/>
                    </a:moveTo>
                    <a:lnTo>
                      <a:pt x="3" y="236"/>
                    </a:lnTo>
                    <a:lnTo>
                      <a:pt x="0" y="236"/>
                    </a:lnTo>
                    <a:lnTo>
                      <a:pt x="61" y="201"/>
                    </a:lnTo>
                    <a:lnTo>
                      <a:pt x="237" y="0"/>
                    </a:lnTo>
                    <a:lnTo>
                      <a:pt x="237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5" name="Freeform 20259">
                <a:extLst>
                  <a:ext uri="{FF2B5EF4-FFF2-40B4-BE49-F238E27FC236}">
                    <a16:creationId xmlns:a16="http://schemas.microsoft.com/office/drawing/2014/main" id="{4CB1937E-F1B1-EED1-5519-1411DDA1A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2949575"/>
                <a:ext cx="376238" cy="374650"/>
              </a:xfrm>
              <a:custGeom>
                <a:avLst/>
                <a:gdLst>
                  <a:gd name="T0" fmla="*/ 0 w 237"/>
                  <a:gd name="T1" fmla="*/ 236 h 236"/>
                  <a:gd name="T2" fmla="*/ 3 w 237"/>
                  <a:gd name="T3" fmla="*/ 236 h 236"/>
                  <a:gd name="T4" fmla="*/ 237 w 237"/>
                  <a:gd name="T5" fmla="*/ 0 h 236"/>
                  <a:gd name="T6" fmla="*/ 37 w 237"/>
                  <a:gd name="T7" fmla="*/ 176 h 236"/>
                  <a:gd name="T8" fmla="*/ 0 w 23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236"/>
                    </a:moveTo>
                    <a:lnTo>
                      <a:pt x="3" y="236"/>
                    </a:lnTo>
                    <a:lnTo>
                      <a:pt x="237" y="0"/>
                    </a:lnTo>
                    <a:lnTo>
                      <a:pt x="37" y="17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6" name="Freeform 20260">
                <a:extLst>
                  <a:ext uri="{FF2B5EF4-FFF2-40B4-BE49-F238E27FC236}">
                    <a16:creationId xmlns:a16="http://schemas.microsoft.com/office/drawing/2014/main" id="{20398997-D36E-569E-33F4-B5FAC1F74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0 w 236"/>
                  <a:gd name="T1" fmla="*/ 0 h 236"/>
                  <a:gd name="T2" fmla="*/ 236 w 236"/>
                  <a:gd name="T3" fmla="*/ 236 h 236"/>
                  <a:gd name="T4" fmla="*/ 236 w 236"/>
                  <a:gd name="T5" fmla="*/ 236 h 236"/>
                  <a:gd name="T6" fmla="*/ 202 w 236"/>
                  <a:gd name="T7" fmla="*/ 176 h 236"/>
                  <a:gd name="T8" fmla="*/ 0 w 236"/>
                  <a:gd name="T9" fmla="*/ 0 h 236"/>
                  <a:gd name="T10" fmla="*/ 0 w 236"/>
                  <a:gd name="T11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0"/>
                    </a:moveTo>
                    <a:lnTo>
                      <a:pt x="236" y="236"/>
                    </a:lnTo>
                    <a:lnTo>
                      <a:pt x="236" y="236"/>
                    </a:lnTo>
                    <a:lnTo>
                      <a:pt x="202" y="17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7" name="Freeform 20261">
                <a:extLst>
                  <a:ext uri="{FF2B5EF4-FFF2-40B4-BE49-F238E27FC236}">
                    <a16:creationId xmlns:a16="http://schemas.microsoft.com/office/drawing/2014/main" id="{6A00190C-54A2-C210-36B7-873474A14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2949575"/>
                <a:ext cx="374650" cy="374650"/>
              </a:xfrm>
              <a:custGeom>
                <a:avLst/>
                <a:gdLst>
                  <a:gd name="T0" fmla="*/ 236 w 236"/>
                  <a:gd name="T1" fmla="*/ 236 h 236"/>
                  <a:gd name="T2" fmla="*/ 236 w 236"/>
                  <a:gd name="T3" fmla="*/ 236 h 236"/>
                  <a:gd name="T4" fmla="*/ 0 w 236"/>
                  <a:gd name="T5" fmla="*/ 0 h 236"/>
                  <a:gd name="T6" fmla="*/ 176 w 236"/>
                  <a:gd name="T7" fmla="*/ 201 h 236"/>
                  <a:gd name="T8" fmla="*/ 236 w 236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236"/>
                    </a:moveTo>
                    <a:lnTo>
                      <a:pt x="236" y="236"/>
                    </a:lnTo>
                    <a:lnTo>
                      <a:pt x="0" y="0"/>
                    </a:lnTo>
                    <a:lnTo>
                      <a:pt x="176" y="201"/>
                    </a:lnTo>
                    <a:lnTo>
                      <a:pt x="236" y="236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8" name="Freeform 20262">
                <a:extLst>
                  <a:ext uri="{FF2B5EF4-FFF2-40B4-BE49-F238E27FC236}">
                    <a16:creationId xmlns:a16="http://schemas.microsoft.com/office/drawing/2014/main" id="{CFDAAC3F-334E-3035-82EB-483B226A0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0 w 236"/>
                  <a:gd name="T1" fmla="*/ 236 h 236"/>
                  <a:gd name="T2" fmla="*/ 236 w 236"/>
                  <a:gd name="T3" fmla="*/ 0 h 236"/>
                  <a:gd name="T4" fmla="*/ 236 w 236"/>
                  <a:gd name="T5" fmla="*/ 0 h 236"/>
                  <a:gd name="T6" fmla="*/ 176 w 236"/>
                  <a:gd name="T7" fmla="*/ 37 h 236"/>
                  <a:gd name="T8" fmla="*/ 0 w 236"/>
                  <a:gd name="T9" fmla="*/ 236 h 236"/>
                  <a:gd name="T10" fmla="*/ 0 w 236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6" h="236">
                    <a:moveTo>
                      <a:pt x="0" y="236"/>
                    </a:moveTo>
                    <a:lnTo>
                      <a:pt x="236" y="0"/>
                    </a:lnTo>
                    <a:lnTo>
                      <a:pt x="236" y="0"/>
                    </a:lnTo>
                    <a:lnTo>
                      <a:pt x="176" y="37"/>
                    </a:lnTo>
                    <a:lnTo>
                      <a:pt x="0" y="236"/>
                    </a:lnTo>
                    <a:lnTo>
                      <a:pt x="0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29" name="Freeform 20263">
                <a:extLst>
                  <a:ext uri="{FF2B5EF4-FFF2-40B4-BE49-F238E27FC236}">
                    <a16:creationId xmlns:a16="http://schemas.microsoft.com/office/drawing/2014/main" id="{4B5620E0-989A-5278-E523-00DBE06BA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24526" y="3324225"/>
                <a:ext cx="374650" cy="374650"/>
              </a:xfrm>
              <a:custGeom>
                <a:avLst/>
                <a:gdLst>
                  <a:gd name="T0" fmla="*/ 236 w 236"/>
                  <a:gd name="T1" fmla="*/ 0 h 236"/>
                  <a:gd name="T2" fmla="*/ 236 w 236"/>
                  <a:gd name="T3" fmla="*/ 0 h 236"/>
                  <a:gd name="T4" fmla="*/ 0 w 236"/>
                  <a:gd name="T5" fmla="*/ 236 h 236"/>
                  <a:gd name="T6" fmla="*/ 202 w 236"/>
                  <a:gd name="T7" fmla="*/ 60 h 236"/>
                  <a:gd name="T8" fmla="*/ 236 w 236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236">
                    <a:moveTo>
                      <a:pt x="236" y="0"/>
                    </a:moveTo>
                    <a:lnTo>
                      <a:pt x="236" y="0"/>
                    </a:lnTo>
                    <a:lnTo>
                      <a:pt x="0" y="236"/>
                    </a:lnTo>
                    <a:lnTo>
                      <a:pt x="202" y="60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0" name="Freeform 20264">
                <a:extLst>
                  <a:ext uri="{FF2B5EF4-FFF2-40B4-BE49-F238E27FC236}">
                    <a16:creationId xmlns:a16="http://schemas.microsoft.com/office/drawing/2014/main" id="{BAAF426C-4FDE-4E11-B3E5-81E7508B1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237 w 237"/>
                  <a:gd name="T1" fmla="*/ 236 h 236"/>
                  <a:gd name="T2" fmla="*/ 3 w 237"/>
                  <a:gd name="T3" fmla="*/ 0 h 236"/>
                  <a:gd name="T4" fmla="*/ 0 w 237"/>
                  <a:gd name="T5" fmla="*/ 0 h 236"/>
                  <a:gd name="T6" fmla="*/ 37 w 237"/>
                  <a:gd name="T7" fmla="*/ 60 h 236"/>
                  <a:gd name="T8" fmla="*/ 237 w 237"/>
                  <a:gd name="T9" fmla="*/ 236 h 236"/>
                  <a:gd name="T10" fmla="*/ 237 w 237"/>
                  <a:gd name="T1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7" h="236">
                    <a:moveTo>
                      <a:pt x="237" y="236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7" y="60"/>
                    </a:lnTo>
                    <a:lnTo>
                      <a:pt x="237" y="236"/>
                    </a:lnTo>
                    <a:lnTo>
                      <a:pt x="237" y="236"/>
                    </a:lnTo>
                    <a:close/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1" name="Freeform 20265">
                <a:extLst>
                  <a:ext uri="{FF2B5EF4-FFF2-40B4-BE49-F238E27FC236}">
                    <a16:creationId xmlns:a16="http://schemas.microsoft.com/office/drawing/2014/main" id="{97157140-1205-9B17-BA42-521410D74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3324225"/>
                <a:ext cx="376238" cy="374650"/>
              </a:xfrm>
              <a:custGeom>
                <a:avLst/>
                <a:gdLst>
                  <a:gd name="T0" fmla="*/ 0 w 237"/>
                  <a:gd name="T1" fmla="*/ 0 h 236"/>
                  <a:gd name="T2" fmla="*/ 3 w 237"/>
                  <a:gd name="T3" fmla="*/ 0 h 236"/>
                  <a:gd name="T4" fmla="*/ 237 w 237"/>
                  <a:gd name="T5" fmla="*/ 236 h 236"/>
                  <a:gd name="T6" fmla="*/ 61 w 237"/>
                  <a:gd name="T7" fmla="*/ 37 h 236"/>
                  <a:gd name="T8" fmla="*/ 0 w 2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0" y="0"/>
                    </a:moveTo>
                    <a:lnTo>
                      <a:pt x="3" y="0"/>
                    </a:lnTo>
                    <a:lnTo>
                      <a:pt x="237" y="236"/>
                    </a:lnTo>
                    <a:lnTo>
                      <a:pt x="61" y="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2" name="Freeform 20273">
                <a:extLst>
                  <a:ext uri="{FF2B5EF4-FFF2-40B4-BE49-F238E27FC236}">
                    <a16:creationId xmlns:a16="http://schemas.microsoft.com/office/drawing/2014/main" id="{66555FA4-044C-3B46-3D92-239F1AA021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1551" y="2562225"/>
                <a:ext cx="100013" cy="111125"/>
              </a:xfrm>
              <a:custGeom>
                <a:avLst/>
                <a:gdLst>
                  <a:gd name="T0" fmla="*/ 26 w 27"/>
                  <a:gd name="T1" fmla="*/ 0 h 30"/>
                  <a:gd name="T2" fmla="*/ 23 w 27"/>
                  <a:gd name="T3" fmla="*/ 2 h 30"/>
                  <a:gd name="T4" fmla="*/ 22 w 27"/>
                  <a:gd name="T5" fmla="*/ 8 h 30"/>
                  <a:gd name="T6" fmla="*/ 22 w 27"/>
                  <a:gd name="T7" fmla="*/ 9 h 30"/>
                  <a:gd name="T8" fmla="*/ 22 w 27"/>
                  <a:gd name="T9" fmla="*/ 29 h 30"/>
                  <a:gd name="T10" fmla="*/ 18 w 27"/>
                  <a:gd name="T11" fmla="*/ 29 h 30"/>
                  <a:gd name="T12" fmla="*/ 8 w 27"/>
                  <a:gd name="T13" fmla="*/ 8 h 30"/>
                  <a:gd name="T14" fmla="*/ 8 w 27"/>
                  <a:gd name="T15" fmla="*/ 20 h 30"/>
                  <a:gd name="T16" fmla="*/ 8 w 27"/>
                  <a:gd name="T17" fmla="*/ 21 h 30"/>
                  <a:gd name="T18" fmla="*/ 8 w 27"/>
                  <a:gd name="T19" fmla="*/ 24 h 30"/>
                  <a:gd name="T20" fmla="*/ 10 w 27"/>
                  <a:gd name="T21" fmla="*/ 28 h 30"/>
                  <a:gd name="T22" fmla="*/ 10 w 27"/>
                  <a:gd name="T23" fmla="*/ 28 h 30"/>
                  <a:gd name="T24" fmla="*/ 7 w 27"/>
                  <a:gd name="T25" fmla="*/ 21 h 30"/>
                  <a:gd name="T26" fmla="*/ 7 w 27"/>
                  <a:gd name="T27" fmla="*/ 19 h 30"/>
                  <a:gd name="T28" fmla="*/ 7 w 27"/>
                  <a:gd name="T29" fmla="*/ 7 h 30"/>
                  <a:gd name="T30" fmla="*/ 6 w 27"/>
                  <a:gd name="T31" fmla="*/ 5 h 30"/>
                  <a:gd name="T32" fmla="*/ 6 w 27"/>
                  <a:gd name="T33" fmla="*/ 18 h 30"/>
                  <a:gd name="T34" fmla="*/ 7 w 27"/>
                  <a:gd name="T35" fmla="*/ 26 h 30"/>
                  <a:gd name="T36" fmla="*/ 10 w 27"/>
                  <a:gd name="T37" fmla="*/ 28 h 30"/>
                  <a:gd name="T38" fmla="*/ 12 w 27"/>
                  <a:gd name="T39" fmla="*/ 30 h 30"/>
                  <a:gd name="T40" fmla="*/ 0 w 27"/>
                  <a:gd name="T41" fmla="*/ 30 h 30"/>
                  <a:gd name="T42" fmla="*/ 0 w 27"/>
                  <a:gd name="T43" fmla="*/ 30 h 30"/>
                  <a:gd name="T44" fmla="*/ 11 w 27"/>
                  <a:gd name="T45" fmla="*/ 30 h 30"/>
                  <a:gd name="T46" fmla="*/ 10 w 27"/>
                  <a:gd name="T47" fmla="*/ 29 h 30"/>
                  <a:gd name="T48" fmla="*/ 0 w 27"/>
                  <a:gd name="T49" fmla="*/ 29 h 30"/>
                  <a:gd name="T50" fmla="*/ 3 w 27"/>
                  <a:gd name="T51" fmla="*/ 26 h 30"/>
                  <a:gd name="T52" fmla="*/ 4 w 27"/>
                  <a:gd name="T53" fmla="*/ 20 h 30"/>
                  <a:gd name="T54" fmla="*/ 4 w 27"/>
                  <a:gd name="T55" fmla="*/ 3 h 30"/>
                  <a:gd name="T56" fmla="*/ 1 w 27"/>
                  <a:gd name="T57" fmla="*/ 0 h 30"/>
                  <a:gd name="T58" fmla="*/ 12 w 27"/>
                  <a:gd name="T59" fmla="*/ 0 h 30"/>
                  <a:gd name="T60" fmla="*/ 9 w 27"/>
                  <a:gd name="T61" fmla="*/ 2 h 30"/>
                  <a:gd name="T62" fmla="*/ 20 w 27"/>
                  <a:gd name="T63" fmla="*/ 23 h 30"/>
                  <a:gd name="T64" fmla="*/ 20 w 27"/>
                  <a:gd name="T65" fmla="*/ 20 h 30"/>
                  <a:gd name="T66" fmla="*/ 11 w 27"/>
                  <a:gd name="T67" fmla="*/ 3 h 30"/>
                  <a:gd name="T68" fmla="*/ 14 w 27"/>
                  <a:gd name="T69" fmla="*/ 0 h 30"/>
                  <a:gd name="T70" fmla="*/ 14 w 27"/>
                  <a:gd name="T71" fmla="*/ 1 h 30"/>
                  <a:gd name="T72" fmla="*/ 11 w 27"/>
                  <a:gd name="T73" fmla="*/ 3 h 30"/>
                  <a:gd name="T74" fmla="*/ 20 w 27"/>
                  <a:gd name="T75" fmla="*/ 19 h 30"/>
                  <a:gd name="T76" fmla="*/ 20 w 27"/>
                  <a:gd name="T77" fmla="*/ 9 h 30"/>
                  <a:gd name="T78" fmla="*/ 20 w 27"/>
                  <a:gd name="T79" fmla="*/ 8 h 30"/>
                  <a:gd name="T80" fmla="*/ 19 w 27"/>
                  <a:gd name="T81" fmla="*/ 3 h 30"/>
                  <a:gd name="T82" fmla="*/ 16 w 27"/>
                  <a:gd name="T83" fmla="*/ 0 h 30"/>
                  <a:gd name="T84" fmla="*/ 26 w 27"/>
                  <a:gd name="T85" fmla="*/ 0 h 30"/>
                  <a:gd name="T86" fmla="*/ 27 w 27"/>
                  <a:gd name="T87" fmla="*/ 2 h 30"/>
                  <a:gd name="T88" fmla="*/ 27 w 27"/>
                  <a:gd name="T89" fmla="*/ 2 h 30"/>
                  <a:gd name="T90" fmla="*/ 24 w 27"/>
                  <a:gd name="T91" fmla="*/ 4 h 30"/>
                  <a:gd name="T92" fmla="*/ 24 w 27"/>
                  <a:gd name="T93" fmla="*/ 8 h 30"/>
                  <a:gd name="T94" fmla="*/ 24 w 27"/>
                  <a:gd name="T95" fmla="*/ 30 h 30"/>
                  <a:gd name="T96" fmla="*/ 19 w 27"/>
                  <a:gd name="T97" fmla="*/ 30 h 30"/>
                  <a:gd name="T98" fmla="*/ 19 w 27"/>
                  <a:gd name="T99" fmla="*/ 30 h 30"/>
                  <a:gd name="T100" fmla="*/ 23 w 27"/>
                  <a:gd name="T101" fmla="*/ 30 h 30"/>
                  <a:gd name="T102" fmla="*/ 23 w 27"/>
                  <a:gd name="T103" fmla="*/ 8 h 30"/>
                  <a:gd name="T104" fmla="*/ 24 w 27"/>
                  <a:gd name="T105" fmla="*/ 3 h 30"/>
                  <a:gd name="T106" fmla="*/ 27 w 27"/>
                  <a:gd name="T107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30">
                    <a:moveTo>
                      <a:pt x="26" y="0"/>
                    </a:moveTo>
                    <a:cubicBezTo>
                      <a:pt x="25" y="1"/>
                      <a:pt x="23" y="2"/>
                      <a:pt x="23" y="2"/>
                    </a:cubicBezTo>
                    <a:cubicBezTo>
                      <a:pt x="22" y="4"/>
                      <a:pt x="22" y="5"/>
                      <a:pt x="22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26"/>
                      <a:pt x="9" y="27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8" y="27"/>
                      <a:pt x="7" y="25"/>
                      <a:pt x="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2"/>
                      <a:pt x="6" y="24"/>
                      <a:pt x="7" y="26"/>
                    </a:cubicBezTo>
                    <a:cubicBezTo>
                      <a:pt x="7" y="27"/>
                      <a:pt x="8" y="28"/>
                      <a:pt x="10" y="28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8"/>
                      <a:pt x="3" y="27"/>
                      <a:pt x="3" y="26"/>
                    </a:cubicBezTo>
                    <a:cubicBezTo>
                      <a:pt x="4" y="25"/>
                      <a:pt x="4" y="23"/>
                      <a:pt x="4" y="20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5"/>
                      <a:pt x="20" y="3"/>
                      <a:pt x="19" y="3"/>
                    </a:cubicBezTo>
                    <a:cubicBezTo>
                      <a:pt x="19" y="2"/>
                      <a:pt x="18" y="1"/>
                      <a:pt x="16" y="0"/>
                    </a:cubicBezTo>
                    <a:lnTo>
                      <a:pt x="26" y="0"/>
                    </a:lnTo>
                    <a:close/>
                    <a:moveTo>
                      <a:pt x="27" y="2"/>
                    </a:moveTo>
                    <a:cubicBezTo>
                      <a:pt x="27" y="2"/>
                      <a:pt x="27" y="2"/>
                      <a:pt x="27" y="2"/>
                    </a:cubicBezTo>
                    <a:cubicBezTo>
                      <a:pt x="25" y="3"/>
                      <a:pt x="25" y="3"/>
                      <a:pt x="24" y="4"/>
                    </a:cubicBezTo>
                    <a:cubicBezTo>
                      <a:pt x="24" y="5"/>
                      <a:pt x="24" y="6"/>
                      <a:pt x="24" y="8"/>
                    </a:cubicBezTo>
                    <a:cubicBezTo>
                      <a:pt x="24" y="30"/>
                      <a:pt x="24" y="30"/>
                      <a:pt x="24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6"/>
                      <a:pt x="23" y="4"/>
                      <a:pt x="24" y="3"/>
                    </a:cubicBezTo>
                    <a:cubicBezTo>
                      <a:pt x="24" y="3"/>
                      <a:pt x="25" y="2"/>
                      <a:pt x="27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3" name="Freeform 20274">
                <a:extLst>
                  <a:ext uri="{FF2B5EF4-FFF2-40B4-BE49-F238E27FC236}">
                    <a16:creationId xmlns:a16="http://schemas.microsoft.com/office/drawing/2014/main" id="{EC3F5A6D-16D3-8DA6-16AC-36C47CB58E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2868613"/>
                <a:ext cx="55563" cy="61913"/>
              </a:xfrm>
              <a:custGeom>
                <a:avLst/>
                <a:gdLst>
                  <a:gd name="T0" fmla="*/ 14 w 15"/>
                  <a:gd name="T1" fmla="*/ 0 h 17"/>
                  <a:gd name="T2" fmla="*/ 12 w 15"/>
                  <a:gd name="T3" fmla="*/ 2 h 17"/>
                  <a:gd name="T4" fmla="*/ 12 w 15"/>
                  <a:gd name="T5" fmla="*/ 4 h 17"/>
                  <a:gd name="T6" fmla="*/ 12 w 15"/>
                  <a:gd name="T7" fmla="*/ 5 h 17"/>
                  <a:gd name="T8" fmla="*/ 12 w 15"/>
                  <a:gd name="T9" fmla="*/ 16 h 17"/>
                  <a:gd name="T10" fmla="*/ 10 w 15"/>
                  <a:gd name="T11" fmla="*/ 16 h 17"/>
                  <a:gd name="T12" fmla="*/ 4 w 15"/>
                  <a:gd name="T13" fmla="*/ 5 h 17"/>
                  <a:gd name="T14" fmla="*/ 4 w 15"/>
                  <a:gd name="T15" fmla="*/ 11 h 17"/>
                  <a:gd name="T16" fmla="*/ 4 w 15"/>
                  <a:gd name="T17" fmla="*/ 12 h 17"/>
                  <a:gd name="T18" fmla="*/ 4 w 15"/>
                  <a:gd name="T19" fmla="*/ 14 h 17"/>
                  <a:gd name="T20" fmla="*/ 5 w 15"/>
                  <a:gd name="T21" fmla="*/ 15 h 17"/>
                  <a:gd name="T22" fmla="*/ 5 w 15"/>
                  <a:gd name="T23" fmla="*/ 15 h 17"/>
                  <a:gd name="T24" fmla="*/ 4 w 15"/>
                  <a:gd name="T25" fmla="*/ 12 h 17"/>
                  <a:gd name="T26" fmla="*/ 4 w 15"/>
                  <a:gd name="T27" fmla="*/ 11 h 17"/>
                  <a:gd name="T28" fmla="*/ 4 w 15"/>
                  <a:gd name="T29" fmla="*/ 4 h 17"/>
                  <a:gd name="T30" fmla="*/ 3 w 15"/>
                  <a:gd name="T31" fmla="*/ 3 h 17"/>
                  <a:gd name="T32" fmla="*/ 3 w 15"/>
                  <a:gd name="T33" fmla="*/ 10 h 17"/>
                  <a:gd name="T34" fmla="*/ 3 w 15"/>
                  <a:gd name="T35" fmla="*/ 14 h 17"/>
                  <a:gd name="T36" fmla="*/ 6 w 15"/>
                  <a:gd name="T37" fmla="*/ 16 h 17"/>
                  <a:gd name="T38" fmla="*/ 7 w 15"/>
                  <a:gd name="T39" fmla="*/ 17 h 17"/>
                  <a:gd name="T40" fmla="*/ 0 w 15"/>
                  <a:gd name="T41" fmla="*/ 17 h 17"/>
                  <a:gd name="T42" fmla="*/ 0 w 15"/>
                  <a:gd name="T43" fmla="*/ 16 h 17"/>
                  <a:gd name="T44" fmla="*/ 6 w 15"/>
                  <a:gd name="T45" fmla="*/ 16 h 17"/>
                  <a:gd name="T46" fmla="*/ 5 w 15"/>
                  <a:gd name="T47" fmla="*/ 16 h 17"/>
                  <a:gd name="T48" fmla="*/ 0 w 15"/>
                  <a:gd name="T49" fmla="*/ 16 h 17"/>
                  <a:gd name="T50" fmla="*/ 2 w 15"/>
                  <a:gd name="T51" fmla="*/ 14 h 17"/>
                  <a:gd name="T52" fmla="*/ 2 w 15"/>
                  <a:gd name="T53" fmla="*/ 11 h 17"/>
                  <a:gd name="T54" fmla="*/ 2 w 15"/>
                  <a:gd name="T55" fmla="*/ 2 h 17"/>
                  <a:gd name="T56" fmla="*/ 0 w 15"/>
                  <a:gd name="T57" fmla="*/ 0 h 17"/>
                  <a:gd name="T58" fmla="*/ 7 w 15"/>
                  <a:gd name="T59" fmla="*/ 0 h 17"/>
                  <a:gd name="T60" fmla="*/ 5 w 15"/>
                  <a:gd name="T61" fmla="*/ 1 h 17"/>
                  <a:gd name="T62" fmla="*/ 11 w 15"/>
                  <a:gd name="T63" fmla="*/ 13 h 17"/>
                  <a:gd name="T64" fmla="*/ 11 w 15"/>
                  <a:gd name="T65" fmla="*/ 11 h 17"/>
                  <a:gd name="T66" fmla="*/ 6 w 15"/>
                  <a:gd name="T67" fmla="*/ 2 h 17"/>
                  <a:gd name="T68" fmla="*/ 7 w 15"/>
                  <a:gd name="T69" fmla="*/ 1 h 17"/>
                  <a:gd name="T70" fmla="*/ 8 w 15"/>
                  <a:gd name="T71" fmla="*/ 1 h 17"/>
                  <a:gd name="T72" fmla="*/ 6 w 15"/>
                  <a:gd name="T73" fmla="*/ 2 h 17"/>
                  <a:gd name="T74" fmla="*/ 11 w 15"/>
                  <a:gd name="T75" fmla="*/ 11 h 17"/>
                  <a:gd name="T76" fmla="*/ 11 w 15"/>
                  <a:gd name="T77" fmla="*/ 5 h 17"/>
                  <a:gd name="T78" fmla="*/ 11 w 15"/>
                  <a:gd name="T79" fmla="*/ 4 h 17"/>
                  <a:gd name="T80" fmla="*/ 10 w 15"/>
                  <a:gd name="T81" fmla="*/ 2 h 17"/>
                  <a:gd name="T82" fmla="*/ 9 w 15"/>
                  <a:gd name="T83" fmla="*/ 0 h 17"/>
                  <a:gd name="T84" fmla="*/ 14 w 15"/>
                  <a:gd name="T85" fmla="*/ 0 h 17"/>
                  <a:gd name="T86" fmla="*/ 15 w 15"/>
                  <a:gd name="T87" fmla="*/ 1 h 17"/>
                  <a:gd name="T88" fmla="*/ 14 w 15"/>
                  <a:gd name="T89" fmla="*/ 2 h 17"/>
                  <a:gd name="T90" fmla="*/ 13 w 15"/>
                  <a:gd name="T91" fmla="*/ 2 h 17"/>
                  <a:gd name="T92" fmla="*/ 13 w 15"/>
                  <a:gd name="T93" fmla="*/ 4 h 17"/>
                  <a:gd name="T94" fmla="*/ 13 w 15"/>
                  <a:gd name="T95" fmla="*/ 17 h 17"/>
                  <a:gd name="T96" fmla="*/ 10 w 15"/>
                  <a:gd name="T97" fmla="*/ 17 h 17"/>
                  <a:gd name="T98" fmla="*/ 10 w 15"/>
                  <a:gd name="T99" fmla="*/ 16 h 17"/>
                  <a:gd name="T100" fmla="*/ 12 w 15"/>
                  <a:gd name="T101" fmla="*/ 16 h 17"/>
                  <a:gd name="T102" fmla="*/ 12 w 15"/>
                  <a:gd name="T103" fmla="*/ 4 h 17"/>
                  <a:gd name="T104" fmla="*/ 13 w 15"/>
                  <a:gd name="T105" fmla="*/ 2 h 17"/>
                  <a:gd name="T106" fmla="*/ 15 w 15"/>
                  <a:gd name="T10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7">
                    <a:moveTo>
                      <a:pt x="14" y="0"/>
                    </a:moveTo>
                    <a:cubicBezTo>
                      <a:pt x="13" y="1"/>
                      <a:pt x="13" y="1"/>
                      <a:pt x="12" y="2"/>
                    </a:cubicBezTo>
                    <a:cubicBezTo>
                      <a:pt x="12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5"/>
                      <a:pt x="4" y="14"/>
                      <a:pt x="4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2"/>
                      <a:pt x="3" y="13"/>
                      <a:pt x="3" y="14"/>
                    </a:cubicBezTo>
                    <a:cubicBezTo>
                      <a:pt x="4" y="15"/>
                      <a:pt x="4" y="15"/>
                      <a:pt x="6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5"/>
                      <a:pt x="1" y="15"/>
                      <a:pt x="2" y="14"/>
                    </a:cubicBezTo>
                    <a:cubicBezTo>
                      <a:pt x="2" y="14"/>
                      <a:pt x="2" y="13"/>
                      <a:pt x="2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10" y="1"/>
                      <a:pt x="10" y="1"/>
                      <a:pt x="9" y="0"/>
                    </a:cubicBezTo>
                    <a:lnTo>
                      <a:pt x="14" y="0"/>
                    </a:lnTo>
                    <a:close/>
                    <a:moveTo>
                      <a:pt x="15" y="1"/>
                    </a:move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3"/>
                      <a:pt x="13" y="3"/>
                      <a:pt x="13" y="2"/>
                    </a:cubicBezTo>
                    <a:cubicBezTo>
                      <a:pt x="13" y="2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4" name="Freeform 20275">
                <a:extLst>
                  <a:ext uri="{FF2B5EF4-FFF2-40B4-BE49-F238E27FC236}">
                    <a16:creationId xmlns:a16="http://schemas.microsoft.com/office/drawing/2014/main" id="{D8046633-0333-9B66-3199-EA1B66B0C4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8963" y="2852738"/>
                <a:ext cx="80963" cy="77788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7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1 w 22"/>
                  <a:gd name="T17" fmla="*/ 11 h 21"/>
                  <a:gd name="T18" fmla="*/ 8 w 22"/>
                  <a:gd name="T19" fmla="*/ 18 h 21"/>
                  <a:gd name="T20" fmla="*/ 11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4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8 w 22"/>
                  <a:gd name="T109" fmla="*/ 10 h 21"/>
                  <a:gd name="T110" fmla="*/ 20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20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9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9" y="6"/>
                      <a:pt x="20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5" name="Freeform 20276">
                <a:extLst>
                  <a:ext uri="{FF2B5EF4-FFF2-40B4-BE49-F238E27FC236}">
                    <a16:creationId xmlns:a16="http://schemas.microsoft.com/office/drawing/2014/main" id="{248DEE1C-1CDC-D4DE-18A1-A308B361C30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67476" y="2874963"/>
                <a:ext cx="55563" cy="58738"/>
              </a:xfrm>
              <a:custGeom>
                <a:avLst/>
                <a:gdLst>
                  <a:gd name="T0" fmla="*/ 15 w 15"/>
                  <a:gd name="T1" fmla="*/ 0 h 16"/>
                  <a:gd name="T2" fmla="*/ 13 w 15"/>
                  <a:gd name="T3" fmla="*/ 1 h 16"/>
                  <a:gd name="T4" fmla="*/ 12 w 15"/>
                  <a:gd name="T5" fmla="*/ 4 h 16"/>
                  <a:gd name="T6" fmla="*/ 12 w 15"/>
                  <a:gd name="T7" fmla="*/ 5 h 16"/>
                  <a:gd name="T8" fmla="*/ 12 w 15"/>
                  <a:gd name="T9" fmla="*/ 15 h 16"/>
                  <a:gd name="T10" fmla="*/ 10 w 15"/>
                  <a:gd name="T11" fmla="*/ 15 h 16"/>
                  <a:gd name="T12" fmla="*/ 5 w 15"/>
                  <a:gd name="T13" fmla="*/ 4 h 16"/>
                  <a:gd name="T14" fmla="*/ 5 w 15"/>
                  <a:gd name="T15" fmla="*/ 11 h 16"/>
                  <a:gd name="T16" fmla="*/ 5 w 15"/>
                  <a:gd name="T17" fmla="*/ 11 h 16"/>
                  <a:gd name="T18" fmla="*/ 5 w 15"/>
                  <a:gd name="T19" fmla="*/ 13 h 16"/>
                  <a:gd name="T20" fmla="*/ 6 w 15"/>
                  <a:gd name="T21" fmla="*/ 15 h 16"/>
                  <a:gd name="T22" fmla="*/ 6 w 15"/>
                  <a:gd name="T23" fmla="*/ 15 h 16"/>
                  <a:gd name="T24" fmla="*/ 4 w 15"/>
                  <a:gd name="T25" fmla="*/ 11 h 16"/>
                  <a:gd name="T26" fmla="*/ 4 w 15"/>
                  <a:gd name="T27" fmla="*/ 10 h 16"/>
                  <a:gd name="T28" fmla="*/ 4 w 15"/>
                  <a:gd name="T29" fmla="*/ 4 h 16"/>
                  <a:gd name="T30" fmla="*/ 4 w 15"/>
                  <a:gd name="T31" fmla="*/ 2 h 16"/>
                  <a:gd name="T32" fmla="*/ 4 w 15"/>
                  <a:gd name="T33" fmla="*/ 9 h 16"/>
                  <a:gd name="T34" fmla="*/ 4 w 15"/>
                  <a:gd name="T35" fmla="*/ 14 h 16"/>
                  <a:gd name="T36" fmla="*/ 6 w 15"/>
                  <a:gd name="T37" fmla="*/ 15 h 16"/>
                  <a:gd name="T38" fmla="*/ 7 w 15"/>
                  <a:gd name="T39" fmla="*/ 16 h 16"/>
                  <a:gd name="T40" fmla="*/ 1 w 15"/>
                  <a:gd name="T41" fmla="*/ 16 h 16"/>
                  <a:gd name="T42" fmla="*/ 1 w 15"/>
                  <a:gd name="T43" fmla="*/ 16 h 16"/>
                  <a:gd name="T44" fmla="*/ 7 w 15"/>
                  <a:gd name="T45" fmla="*/ 16 h 16"/>
                  <a:gd name="T46" fmla="*/ 6 w 15"/>
                  <a:gd name="T47" fmla="*/ 15 h 16"/>
                  <a:gd name="T48" fmla="*/ 0 w 15"/>
                  <a:gd name="T49" fmla="*/ 15 h 16"/>
                  <a:gd name="T50" fmla="*/ 2 w 15"/>
                  <a:gd name="T51" fmla="*/ 14 h 16"/>
                  <a:gd name="T52" fmla="*/ 3 w 15"/>
                  <a:gd name="T53" fmla="*/ 11 h 16"/>
                  <a:gd name="T54" fmla="*/ 3 w 15"/>
                  <a:gd name="T55" fmla="*/ 1 h 16"/>
                  <a:gd name="T56" fmla="*/ 1 w 15"/>
                  <a:gd name="T57" fmla="*/ 0 h 16"/>
                  <a:gd name="T58" fmla="*/ 7 w 15"/>
                  <a:gd name="T59" fmla="*/ 0 h 16"/>
                  <a:gd name="T60" fmla="*/ 6 w 15"/>
                  <a:gd name="T61" fmla="*/ 1 h 16"/>
                  <a:gd name="T62" fmla="*/ 11 w 15"/>
                  <a:gd name="T63" fmla="*/ 12 h 16"/>
                  <a:gd name="T64" fmla="*/ 11 w 15"/>
                  <a:gd name="T65" fmla="*/ 11 h 16"/>
                  <a:gd name="T66" fmla="*/ 6 w 15"/>
                  <a:gd name="T67" fmla="*/ 1 h 16"/>
                  <a:gd name="T68" fmla="*/ 8 w 15"/>
                  <a:gd name="T69" fmla="*/ 0 h 16"/>
                  <a:gd name="T70" fmla="*/ 8 w 15"/>
                  <a:gd name="T71" fmla="*/ 0 h 16"/>
                  <a:gd name="T72" fmla="*/ 7 w 15"/>
                  <a:gd name="T73" fmla="*/ 1 h 16"/>
                  <a:gd name="T74" fmla="*/ 11 w 15"/>
                  <a:gd name="T75" fmla="*/ 10 h 16"/>
                  <a:gd name="T76" fmla="*/ 11 w 15"/>
                  <a:gd name="T77" fmla="*/ 5 h 16"/>
                  <a:gd name="T78" fmla="*/ 11 w 15"/>
                  <a:gd name="T79" fmla="*/ 4 h 16"/>
                  <a:gd name="T80" fmla="*/ 11 w 15"/>
                  <a:gd name="T81" fmla="*/ 1 h 16"/>
                  <a:gd name="T82" fmla="*/ 9 w 15"/>
                  <a:gd name="T83" fmla="*/ 0 h 16"/>
                  <a:gd name="T84" fmla="*/ 15 w 15"/>
                  <a:gd name="T85" fmla="*/ 0 h 16"/>
                  <a:gd name="T86" fmla="*/ 15 w 15"/>
                  <a:gd name="T87" fmla="*/ 1 h 16"/>
                  <a:gd name="T88" fmla="*/ 15 w 15"/>
                  <a:gd name="T89" fmla="*/ 1 h 16"/>
                  <a:gd name="T90" fmla="*/ 14 w 15"/>
                  <a:gd name="T91" fmla="*/ 2 h 16"/>
                  <a:gd name="T92" fmla="*/ 13 w 15"/>
                  <a:gd name="T93" fmla="*/ 4 h 16"/>
                  <a:gd name="T94" fmla="*/ 13 w 15"/>
                  <a:gd name="T95" fmla="*/ 16 h 16"/>
                  <a:gd name="T96" fmla="*/ 11 w 15"/>
                  <a:gd name="T97" fmla="*/ 16 h 16"/>
                  <a:gd name="T98" fmla="*/ 11 w 15"/>
                  <a:gd name="T99" fmla="*/ 16 h 16"/>
                  <a:gd name="T100" fmla="*/ 13 w 15"/>
                  <a:gd name="T101" fmla="*/ 16 h 16"/>
                  <a:gd name="T102" fmla="*/ 13 w 15"/>
                  <a:gd name="T103" fmla="*/ 4 h 16"/>
                  <a:gd name="T104" fmla="*/ 14 w 15"/>
                  <a:gd name="T105" fmla="*/ 2 h 16"/>
                  <a:gd name="T106" fmla="*/ 15 w 15"/>
                  <a:gd name="T10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" h="16">
                    <a:moveTo>
                      <a:pt x="15" y="0"/>
                    </a:moveTo>
                    <a:cubicBezTo>
                      <a:pt x="14" y="0"/>
                      <a:pt x="13" y="1"/>
                      <a:pt x="13" y="1"/>
                    </a:cubicBezTo>
                    <a:cubicBezTo>
                      <a:pt x="13" y="2"/>
                      <a:pt x="12" y="3"/>
                      <a:pt x="1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5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5"/>
                      <a:pt x="4" y="13"/>
                      <a:pt x="4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2"/>
                      <a:pt x="4" y="13"/>
                      <a:pt x="4" y="14"/>
                    </a:cubicBezTo>
                    <a:cubicBezTo>
                      <a:pt x="4" y="14"/>
                      <a:pt x="5" y="15"/>
                      <a:pt x="6" y="15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2" y="14"/>
                      <a:pt x="2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1" y="1"/>
                    </a:cubicBezTo>
                    <a:cubicBezTo>
                      <a:pt x="11" y="1"/>
                      <a:pt x="10" y="0"/>
                      <a:pt x="9" y="0"/>
                    </a:cubicBezTo>
                    <a:lnTo>
                      <a:pt x="15" y="0"/>
                    </a:lnTo>
                    <a:close/>
                    <a:moveTo>
                      <a:pt x="15" y="1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4" y="1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4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3"/>
                      <a:pt x="13" y="2"/>
                      <a:pt x="14" y="2"/>
                    </a:cubicBezTo>
                    <a:cubicBezTo>
                      <a:pt x="14" y="1"/>
                      <a:pt x="14" y="1"/>
                      <a:pt x="15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6" name="Freeform 20277">
                <a:extLst>
                  <a:ext uri="{FF2B5EF4-FFF2-40B4-BE49-F238E27FC236}">
                    <a16:creationId xmlns:a16="http://schemas.microsoft.com/office/drawing/2014/main" id="{012B4213-C924-A5A9-94F7-21CB2460DB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23038" y="2874963"/>
                <a:ext cx="58738" cy="58738"/>
              </a:xfrm>
              <a:custGeom>
                <a:avLst/>
                <a:gdLst>
                  <a:gd name="T0" fmla="*/ 14 w 16"/>
                  <a:gd name="T1" fmla="*/ 0 h 16"/>
                  <a:gd name="T2" fmla="*/ 12 w 16"/>
                  <a:gd name="T3" fmla="*/ 3 h 16"/>
                  <a:gd name="T4" fmla="*/ 7 w 16"/>
                  <a:gd name="T5" fmla="*/ 1 h 16"/>
                  <a:gd name="T6" fmla="*/ 5 w 16"/>
                  <a:gd name="T7" fmla="*/ 6 h 16"/>
                  <a:gd name="T8" fmla="*/ 6 w 16"/>
                  <a:gd name="T9" fmla="*/ 2 h 16"/>
                  <a:gd name="T10" fmla="*/ 10 w 16"/>
                  <a:gd name="T11" fmla="*/ 2 h 16"/>
                  <a:gd name="T12" fmla="*/ 11 w 16"/>
                  <a:gd name="T13" fmla="*/ 3 h 16"/>
                  <a:gd name="T14" fmla="*/ 8 w 16"/>
                  <a:gd name="T15" fmla="*/ 2 h 16"/>
                  <a:gd name="T16" fmla="*/ 6 w 16"/>
                  <a:gd name="T17" fmla="*/ 2 h 16"/>
                  <a:gd name="T18" fmla="*/ 9 w 16"/>
                  <a:gd name="T19" fmla="*/ 6 h 16"/>
                  <a:gd name="T20" fmla="*/ 10 w 16"/>
                  <a:gd name="T21" fmla="*/ 9 h 16"/>
                  <a:gd name="T22" fmla="*/ 5 w 16"/>
                  <a:gd name="T23" fmla="*/ 7 h 16"/>
                  <a:gd name="T24" fmla="*/ 6 w 16"/>
                  <a:gd name="T25" fmla="*/ 14 h 16"/>
                  <a:gd name="T26" fmla="*/ 9 w 16"/>
                  <a:gd name="T27" fmla="*/ 8 h 16"/>
                  <a:gd name="T28" fmla="*/ 6 w 16"/>
                  <a:gd name="T29" fmla="*/ 8 h 16"/>
                  <a:gd name="T30" fmla="*/ 10 w 16"/>
                  <a:gd name="T31" fmla="*/ 14 h 16"/>
                  <a:gd name="T32" fmla="*/ 12 w 16"/>
                  <a:gd name="T33" fmla="*/ 11 h 16"/>
                  <a:gd name="T34" fmla="*/ 13 w 16"/>
                  <a:gd name="T35" fmla="*/ 13 h 16"/>
                  <a:gd name="T36" fmla="*/ 1 w 16"/>
                  <a:gd name="T37" fmla="*/ 15 h 16"/>
                  <a:gd name="T38" fmla="*/ 3 w 16"/>
                  <a:gd name="T39" fmla="*/ 8 h 16"/>
                  <a:gd name="T40" fmla="*/ 1 w 16"/>
                  <a:gd name="T41" fmla="*/ 9 h 16"/>
                  <a:gd name="T42" fmla="*/ 3 w 16"/>
                  <a:gd name="T43" fmla="*/ 7 h 16"/>
                  <a:gd name="T44" fmla="*/ 0 w 16"/>
                  <a:gd name="T45" fmla="*/ 8 h 16"/>
                  <a:gd name="T46" fmla="*/ 3 w 16"/>
                  <a:gd name="T47" fmla="*/ 1 h 16"/>
                  <a:gd name="T48" fmla="*/ 14 w 16"/>
                  <a:gd name="T49" fmla="*/ 0 h 16"/>
                  <a:gd name="T50" fmla="*/ 15 w 16"/>
                  <a:gd name="T51" fmla="*/ 16 h 16"/>
                  <a:gd name="T52" fmla="*/ 2 w 16"/>
                  <a:gd name="T53" fmla="*/ 16 h 16"/>
                  <a:gd name="T54" fmla="*/ 16 w 16"/>
                  <a:gd name="T55" fmla="*/ 15 h 16"/>
                  <a:gd name="T56" fmla="*/ 13 w 16"/>
                  <a:gd name="T57" fmla="*/ 12 h 16"/>
                  <a:gd name="T58" fmla="*/ 11 w 16"/>
                  <a:gd name="T59" fmla="*/ 5 h 16"/>
                  <a:gd name="T60" fmla="*/ 11 w 16"/>
                  <a:gd name="T61" fmla="*/ 10 h 16"/>
                  <a:gd name="T62" fmla="*/ 14 w 16"/>
                  <a:gd name="T63" fmla="*/ 1 h 16"/>
                  <a:gd name="T64" fmla="*/ 12 w 16"/>
                  <a:gd name="T65" fmla="*/ 4 h 16"/>
                  <a:gd name="T66" fmla="*/ 14 w 16"/>
                  <a:gd name="T6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" h="16">
                    <a:moveTo>
                      <a:pt x="1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3" y="1"/>
                      <a:pt x="12" y="2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1"/>
                    </a:cubicBezTo>
                    <a:cubicBezTo>
                      <a:pt x="10" y="1"/>
                      <a:pt x="9" y="1"/>
                      <a:pt x="7" y="1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1"/>
                      <a:pt x="7" y="1"/>
                      <a:pt x="8" y="1"/>
                    </a:cubicBezTo>
                    <a:cubicBezTo>
                      <a:pt x="9" y="1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8" y="14"/>
                      <a:pt x="9" y="14"/>
                      <a:pt x="10" y="14"/>
                    </a:cubicBezTo>
                    <a:cubicBezTo>
                      <a:pt x="11" y="14"/>
                      <a:pt x="11" y="13"/>
                      <a:pt x="11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2"/>
                      <a:pt x="13" y="13"/>
                      <a:pt x="13" y="13"/>
                    </a:cubicBezTo>
                    <a:cubicBezTo>
                      <a:pt x="13" y="14"/>
                      <a:pt x="14" y="14"/>
                      <a:pt x="15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1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1" y="8"/>
                      <a:pt x="0" y="8"/>
                    </a:cubicBezTo>
                    <a:cubicBezTo>
                      <a:pt x="1" y="7"/>
                      <a:pt x="2" y="6"/>
                      <a:pt x="3" y="6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4" y="0"/>
                    </a:lnTo>
                    <a:close/>
                    <a:moveTo>
                      <a:pt x="16" y="15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4"/>
                      <a:pt x="14" y="13"/>
                      <a:pt x="13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4" y="13"/>
                      <a:pt x="15" y="14"/>
                      <a:pt x="16" y="15"/>
                    </a:cubicBezTo>
                    <a:close/>
                    <a:moveTo>
                      <a:pt x="11" y="5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5"/>
                      <a:pt x="11" y="5"/>
                      <a:pt x="11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3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1"/>
                      <a:pt x="14" y="0"/>
                    </a:cubicBez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7" name="Freeform 20278">
                <a:extLst>
                  <a:ext uri="{FF2B5EF4-FFF2-40B4-BE49-F238E27FC236}">
                    <a16:creationId xmlns:a16="http://schemas.microsoft.com/office/drawing/2014/main" id="{BF803B3C-4357-B2E3-54AD-6857412599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81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1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5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2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8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1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8" name="Freeform 20279">
                <a:extLst>
                  <a:ext uri="{FF2B5EF4-FFF2-40B4-BE49-F238E27FC236}">
                    <a16:creationId xmlns:a16="http://schemas.microsoft.com/office/drawing/2014/main" id="{9348A4D8-5B4B-B487-9155-45ACBA60FB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5788" y="3703638"/>
                <a:ext cx="80963" cy="76200"/>
              </a:xfrm>
              <a:custGeom>
                <a:avLst/>
                <a:gdLst>
                  <a:gd name="T0" fmla="*/ 21 w 22"/>
                  <a:gd name="T1" fmla="*/ 0 h 21"/>
                  <a:gd name="T2" fmla="*/ 19 w 22"/>
                  <a:gd name="T3" fmla="*/ 4 h 21"/>
                  <a:gd name="T4" fmla="*/ 17 w 22"/>
                  <a:gd name="T5" fmla="*/ 10 h 21"/>
                  <a:gd name="T6" fmla="*/ 15 w 22"/>
                  <a:gd name="T7" fmla="*/ 17 h 21"/>
                  <a:gd name="T8" fmla="*/ 15 w 22"/>
                  <a:gd name="T9" fmla="*/ 18 h 21"/>
                  <a:gd name="T10" fmla="*/ 16 w 22"/>
                  <a:gd name="T11" fmla="*/ 20 h 21"/>
                  <a:gd name="T12" fmla="*/ 11 w 22"/>
                  <a:gd name="T13" fmla="*/ 20 h 21"/>
                  <a:gd name="T14" fmla="*/ 13 w 22"/>
                  <a:gd name="T15" fmla="*/ 18 h 21"/>
                  <a:gd name="T16" fmla="*/ 10 w 22"/>
                  <a:gd name="T17" fmla="*/ 11 h 21"/>
                  <a:gd name="T18" fmla="*/ 8 w 22"/>
                  <a:gd name="T19" fmla="*/ 18 h 21"/>
                  <a:gd name="T20" fmla="*/ 10 w 22"/>
                  <a:gd name="T21" fmla="*/ 21 h 21"/>
                  <a:gd name="T22" fmla="*/ 4 w 22"/>
                  <a:gd name="T23" fmla="*/ 21 h 21"/>
                  <a:gd name="T24" fmla="*/ 4 w 22"/>
                  <a:gd name="T25" fmla="*/ 20 h 21"/>
                  <a:gd name="T26" fmla="*/ 10 w 22"/>
                  <a:gd name="T27" fmla="*/ 20 h 21"/>
                  <a:gd name="T28" fmla="*/ 8 w 22"/>
                  <a:gd name="T29" fmla="*/ 18 h 21"/>
                  <a:gd name="T30" fmla="*/ 10 w 22"/>
                  <a:gd name="T31" fmla="*/ 10 h 21"/>
                  <a:gd name="T32" fmla="*/ 10 w 22"/>
                  <a:gd name="T33" fmla="*/ 9 h 21"/>
                  <a:gd name="T34" fmla="*/ 7 w 22"/>
                  <a:gd name="T35" fmla="*/ 18 h 21"/>
                  <a:gd name="T36" fmla="*/ 8 w 22"/>
                  <a:gd name="T37" fmla="*/ 18 h 21"/>
                  <a:gd name="T38" fmla="*/ 9 w 22"/>
                  <a:gd name="T39" fmla="*/ 20 h 21"/>
                  <a:gd name="T40" fmla="*/ 3 w 22"/>
                  <a:gd name="T41" fmla="*/ 20 h 21"/>
                  <a:gd name="T42" fmla="*/ 5 w 22"/>
                  <a:gd name="T43" fmla="*/ 18 h 21"/>
                  <a:gd name="T44" fmla="*/ 2 w 22"/>
                  <a:gd name="T45" fmla="*/ 6 h 21"/>
                  <a:gd name="T46" fmla="*/ 0 w 22"/>
                  <a:gd name="T47" fmla="*/ 4 h 21"/>
                  <a:gd name="T48" fmla="*/ 6 w 22"/>
                  <a:gd name="T49" fmla="*/ 4 h 21"/>
                  <a:gd name="T50" fmla="*/ 4 w 22"/>
                  <a:gd name="T51" fmla="*/ 6 h 21"/>
                  <a:gd name="T52" fmla="*/ 7 w 22"/>
                  <a:gd name="T53" fmla="*/ 16 h 21"/>
                  <a:gd name="T54" fmla="*/ 7 w 22"/>
                  <a:gd name="T55" fmla="*/ 14 h 21"/>
                  <a:gd name="T56" fmla="*/ 5 w 22"/>
                  <a:gd name="T57" fmla="*/ 6 h 21"/>
                  <a:gd name="T58" fmla="*/ 6 w 22"/>
                  <a:gd name="T59" fmla="*/ 5 h 21"/>
                  <a:gd name="T60" fmla="*/ 6 w 22"/>
                  <a:gd name="T61" fmla="*/ 5 h 21"/>
                  <a:gd name="T62" fmla="*/ 5 w 22"/>
                  <a:gd name="T63" fmla="*/ 6 h 21"/>
                  <a:gd name="T64" fmla="*/ 7 w 22"/>
                  <a:gd name="T65" fmla="*/ 14 h 21"/>
                  <a:gd name="T66" fmla="*/ 10 w 22"/>
                  <a:gd name="T67" fmla="*/ 4 h 21"/>
                  <a:gd name="T68" fmla="*/ 11 w 22"/>
                  <a:gd name="T69" fmla="*/ 4 h 21"/>
                  <a:gd name="T70" fmla="*/ 14 w 22"/>
                  <a:gd name="T71" fmla="*/ 16 h 21"/>
                  <a:gd name="T72" fmla="*/ 15 w 22"/>
                  <a:gd name="T73" fmla="*/ 14 h 21"/>
                  <a:gd name="T74" fmla="*/ 12 w 22"/>
                  <a:gd name="T75" fmla="*/ 4 h 21"/>
                  <a:gd name="T76" fmla="*/ 12 w 22"/>
                  <a:gd name="T77" fmla="*/ 4 h 21"/>
                  <a:gd name="T78" fmla="*/ 15 w 22"/>
                  <a:gd name="T79" fmla="*/ 14 h 21"/>
                  <a:gd name="T80" fmla="*/ 16 w 22"/>
                  <a:gd name="T81" fmla="*/ 10 h 21"/>
                  <a:gd name="T82" fmla="*/ 17 w 22"/>
                  <a:gd name="T83" fmla="*/ 5 h 21"/>
                  <a:gd name="T84" fmla="*/ 16 w 22"/>
                  <a:gd name="T85" fmla="*/ 3 h 21"/>
                  <a:gd name="T86" fmla="*/ 19 w 22"/>
                  <a:gd name="T87" fmla="*/ 1 h 21"/>
                  <a:gd name="T88" fmla="*/ 21 w 22"/>
                  <a:gd name="T89" fmla="*/ 0 h 21"/>
                  <a:gd name="T90" fmla="*/ 22 w 22"/>
                  <a:gd name="T91" fmla="*/ 1 h 21"/>
                  <a:gd name="T92" fmla="*/ 20 w 22"/>
                  <a:gd name="T93" fmla="*/ 5 h 21"/>
                  <a:gd name="T94" fmla="*/ 18 w 22"/>
                  <a:gd name="T95" fmla="*/ 10 h 21"/>
                  <a:gd name="T96" fmla="*/ 16 w 22"/>
                  <a:gd name="T97" fmla="*/ 18 h 21"/>
                  <a:gd name="T98" fmla="*/ 18 w 22"/>
                  <a:gd name="T99" fmla="*/ 21 h 21"/>
                  <a:gd name="T100" fmla="*/ 12 w 22"/>
                  <a:gd name="T101" fmla="*/ 21 h 21"/>
                  <a:gd name="T102" fmla="*/ 12 w 22"/>
                  <a:gd name="T103" fmla="*/ 20 h 21"/>
                  <a:gd name="T104" fmla="*/ 17 w 22"/>
                  <a:gd name="T105" fmla="*/ 20 h 21"/>
                  <a:gd name="T106" fmla="*/ 15 w 22"/>
                  <a:gd name="T107" fmla="*/ 18 h 21"/>
                  <a:gd name="T108" fmla="*/ 17 w 22"/>
                  <a:gd name="T109" fmla="*/ 10 h 21"/>
                  <a:gd name="T110" fmla="*/ 19 w 22"/>
                  <a:gd name="T111" fmla="*/ 5 h 21"/>
                  <a:gd name="T112" fmla="*/ 22 w 22"/>
                  <a:gd name="T113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21">
                    <a:moveTo>
                      <a:pt x="21" y="0"/>
                    </a:moveTo>
                    <a:cubicBezTo>
                      <a:pt x="20" y="1"/>
                      <a:pt x="19" y="3"/>
                      <a:pt x="19" y="4"/>
                    </a:cubicBezTo>
                    <a:cubicBezTo>
                      <a:pt x="18" y="5"/>
                      <a:pt x="18" y="7"/>
                      <a:pt x="17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7"/>
                      <a:pt x="17" y="5"/>
                      <a:pt x="17" y="5"/>
                    </a:cubicBezTo>
                    <a:cubicBezTo>
                      <a:pt x="17" y="4"/>
                      <a:pt x="17" y="3"/>
                      <a:pt x="16" y="3"/>
                    </a:cubicBezTo>
                    <a:cubicBezTo>
                      <a:pt x="17" y="2"/>
                      <a:pt x="18" y="2"/>
                      <a:pt x="19" y="1"/>
                    </a:cubicBezTo>
                    <a:cubicBezTo>
                      <a:pt x="20" y="1"/>
                      <a:pt x="21" y="0"/>
                      <a:pt x="21" y="0"/>
                    </a:cubicBezTo>
                    <a:close/>
                    <a:moveTo>
                      <a:pt x="22" y="1"/>
                    </a:moveTo>
                    <a:cubicBezTo>
                      <a:pt x="21" y="2"/>
                      <a:pt x="20" y="3"/>
                      <a:pt x="20" y="5"/>
                    </a:cubicBezTo>
                    <a:cubicBezTo>
                      <a:pt x="19" y="6"/>
                      <a:pt x="18" y="8"/>
                      <a:pt x="18" y="10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8"/>
                      <a:pt x="19" y="6"/>
                      <a:pt x="19" y="5"/>
                    </a:cubicBezTo>
                    <a:cubicBezTo>
                      <a:pt x="20" y="3"/>
                      <a:pt x="21" y="2"/>
                      <a:pt x="2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39" name="Freeform 20280">
                <a:extLst>
                  <a:ext uri="{FF2B5EF4-FFF2-40B4-BE49-F238E27FC236}">
                    <a16:creationId xmlns:a16="http://schemas.microsoft.com/office/drawing/2014/main" id="{0308BA0D-BA1B-A316-4473-F8936B4668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56363" y="3717925"/>
                <a:ext cx="47625" cy="61913"/>
              </a:xfrm>
              <a:custGeom>
                <a:avLst/>
                <a:gdLst>
                  <a:gd name="T0" fmla="*/ 11 w 13"/>
                  <a:gd name="T1" fmla="*/ 2 h 17"/>
                  <a:gd name="T2" fmla="*/ 10 w 13"/>
                  <a:gd name="T3" fmla="*/ 4 h 17"/>
                  <a:gd name="T4" fmla="*/ 9 w 13"/>
                  <a:gd name="T5" fmla="*/ 3 h 17"/>
                  <a:gd name="T6" fmla="*/ 6 w 13"/>
                  <a:gd name="T7" fmla="*/ 1 h 17"/>
                  <a:gd name="T8" fmla="*/ 3 w 13"/>
                  <a:gd name="T9" fmla="*/ 3 h 17"/>
                  <a:gd name="T10" fmla="*/ 8 w 13"/>
                  <a:gd name="T11" fmla="*/ 7 h 17"/>
                  <a:gd name="T12" fmla="*/ 11 w 13"/>
                  <a:gd name="T13" fmla="*/ 15 h 17"/>
                  <a:gd name="T14" fmla="*/ 4 w 13"/>
                  <a:gd name="T15" fmla="*/ 15 h 17"/>
                  <a:gd name="T16" fmla="*/ 1 w 13"/>
                  <a:gd name="T17" fmla="*/ 15 h 17"/>
                  <a:gd name="T18" fmla="*/ 0 w 13"/>
                  <a:gd name="T19" fmla="*/ 15 h 17"/>
                  <a:gd name="T20" fmla="*/ 2 w 13"/>
                  <a:gd name="T21" fmla="*/ 11 h 17"/>
                  <a:gd name="T22" fmla="*/ 7 w 13"/>
                  <a:gd name="T23" fmla="*/ 15 h 17"/>
                  <a:gd name="T24" fmla="*/ 10 w 13"/>
                  <a:gd name="T25" fmla="*/ 12 h 17"/>
                  <a:gd name="T26" fmla="*/ 5 w 13"/>
                  <a:gd name="T27" fmla="*/ 9 h 17"/>
                  <a:gd name="T28" fmla="*/ 1 w 13"/>
                  <a:gd name="T29" fmla="*/ 4 h 17"/>
                  <a:gd name="T30" fmla="*/ 6 w 13"/>
                  <a:gd name="T31" fmla="*/ 0 h 17"/>
                  <a:gd name="T32" fmla="*/ 10 w 13"/>
                  <a:gd name="T33" fmla="*/ 1 h 17"/>
                  <a:gd name="T34" fmla="*/ 12 w 13"/>
                  <a:gd name="T35" fmla="*/ 8 h 17"/>
                  <a:gd name="T36" fmla="*/ 12 w 13"/>
                  <a:gd name="T37" fmla="*/ 15 h 17"/>
                  <a:gd name="T38" fmla="*/ 5 w 13"/>
                  <a:gd name="T39" fmla="*/ 17 h 17"/>
                  <a:gd name="T40" fmla="*/ 2 w 13"/>
                  <a:gd name="T41" fmla="*/ 16 h 17"/>
                  <a:gd name="T42" fmla="*/ 0 w 13"/>
                  <a:gd name="T43" fmla="*/ 16 h 17"/>
                  <a:gd name="T44" fmla="*/ 3 w 13"/>
                  <a:gd name="T45" fmla="*/ 16 h 17"/>
                  <a:gd name="T46" fmla="*/ 7 w 13"/>
                  <a:gd name="T47" fmla="*/ 17 h 17"/>
                  <a:gd name="T48" fmla="*/ 13 w 13"/>
                  <a:gd name="T49" fmla="*/ 11 h 17"/>
                  <a:gd name="T50" fmla="*/ 2 w 13"/>
                  <a:gd name="T51" fmla="*/ 8 h 17"/>
                  <a:gd name="T52" fmla="*/ 4 w 13"/>
                  <a:gd name="T53" fmla="*/ 9 h 17"/>
                  <a:gd name="T54" fmla="*/ 9 w 13"/>
                  <a:gd name="T55" fmla="*/ 10 h 17"/>
                  <a:gd name="T56" fmla="*/ 10 w 13"/>
                  <a:gd name="T57" fmla="*/ 11 h 17"/>
                  <a:gd name="T58" fmla="*/ 6 w 13"/>
                  <a:gd name="T59" fmla="*/ 10 h 17"/>
                  <a:gd name="T60" fmla="*/ 2 w 13"/>
                  <a:gd name="T61" fmla="*/ 8 h 17"/>
                  <a:gd name="T62" fmla="*/ 6 w 13"/>
                  <a:gd name="T63" fmla="*/ 15 h 17"/>
                  <a:gd name="T64" fmla="*/ 3 w 13"/>
                  <a:gd name="T65" fmla="*/ 12 h 17"/>
                  <a:gd name="T66" fmla="*/ 6 w 13"/>
                  <a:gd name="T67" fmla="*/ 2 h 17"/>
                  <a:gd name="T68" fmla="*/ 4 w 13"/>
                  <a:gd name="T69" fmla="*/ 4 h 17"/>
                  <a:gd name="T70" fmla="*/ 5 w 13"/>
                  <a:gd name="T71" fmla="*/ 6 h 17"/>
                  <a:gd name="T72" fmla="*/ 4 w 13"/>
                  <a:gd name="T73" fmla="*/ 4 h 17"/>
                  <a:gd name="T74" fmla="*/ 6 w 13"/>
                  <a:gd name="T75" fmla="*/ 2 h 17"/>
                  <a:gd name="T76" fmla="*/ 9 w 13"/>
                  <a:gd name="T77" fmla="*/ 3 h 17"/>
                  <a:gd name="T78" fmla="*/ 12 w 13"/>
                  <a:gd name="T79" fmla="*/ 1 h 17"/>
                  <a:gd name="T80" fmla="*/ 11 w 13"/>
                  <a:gd name="T81" fmla="*/ 5 h 17"/>
                  <a:gd name="T82" fmla="*/ 10 w 13"/>
                  <a:gd name="T83" fmla="*/ 5 h 17"/>
                  <a:gd name="T84" fmla="*/ 11 w 13"/>
                  <a:gd name="T85" fmla="*/ 2 h 17"/>
                  <a:gd name="T86" fmla="*/ 12 w 13"/>
                  <a:gd name="T8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" h="17">
                    <a:moveTo>
                      <a:pt x="12" y="0"/>
                    </a:moveTo>
                    <a:cubicBezTo>
                      <a:pt x="11" y="1"/>
                      <a:pt x="11" y="2"/>
                      <a:pt x="11" y="2"/>
                    </a:cubicBezTo>
                    <a:cubicBezTo>
                      <a:pt x="10" y="3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5" y="1"/>
                      <a:pt x="4" y="1"/>
                      <a:pt x="4" y="2"/>
                    </a:cubicBezTo>
                    <a:cubicBezTo>
                      <a:pt x="3" y="2"/>
                      <a:pt x="3" y="3"/>
                      <a:pt x="3" y="3"/>
                    </a:cubicBezTo>
                    <a:cubicBezTo>
                      <a:pt x="3" y="5"/>
                      <a:pt x="4" y="6"/>
                      <a:pt x="6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1" y="7"/>
                      <a:pt x="12" y="9"/>
                      <a:pt x="12" y="11"/>
                    </a:cubicBezTo>
                    <a:cubicBezTo>
                      <a:pt x="12" y="13"/>
                      <a:pt x="12" y="14"/>
                      <a:pt x="11" y="15"/>
                    </a:cubicBezTo>
                    <a:cubicBezTo>
                      <a:pt x="10" y="15"/>
                      <a:pt x="9" y="16"/>
                      <a:pt x="7" y="16"/>
                    </a:cubicBezTo>
                    <a:cubicBezTo>
                      <a:pt x="6" y="16"/>
                      <a:pt x="5" y="16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2" y="15"/>
                      <a:pt x="1" y="15"/>
                    </a:cubicBezTo>
                    <a:cubicBezTo>
                      <a:pt x="1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4"/>
                      <a:pt x="1" y="12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2"/>
                      <a:pt x="3" y="13"/>
                      <a:pt x="4" y="14"/>
                    </a:cubicBezTo>
                    <a:cubicBezTo>
                      <a:pt x="4" y="15"/>
                      <a:pt x="5" y="15"/>
                      <a:pt x="7" y="15"/>
                    </a:cubicBezTo>
                    <a:cubicBezTo>
                      <a:pt x="8" y="15"/>
                      <a:pt x="9" y="15"/>
                      <a:pt x="9" y="14"/>
                    </a:cubicBezTo>
                    <a:cubicBezTo>
                      <a:pt x="10" y="14"/>
                      <a:pt x="10" y="13"/>
                      <a:pt x="10" y="12"/>
                    </a:cubicBezTo>
                    <a:cubicBezTo>
                      <a:pt x="10" y="11"/>
                      <a:pt x="10" y="10"/>
                      <a:pt x="9" y="10"/>
                    </a:cubicBezTo>
                    <a:cubicBezTo>
                      <a:pt x="8" y="9"/>
                      <a:pt x="7" y="9"/>
                      <a:pt x="5" y="9"/>
                    </a:cubicBezTo>
                    <a:cubicBezTo>
                      <a:pt x="4" y="8"/>
                      <a:pt x="3" y="8"/>
                      <a:pt x="2" y="7"/>
                    </a:cubicBezTo>
                    <a:cubicBezTo>
                      <a:pt x="1" y="6"/>
                      <a:pt x="1" y="5"/>
                      <a:pt x="1" y="4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0"/>
                      <a:pt x="4" y="0"/>
                      <a:pt x="6" y="0"/>
                    </a:cubicBezTo>
                    <a:cubicBezTo>
                      <a:pt x="7" y="0"/>
                      <a:pt x="8" y="0"/>
                      <a:pt x="9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1"/>
                      <a:pt x="11" y="1"/>
                      <a:pt x="12" y="0"/>
                    </a:cubicBezTo>
                    <a:close/>
                    <a:moveTo>
                      <a:pt x="12" y="8"/>
                    </a:moveTo>
                    <a:cubicBezTo>
                      <a:pt x="13" y="9"/>
                      <a:pt x="13" y="10"/>
                      <a:pt x="13" y="11"/>
                    </a:cubicBezTo>
                    <a:cubicBezTo>
                      <a:pt x="13" y="13"/>
                      <a:pt x="13" y="14"/>
                      <a:pt x="12" y="15"/>
                    </a:cubicBezTo>
                    <a:cubicBezTo>
                      <a:pt x="10" y="16"/>
                      <a:pt x="9" y="17"/>
                      <a:pt x="7" y="17"/>
                    </a:cubicBezTo>
                    <a:cubicBezTo>
                      <a:pt x="6" y="17"/>
                      <a:pt x="6" y="17"/>
                      <a:pt x="5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2" y="16"/>
                      <a:pt x="2" y="16"/>
                    </a:cubicBezTo>
                    <a:cubicBezTo>
                      <a:pt x="1" y="16"/>
                      <a:pt x="1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7"/>
                      <a:pt x="7" y="17"/>
                    </a:cubicBezTo>
                    <a:cubicBezTo>
                      <a:pt x="9" y="17"/>
                      <a:pt x="10" y="16"/>
                      <a:pt x="11" y="15"/>
                    </a:cubicBezTo>
                    <a:cubicBezTo>
                      <a:pt x="12" y="14"/>
                      <a:pt x="13" y="13"/>
                      <a:pt x="13" y="11"/>
                    </a:cubicBezTo>
                    <a:cubicBezTo>
                      <a:pt x="13" y="10"/>
                      <a:pt x="13" y="9"/>
                      <a:pt x="12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3" y="9"/>
                      <a:pt x="4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3" y="9"/>
                      <a:pt x="3" y="9"/>
                    </a:cubicBezTo>
                    <a:cubicBezTo>
                      <a:pt x="2" y="9"/>
                      <a:pt x="2" y="8"/>
                      <a:pt x="2" y="8"/>
                    </a:cubicBezTo>
                    <a:close/>
                    <a:moveTo>
                      <a:pt x="3" y="12"/>
                    </a:moveTo>
                    <a:cubicBezTo>
                      <a:pt x="3" y="13"/>
                      <a:pt x="4" y="14"/>
                      <a:pt x="6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4" y="14"/>
                      <a:pt x="3" y="13"/>
                      <a:pt x="3" y="12"/>
                    </a:cubicBezTo>
                    <a:close/>
                    <a:moveTo>
                      <a:pt x="9" y="3"/>
                    </a:moveTo>
                    <a:cubicBezTo>
                      <a:pt x="8" y="2"/>
                      <a:pt x="7" y="2"/>
                      <a:pt x="6" y="2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4"/>
                      <a:pt x="4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5"/>
                      <a:pt x="4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7" y="2"/>
                      <a:pt x="7" y="2"/>
                      <a:pt x="8" y="2"/>
                    </a:cubicBezTo>
                    <a:cubicBezTo>
                      <a:pt x="8" y="2"/>
                      <a:pt x="9" y="3"/>
                      <a:pt x="9" y="3"/>
                    </a:cubicBezTo>
                    <a:close/>
                    <a:moveTo>
                      <a:pt x="12" y="1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2"/>
                      <a:pt x="12" y="2"/>
                      <a:pt x="12" y="3"/>
                    </a:cubicBezTo>
                    <a:cubicBezTo>
                      <a:pt x="11" y="4"/>
                      <a:pt x="11" y="4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4"/>
                      <a:pt x="11" y="3"/>
                      <a:pt x="11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0" name="Freeform 20281">
                <a:extLst>
                  <a:ext uri="{FF2B5EF4-FFF2-40B4-BE49-F238E27FC236}">
                    <a16:creationId xmlns:a16="http://schemas.microsoft.com/office/drawing/2014/main" id="{C3CC10F0-A2A9-1D61-E73A-CDF7AE243D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07163" y="3717925"/>
                <a:ext cx="55563" cy="61913"/>
              </a:xfrm>
              <a:custGeom>
                <a:avLst/>
                <a:gdLst>
                  <a:gd name="T0" fmla="*/ 13 w 15"/>
                  <a:gd name="T1" fmla="*/ 0 h 17"/>
                  <a:gd name="T2" fmla="*/ 11 w 15"/>
                  <a:gd name="T3" fmla="*/ 4 h 17"/>
                  <a:gd name="T4" fmla="*/ 7 w 15"/>
                  <a:gd name="T5" fmla="*/ 1 h 17"/>
                  <a:gd name="T6" fmla="*/ 5 w 15"/>
                  <a:gd name="T7" fmla="*/ 7 h 17"/>
                  <a:gd name="T8" fmla="*/ 5 w 15"/>
                  <a:gd name="T9" fmla="*/ 2 h 17"/>
                  <a:gd name="T10" fmla="*/ 9 w 15"/>
                  <a:gd name="T11" fmla="*/ 2 h 17"/>
                  <a:gd name="T12" fmla="*/ 10 w 15"/>
                  <a:gd name="T13" fmla="*/ 3 h 17"/>
                  <a:gd name="T14" fmla="*/ 7 w 15"/>
                  <a:gd name="T15" fmla="*/ 2 h 17"/>
                  <a:gd name="T16" fmla="*/ 6 w 15"/>
                  <a:gd name="T17" fmla="*/ 2 h 17"/>
                  <a:gd name="T18" fmla="*/ 8 w 15"/>
                  <a:gd name="T19" fmla="*/ 7 h 17"/>
                  <a:gd name="T20" fmla="*/ 9 w 15"/>
                  <a:gd name="T21" fmla="*/ 10 h 17"/>
                  <a:gd name="T22" fmla="*/ 5 w 15"/>
                  <a:gd name="T23" fmla="*/ 8 h 17"/>
                  <a:gd name="T24" fmla="*/ 5 w 15"/>
                  <a:gd name="T25" fmla="*/ 15 h 17"/>
                  <a:gd name="T26" fmla="*/ 8 w 15"/>
                  <a:gd name="T27" fmla="*/ 8 h 17"/>
                  <a:gd name="T28" fmla="*/ 6 w 15"/>
                  <a:gd name="T29" fmla="*/ 9 h 17"/>
                  <a:gd name="T30" fmla="*/ 9 w 15"/>
                  <a:gd name="T31" fmla="*/ 14 h 17"/>
                  <a:gd name="T32" fmla="*/ 11 w 15"/>
                  <a:gd name="T33" fmla="*/ 12 h 17"/>
                  <a:gd name="T34" fmla="*/ 12 w 15"/>
                  <a:gd name="T35" fmla="*/ 14 h 17"/>
                  <a:gd name="T36" fmla="*/ 0 w 15"/>
                  <a:gd name="T37" fmla="*/ 15 h 17"/>
                  <a:gd name="T38" fmla="*/ 2 w 15"/>
                  <a:gd name="T39" fmla="*/ 9 h 17"/>
                  <a:gd name="T40" fmla="*/ 0 w 15"/>
                  <a:gd name="T41" fmla="*/ 9 h 17"/>
                  <a:gd name="T42" fmla="*/ 2 w 15"/>
                  <a:gd name="T43" fmla="*/ 8 h 17"/>
                  <a:gd name="T44" fmla="*/ 0 w 15"/>
                  <a:gd name="T45" fmla="*/ 9 h 17"/>
                  <a:gd name="T46" fmla="*/ 2 w 15"/>
                  <a:gd name="T47" fmla="*/ 2 h 17"/>
                  <a:gd name="T48" fmla="*/ 13 w 15"/>
                  <a:gd name="T49" fmla="*/ 0 h 17"/>
                  <a:gd name="T50" fmla="*/ 15 w 15"/>
                  <a:gd name="T51" fmla="*/ 17 h 17"/>
                  <a:gd name="T52" fmla="*/ 1 w 15"/>
                  <a:gd name="T53" fmla="*/ 16 h 17"/>
                  <a:gd name="T54" fmla="*/ 15 w 15"/>
                  <a:gd name="T55" fmla="*/ 16 h 17"/>
                  <a:gd name="T56" fmla="*/ 13 w 15"/>
                  <a:gd name="T57" fmla="*/ 12 h 17"/>
                  <a:gd name="T58" fmla="*/ 15 w 15"/>
                  <a:gd name="T59" fmla="*/ 16 h 17"/>
                  <a:gd name="T60" fmla="*/ 10 w 15"/>
                  <a:gd name="T61" fmla="*/ 10 h 17"/>
                  <a:gd name="T62" fmla="*/ 10 w 15"/>
                  <a:gd name="T63" fmla="*/ 5 h 17"/>
                  <a:gd name="T64" fmla="*/ 14 w 15"/>
                  <a:gd name="T65" fmla="*/ 1 h 17"/>
                  <a:gd name="T66" fmla="*/ 11 w 15"/>
                  <a:gd name="T67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17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1" y="3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3"/>
                      <a:pt x="10" y="2"/>
                      <a:pt x="9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7" y="2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2"/>
                      <a:pt x="9" y="2"/>
                    </a:cubicBezTo>
                    <a:cubicBezTo>
                      <a:pt x="9" y="2"/>
                      <a:pt x="8" y="2"/>
                      <a:pt x="7" y="2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7" y="15"/>
                      <a:pt x="8" y="14"/>
                      <a:pt x="9" y="14"/>
                    </a:cubicBezTo>
                    <a:cubicBezTo>
                      <a:pt x="10" y="14"/>
                      <a:pt x="10" y="14"/>
                      <a:pt x="11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3"/>
                      <a:pt x="12" y="14"/>
                    </a:cubicBezTo>
                    <a:cubicBezTo>
                      <a:pt x="13" y="14"/>
                      <a:pt x="13" y="15"/>
                      <a:pt x="14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9"/>
                      <a:pt x="1" y="9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3" y="0"/>
                    </a:lnTo>
                    <a:close/>
                    <a:moveTo>
                      <a:pt x="15" y="16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5"/>
                      <a:pt x="13" y="13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5"/>
                    </a:cubicBezTo>
                    <a:lnTo>
                      <a:pt x="15" y="16"/>
                    </a:lnTo>
                    <a:close/>
                    <a:moveTo>
                      <a:pt x="10" y="5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5"/>
                      <a:pt x="10" y="5"/>
                      <a:pt x="10" y="5"/>
                    </a:cubicBezTo>
                    <a:close/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3" y="3"/>
                      <a:pt x="12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3"/>
                      <a:pt x="13" y="2"/>
                      <a:pt x="14" y="1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1" name="Freeform 20282">
                <a:extLst>
                  <a:ext uri="{FF2B5EF4-FFF2-40B4-BE49-F238E27FC236}">
                    <a16:creationId xmlns:a16="http://schemas.microsoft.com/office/drawing/2014/main" id="{500F4C8D-9BD2-55E7-D0E1-60F8158B6E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316538" y="3254375"/>
                <a:ext cx="150813" cy="139700"/>
              </a:xfrm>
              <a:custGeom>
                <a:avLst/>
                <a:gdLst>
                  <a:gd name="T0" fmla="*/ 40 w 41"/>
                  <a:gd name="T1" fmla="*/ 0 h 38"/>
                  <a:gd name="T2" fmla="*/ 35 w 41"/>
                  <a:gd name="T3" fmla="*/ 7 h 38"/>
                  <a:gd name="T4" fmla="*/ 31 w 41"/>
                  <a:gd name="T5" fmla="*/ 18 h 38"/>
                  <a:gd name="T6" fmla="*/ 28 w 41"/>
                  <a:gd name="T7" fmla="*/ 32 h 38"/>
                  <a:gd name="T8" fmla="*/ 28 w 41"/>
                  <a:gd name="T9" fmla="*/ 34 h 38"/>
                  <a:gd name="T10" fmla="*/ 31 w 41"/>
                  <a:gd name="T11" fmla="*/ 36 h 38"/>
                  <a:gd name="T12" fmla="*/ 21 w 41"/>
                  <a:gd name="T13" fmla="*/ 36 h 38"/>
                  <a:gd name="T14" fmla="*/ 24 w 41"/>
                  <a:gd name="T15" fmla="*/ 34 h 38"/>
                  <a:gd name="T16" fmla="*/ 20 w 41"/>
                  <a:gd name="T17" fmla="*/ 20 h 38"/>
                  <a:gd name="T18" fmla="*/ 16 w 41"/>
                  <a:gd name="T19" fmla="*/ 34 h 38"/>
                  <a:gd name="T20" fmla="*/ 20 w 41"/>
                  <a:gd name="T21" fmla="*/ 38 h 38"/>
                  <a:gd name="T22" fmla="*/ 8 w 41"/>
                  <a:gd name="T23" fmla="*/ 38 h 38"/>
                  <a:gd name="T24" fmla="*/ 8 w 41"/>
                  <a:gd name="T25" fmla="*/ 38 h 38"/>
                  <a:gd name="T26" fmla="*/ 18 w 41"/>
                  <a:gd name="T27" fmla="*/ 38 h 38"/>
                  <a:gd name="T28" fmla="*/ 15 w 41"/>
                  <a:gd name="T29" fmla="*/ 34 h 38"/>
                  <a:gd name="T30" fmla="*/ 19 w 41"/>
                  <a:gd name="T31" fmla="*/ 19 h 38"/>
                  <a:gd name="T32" fmla="*/ 18 w 41"/>
                  <a:gd name="T33" fmla="*/ 16 h 38"/>
                  <a:gd name="T34" fmla="*/ 14 w 41"/>
                  <a:gd name="T35" fmla="*/ 33 h 38"/>
                  <a:gd name="T36" fmla="*/ 14 w 41"/>
                  <a:gd name="T37" fmla="*/ 34 h 38"/>
                  <a:gd name="T38" fmla="*/ 17 w 41"/>
                  <a:gd name="T39" fmla="*/ 36 h 38"/>
                  <a:gd name="T40" fmla="*/ 7 w 41"/>
                  <a:gd name="T41" fmla="*/ 36 h 38"/>
                  <a:gd name="T42" fmla="*/ 10 w 41"/>
                  <a:gd name="T43" fmla="*/ 34 h 38"/>
                  <a:gd name="T44" fmla="*/ 3 w 41"/>
                  <a:gd name="T45" fmla="*/ 11 h 38"/>
                  <a:gd name="T46" fmla="*/ 0 w 41"/>
                  <a:gd name="T47" fmla="*/ 8 h 38"/>
                  <a:gd name="T48" fmla="*/ 11 w 41"/>
                  <a:gd name="T49" fmla="*/ 8 h 38"/>
                  <a:gd name="T50" fmla="*/ 8 w 41"/>
                  <a:gd name="T51" fmla="*/ 11 h 38"/>
                  <a:gd name="T52" fmla="*/ 13 w 41"/>
                  <a:gd name="T53" fmla="*/ 29 h 38"/>
                  <a:gd name="T54" fmla="*/ 14 w 41"/>
                  <a:gd name="T55" fmla="*/ 26 h 38"/>
                  <a:gd name="T56" fmla="*/ 9 w 41"/>
                  <a:gd name="T57" fmla="*/ 11 h 38"/>
                  <a:gd name="T58" fmla="*/ 11 w 41"/>
                  <a:gd name="T59" fmla="*/ 9 h 38"/>
                  <a:gd name="T60" fmla="*/ 12 w 41"/>
                  <a:gd name="T61" fmla="*/ 10 h 38"/>
                  <a:gd name="T62" fmla="*/ 10 w 41"/>
                  <a:gd name="T63" fmla="*/ 11 h 38"/>
                  <a:gd name="T64" fmla="*/ 14 w 41"/>
                  <a:gd name="T65" fmla="*/ 25 h 38"/>
                  <a:gd name="T66" fmla="*/ 19 w 41"/>
                  <a:gd name="T67" fmla="*/ 8 h 38"/>
                  <a:gd name="T68" fmla="*/ 21 w 41"/>
                  <a:gd name="T69" fmla="*/ 8 h 38"/>
                  <a:gd name="T70" fmla="*/ 27 w 41"/>
                  <a:gd name="T71" fmla="*/ 29 h 38"/>
                  <a:gd name="T72" fmla="*/ 27 w 41"/>
                  <a:gd name="T73" fmla="*/ 26 h 38"/>
                  <a:gd name="T74" fmla="*/ 22 w 41"/>
                  <a:gd name="T75" fmla="*/ 8 h 38"/>
                  <a:gd name="T76" fmla="*/ 23 w 41"/>
                  <a:gd name="T77" fmla="*/ 8 h 38"/>
                  <a:gd name="T78" fmla="*/ 28 w 41"/>
                  <a:gd name="T79" fmla="*/ 25 h 38"/>
                  <a:gd name="T80" fmla="*/ 30 w 41"/>
                  <a:gd name="T81" fmla="*/ 18 h 38"/>
                  <a:gd name="T82" fmla="*/ 32 w 41"/>
                  <a:gd name="T83" fmla="*/ 9 h 38"/>
                  <a:gd name="T84" fmla="*/ 29 w 41"/>
                  <a:gd name="T85" fmla="*/ 5 h 38"/>
                  <a:gd name="T86" fmla="*/ 35 w 41"/>
                  <a:gd name="T87" fmla="*/ 3 h 38"/>
                  <a:gd name="T88" fmla="*/ 39 w 41"/>
                  <a:gd name="T89" fmla="*/ 0 h 38"/>
                  <a:gd name="T90" fmla="*/ 40 w 41"/>
                  <a:gd name="T91" fmla="*/ 0 h 38"/>
                  <a:gd name="T92" fmla="*/ 41 w 41"/>
                  <a:gd name="T93" fmla="*/ 2 h 38"/>
                  <a:gd name="T94" fmla="*/ 37 w 41"/>
                  <a:gd name="T95" fmla="*/ 9 h 38"/>
                  <a:gd name="T96" fmla="*/ 33 w 41"/>
                  <a:gd name="T97" fmla="*/ 19 h 38"/>
                  <a:gd name="T98" fmla="*/ 29 w 41"/>
                  <a:gd name="T99" fmla="*/ 33 h 38"/>
                  <a:gd name="T100" fmla="*/ 33 w 41"/>
                  <a:gd name="T101" fmla="*/ 38 h 38"/>
                  <a:gd name="T102" fmla="*/ 22 w 41"/>
                  <a:gd name="T103" fmla="*/ 38 h 38"/>
                  <a:gd name="T104" fmla="*/ 22 w 41"/>
                  <a:gd name="T105" fmla="*/ 38 h 38"/>
                  <a:gd name="T106" fmla="*/ 32 w 41"/>
                  <a:gd name="T107" fmla="*/ 38 h 38"/>
                  <a:gd name="T108" fmla="*/ 29 w 41"/>
                  <a:gd name="T109" fmla="*/ 34 h 38"/>
                  <a:gd name="T110" fmla="*/ 33 w 41"/>
                  <a:gd name="T111" fmla="*/ 19 h 38"/>
                  <a:gd name="T112" fmla="*/ 36 w 41"/>
                  <a:gd name="T113" fmla="*/ 9 h 38"/>
                  <a:gd name="T114" fmla="*/ 41 w 41"/>
                  <a:gd name="T115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" h="38">
                    <a:moveTo>
                      <a:pt x="40" y="0"/>
                    </a:moveTo>
                    <a:cubicBezTo>
                      <a:pt x="38" y="3"/>
                      <a:pt x="36" y="5"/>
                      <a:pt x="35" y="7"/>
                    </a:cubicBezTo>
                    <a:cubicBezTo>
                      <a:pt x="34" y="9"/>
                      <a:pt x="33" y="13"/>
                      <a:pt x="31" y="18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7" y="36"/>
                      <a:pt x="7" y="36"/>
                      <a:pt x="7" y="36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1" y="13"/>
                      <a:pt x="32" y="10"/>
                      <a:pt x="32" y="9"/>
                    </a:cubicBezTo>
                    <a:cubicBezTo>
                      <a:pt x="32" y="7"/>
                      <a:pt x="31" y="6"/>
                      <a:pt x="29" y="5"/>
                    </a:cubicBezTo>
                    <a:cubicBezTo>
                      <a:pt x="31" y="4"/>
                      <a:pt x="33" y="4"/>
                      <a:pt x="35" y="3"/>
                    </a:cubicBezTo>
                    <a:cubicBezTo>
                      <a:pt x="37" y="2"/>
                      <a:pt x="38" y="1"/>
                      <a:pt x="39" y="0"/>
                    </a:cubicBezTo>
                    <a:lnTo>
                      <a:pt x="40" y="0"/>
                    </a:lnTo>
                    <a:close/>
                    <a:moveTo>
                      <a:pt x="41" y="2"/>
                    </a:moveTo>
                    <a:cubicBezTo>
                      <a:pt x="39" y="4"/>
                      <a:pt x="38" y="6"/>
                      <a:pt x="37" y="9"/>
                    </a:cubicBezTo>
                    <a:cubicBezTo>
                      <a:pt x="36" y="11"/>
                      <a:pt x="34" y="15"/>
                      <a:pt x="33" y="19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32" y="38"/>
                      <a:pt x="32" y="38"/>
                      <a:pt x="32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4" y="14"/>
                      <a:pt x="35" y="11"/>
                      <a:pt x="36" y="9"/>
                    </a:cubicBezTo>
                    <a:cubicBezTo>
                      <a:pt x="37" y="6"/>
                      <a:pt x="39" y="4"/>
                      <a:pt x="41" y="2"/>
                    </a:cubicBez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2" name="Freeform 20283">
                <a:extLst>
                  <a:ext uri="{FF2B5EF4-FFF2-40B4-BE49-F238E27FC236}">
                    <a16:creationId xmlns:a16="http://schemas.microsoft.com/office/drawing/2014/main" id="{72F166B5-2B46-78E1-1098-8DE11042900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61163" y="3268663"/>
                <a:ext cx="106363" cy="111125"/>
              </a:xfrm>
              <a:custGeom>
                <a:avLst/>
                <a:gdLst>
                  <a:gd name="T0" fmla="*/ 25 w 29"/>
                  <a:gd name="T1" fmla="*/ 0 h 30"/>
                  <a:gd name="T2" fmla="*/ 21 w 29"/>
                  <a:gd name="T3" fmla="*/ 6 h 30"/>
                  <a:gd name="T4" fmla="*/ 13 w 29"/>
                  <a:gd name="T5" fmla="*/ 2 h 30"/>
                  <a:gd name="T6" fmla="*/ 9 w 29"/>
                  <a:gd name="T7" fmla="*/ 12 h 30"/>
                  <a:gd name="T8" fmla="*/ 11 w 29"/>
                  <a:gd name="T9" fmla="*/ 3 h 30"/>
                  <a:gd name="T10" fmla="*/ 18 w 29"/>
                  <a:gd name="T11" fmla="*/ 4 h 30"/>
                  <a:gd name="T12" fmla="*/ 20 w 29"/>
                  <a:gd name="T13" fmla="*/ 6 h 30"/>
                  <a:gd name="T14" fmla="*/ 14 w 29"/>
                  <a:gd name="T15" fmla="*/ 4 h 30"/>
                  <a:gd name="T16" fmla="*/ 11 w 29"/>
                  <a:gd name="T17" fmla="*/ 4 h 30"/>
                  <a:gd name="T18" fmla="*/ 15 w 29"/>
                  <a:gd name="T19" fmla="*/ 12 h 30"/>
                  <a:gd name="T20" fmla="*/ 18 w 29"/>
                  <a:gd name="T21" fmla="*/ 18 h 30"/>
                  <a:gd name="T22" fmla="*/ 9 w 29"/>
                  <a:gd name="T23" fmla="*/ 14 h 30"/>
                  <a:gd name="T24" fmla="*/ 11 w 29"/>
                  <a:gd name="T25" fmla="*/ 27 h 30"/>
                  <a:gd name="T26" fmla="*/ 15 w 29"/>
                  <a:gd name="T27" fmla="*/ 15 h 30"/>
                  <a:gd name="T28" fmla="*/ 11 w 29"/>
                  <a:gd name="T29" fmla="*/ 16 h 30"/>
                  <a:gd name="T30" fmla="*/ 18 w 29"/>
                  <a:gd name="T31" fmla="*/ 26 h 30"/>
                  <a:gd name="T32" fmla="*/ 22 w 29"/>
                  <a:gd name="T33" fmla="*/ 21 h 30"/>
                  <a:gd name="T34" fmla="*/ 23 w 29"/>
                  <a:gd name="T35" fmla="*/ 25 h 30"/>
                  <a:gd name="T36" fmla="*/ 1 w 29"/>
                  <a:gd name="T37" fmla="*/ 28 h 30"/>
                  <a:gd name="T38" fmla="*/ 5 w 29"/>
                  <a:gd name="T39" fmla="*/ 16 h 30"/>
                  <a:gd name="T40" fmla="*/ 1 w 29"/>
                  <a:gd name="T41" fmla="*/ 16 h 30"/>
                  <a:gd name="T42" fmla="*/ 5 w 29"/>
                  <a:gd name="T43" fmla="*/ 14 h 30"/>
                  <a:gd name="T44" fmla="*/ 0 w 29"/>
                  <a:gd name="T45" fmla="*/ 16 h 30"/>
                  <a:gd name="T46" fmla="*/ 5 w 29"/>
                  <a:gd name="T47" fmla="*/ 3 h 30"/>
                  <a:gd name="T48" fmla="*/ 25 w 29"/>
                  <a:gd name="T49" fmla="*/ 0 h 30"/>
                  <a:gd name="T50" fmla="*/ 28 w 29"/>
                  <a:gd name="T51" fmla="*/ 30 h 30"/>
                  <a:gd name="T52" fmla="*/ 3 w 29"/>
                  <a:gd name="T53" fmla="*/ 30 h 30"/>
                  <a:gd name="T54" fmla="*/ 28 w 29"/>
                  <a:gd name="T55" fmla="*/ 28 h 30"/>
                  <a:gd name="T56" fmla="*/ 24 w 29"/>
                  <a:gd name="T57" fmla="*/ 22 h 30"/>
                  <a:gd name="T58" fmla="*/ 29 w 29"/>
                  <a:gd name="T59" fmla="*/ 28 h 30"/>
                  <a:gd name="T60" fmla="*/ 20 w 29"/>
                  <a:gd name="T61" fmla="*/ 19 h 30"/>
                  <a:gd name="T62" fmla="*/ 19 w 29"/>
                  <a:gd name="T63" fmla="*/ 9 h 30"/>
                  <a:gd name="T64" fmla="*/ 26 w 29"/>
                  <a:gd name="T65" fmla="*/ 2 h 30"/>
                  <a:gd name="T66" fmla="*/ 22 w 29"/>
                  <a:gd name="T67" fmla="*/ 8 h 30"/>
                  <a:gd name="T68" fmla="*/ 26 w 29"/>
                  <a:gd name="T69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" h="30">
                    <a:moveTo>
                      <a:pt x="25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3" y="2"/>
                      <a:pt x="22" y="4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7" y="2"/>
                      <a:pt x="16" y="2"/>
                      <a:pt x="13" y="2"/>
                    </a:cubicBezTo>
                    <a:cubicBezTo>
                      <a:pt x="12" y="2"/>
                      <a:pt x="11" y="2"/>
                      <a:pt x="9" y="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4" y="3"/>
                    </a:cubicBezTo>
                    <a:cubicBezTo>
                      <a:pt x="16" y="3"/>
                      <a:pt x="17" y="3"/>
                      <a:pt x="18" y="4"/>
                    </a:cubicBezTo>
                    <a:cubicBezTo>
                      <a:pt x="19" y="4"/>
                      <a:pt x="20" y="5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5"/>
                      <a:pt x="18" y="4"/>
                      <a:pt x="17" y="4"/>
                    </a:cubicBezTo>
                    <a:cubicBezTo>
                      <a:pt x="17" y="4"/>
                      <a:pt x="16" y="4"/>
                      <a:pt x="14" y="4"/>
                    </a:cubicBezTo>
                    <a:cubicBezTo>
                      <a:pt x="14" y="4"/>
                      <a:pt x="13" y="4"/>
                      <a:pt x="12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4" y="27"/>
                      <a:pt x="16" y="26"/>
                      <a:pt x="18" y="26"/>
                    </a:cubicBezTo>
                    <a:cubicBezTo>
                      <a:pt x="19" y="25"/>
                      <a:pt x="20" y="25"/>
                      <a:pt x="21" y="23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3"/>
                      <a:pt x="23" y="24"/>
                      <a:pt x="23" y="25"/>
                    </a:cubicBezTo>
                    <a:cubicBezTo>
                      <a:pt x="24" y="26"/>
                      <a:pt x="25" y="27"/>
                      <a:pt x="26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2" y="16"/>
                      <a:pt x="1" y="1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3" y="15"/>
                      <a:pt x="5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4" y="14"/>
                      <a:pt x="4" y="14"/>
                    </a:cubicBezTo>
                    <a:cubicBezTo>
                      <a:pt x="3" y="14"/>
                      <a:pt x="1" y="15"/>
                      <a:pt x="0" y="16"/>
                    </a:cubicBezTo>
                    <a:cubicBezTo>
                      <a:pt x="1" y="13"/>
                      <a:pt x="2" y="12"/>
                      <a:pt x="5" y="1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25" y="0"/>
                    </a:lnTo>
                    <a:close/>
                    <a:moveTo>
                      <a:pt x="29" y="28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6" y="26"/>
                      <a:pt x="25" y="24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4"/>
                      <a:pt x="27" y="26"/>
                      <a:pt x="28" y="28"/>
                    </a:cubicBezTo>
                    <a:lnTo>
                      <a:pt x="29" y="28"/>
                    </a:lnTo>
                    <a:close/>
                    <a:moveTo>
                      <a:pt x="20" y="9"/>
                    </a:moveTo>
                    <a:cubicBezTo>
                      <a:pt x="20" y="19"/>
                      <a:pt x="20" y="19"/>
                      <a:pt x="20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9"/>
                      <a:pt x="19" y="9"/>
                      <a:pt x="19" y="9"/>
                    </a:cubicBezTo>
                    <a:lnTo>
                      <a:pt x="20" y="9"/>
                    </a:lnTo>
                    <a:close/>
                    <a:moveTo>
                      <a:pt x="26" y="2"/>
                    </a:moveTo>
                    <a:cubicBezTo>
                      <a:pt x="26" y="2"/>
                      <a:pt x="26" y="2"/>
                      <a:pt x="26" y="2"/>
                    </a:cubicBezTo>
                    <a:cubicBezTo>
                      <a:pt x="24" y="4"/>
                      <a:pt x="23" y="6"/>
                      <a:pt x="22" y="8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5"/>
                      <a:pt x="24" y="3"/>
                      <a:pt x="26" y="1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3" name="Freeform 20284">
                <a:extLst>
                  <a:ext uri="{FF2B5EF4-FFF2-40B4-BE49-F238E27FC236}">
                    <a16:creationId xmlns:a16="http://schemas.microsoft.com/office/drawing/2014/main" id="{45D70003-8179-D769-CF51-574D50E762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54726" y="3983038"/>
                <a:ext cx="92075" cy="112713"/>
              </a:xfrm>
              <a:custGeom>
                <a:avLst/>
                <a:gdLst>
                  <a:gd name="T0" fmla="*/ 20 w 25"/>
                  <a:gd name="T1" fmla="*/ 4 h 31"/>
                  <a:gd name="T2" fmla="*/ 18 w 25"/>
                  <a:gd name="T3" fmla="*/ 8 h 31"/>
                  <a:gd name="T4" fmla="*/ 17 w 25"/>
                  <a:gd name="T5" fmla="*/ 5 h 31"/>
                  <a:gd name="T6" fmla="*/ 11 w 25"/>
                  <a:gd name="T7" fmla="*/ 2 h 31"/>
                  <a:gd name="T8" fmla="*/ 6 w 25"/>
                  <a:gd name="T9" fmla="*/ 6 h 31"/>
                  <a:gd name="T10" fmla="*/ 15 w 25"/>
                  <a:gd name="T11" fmla="*/ 12 h 31"/>
                  <a:gd name="T12" fmla="*/ 20 w 25"/>
                  <a:gd name="T13" fmla="*/ 27 h 31"/>
                  <a:gd name="T14" fmla="*/ 8 w 25"/>
                  <a:gd name="T15" fmla="*/ 29 h 31"/>
                  <a:gd name="T16" fmla="*/ 3 w 25"/>
                  <a:gd name="T17" fmla="*/ 28 h 31"/>
                  <a:gd name="T18" fmla="*/ 0 w 25"/>
                  <a:gd name="T19" fmla="*/ 28 h 31"/>
                  <a:gd name="T20" fmla="*/ 4 w 25"/>
                  <a:gd name="T21" fmla="*/ 20 h 31"/>
                  <a:gd name="T22" fmla="*/ 13 w 25"/>
                  <a:gd name="T23" fmla="*/ 28 h 31"/>
                  <a:gd name="T24" fmla="*/ 19 w 25"/>
                  <a:gd name="T25" fmla="*/ 23 h 31"/>
                  <a:gd name="T26" fmla="*/ 10 w 25"/>
                  <a:gd name="T27" fmla="*/ 16 h 31"/>
                  <a:gd name="T28" fmla="*/ 2 w 25"/>
                  <a:gd name="T29" fmla="*/ 8 h 31"/>
                  <a:gd name="T30" fmla="*/ 11 w 25"/>
                  <a:gd name="T31" fmla="*/ 0 h 31"/>
                  <a:gd name="T32" fmla="*/ 19 w 25"/>
                  <a:gd name="T33" fmla="*/ 1 h 31"/>
                  <a:gd name="T34" fmla="*/ 22 w 25"/>
                  <a:gd name="T35" fmla="*/ 15 h 31"/>
                  <a:gd name="T36" fmla="*/ 22 w 25"/>
                  <a:gd name="T37" fmla="*/ 28 h 31"/>
                  <a:gd name="T38" fmla="*/ 9 w 25"/>
                  <a:gd name="T39" fmla="*/ 31 h 31"/>
                  <a:gd name="T40" fmla="*/ 3 w 25"/>
                  <a:gd name="T41" fmla="*/ 30 h 31"/>
                  <a:gd name="T42" fmla="*/ 0 w 25"/>
                  <a:gd name="T43" fmla="*/ 29 h 31"/>
                  <a:gd name="T44" fmla="*/ 6 w 25"/>
                  <a:gd name="T45" fmla="*/ 29 h 31"/>
                  <a:gd name="T46" fmla="*/ 14 w 25"/>
                  <a:gd name="T47" fmla="*/ 31 h 31"/>
                  <a:gd name="T48" fmla="*/ 24 w 25"/>
                  <a:gd name="T49" fmla="*/ 21 h 31"/>
                  <a:gd name="T50" fmla="*/ 3 w 25"/>
                  <a:gd name="T51" fmla="*/ 14 h 31"/>
                  <a:gd name="T52" fmla="*/ 8 w 25"/>
                  <a:gd name="T53" fmla="*/ 17 h 31"/>
                  <a:gd name="T54" fmla="*/ 17 w 25"/>
                  <a:gd name="T55" fmla="*/ 19 h 31"/>
                  <a:gd name="T56" fmla="*/ 18 w 25"/>
                  <a:gd name="T57" fmla="*/ 21 h 31"/>
                  <a:gd name="T58" fmla="*/ 12 w 25"/>
                  <a:gd name="T59" fmla="*/ 18 h 31"/>
                  <a:gd name="T60" fmla="*/ 3 w 25"/>
                  <a:gd name="T61" fmla="*/ 14 h 31"/>
                  <a:gd name="T62" fmla="*/ 10 w 25"/>
                  <a:gd name="T63" fmla="*/ 27 h 31"/>
                  <a:gd name="T64" fmla="*/ 5 w 25"/>
                  <a:gd name="T65" fmla="*/ 21 h 31"/>
                  <a:gd name="T66" fmla="*/ 17 w 25"/>
                  <a:gd name="T67" fmla="*/ 6 h 31"/>
                  <a:gd name="T68" fmla="*/ 9 w 25"/>
                  <a:gd name="T69" fmla="*/ 5 h 31"/>
                  <a:gd name="T70" fmla="*/ 10 w 25"/>
                  <a:gd name="T71" fmla="*/ 10 h 31"/>
                  <a:gd name="T72" fmla="*/ 10 w 25"/>
                  <a:gd name="T73" fmla="*/ 11 h 31"/>
                  <a:gd name="T74" fmla="*/ 8 w 25"/>
                  <a:gd name="T75" fmla="*/ 4 h 31"/>
                  <a:gd name="T76" fmla="*/ 15 w 25"/>
                  <a:gd name="T77" fmla="*/ 4 h 31"/>
                  <a:gd name="T78" fmla="*/ 23 w 25"/>
                  <a:gd name="T79" fmla="*/ 2 h 31"/>
                  <a:gd name="T80" fmla="*/ 21 w 25"/>
                  <a:gd name="T81" fmla="*/ 5 h 31"/>
                  <a:gd name="T82" fmla="*/ 20 w 25"/>
                  <a:gd name="T83" fmla="*/ 9 h 31"/>
                  <a:gd name="T84" fmla="*/ 19 w 25"/>
                  <a:gd name="T85" fmla="*/ 8 h 31"/>
                  <a:gd name="T86" fmla="*/ 23 w 25"/>
                  <a:gd name="T87" fmla="*/ 2 h 31"/>
                  <a:gd name="T88" fmla="*/ 23 w 25"/>
                  <a:gd name="T89" fmla="*/ 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" h="31">
                    <a:moveTo>
                      <a:pt x="22" y="1"/>
                    </a:moveTo>
                    <a:cubicBezTo>
                      <a:pt x="21" y="2"/>
                      <a:pt x="20" y="3"/>
                      <a:pt x="20" y="4"/>
                    </a:cubicBezTo>
                    <a:cubicBezTo>
                      <a:pt x="19" y="6"/>
                      <a:pt x="19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7"/>
                      <a:pt x="17" y="6"/>
                      <a:pt x="17" y="5"/>
                    </a:cubicBezTo>
                    <a:cubicBezTo>
                      <a:pt x="17" y="5"/>
                      <a:pt x="16" y="4"/>
                      <a:pt x="16" y="4"/>
                    </a:cubicBezTo>
                    <a:cubicBezTo>
                      <a:pt x="14" y="2"/>
                      <a:pt x="13" y="2"/>
                      <a:pt x="11" y="2"/>
                    </a:cubicBezTo>
                    <a:cubicBezTo>
                      <a:pt x="10" y="2"/>
                      <a:pt x="8" y="2"/>
                      <a:pt x="7" y="3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9"/>
                      <a:pt x="8" y="11"/>
                      <a:pt x="11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20" y="14"/>
                      <a:pt x="23" y="17"/>
                      <a:pt x="23" y="21"/>
                    </a:cubicBezTo>
                    <a:cubicBezTo>
                      <a:pt x="23" y="23"/>
                      <a:pt x="22" y="25"/>
                      <a:pt x="20" y="27"/>
                    </a:cubicBezTo>
                    <a:cubicBezTo>
                      <a:pt x="18" y="29"/>
                      <a:pt x="16" y="29"/>
                      <a:pt x="14" y="29"/>
                    </a:cubicBezTo>
                    <a:cubicBezTo>
                      <a:pt x="12" y="29"/>
                      <a:pt x="10" y="29"/>
                      <a:pt x="8" y="29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3" y="28"/>
                      <a:pt x="3" y="28"/>
                    </a:cubicBezTo>
                    <a:cubicBezTo>
                      <a:pt x="2" y="28"/>
                      <a:pt x="1" y="28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25"/>
                      <a:pt x="3" y="23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3"/>
                      <a:pt x="5" y="25"/>
                      <a:pt x="7" y="26"/>
                    </a:cubicBezTo>
                    <a:cubicBezTo>
                      <a:pt x="8" y="27"/>
                      <a:pt x="10" y="28"/>
                      <a:pt x="13" y="28"/>
                    </a:cubicBezTo>
                    <a:cubicBezTo>
                      <a:pt x="15" y="28"/>
                      <a:pt x="16" y="27"/>
                      <a:pt x="18" y="26"/>
                    </a:cubicBezTo>
                    <a:cubicBezTo>
                      <a:pt x="19" y="25"/>
                      <a:pt x="19" y="24"/>
                      <a:pt x="19" y="23"/>
                    </a:cubicBezTo>
                    <a:cubicBezTo>
                      <a:pt x="19" y="21"/>
                      <a:pt x="19" y="19"/>
                      <a:pt x="17" y="18"/>
                    </a:cubicBezTo>
                    <a:cubicBezTo>
                      <a:pt x="16" y="17"/>
                      <a:pt x="13" y="17"/>
                      <a:pt x="10" y="16"/>
                    </a:cubicBezTo>
                    <a:cubicBezTo>
                      <a:pt x="7" y="15"/>
                      <a:pt x="5" y="14"/>
                      <a:pt x="4" y="13"/>
                    </a:cubicBezTo>
                    <a:cubicBezTo>
                      <a:pt x="2" y="12"/>
                      <a:pt x="2" y="10"/>
                      <a:pt x="2" y="8"/>
                    </a:cubicBezTo>
                    <a:cubicBezTo>
                      <a:pt x="2" y="6"/>
                      <a:pt x="3" y="4"/>
                      <a:pt x="4" y="2"/>
                    </a:cubicBezTo>
                    <a:cubicBezTo>
                      <a:pt x="6" y="1"/>
                      <a:pt x="8" y="0"/>
                      <a:pt x="11" y="0"/>
                    </a:cubicBezTo>
                    <a:cubicBezTo>
                      <a:pt x="13" y="0"/>
                      <a:pt x="15" y="0"/>
                      <a:pt x="17" y="1"/>
                    </a:cubicBezTo>
                    <a:cubicBezTo>
                      <a:pt x="18" y="1"/>
                      <a:pt x="19" y="1"/>
                      <a:pt x="19" y="1"/>
                    </a:cubicBezTo>
                    <a:cubicBezTo>
                      <a:pt x="20" y="1"/>
                      <a:pt x="21" y="1"/>
                      <a:pt x="22" y="1"/>
                    </a:cubicBezTo>
                    <a:close/>
                    <a:moveTo>
                      <a:pt x="22" y="15"/>
                    </a:moveTo>
                    <a:cubicBezTo>
                      <a:pt x="24" y="16"/>
                      <a:pt x="25" y="19"/>
                      <a:pt x="25" y="21"/>
                    </a:cubicBezTo>
                    <a:cubicBezTo>
                      <a:pt x="25" y="24"/>
                      <a:pt x="24" y="26"/>
                      <a:pt x="22" y="28"/>
                    </a:cubicBezTo>
                    <a:cubicBezTo>
                      <a:pt x="19" y="30"/>
                      <a:pt x="17" y="31"/>
                      <a:pt x="14" y="31"/>
                    </a:cubicBezTo>
                    <a:cubicBezTo>
                      <a:pt x="12" y="31"/>
                      <a:pt x="11" y="31"/>
                      <a:pt x="9" y="31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0"/>
                      <a:pt x="4" y="30"/>
                      <a:pt x="3" y="30"/>
                    </a:cubicBezTo>
                    <a:cubicBezTo>
                      <a:pt x="2" y="30"/>
                      <a:pt x="1" y="30"/>
                      <a:pt x="1" y="3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29"/>
                      <a:pt x="2" y="29"/>
                      <a:pt x="3" y="29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0"/>
                      <a:pt x="12" y="31"/>
                      <a:pt x="14" y="31"/>
                    </a:cubicBezTo>
                    <a:cubicBezTo>
                      <a:pt x="17" y="31"/>
                      <a:pt x="19" y="30"/>
                      <a:pt x="21" y="28"/>
                    </a:cubicBezTo>
                    <a:cubicBezTo>
                      <a:pt x="23" y="26"/>
                      <a:pt x="24" y="24"/>
                      <a:pt x="24" y="21"/>
                    </a:cubicBezTo>
                    <a:cubicBezTo>
                      <a:pt x="24" y="19"/>
                      <a:pt x="23" y="17"/>
                      <a:pt x="22" y="15"/>
                    </a:cubicBezTo>
                    <a:close/>
                    <a:moveTo>
                      <a:pt x="3" y="14"/>
                    </a:move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6"/>
                      <a:pt x="8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4" y="18"/>
                      <a:pt x="16" y="19"/>
                      <a:pt x="17" y="19"/>
                    </a:cubicBezTo>
                    <a:cubicBezTo>
                      <a:pt x="18" y="20"/>
                      <a:pt x="18" y="20"/>
                      <a:pt x="18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0"/>
                      <a:pt x="17" y="20"/>
                      <a:pt x="16" y="20"/>
                    </a:cubicBezTo>
                    <a:cubicBezTo>
                      <a:pt x="15" y="19"/>
                      <a:pt x="14" y="19"/>
                      <a:pt x="12" y="18"/>
                    </a:cubicBezTo>
                    <a:cubicBezTo>
                      <a:pt x="9" y="18"/>
                      <a:pt x="6" y="17"/>
                      <a:pt x="5" y="16"/>
                    </a:cubicBezTo>
                    <a:cubicBezTo>
                      <a:pt x="4" y="16"/>
                      <a:pt x="4" y="15"/>
                      <a:pt x="3" y="14"/>
                    </a:cubicBezTo>
                    <a:close/>
                    <a:moveTo>
                      <a:pt x="6" y="21"/>
                    </a:moveTo>
                    <a:cubicBezTo>
                      <a:pt x="7" y="24"/>
                      <a:pt x="8" y="26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8" y="26"/>
                      <a:pt x="6" y="24"/>
                      <a:pt x="5" y="21"/>
                    </a:cubicBezTo>
                    <a:lnTo>
                      <a:pt x="6" y="21"/>
                    </a:lnTo>
                    <a:close/>
                    <a:moveTo>
                      <a:pt x="17" y="6"/>
                    </a:moveTo>
                    <a:cubicBezTo>
                      <a:pt x="15" y="4"/>
                      <a:pt x="13" y="4"/>
                      <a:pt x="12" y="4"/>
                    </a:cubicBezTo>
                    <a:cubicBezTo>
                      <a:pt x="10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8" y="8"/>
                      <a:pt x="8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8" y="10"/>
                      <a:pt x="7" y="9"/>
                      <a:pt x="7" y="7"/>
                    </a:cubicBezTo>
                    <a:cubicBezTo>
                      <a:pt x="7" y="6"/>
                      <a:pt x="7" y="5"/>
                      <a:pt x="8" y="4"/>
                    </a:cubicBezTo>
                    <a:cubicBezTo>
                      <a:pt x="9" y="3"/>
                      <a:pt x="10" y="3"/>
                      <a:pt x="12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6" y="4"/>
                      <a:pt x="16" y="5"/>
                      <a:pt x="17" y="6"/>
                    </a:cubicBezTo>
                    <a:close/>
                    <a:moveTo>
                      <a:pt x="23" y="2"/>
                    </a:move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4"/>
                      <a:pt x="21" y="5"/>
                    </a:cubicBezTo>
                    <a:cubicBezTo>
                      <a:pt x="20" y="7"/>
                      <a:pt x="20" y="8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7"/>
                      <a:pt x="20" y="6"/>
                      <a:pt x="21" y="5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3" y="1"/>
                      <a:pt x="23" y="1"/>
                    </a:cubicBezTo>
                    <a:lnTo>
                      <a:pt x="23" y="2"/>
                    </a:lnTo>
                    <a:close/>
                  </a:path>
                </a:pathLst>
              </a:custGeom>
              <a:solidFill>
                <a:srgbClr val="8C6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  <p:sp>
            <p:nvSpPr>
              <p:cNvPr id="244" name="Freeform 20287">
                <a:extLst>
                  <a:ext uri="{FF2B5EF4-FFF2-40B4-BE49-F238E27FC236}">
                    <a16:creationId xmlns:a16="http://schemas.microsoft.com/office/drawing/2014/main" id="{2A93C358-B910-42AE-7FE1-2FEBD45E3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938" y="2305050"/>
                <a:ext cx="2016125" cy="989013"/>
              </a:xfrm>
              <a:custGeom>
                <a:avLst/>
                <a:gdLst>
                  <a:gd name="T0" fmla="*/ 274 w 548"/>
                  <a:gd name="T1" fmla="*/ 269 h 269"/>
                  <a:gd name="T2" fmla="*/ 548 w 548"/>
                  <a:gd name="T3" fmla="*/ 230 h 269"/>
                  <a:gd name="T4" fmla="*/ 274 w 548"/>
                  <a:gd name="T5" fmla="*/ 0 h 269"/>
                  <a:gd name="T6" fmla="*/ 0 w 548"/>
                  <a:gd name="T7" fmla="*/ 230 h 269"/>
                  <a:gd name="T8" fmla="*/ 274 w 548"/>
                  <a:gd name="T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8" h="269">
                    <a:moveTo>
                      <a:pt x="274" y="269"/>
                    </a:moveTo>
                    <a:cubicBezTo>
                      <a:pt x="374" y="269"/>
                      <a:pt x="468" y="255"/>
                      <a:pt x="548" y="230"/>
                    </a:cubicBezTo>
                    <a:cubicBezTo>
                      <a:pt x="526" y="99"/>
                      <a:pt x="412" y="0"/>
                      <a:pt x="274" y="0"/>
                    </a:cubicBezTo>
                    <a:cubicBezTo>
                      <a:pt x="136" y="0"/>
                      <a:pt x="22" y="99"/>
                      <a:pt x="0" y="230"/>
                    </a:cubicBezTo>
                    <a:cubicBezTo>
                      <a:pt x="80" y="255"/>
                      <a:pt x="174" y="269"/>
                      <a:pt x="274" y="26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67000"/>
                    </a:srgbClr>
                  </a:gs>
                  <a:gs pos="100000">
                    <a:srgbClr val="FFFFFF">
                      <a:shade val="100000"/>
                      <a:satMod val="115000"/>
                      <a:alpha val="2200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/>
              <a:p>
                <a:endParaRPr lang="ru-UA" sz="7198"/>
              </a:p>
            </p:txBody>
          </p:sp>
        </p:grpSp>
        <p:pic>
          <p:nvPicPr>
            <p:cNvPr id="187" name="Picture 186">
              <a:extLst>
                <a:ext uri="{FF2B5EF4-FFF2-40B4-BE49-F238E27FC236}">
                  <a16:creationId xmlns:a16="http://schemas.microsoft.com/office/drawing/2014/main" id="{000DBA18-4D2D-9E0B-B7ED-5F1364C5A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3341" y="2129434"/>
              <a:ext cx="2418129" cy="2375892"/>
            </a:xfrm>
            <a:prstGeom prst="rect">
              <a:avLst/>
            </a:prstGeom>
          </p:spPr>
        </p:pic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DE870A63-3FB5-8B07-5B78-F5B9E6A2E030}"/>
              </a:ext>
            </a:extLst>
          </p:cNvPr>
          <p:cNvSpPr txBox="1"/>
          <p:nvPr/>
        </p:nvSpPr>
        <p:spPr>
          <a:xfrm>
            <a:off x="7699437" y="5828014"/>
            <a:ext cx="2157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Cải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tiến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sản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phẩm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dịch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vụ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6" name="TextBox 245">
            <a:extLst>
              <a:ext uri="{FF2B5EF4-FFF2-40B4-BE49-F238E27FC236}">
                <a16:creationId xmlns:a16="http://schemas.microsoft.com/office/drawing/2014/main" id="{14F4E52D-B72E-D07A-3887-D5EE36D135AB}"/>
              </a:ext>
            </a:extLst>
          </p:cNvPr>
          <p:cNvSpPr txBox="1"/>
          <p:nvPr/>
        </p:nvSpPr>
        <p:spPr>
          <a:xfrm>
            <a:off x="7918462" y="9808765"/>
            <a:ext cx="2327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Mở rộng thị trường, khách hàng.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C0ACA2E8-BBC1-09CA-40A6-E04E59D1DE99}"/>
              </a:ext>
            </a:extLst>
          </p:cNvPr>
          <p:cNvSpPr txBox="1"/>
          <p:nvPr/>
        </p:nvSpPr>
        <p:spPr>
          <a:xfrm>
            <a:off x="10997990" y="10748321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Phát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triển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nhân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sự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văn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hóa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3383970B-D42E-B463-0E5B-CADA3AB4FF84}"/>
              </a:ext>
            </a:extLst>
          </p:cNvPr>
          <p:cNvSpPr txBox="1"/>
          <p:nvPr/>
        </p:nvSpPr>
        <p:spPr>
          <a:xfrm>
            <a:off x="14719650" y="9808765"/>
            <a:ext cx="2103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Tăng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hiệu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quả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vận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hành</a:t>
            </a:r>
            <a:r>
              <a:rPr lang="en-US" sz="2000" dirty="0">
                <a:solidFill>
                  <a:schemeClr val="tx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tx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FA9B2B14-3C63-E23D-C71F-AB83601355D4}"/>
              </a:ext>
            </a:extLst>
          </p:cNvPr>
          <p:cNvSpPr txBox="1"/>
          <p:nvPr/>
        </p:nvSpPr>
        <p:spPr>
          <a:xfrm>
            <a:off x="14704776" y="5828014"/>
            <a:ext cx="2327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Xây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dựng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liên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minh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hợp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2000" dirty="0" err="1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tác</a:t>
            </a:r>
            <a:r>
              <a:rPr lang="en-US" sz="2000" dirty="0">
                <a:solidFill>
                  <a:schemeClr val="bg2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ru-UA" sz="2000" dirty="0">
              <a:solidFill>
                <a:schemeClr val="bg2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A6231BE1-1A9A-C363-E453-15D63FB78417}"/>
              </a:ext>
            </a:extLst>
          </p:cNvPr>
          <p:cNvGrpSpPr/>
          <p:nvPr/>
        </p:nvGrpSpPr>
        <p:grpSpPr>
          <a:xfrm rot="19419297">
            <a:off x="11509555" y="6145399"/>
            <a:ext cx="1380766" cy="2831362"/>
            <a:chOff x="5754688" y="2617788"/>
            <a:chExt cx="690563" cy="1416050"/>
          </a:xfrm>
        </p:grpSpPr>
        <p:sp>
          <p:nvSpPr>
            <p:cNvPr id="251" name="Freeform 20266">
              <a:extLst>
                <a:ext uri="{FF2B5EF4-FFF2-40B4-BE49-F238E27FC236}">
                  <a16:creationId xmlns:a16="http://schemas.microsoft.com/office/drawing/2014/main" id="{3399234C-F50F-09C4-209C-D4E8D85F8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419100" cy="706438"/>
            </a:xfrm>
            <a:custGeom>
              <a:avLst/>
              <a:gdLst>
                <a:gd name="T0" fmla="*/ 0 w 114"/>
                <a:gd name="T1" fmla="*/ 0 h 192"/>
                <a:gd name="T2" fmla="*/ 94 w 114"/>
                <a:gd name="T3" fmla="*/ 192 h 192"/>
                <a:gd name="T4" fmla="*/ 94 w 114"/>
                <a:gd name="T5" fmla="*/ 192 h 192"/>
                <a:gd name="T6" fmla="*/ 114 w 114"/>
                <a:gd name="T7" fmla="*/ 183 h 192"/>
                <a:gd name="T8" fmla="*/ 0 w 11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92">
                  <a:moveTo>
                    <a:pt x="0" y="0"/>
                  </a:moveTo>
                  <a:cubicBezTo>
                    <a:pt x="94" y="192"/>
                    <a:pt x="94" y="192"/>
                    <a:pt x="94" y="192"/>
                  </a:cubicBezTo>
                  <a:cubicBezTo>
                    <a:pt x="94" y="192"/>
                    <a:pt x="94" y="192"/>
                    <a:pt x="94" y="19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4" y="18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3A2C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2" name="Freeform 20267">
              <a:extLst>
                <a:ext uri="{FF2B5EF4-FFF2-40B4-BE49-F238E27FC236}">
                  <a16:creationId xmlns:a16="http://schemas.microsoft.com/office/drawing/2014/main" id="{00B0D787-212C-C174-B0AD-50C0AAFE5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2617788"/>
              <a:ext cx="344488" cy="739775"/>
            </a:xfrm>
            <a:custGeom>
              <a:avLst/>
              <a:gdLst>
                <a:gd name="T0" fmla="*/ 217 w 217"/>
                <a:gd name="T1" fmla="*/ 445 h 466"/>
                <a:gd name="T2" fmla="*/ 217 w 217"/>
                <a:gd name="T3" fmla="*/ 445 h 466"/>
                <a:gd name="T4" fmla="*/ 0 w 217"/>
                <a:gd name="T5" fmla="*/ 0 h 466"/>
                <a:gd name="T6" fmla="*/ 173 w 217"/>
                <a:gd name="T7" fmla="*/ 466 h 466"/>
                <a:gd name="T8" fmla="*/ 217 w 217"/>
                <a:gd name="T9" fmla="*/ 445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66">
                  <a:moveTo>
                    <a:pt x="217" y="445"/>
                  </a:moveTo>
                  <a:lnTo>
                    <a:pt x="217" y="445"/>
                  </a:lnTo>
                  <a:lnTo>
                    <a:pt x="0" y="0"/>
                  </a:lnTo>
                  <a:lnTo>
                    <a:pt x="173" y="466"/>
                  </a:lnTo>
                  <a:lnTo>
                    <a:pt x="217" y="445"/>
                  </a:lnTo>
                  <a:close/>
                </a:path>
              </a:pathLst>
            </a:custGeom>
            <a:solidFill>
              <a:srgbClr val="A62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3" name="Freeform 20268">
              <a:extLst>
                <a:ext uri="{FF2B5EF4-FFF2-40B4-BE49-F238E27FC236}">
                  <a16:creationId xmlns:a16="http://schemas.microsoft.com/office/drawing/2014/main" id="{3536830A-E567-5117-616E-3C779E35E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9326" y="3324225"/>
              <a:ext cx="415925" cy="709613"/>
            </a:xfrm>
            <a:custGeom>
              <a:avLst/>
              <a:gdLst>
                <a:gd name="T0" fmla="*/ 262 w 262"/>
                <a:gd name="T1" fmla="*/ 447 h 447"/>
                <a:gd name="T2" fmla="*/ 44 w 262"/>
                <a:gd name="T3" fmla="*/ 2 h 447"/>
                <a:gd name="T4" fmla="*/ 44 w 262"/>
                <a:gd name="T5" fmla="*/ 0 h 447"/>
                <a:gd name="T6" fmla="*/ 0 w 262"/>
                <a:gd name="T7" fmla="*/ 21 h 447"/>
                <a:gd name="T8" fmla="*/ 262 w 262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447">
                  <a:moveTo>
                    <a:pt x="262" y="447"/>
                  </a:moveTo>
                  <a:lnTo>
                    <a:pt x="44" y="2"/>
                  </a:lnTo>
                  <a:lnTo>
                    <a:pt x="44" y="0"/>
                  </a:lnTo>
                  <a:lnTo>
                    <a:pt x="0" y="21"/>
                  </a:lnTo>
                  <a:lnTo>
                    <a:pt x="262" y="4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4" name="Freeform 20269">
              <a:extLst>
                <a:ext uri="{FF2B5EF4-FFF2-40B4-BE49-F238E27FC236}">
                  <a16:creationId xmlns:a16="http://schemas.microsoft.com/office/drawing/2014/main" id="{7AACAD97-82CC-CF96-0396-C3989CFC3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9176" y="3290888"/>
              <a:ext cx="346075" cy="742950"/>
            </a:xfrm>
            <a:custGeom>
              <a:avLst/>
              <a:gdLst>
                <a:gd name="T0" fmla="*/ 0 w 218"/>
                <a:gd name="T1" fmla="*/ 21 h 468"/>
                <a:gd name="T2" fmla="*/ 218 w 218"/>
                <a:gd name="T3" fmla="*/ 468 h 468"/>
                <a:gd name="T4" fmla="*/ 47 w 218"/>
                <a:gd name="T5" fmla="*/ 0 h 468"/>
                <a:gd name="T6" fmla="*/ 0 w 218"/>
                <a:gd name="T7" fmla="*/ 21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468">
                  <a:moveTo>
                    <a:pt x="0" y="21"/>
                  </a:moveTo>
                  <a:lnTo>
                    <a:pt x="218" y="468"/>
                  </a:lnTo>
                  <a:lnTo>
                    <a:pt x="47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5" name="Oval 20270">
              <a:extLst>
                <a:ext uri="{FF2B5EF4-FFF2-40B4-BE49-F238E27FC236}">
                  <a16:creationId xmlns:a16="http://schemas.microsoft.com/office/drawing/2014/main" id="{5BFBDC01-61B4-0328-09F4-AEE77B1F7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3254375"/>
              <a:ext cx="144463" cy="142875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6" name="Oval 20271">
              <a:extLst>
                <a:ext uri="{FF2B5EF4-FFF2-40B4-BE49-F238E27FC236}">
                  <a16:creationId xmlns:a16="http://schemas.microsoft.com/office/drawing/2014/main" id="{92440434-1B5F-EABA-19F1-BA48CD381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438" y="3265488"/>
              <a:ext cx="122238" cy="120650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57" name="Oval 20272">
              <a:extLst>
                <a:ext uri="{FF2B5EF4-FFF2-40B4-BE49-F238E27FC236}">
                  <a16:creationId xmlns:a16="http://schemas.microsoft.com/office/drawing/2014/main" id="{F39ECAB5-0DDB-2B57-6F8E-E17C50CE4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4888" y="3309938"/>
              <a:ext cx="30163" cy="28575"/>
            </a:xfrm>
            <a:prstGeom prst="ellipse">
              <a:avLst/>
            </a:pr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58" name="Icon2">
            <a:extLst>
              <a:ext uri="{FF2B5EF4-FFF2-40B4-BE49-F238E27FC236}">
                <a16:creationId xmlns:a16="http://schemas.microsoft.com/office/drawing/2014/main" id="{42B00B71-739E-4D1C-18B8-A681F214860C}"/>
              </a:ext>
            </a:extLst>
          </p:cNvPr>
          <p:cNvGrpSpPr/>
          <p:nvPr/>
        </p:nvGrpSpPr>
        <p:grpSpPr>
          <a:xfrm>
            <a:off x="8237123" y="8493156"/>
            <a:ext cx="872924" cy="637801"/>
            <a:chOff x="8036388" y="1984243"/>
            <a:chExt cx="332590" cy="243007"/>
          </a:xfrm>
        </p:grpSpPr>
        <p:sp>
          <p:nvSpPr>
            <p:cNvPr id="259" name="Freeform 1895">
              <a:extLst>
                <a:ext uri="{FF2B5EF4-FFF2-40B4-BE49-F238E27FC236}">
                  <a16:creationId xmlns:a16="http://schemas.microsoft.com/office/drawing/2014/main" id="{2E810732-6C71-9689-E707-35A422083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6388" y="1984243"/>
              <a:ext cx="76197" cy="105029"/>
            </a:xfrm>
            <a:custGeom>
              <a:avLst/>
              <a:gdLst>
                <a:gd name="T0" fmla="*/ 14 w 37"/>
                <a:gd name="T1" fmla="*/ 0 h 51"/>
                <a:gd name="T2" fmla="*/ 0 w 37"/>
                <a:gd name="T3" fmla="*/ 35 h 51"/>
                <a:gd name="T4" fmla="*/ 17 w 37"/>
                <a:gd name="T5" fmla="*/ 51 h 51"/>
                <a:gd name="T6" fmla="*/ 33 w 37"/>
                <a:gd name="T7" fmla="*/ 35 h 51"/>
                <a:gd name="T8" fmla="*/ 37 w 37"/>
                <a:gd name="T9" fmla="*/ 0 h 51"/>
                <a:gd name="T10" fmla="*/ 14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1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8" y="51"/>
                    <a:pt x="17" y="51"/>
                  </a:cubicBezTo>
                  <a:cubicBezTo>
                    <a:pt x="25" y="51"/>
                    <a:pt x="33" y="44"/>
                    <a:pt x="33" y="35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1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0" name="Freeform 1896">
              <a:extLst>
                <a:ext uri="{FF2B5EF4-FFF2-40B4-BE49-F238E27FC236}">
                  <a16:creationId xmlns:a16="http://schemas.microsoft.com/office/drawing/2014/main" id="{B4EAD653-8B38-0B1D-7214-716ADCDFD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4347" y="1984243"/>
              <a:ext cx="66930" cy="105029"/>
            </a:xfrm>
            <a:custGeom>
              <a:avLst/>
              <a:gdLst>
                <a:gd name="T0" fmla="*/ 4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4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4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1" name="Freeform 1897">
              <a:extLst>
                <a:ext uri="{FF2B5EF4-FFF2-40B4-BE49-F238E27FC236}">
                  <a16:creationId xmlns:a16="http://schemas.microsoft.com/office/drawing/2014/main" id="{DDE195A0-C48C-4B89-6F31-9480A1A9D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12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32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2" name="Freeform 1898">
              <a:extLst>
                <a:ext uri="{FF2B5EF4-FFF2-40B4-BE49-F238E27FC236}">
                  <a16:creationId xmlns:a16="http://schemas.microsoft.com/office/drawing/2014/main" id="{ADCA6A7B-26B3-8CF1-5A82-F2175C5A3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177" y="1984243"/>
              <a:ext cx="65900" cy="105029"/>
            </a:xfrm>
            <a:custGeom>
              <a:avLst/>
              <a:gdLst>
                <a:gd name="T0" fmla="*/ 0 w 32"/>
                <a:gd name="T1" fmla="*/ 0 h 51"/>
                <a:gd name="T2" fmla="*/ 0 w 32"/>
                <a:gd name="T3" fmla="*/ 35 h 51"/>
                <a:gd name="T4" fmla="*/ 16 w 32"/>
                <a:gd name="T5" fmla="*/ 51 h 51"/>
                <a:gd name="T6" fmla="*/ 32 w 32"/>
                <a:gd name="T7" fmla="*/ 35 h 51"/>
                <a:gd name="T8" fmla="*/ 27 w 32"/>
                <a:gd name="T9" fmla="*/ 0 h 51"/>
                <a:gd name="T10" fmla="*/ 0 w 3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51">
                  <a:moveTo>
                    <a:pt x="0" y="0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44"/>
                    <a:pt x="7" y="51"/>
                    <a:pt x="16" y="51"/>
                  </a:cubicBezTo>
                  <a:cubicBezTo>
                    <a:pt x="25" y="51"/>
                    <a:pt x="32" y="44"/>
                    <a:pt x="32" y="35"/>
                  </a:cubicBezTo>
                  <a:cubicBezTo>
                    <a:pt x="27" y="0"/>
                    <a:pt x="27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3" name="Freeform 1899">
              <a:extLst>
                <a:ext uri="{FF2B5EF4-FFF2-40B4-BE49-F238E27FC236}">
                  <a16:creationId xmlns:a16="http://schemas.microsoft.com/office/drawing/2014/main" id="{1D9E5635-A2BD-F104-9F6B-74242F445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2781" y="1984243"/>
              <a:ext cx="76197" cy="105029"/>
            </a:xfrm>
            <a:custGeom>
              <a:avLst/>
              <a:gdLst>
                <a:gd name="T0" fmla="*/ 0 w 37"/>
                <a:gd name="T1" fmla="*/ 0 h 51"/>
                <a:gd name="T2" fmla="*/ 5 w 37"/>
                <a:gd name="T3" fmla="*/ 35 h 51"/>
                <a:gd name="T4" fmla="*/ 21 w 37"/>
                <a:gd name="T5" fmla="*/ 51 h 51"/>
                <a:gd name="T6" fmla="*/ 37 w 37"/>
                <a:gd name="T7" fmla="*/ 35 h 51"/>
                <a:gd name="T8" fmla="*/ 24 w 37"/>
                <a:gd name="T9" fmla="*/ 0 h 51"/>
                <a:gd name="T10" fmla="*/ 0 w 37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51">
                  <a:moveTo>
                    <a:pt x="0" y="0"/>
                  </a:moveTo>
                  <a:cubicBezTo>
                    <a:pt x="5" y="35"/>
                    <a:pt x="5" y="35"/>
                    <a:pt x="5" y="35"/>
                  </a:cubicBezTo>
                  <a:cubicBezTo>
                    <a:pt x="5" y="44"/>
                    <a:pt x="12" y="51"/>
                    <a:pt x="21" y="51"/>
                  </a:cubicBezTo>
                  <a:cubicBezTo>
                    <a:pt x="30" y="51"/>
                    <a:pt x="37" y="44"/>
                    <a:pt x="37" y="35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4" name="Line 1900">
              <a:extLst>
                <a:ext uri="{FF2B5EF4-FFF2-40B4-BE49-F238E27FC236}">
                  <a16:creationId xmlns:a16="http://schemas.microsoft.com/office/drawing/2014/main" id="{47365B92-896A-D15C-1BA4-DBCC284AF4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061100" y="2227250"/>
              <a:ext cx="285225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5" name="Freeform 1901">
              <a:extLst>
                <a:ext uri="{FF2B5EF4-FFF2-40B4-BE49-F238E27FC236}">
                  <a16:creationId xmlns:a16="http://schemas.microsoft.com/office/drawing/2014/main" id="{F176C419-4E50-9D5C-980A-00B60CD7B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3457" y="2091331"/>
              <a:ext cx="258453" cy="135919"/>
            </a:xfrm>
            <a:custGeom>
              <a:avLst/>
              <a:gdLst>
                <a:gd name="T0" fmla="*/ 0 w 251"/>
                <a:gd name="T1" fmla="*/ 0 h 132"/>
                <a:gd name="T2" fmla="*/ 0 w 251"/>
                <a:gd name="T3" fmla="*/ 132 h 132"/>
                <a:gd name="T4" fmla="*/ 251 w 251"/>
                <a:gd name="T5" fmla="*/ 132 h 132"/>
                <a:gd name="T6" fmla="*/ 251 w 251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1" h="132">
                  <a:moveTo>
                    <a:pt x="0" y="0"/>
                  </a:moveTo>
                  <a:lnTo>
                    <a:pt x="0" y="132"/>
                  </a:lnTo>
                  <a:lnTo>
                    <a:pt x="251" y="132"/>
                  </a:lnTo>
                  <a:lnTo>
                    <a:pt x="251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6" name="Freeform 1902">
              <a:extLst>
                <a:ext uri="{FF2B5EF4-FFF2-40B4-BE49-F238E27FC236}">
                  <a16:creationId xmlns:a16="http://schemas.microsoft.com/office/drawing/2014/main" id="{1C9D49C1-35D7-E29E-3314-9F5F805D8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585" y="2081034"/>
              <a:ext cx="180196" cy="109147"/>
            </a:xfrm>
            <a:custGeom>
              <a:avLst/>
              <a:gdLst>
                <a:gd name="T0" fmla="*/ 175 w 175"/>
                <a:gd name="T1" fmla="*/ 0 h 106"/>
                <a:gd name="T2" fmla="*/ 175 w 175"/>
                <a:gd name="T3" fmla="*/ 106 h 106"/>
                <a:gd name="T4" fmla="*/ 0 w 175"/>
                <a:gd name="T5" fmla="*/ 106 h 106"/>
                <a:gd name="T6" fmla="*/ 0 w 175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06">
                  <a:moveTo>
                    <a:pt x="175" y="0"/>
                  </a:moveTo>
                  <a:lnTo>
                    <a:pt x="175" y="106"/>
                  </a:lnTo>
                  <a:lnTo>
                    <a:pt x="0" y="106"/>
                  </a:lnTo>
                  <a:lnTo>
                    <a:pt x="0" y="0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67" name="Icon1">
            <a:extLst>
              <a:ext uri="{FF2B5EF4-FFF2-40B4-BE49-F238E27FC236}">
                <a16:creationId xmlns:a16="http://schemas.microsoft.com/office/drawing/2014/main" id="{A62C059D-F931-4743-7B5B-69FA52E9008B}"/>
              </a:ext>
            </a:extLst>
          </p:cNvPr>
          <p:cNvGrpSpPr/>
          <p:nvPr/>
        </p:nvGrpSpPr>
        <p:grpSpPr>
          <a:xfrm>
            <a:off x="8379007" y="4384833"/>
            <a:ext cx="589157" cy="756716"/>
            <a:chOff x="5741204" y="590040"/>
            <a:chExt cx="224473" cy="288314"/>
          </a:xfrm>
        </p:grpSpPr>
        <p:sp>
          <p:nvSpPr>
            <p:cNvPr id="268" name="Freeform 2055">
              <a:extLst>
                <a:ext uri="{FF2B5EF4-FFF2-40B4-BE49-F238E27FC236}">
                  <a16:creationId xmlns:a16="http://schemas.microsoft.com/office/drawing/2014/main" id="{64076B60-00F0-E55C-5392-66E42110C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255364"/>
            </a:xfrm>
            <a:custGeom>
              <a:avLst/>
              <a:gdLst>
                <a:gd name="T0" fmla="*/ 0 w 109"/>
                <a:gd name="T1" fmla="*/ 12 h 124"/>
                <a:gd name="T2" fmla="*/ 12 w 109"/>
                <a:gd name="T3" fmla="*/ 0 h 124"/>
                <a:gd name="T4" fmla="*/ 97 w 109"/>
                <a:gd name="T5" fmla="*/ 0 h 124"/>
                <a:gd name="T6" fmla="*/ 109 w 109"/>
                <a:gd name="T7" fmla="*/ 12 h 124"/>
                <a:gd name="T8" fmla="*/ 109 w 109"/>
                <a:gd name="T9" fmla="*/ 112 h 124"/>
                <a:gd name="T10" fmla="*/ 97 w 109"/>
                <a:gd name="T11" fmla="*/ 124 h 124"/>
                <a:gd name="T12" fmla="*/ 12 w 109"/>
                <a:gd name="T13" fmla="*/ 124 h 124"/>
                <a:gd name="T14" fmla="*/ 0 w 109"/>
                <a:gd name="T15" fmla="*/ 112 h 124"/>
                <a:gd name="T16" fmla="*/ 0 w 109"/>
                <a:gd name="T17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124"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4" y="0"/>
                    <a:pt x="109" y="5"/>
                    <a:pt x="109" y="1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109" y="118"/>
                    <a:pt x="104" y="124"/>
                    <a:pt x="97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5" y="124"/>
                    <a:pt x="0" y="118"/>
                    <a:pt x="0" y="112"/>
                  </a:cubicBezTo>
                  <a:lnTo>
                    <a:pt x="0" y="12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69" name="Freeform 2056">
              <a:extLst>
                <a:ext uri="{FF2B5EF4-FFF2-40B4-BE49-F238E27FC236}">
                  <a16:creationId xmlns:a16="http://schemas.microsoft.com/office/drawing/2014/main" id="{4FD65B12-390D-51D4-2D30-BBD50FAB1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1204" y="622990"/>
              <a:ext cx="224473" cy="45306"/>
            </a:xfrm>
            <a:custGeom>
              <a:avLst/>
              <a:gdLst>
                <a:gd name="T0" fmla="*/ 109 w 109"/>
                <a:gd name="T1" fmla="*/ 11 h 22"/>
                <a:gd name="T2" fmla="*/ 98 w 109"/>
                <a:gd name="T3" fmla="*/ 22 h 22"/>
                <a:gd name="T4" fmla="*/ 11 w 109"/>
                <a:gd name="T5" fmla="*/ 22 h 22"/>
                <a:gd name="T6" fmla="*/ 0 w 109"/>
                <a:gd name="T7" fmla="*/ 11 h 22"/>
                <a:gd name="T8" fmla="*/ 0 w 109"/>
                <a:gd name="T9" fmla="*/ 11 h 22"/>
                <a:gd name="T10" fmla="*/ 11 w 109"/>
                <a:gd name="T11" fmla="*/ 0 h 22"/>
                <a:gd name="T12" fmla="*/ 98 w 109"/>
                <a:gd name="T13" fmla="*/ 0 h 22"/>
                <a:gd name="T14" fmla="*/ 109 w 109"/>
                <a:gd name="T15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2">
                  <a:moveTo>
                    <a:pt x="109" y="11"/>
                  </a:moveTo>
                  <a:cubicBezTo>
                    <a:pt x="109" y="17"/>
                    <a:pt x="104" y="22"/>
                    <a:pt x="98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5" y="22"/>
                    <a:pt x="0" y="1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104" y="0"/>
                    <a:pt x="109" y="5"/>
                    <a:pt x="109" y="11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0" name="Freeform 2057">
              <a:extLst>
                <a:ext uri="{FF2B5EF4-FFF2-40B4-BE49-F238E27FC236}">
                  <a16:creationId xmlns:a16="http://schemas.microsoft.com/office/drawing/2014/main" id="{A73F26BC-1DE7-EB0D-8978-80B008E511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461" y="590040"/>
              <a:ext cx="67960" cy="32950"/>
            </a:xfrm>
            <a:custGeom>
              <a:avLst/>
              <a:gdLst>
                <a:gd name="T0" fmla="*/ 0 w 33"/>
                <a:gd name="T1" fmla="*/ 16 h 16"/>
                <a:gd name="T2" fmla="*/ 16 w 33"/>
                <a:gd name="T3" fmla="*/ 0 h 16"/>
                <a:gd name="T4" fmla="*/ 17 w 33"/>
                <a:gd name="T5" fmla="*/ 0 h 16"/>
                <a:gd name="T6" fmla="*/ 33 w 33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0" y="16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1" name="Freeform 2058">
              <a:extLst>
                <a:ext uri="{FF2B5EF4-FFF2-40B4-BE49-F238E27FC236}">
                  <a16:creationId xmlns:a16="http://schemas.microsoft.com/office/drawing/2014/main" id="{D720C040-1D0B-97BA-66DC-EDACD34E8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5342" y="641525"/>
              <a:ext cx="76197" cy="49425"/>
            </a:xfrm>
            <a:custGeom>
              <a:avLst/>
              <a:gdLst>
                <a:gd name="T0" fmla="*/ 0 w 37"/>
                <a:gd name="T1" fmla="*/ 24 h 24"/>
                <a:gd name="T2" fmla="*/ 0 w 37"/>
                <a:gd name="T3" fmla="*/ 17 h 24"/>
                <a:gd name="T4" fmla="*/ 17 w 37"/>
                <a:gd name="T5" fmla="*/ 0 h 24"/>
                <a:gd name="T6" fmla="*/ 20 w 37"/>
                <a:gd name="T7" fmla="*/ 0 h 24"/>
                <a:gd name="T8" fmla="*/ 37 w 37"/>
                <a:gd name="T9" fmla="*/ 17 h 24"/>
                <a:gd name="T10" fmla="*/ 37 w 37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4">
                  <a:moveTo>
                    <a:pt x="0" y="24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9" y="0"/>
                    <a:pt x="37" y="7"/>
                    <a:pt x="37" y="17"/>
                  </a:cubicBezTo>
                  <a:cubicBezTo>
                    <a:pt x="37" y="24"/>
                    <a:pt x="37" y="24"/>
                    <a:pt x="37" y="24"/>
                  </a:cubicBez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2" name="Line 2059">
              <a:extLst>
                <a:ext uri="{FF2B5EF4-FFF2-40B4-BE49-F238E27FC236}">
                  <a16:creationId xmlns:a16="http://schemas.microsoft.com/office/drawing/2014/main" id="{4977B63A-1E2B-BD04-D07A-A175B212C2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0035" y="690950"/>
              <a:ext cx="0" cy="164751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73" name="Icon3">
            <a:extLst>
              <a:ext uri="{FF2B5EF4-FFF2-40B4-BE49-F238E27FC236}">
                <a16:creationId xmlns:a16="http://schemas.microsoft.com/office/drawing/2014/main" id="{355B8C1B-2091-DB42-0435-0C9C7072C24F}"/>
              </a:ext>
            </a:extLst>
          </p:cNvPr>
          <p:cNvGrpSpPr/>
          <p:nvPr/>
        </p:nvGrpSpPr>
        <p:grpSpPr>
          <a:xfrm>
            <a:off x="11814168" y="11825735"/>
            <a:ext cx="755664" cy="915310"/>
            <a:chOff x="7293980" y="3323872"/>
            <a:chExt cx="219325" cy="265661"/>
          </a:xfrm>
        </p:grpSpPr>
        <p:sp>
          <p:nvSpPr>
            <p:cNvPr id="274" name="Freeform 1416">
              <a:extLst>
                <a:ext uri="{FF2B5EF4-FFF2-40B4-BE49-F238E27FC236}">
                  <a16:creationId xmlns:a16="http://schemas.microsoft.com/office/drawing/2014/main" id="{A3FC2338-8542-F3C2-E331-FC4B123B8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1643" y="3323872"/>
              <a:ext cx="100910" cy="123563"/>
            </a:xfrm>
            <a:custGeom>
              <a:avLst/>
              <a:gdLst>
                <a:gd name="T0" fmla="*/ 25 w 49"/>
                <a:gd name="T1" fmla="*/ 60 h 60"/>
                <a:gd name="T2" fmla="*/ 3 w 49"/>
                <a:gd name="T3" fmla="*/ 42 h 60"/>
                <a:gd name="T4" fmla="*/ 1 w 49"/>
                <a:gd name="T5" fmla="*/ 31 h 60"/>
                <a:gd name="T6" fmla="*/ 1 w 49"/>
                <a:gd name="T7" fmla="*/ 21 h 60"/>
                <a:gd name="T8" fmla="*/ 2 w 49"/>
                <a:gd name="T9" fmla="*/ 17 h 60"/>
                <a:gd name="T10" fmla="*/ 24 w 49"/>
                <a:gd name="T11" fmla="*/ 0 h 60"/>
                <a:gd name="T12" fmla="*/ 26 w 49"/>
                <a:gd name="T13" fmla="*/ 0 h 60"/>
                <a:gd name="T14" fmla="*/ 47 w 49"/>
                <a:gd name="T15" fmla="*/ 17 h 60"/>
                <a:gd name="T16" fmla="*/ 48 w 49"/>
                <a:gd name="T17" fmla="*/ 21 h 60"/>
                <a:gd name="T18" fmla="*/ 49 w 49"/>
                <a:gd name="T19" fmla="*/ 31 h 60"/>
                <a:gd name="T20" fmla="*/ 46 w 49"/>
                <a:gd name="T21" fmla="*/ 42 h 60"/>
                <a:gd name="T22" fmla="*/ 25 w 49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60">
                  <a:moveTo>
                    <a:pt x="25" y="60"/>
                  </a:moveTo>
                  <a:cubicBezTo>
                    <a:pt x="14" y="60"/>
                    <a:pt x="5" y="52"/>
                    <a:pt x="3" y="4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28"/>
                    <a:pt x="0" y="24"/>
                    <a:pt x="1" y="21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5" y="7"/>
                    <a:pt x="14" y="0"/>
                    <a:pt x="2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6" y="0"/>
                    <a:pt x="45" y="7"/>
                    <a:pt x="47" y="17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9" y="24"/>
                    <a:pt x="49" y="28"/>
                    <a:pt x="49" y="3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4" y="52"/>
                    <a:pt x="35" y="60"/>
                    <a:pt x="25" y="60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5" name="Freeform 1417">
              <a:extLst>
                <a:ext uri="{FF2B5EF4-FFF2-40B4-BE49-F238E27FC236}">
                  <a16:creationId xmlns:a16="http://schemas.microsoft.com/office/drawing/2014/main" id="{06C504B8-1E35-9854-1A0F-14AADA9ED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4296" y="3476267"/>
              <a:ext cx="57663" cy="86494"/>
            </a:xfrm>
            <a:custGeom>
              <a:avLst/>
              <a:gdLst>
                <a:gd name="T0" fmla="*/ 0 w 28"/>
                <a:gd name="T1" fmla="*/ 31 h 42"/>
                <a:gd name="T2" fmla="*/ 1 w 28"/>
                <a:gd name="T3" fmla="*/ 33 h 42"/>
                <a:gd name="T4" fmla="*/ 12 w 28"/>
                <a:gd name="T5" fmla="*/ 41 h 42"/>
                <a:gd name="T6" fmla="*/ 14 w 28"/>
                <a:gd name="T7" fmla="*/ 42 h 42"/>
                <a:gd name="T8" fmla="*/ 16 w 28"/>
                <a:gd name="T9" fmla="*/ 41 h 42"/>
                <a:gd name="T10" fmla="*/ 27 w 28"/>
                <a:gd name="T11" fmla="*/ 33 h 42"/>
                <a:gd name="T12" fmla="*/ 28 w 28"/>
                <a:gd name="T13" fmla="*/ 31 h 42"/>
                <a:gd name="T14" fmla="*/ 20 w 28"/>
                <a:gd name="T15" fmla="*/ 0 h 42"/>
                <a:gd name="T16" fmla="*/ 8 w 28"/>
                <a:gd name="T17" fmla="*/ 0 h 42"/>
                <a:gd name="T18" fmla="*/ 0 w 28"/>
                <a:gd name="T19" fmla="*/ 3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2">
                  <a:moveTo>
                    <a:pt x="0" y="31"/>
                  </a:moveTo>
                  <a:cubicBezTo>
                    <a:pt x="0" y="32"/>
                    <a:pt x="0" y="33"/>
                    <a:pt x="1" y="3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ubicBezTo>
                    <a:pt x="14" y="42"/>
                    <a:pt x="15" y="42"/>
                    <a:pt x="16" y="41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8" y="32"/>
                    <a:pt x="28" y="3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0" y="31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6" name="Line 1418">
              <a:extLst>
                <a:ext uri="{FF2B5EF4-FFF2-40B4-BE49-F238E27FC236}">
                  <a16:creationId xmlns:a16="http://schemas.microsoft.com/office/drawing/2014/main" id="{6A94A838-D7D0-0043-50CA-5FF7B58678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0790" y="3527751"/>
              <a:ext cx="20594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77" name="Freeform 1419">
              <a:extLst>
                <a:ext uri="{FF2B5EF4-FFF2-40B4-BE49-F238E27FC236}">
                  <a16:creationId xmlns:a16="http://schemas.microsoft.com/office/drawing/2014/main" id="{00B0D97D-3EE7-E0B5-3A03-0174EBA47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980" y="3465970"/>
              <a:ext cx="219325" cy="123563"/>
            </a:xfrm>
            <a:custGeom>
              <a:avLst/>
              <a:gdLst>
                <a:gd name="T0" fmla="*/ 95 w 106"/>
                <a:gd name="T1" fmla="*/ 13 h 60"/>
                <a:gd name="T2" fmla="*/ 65 w 106"/>
                <a:gd name="T3" fmla="*/ 1 h 60"/>
                <a:gd name="T4" fmla="*/ 63 w 106"/>
                <a:gd name="T5" fmla="*/ 0 h 60"/>
                <a:gd name="T6" fmla="*/ 60 w 106"/>
                <a:gd name="T7" fmla="*/ 5 h 60"/>
                <a:gd name="T8" fmla="*/ 46 w 106"/>
                <a:gd name="T9" fmla="*/ 5 h 60"/>
                <a:gd name="T10" fmla="*/ 42 w 106"/>
                <a:gd name="T11" fmla="*/ 0 h 60"/>
                <a:gd name="T12" fmla="*/ 41 w 106"/>
                <a:gd name="T13" fmla="*/ 1 h 60"/>
                <a:gd name="T14" fmla="*/ 11 w 106"/>
                <a:gd name="T15" fmla="*/ 13 h 60"/>
                <a:gd name="T16" fmla="*/ 0 w 106"/>
                <a:gd name="T17" fmla="*/ 28 h 60"/>
                <a:gd name="T18" fmla="*/ 0 w 106"/>
                <a:gd name="T19" fmla="*/ 33 h 60"/>
                <a:gd name="T20" fmla="*/ 0 w 106"/>
                <a:gd name="T21" fmla="*/ 45 h 60"/>
                <a:gd name="T22" fmla="*/ 0 w 106"/>
                <a:gd name="T23" fmla="*/ 51 h 60"/>
                <a:gd name="T24" fmla="*/ 9 w 106"/>
                <a:gd name="T25" fmla="*/ 60 h 60"/>
                <a:gd name="T26" fmla="*/ 15 w 106"/>
                <a:gd name="T27" fmla="*/ 60 h 60"/>
                <a:gd name="T28" fmla="*/ 26 w 106"/>
                <a:gd name="T29" fmla="*/ 60 h 60"/>
                <a:gd name="T30" fmla="*/ 80 w 106"/>
                <a:gd name="T31" fmla="*/ 60 h 60"/>
                <a:gd name="T32" fmla="*/ 90 w 106"/>
                <a:gd name="T33" fmla="*/ 60 h 60"/>
                <a:gd name="T34" fmla="*/ 96 w 106"/>
                <a:gd name="T35" fmla="*/ 60 h 60"/>
                <a:gd name="T36" fmla="*/ 106 w 106"/>
                <a:gd name="T37" fmla="*/ 51 h 60"/>
                <a:gd name="T38" fmla="*/ 106 w 106"/>
                <a:gd name="T39" fmla="*/ 45 h 60"/>
                <a:gd name="T40" fmla="*/ 106 w 106"/>
                <a:gd name="T41" fmla="*/ 33 h 60"/>
                <a:gd name="T42" fmla="*/ 106 w 106"/>
                <a:gd name="T43" fmla="*/ 28 h 60"/>
                <a:gd name="T44" fmla="*/ 95 w 106"/>
                <a:gd name="T45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60">
                  <a:moveTo>
                    <a:pt x="95" y="13"/>
                  </a:moveTo>
                  <a:cubicBezTo>
                    <a:pt x="65" y="1"/>
                    <a:pt x="65" y="1"/>
                    <a:pt x="65" y="1"/>
                  </a:cubicBezTo>
                  <a:cubicBezTo>
                    <a:pt x="64" y="0"/>
                    <a:pt x="64" y="0"/>
                    <a:pt x="63" y="0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1" y="0"/>
                    <a:pt x="41" y="1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4" y="15"/>
                    <a:pt x="0" y="21"/>
                    <a:pt x="0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6"/>
                    <a:pt x="4" y="60"/>
                    <a:pt x="9" y="6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96" y="60"/>
                    <a:pt x="96" y="60"/>
                    <a:pt x="96" y="60"/>
                  </a:cubicBezTo>
                  <a:cubicBezTo>
                    <a:pt x="102" y="60"/>
                    <a:pt x="106" y="56"/>
                    <a:pt x="106" y="51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21"/>
                    <a:pt x="101" y="15"/>
                    <a:pt x="95" y="13"/>
                  </a:cubicBez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78" name="Icon4">
            <a:extLst>
              <a:ext uri="{FF2B5EF4-FFF2-40B4-BE49-F238E27FC236}">
                <a16:creationId xmlns:a16="http://schemas.microsoft.com/office/drawing/2014/main" id="{7623EA07-5A21-7204-D28F-E951441C5C24}"/>
              </a:ext>
            </a:extLst>
          </p:cNvPr>
          <p:cNvGrpSpPr/>
          <p:nvPr/>
        </p:nvGrpSpPr>
        <p:grpSpPr>
          <a:xfrm>
            <a:off x="15301880" y="8362147"/>
            <a:ext cx="745905" cy="745905"/>
            <a:chOff x="2525476" y="2632950"/>
            <a:chExt cx="284195" cy="284195"/>
          </a:xfrm>
        </p:grpSpPr>
        <p:sp>
          <p:nvSpPr>
            <p:cNvPr id="279" name="Freeform 2855">
              <a:extLst>
                <a:ext uri="{FF2B5EF4-FFF2-40B4-BE49-F238E27FC236}">
                  <a16:creationId xmlns:a16="http://schemas.microsoft.com/office/drawing/2014/main" id="{290CE932-E5A4-B974-5524-DD3C34BCD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5476" y="2632950"/>
              <a:ext cx="284195" cy="284195"/>
            </a:xfrm>
            <a:custGeom>
              <a:avLst/>
              <a:gdLst>
                <a:gd name="T0" fmla="*/ 86 w 138"/>
                <a:gd name="T1" fmla="*/ 0 h 138"/>
                <a:gd name="T2" fmla="*/ 138 w 138"/>
                <a:gd name="T3" fmla="*/ 52 h 138"/>
                <a:gd name="T4" fmla="*/ 138 w 138"/>
                <a:gd name="T5" fmla="*/ 87 h 138"/>
                <a:gd name="T6" fmla="*/ 86 w 138"/>
                <a:gd name="T7" fmla="*/ 138 h 138"/>
                <a:gd name="T8" fmla="*/ 52 w 138"/>
                <a:gd name="T9" fmla="*/ 138 h 138"/>
                <a:gd name="T10" fmla="*/ 0 w 138"/>
                <a:gd name="T11" fmla="*/ 87 h 138"/>
                <a:gd name="T12" fmla="*/ 0 w 138"/>
                <a:gd name="T13" fmla="*/ 52 h 138"/>
                <a:gd name="T14" fmla="*/ 52 w 138"/>
                <a:gd name="T15" fmla="*/ 0 h 138"/>
                <a:gd name="T16" fmla="*/ 86 w 13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8" h="138">
                  <a:moveTo>
                    <a:pt x="86" y="0"/>
                  </a:moveTo>
                  <a:cubicBezTo>
                    <a:pt x="115" y="0"/>
                    <a:pt x="138" y="23"/>
                    <a:pt x="138" y="52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115"/>
                    <a:pt x="115" y="138"/>
                    <a:pt x="86" y="138"/>
                  </a:cubicBezTo>
                  <a:cubicBezTo>
                    <a:pt x="52" y="138"/>
                    <a:pt x="52" y="138"/>
                    <a:pt x="52" y="138"/>
                  </a:cubicBezTo>
                  <a:cubicBezTo>
                    <a:pt x="23" y="138"/>
                    <a:pt x="0" y="115"/>
                    <a:pt x="0" y="8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lnTo>
                    <a:pt x="86" y="0"/>
                  </a:lnTo>
                  <a:close/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0" name="Freeform 2856">
              <a:extLst>
                <a:ext uri="{FF2B5EF4-FFF2-40B4-BE49-F238E27FC236}">
                  <a16:creationId xmlns:a16="http://schemas.microsoft.com/office/drawing/2014/main" id="{A9217D41-2213-4359-11A4-E84914738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346" y="2723563"/>
              <a:ext cx="51485" cy="105029"/>
            </a:xfrm>
            <a:custGeom>
              <a:avLst/>
              <a:gdLst>
                <a:gd name="T0" fmla="*/ 0 w 50"/>
                <a:gd name="T1" fmla="*/ 0 h 102"/>
                <a:gd name="T2" fmla="*/ 50 w 50"/>
                <a:gd name="T3" fmla="*/ 50 h 102"/>
                <a:gd name="T4" fmla="*/ 0 w 50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02">
                  <a:moveTo>
                    <a:pt x="0" y="0"/>
                  </a:moveTo>
                  <a:lnTo>
                    <a:pt x="50" y="50"/>
                  </a:lnTo>
                  <a:lnTo>
                    <a:pt x="0" y="102"/>
                  </a:lnTo>
                </a:path>
              </a:pathLst>
            </a:cu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1" name="Line 2857">
              <a:extLst>
                <a:ext uri="{FF2B5EF4-FFF2-40B4-BE49-F238E27FC236}">
                  <a16:creationId xmlns:a16="http://schemas.microsoft.com/office/drawing/2014/main" id="{529C01AA-A104-6507-5253-3C3F6BD620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89317" y="2775047"/>
              <a:ext cx="156513" cy="0"/>
            </a:xfrm>
            <a:prstGeom prst="line">
              <a:avLst/>
            </a:prstGeom>
            <a:noFill/>
            <a:ln w="38100" cap="rnd">
              <a:solidFill>
                <a:schemeClr val="tx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grpSp>
        <p:nvGrpSpPr>
          <p:cNvPr id="282" name="Icon5">
            <a:extLst>
              <a:ext uri="{FF2B5EF4-FFF2-40B4-BE49-F238E27FC236}">
                <a16:creationId xmlns:a16="http://schemas.microsoft.com/office/drawing/2014/main" id="{7FB082AB-C407-25B9-5E6D-6EE736CB231A}"/>
              </a:ext>
            </a:extLst>
          </p:cNvPr>
          <p:cNvGrpSpPr/>
          <p:nvPr/>
        </p:nvGrpSpPr>
        <p:grpSpPr>
          <a:xfrm>
            <a:off x="15212697" y="4382131"/>
            <a:ext cx="924271" cy="762120"/>
            <a:chOff x="5654710" y="3302249"/>
            <a:chExt cx="352154" cy="290373"/>
          </a:xfrm>
        </p:grpSpPr>
        <p:sp>
          <p:nvSpPr>
            <p:cNvPr id="283" name="Freeform 1700">
              <a:extLst>
                <a:ext uri="{FF2B5EF4-FFF2-40B4-BE49-F238E27FC236}">
                  <a16:creationId xmlns:a16="http://schemas.microsoft.com/office/drawing/2014/main" id="{7C5E6789-76A1-23DD-CBC5-90C0B9802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667" y="3454643"/>
              <a:ext cx="76197" cy="137979"/>
            </a:xfrm>
            <a:custGeom>
              <a:avLst/>
              <a:gdLst>
                <a:gd name="T0" fmla="*/ 37 w 37"/>
                <a:gd name="T1" fmla="*/ 56 h 67"/>
                <a:gd name="T2" fmla="*/ 26 w 37"/>
                <a:gd name="T3" fmla="*/ 67 h 67"/>
                <a:gd name="T4" fmla="*/ 11 w 37"/>
                <a:gd name="T5" fmla="*/ 67 h 67"/>
                <a:gd name="T6" fmla="*/ 0 w 37"/>
                <a:gd name="T7" fmla="*/ 56 h 67"/>
                <a:gd name="T8" fmla="*/ 0 w 37"/>
                <a:gd name="T9" fmla="*/ 11 h 67"/>
                <a:gd name="T10" fmla="*/ 11 w 37"/>
                <a:gd name="T11" fmla="*/ 0 h 67"/>
                <a:gd name="T12" fmla="*/ 26 w 37"/>
                <a:gd name="T13" fmla="*/ 0 h 67"/>
                <a:gd name="T14" fmla="*/ 37 w 37"/>
                <a:gd name="T15" fmla="*/ 11 h 67"/>
                <a:gd name="T16" fmla="*/ 37 w 37"/>
                <a:gd name="T1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7">
                  <a:moveTo>
                    <a:pt x="37" y="56"/>
                  </a:moveTo>
                  <a:cubicBezTo>
                    <a:pt x="37" y="62"/>
                    <a:pt x="33" y="67"/>
                    <a:pt x="26" y="67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5" y="67"/>
                    <a:pt x="0" y="62"/>
                    <a:pt x="0" y="5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7" y="5"/>
                    <a:pt x="37" y="11"/>
                  </a:cubicBezTo>
                  <a:lnTo>
                    <a:pt x="37" y="56"/>
                  </a:lnTo>
                  <a:close/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4" name="Freeform 1701">
              <a:extLst>
                <a:ext uri="{FF2B5EF4-FFF2-40B4-BE49-F238E27FC236}">
                  <a16:creationId xmlns:a16="http://schemas.microsoft.com/office/drawing/2014/main" id="{FDC055CF-CAAD-9A89-8220-9CB3FEBA1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679" y="3569969"/>
              <a:ext cx="172988" cy="12356"/>
            </a:xfrm>
            <a:custGeom>
              <a:avLst/>
              <a:gdLst>
                <a:gd name="T0" fmla="*/ 168 w 168"/>
                <a:gd name="T1" fmla="*/ 0 h 12"/>
                <a:gd name="T2" fmla="*/ 104 w 168"/>
                <a:gd name="T3" fmla="*/ 12 h 12"/>
                <a:gd name="T4" fmla="*/ 0 w 168"/>
                <a:gd name="T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2">
                  <a:moveTo>
                    <a:pt x="168" y="0"/>
                  </a:moveTo>
                  <a:lnTo>
                    <a:pt x="104" y="12"/>
                  </a:lnTo>
                  <a:lnTo>
                    <a:pt x="0" y="12"/>
                  </a:ln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5" name="Freeform 1702">
              <a:extLst>
                <a:ext uri="{FF2B5EF4-FFF2-40B4-BE49-F238E27FC236}">
                  <a16:creationId xmlns:a16="http://schemas.microsoft.com/office/drawing/2014/main" id="{B9583050-874A-3356-4ABD-1C6569E78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4710" y="3462881"/>
              <a:ext cx="96791" cy="119444"/>
            </a:xfrm>
            <a:custGeom>
              <a:avLst/>
              <a:gdLst>
                <a:gd name="T0" fmla="*/ 47 w 47"/>
                <a:gd name="T1" fmla="*/ 58 h 58"/>
                <a:gd name="T2" fmla="*/ 38 w 47"/>
                <a:gd name="T3" fmla="*/ 55 h 58"/>
                <a:gd name="T4" fmla="*/ 5 w 47"/>
                <a:gd name="T5" fmla="*/ 21 h 58"/>
                <a:gd name="T6" fmla="*/ 5 w 47"/>
                <a:gd name="T7" fmla="*/ 5 h 58"/>
                <a:gd name="T8" fmla="*/ 5 w 47"/>
                <a:gd name="T9" fmla="*/ 5 h 58"/>
                <a:gd name="T10" fmla="*/ 21 w 47"/>
                <a:gd name="T11" fmla="*/ 5 h 58"/>
                <a:gd name="T12" fmla="*/ 44 w 47"/>
                <a:gd name="T13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8">
                  <a:moveTo>
                    <a:pt x="47" y="58"/>
                  </a:moveTo>
                  <a:cubicBezTo>
                    <a:pt x="44" y="58"/>
                    <a:pt x="40" y="57"/>
                    <a:pt x="38" y="55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17"/>
                    <a:pt x="0" y="9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0"/>
                    <a:pt x="17" y="0"/>
                    <a:pt x="21" y="5"/>
                  </a:cubicBezTo>
                  <a:cubicBezTo>
                    <a:pt x="44" y="27"/>
                    <a:pt x="44" y="27"/>
                    <a:pt x="44" y="27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6" name="Freeform 1703">
              <a:extLst>
                <a:ext uri="{FF2B5EF4-FFF2-40B4-BE49-F238E27FC236}">
                  <a16:creationId xmlns:a16="http://schemas.microsoft.com/office/drawing/2014/main" id="{515FD118-6AE9-A2F9-602D-FECA94281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976" y="3469059"/>
              <a:ext cx="162691" cy="49425"/>
            </a:xfrm>
            <a:custGeom>
              <a:avLst/>
              <a:gdLst>
                <a:gd name="T0" fmla="*/ 35 w 79"/>
                <a:gd name="T1" fmla="*/ 24 h 24"/>
                <a:gd name="T2" fmla="*/ 12 w 79"/>
                <a:gd name="T3" fmla="*/ 24 h 24"/>
                <a:gd name="T4" fmla="*/ 0 w 79"/>
                <a:gd name="T5" fmla="*/ 12 h 24"/>
                <a:gd name="T6" fmla="*/ 0 w 79"/>
                <a:gd name="T7" fmla="*/ 12 h 24"/>
                <a:gd name="T8" fmla="*/ 12 w 79"/>
                <a:gd name="T9" fmla="*/ 0 h 24"/>
                <a:gd name="T10" fmla="*/ 51 w 79"/>
                <a:gd name="T11" fmla="*/ 0 h 24"/>
                <a:gd name="T12" fmla="*/ 55 w 79"/>
                <a:gd name="T13" fmla="*/ 0 h 24"/>
                <a:gd name="T14" fmla="*/ 79 w 79"/>
                <a:gd name="T15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4">
                  <a:moveTo>
                    <a:pt x="35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79" y="9"/>
                    <a:pt x="79" y="9"/>
                    <a:pt x="79" y="9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7" name="Line 1704">
              <a:extLst>
                <a:ext uri="{FF2B5EF4-FFF2-40B4-BE49-F238E27FC236}">
                  <a16:creationId xmlns:a16="http://schemas.microsoft.com/office/drawing/2014/main" id="{7DC9C0D4-4359-210D-364D-53DB3E32FE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45323" y="3518484"/>
              <a:ext cx="88554" cy="0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8" name="Freeform 1705">
              <a:extLst>
                <a:ext uri="{FF2B5EF4-FFF2-40B4-BE49-F238E27FC236}">
                  <a16:creationId xmlns:a16="http://schemas.microsoft.com/office/drawing/2014/main" id="{3E7434D3-0C02-75C6-A6BB-B0119FFE1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6510" y="3335199"/>
              <a:ext cx="41188" cy="65900"/>
            </a:xfrm>
            <a:custGeom>
              <a:avLst/>
              <a:gdLst>
                <a:gd name="T0" fmla="*/ 17 w 20"/>
                <a:gd name="T1" fmla="*/ 3 h 32"/>
                <a:gd name="T2" fmla="*/ 6 w 20"/>
                <a:gd name="T3" fmla="*/ 3 h 32"/>
                <a:gd name="T4" fmla="*/ 4 w 20"/>
                <a:gd name="T5" fmla="*/ 14 h 32"/>
                <a:gd name="T6" fmla="*/ 12 w 20"/>
                <a:gd name="T7" fmla="*/ 17 h 32"/>
                <a:gd name="T8" fmla="*/ 20 w 20"/>
                <a:gd name="T9" fmla="*/ 24 h 32"/>
                <a:gd name="T10" fmla="*/ 10 w 20"/>
                <a:gd name="T11" fmla="*/ 32 h 32"/>
                <a:gd name="T12" fmla="*/ 2 w 20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32">
                  <a:moveTo>
                    <a:pt x="17" y="3"/>
                  </a:moveTo>
                  <a:cubicBezTo>
                    <a:pt x="17" y="3"/>
                    <a:pt x="12" y="0"/>
                    <a:pt x="6" y="3"/>
                  </a:cubicBezTo>
                  <a:cubicBezTo>
                    <a:pt x="0" y="5"/>
                    <a:pt x="2" y="12"/>
                    <a:pt x="4" y="14"/>
                  </a:cubicBezTo>
                  <a:cubicBezTo>
                    <a:pt x="6" y="16"/>
                    <a:pt x="9" y="16"/>
                    <a:pt x="12" y="17"/>
                  </a:cubicBezTo>
                  <a:cubicBezTo>
                    <a:pt x="15" y="17"/>
                    <a:pt x="20" y="18"/>
                    <a:pt x="20" y="24"/>
                  </a:cubicBezTo>
                  <a:cubicBezTo>
                    <a:pt x="20" y="30"/>
                    <a:pt x="14" y="32"/>
                    <a:pt x="10" y="32"/>
                  </a:cubicBezTo>
                  <a:cubicBezTo>
                    <a:pt x="6" y="32"/>
                    <a:pt x="4" y="31"/>
                    <a:pt x="2" y="30"/>
                  </a:cubicBezTo>
                </a:path>
              </a:pathLst>
            </a:cu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89" name="Line 1706">
              <a:extLst>
                <a:ext uri="{FF2B5EF4-FFF2-40B4-BE49-F238E27FC236}">
                  <a16:creationId xmlns:a16="http://schemas.microsoft.com/office/drawing/2014/main" id="{F3287B92-A216-3601-21BB-7B2D61D56B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326961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90" name="Line 1707">
              <a:extLst>
                <a:ext uri="{FF2B5EF4-FFF2-40B4-BE49-F238E27FC236}">
                  <a16:creationId xmlns:a16="http://schemas.microsoft.com/office/drawing/2014/main" id="{D34C3524-A585-CC72-1BC9-98A11BD89C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07104" y="3403159"/>
              <a:ext cx="0" cy="12356"/>
            </a:xfrm>
            <a:prstGeom prst="lin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  <p:sp>
          <p:nvSpPr>
            <p:cNvPr id="291" name="Oval 1708">
              <a:extLst>
                <a:ext uri="{FF2B5EF4-FFF2-40B4-BE49-F238E27FC236}">
                  <a16:creationId xmlns:a16="http://schemas.microsoft.com/office/drawing/2014/main" id="{09DCFFEA-A5A0-F555-8F1E-D4298D3FF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204" y="3302249"/>
              <a:ext cx="135919" cy="135919"/>
            </a:xfrm>
            <a:prstGeom prst="ellipse">
              <a:avLst/>
            </a:prstGeom>
            <a:noFill/>
            <a:ln w="38100" cap="rnd">
              <a:solidFill>
                <a:schemeClr val="bg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10" tIns="45705" rIns="91410" bIns="45705" numCol="1" anchor="t" anchorCtr="0" compatLnSpc="1">
              <a:prstTxWarp prst="textNoShape">
                <a:avLst/>
              </a:prstTxWarp>
            </a:bodyPr>
            <a:lstStyle/>
            <a:p>
              <a:endParaRPr lang="en-US" sz="3599"/>
            </a:p>
          </p:txBody>
        </p:sp>
      </p:grpSp>
      <p:sp>
        <p:nvSpPr>
          <p:cNvPr id="292" name="TextBox 25">
            <a:extLst>
              <a:ext uri="{FF2B5EF4-FFF2-40B4-BE49-F238E27FC236}">
                <a16:creationId xmlns:a16="http://schemas.microsoft.com/office/drawing/2014/main" id="{5643C1F3-CEE0-B331-CA1C-C82A05AB3891}"/>
              </a:ext>
            </a:extLst>
          </p:cNvPr>
          <p:cNvSpPr txBox="1"/>
          <p:nvPr/>
        </p:nvSpPr>
        <p:spPr>
          <a:xfrm>
            <a:off x="11147484" y="255634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93" name="TextBox 48">
            <a:extLst>
              <a:ext uri="{FF2B5EF4-FFF2-40B4-BE49-F238E27FC236}">
                <a16:creationId xmlns:a16="http://schemas.microsoft.com/office/drawing/2014/main" id="{C3280D04-DA52-731B-BAA4-9083CA426B3A}"/>
              </a:ext>
            </a:extLst>
          </p:cNvPr>
          <p:cNvSpPr txBox="1"/>
          <p:nvPr/>
        </p:nvSpPr>
        <p:spPr>
          <a:xfrm>
            <a:off x="6518031" y="1315035"/>
            <a:ext cx="11347978" cy="116955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0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DIRECTIONS </a:t>
            </a:r>
            <a:r>
              <a:rPr lang="en-US" sz="7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OF GROWTH</a:t>
            </a:r>
            <a:endParaRPr kumimoji="0" lang="en-US" sz="7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3000">
        <p159:morph option="byObject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 p14:presetBounceEnd="80000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 p14:bounceEnd="80000">
                                          <p:cBhvr>
                                            <p:cTn id="25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 p14:presetBounceEnd="67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2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 p14:presetBounceEnd="80000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42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 p14:presetBounceEnd="67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4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4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 p14:presetBounceEnd="80000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5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 p14:presetBounceEnd="67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 p14:presetBounceEnd="80000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 p14:bounceEnd="80000">
                                          <p:cBhvr>
                                            <p:cTn id="76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 p14:presetBounceEnd="67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5" grpId="0"/>
          <p:bldP spid="176" grpId="0"/>
          <p:bldP spid="177" grpId="0"/>
          <p:bldP spid="178" grpId="0"/>
          <p:bldP spid="179" grpId="0"/>
          <p:bldP spid="245" grpId="0"/>
          <p:bldP spid="246" grpId="0"/>
          <p:bldP spid="247" grpId="0"/>
          <p:bldP spid="248" grpId="0"/>
          <p:bldP spid="249" grpId="0"/>
          <p:bldP spid="29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3300000">
                                          <p:cBhvr>
                                            <p:cTn id="25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42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8" presetClass="emph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59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Rot by="-3600000">
                                          <p:cBhvr>
                                            <p:cTn id="76" dur="1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5" grpId="0"/>
          <p:bldP spid="176" grpId="0"/>
          <p:bldP spid="177" grpId="0"/>
          <p:bldP spid="178" grpId="0"/>
          <p:bldP spid="179" grpId="0"/>
          <p:bldP spid="245" grpId="0"/>
          <p:bldP spid="246" grpId="0"/>
          <p:bldP spid="247" grpId="0"/>
          <p:bldP spid="248" grpId="0"/>
          <p:bldP spid="249" grpId="0"/>
          <p:bldP spid="293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2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9694</TotalTime>
  <Words>490</Words>
  <Application>Microsoft Office PowerPoint</Application>
  <PresentationFormat>Custom</PresentationFormat>
  <Paragraphs>120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66 - Directions of Growth</dc:title>
  <dc:creator>Slide Ocean</dc:creator>
  <cp:lastModifiedBy>SO</cp:lastModifiedBy>
  <cp:revision>2049</cp:revision>
  <dcterms:created xsi:type="dcterms:W3CDTF">2024-04-24T08:43:56Z</dcterms:created>
  <dcterms:modified xsi:type="dcterms:W3CDTF">2025-09-29T07:54:40Z</dcterms:modified>
</cp:coreProperties>
</file>