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6"/>
  </p:notesMasterIdLst>
  <p:handoutMasterIdLst>
    <p:handoutMasterId r:id="rId37"/>
  </p:handoutMasterIdLst>
  <p:sldIdLst>
    <p:sldId id="2147378207" r:id="rId20"/>
    <p:sldId id="2147378205" r:id="rId21"/>
    <p:sldId id="2147378185" r:id="rId22"/>
    <p:sldId id="2147378169" r:id="rId23"/>
    <p:sldId id="2147378188" r:id="rId24"/>
    <p:sldId id="2147378186" r:id="rId25"/>
    <p:sldId id="2147378193" r:id="rId26"/>
    <p:sldId id="2147378195" r:id="rId27"/>
    <p:sldId id="2147378189" r:id="rId28"/>
    <p:sldId id="2147378190" r:id="rId29"/>
    <p:sldId id="2147378159" r:id="rId30"/>
    <p:sldId id="2147378183" r:id="rId31"/>
    <p:sldId id="2147378164" r:id="rId32"/>
    <p:sldId id="2147378184" r:id="rId33"/>
    <p:sldId id="2147378147" r:id="rId34"/>
    <p:sldId id="2147378182" r:id="rId35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AC"/>
    <a:srgbClr val="F5CDBB"/>
    <a:srgbClr val="000000"/>
    <a:srgbClr val="A152FD"/>
    <a:srgbClr val="FFFFFF"/>
    <a:srgbClr val="0B0A0E"/>
    <a:srgbClr val="003366"/>
    <a:srgbClr val="445774"/>
    <a:srgbClr val="334257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267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viewProps" Target="viewProps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!!MainTitle1">
            <a:extLst>
              <a:ext uri="{FF2B5EF4-FFF2-40B4-BE49-F238E27FC236}">
                <a16:creationId xmlns:a16="http://schemas.microsoft.com/office/drawing/2014/main" id="{4374F5CD-83D3-623E-6479-987B758F039B}"/>
              </a:ext>
            </a:extLst>
          </p:cNvPr>
          <p:cNvSpPr txBox="1"/>
          <p:nvPr/>
        </p:nvSpPr>
        <p:spPr>
          <a:xfrm>
            <a:off x="7456498" y="5749895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" name="!!MainTitle1">
            <a:extLst>
              <a:ext uri="{FF2B5EF4-FFF2-40B4-BE49-F238E27FC236}">
                <a16:creationId xmlns:a16="http://schemas.microsoft.com/office/drawing/2014/main" id="{E6E2024D-87B6-89E8-F593-C9E191021460}"/>
              </a:ext>
            </a:extLst>
          </p:cNvPr>
          <p:cNvSpPr txBox="1"/>
          <p:nvPr/>
        </p:nvSpPr>
        <p:spPr>
          <a:xfrm>
            <a:off x="13836771" y="5784748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560B9B0-10B5-6E34-73B7-0F5F66B91731}"/>
              </a:ext>
            </a:extLst>
          </p:cNvPr>
          <p:cNvSpPr/>
          <p:nvPr/>
        </p:nvSpPr>
        <p:spPr>
          <a:xfrm>
            <a:off x="5255396" y="4505234"/>
            <a:ext cx="672950" cy="220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599C2-C7FC-66B8-F5CE-C35FD45003A6}"/>
              </a:ext>
            </a:extLst>
          </p:cNvPr>
          <p:cNvSpPr/>
          <p:nvPr/>
        </p:nvSpPr>
        <p:spPr>
          <a:xfrm>
            <a:off x="5255396" y="4497380"/>
            <a:ext cx="672950" cy="222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EFAB2F-7A02-8A19-C6A0-D451300F06E2}"/>
              </a:ext>
            </a:extLst>
          </p:cNvPr>
          <p:cNvSpPr/>
          <p:nvPr/>
        </p:nvSpPr>
        <p:spPr>
          <a:xfrm>
            <a:off x="5255396" y="4533438"/>
            <a:ext cx="672950" cy="21498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CC5432-3B48-2F37-CED0-F0EF528B87E2}"/>
              </a:ext>
            </a:extLst>
          </p:cNvPr>
          <p:cNvSpPr/>
          <p:nvPr/>
        </p:nvSpPr>
        <p:spPr>
          <a:xfrm>
            <a:off x="5255396" y="4564687"/>
            <a:ext cx="672950" cy="20873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C59CE5-1432-74DD-2D24-FDFEC2F0CA02}"/>
              </a:ext>
            </a:extLst>
          </p:cNvPr>
          <p:cNvSpPr/>
          <p:nvPr/>
        </p:nvSpPr>
        <p:spPr>
          <a:xfrm>
            <a:off x="5255396" y="4628863"/>
            <a:ext cx="672950" cy="19590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D4481622-CCD4-B180-5FF0-51D36BC2A357}"/>
              </a:ext>
            </a:extLst>
          </p:cNvPr>
          <p:cNvSpPr/>
          <p:nvPr/>
        </p:nvSpPr>
        <p:spPr>
          <a:xfrm>
            <a:off x="5256818" y="5608386"/>
            <a:ext cx="2085380" cy="2085379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693694-F5EB-AB76-46CF-227D17F3D447}"/>
              </a:ext>
            </a:extLst>
          </p:cNvPr>
          <p:cNvSpPr/>
          <p:nvPr/>
        </p:nvSpPr>
        <p:spPr>
          <a:xfrm>
            <a:off x="5256818" y="4492023"/>
            <a:ext cx="671528" cy="2152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7DE1F6-3411-ED3A-76A6-9DFC282CF2E1}"/>
              </a:ext>
            </a:extLst>
          </p:cNvPr>
          <p:cNvSpPr txBox="1"/>
          <p:nvPr/>
        </p:nvSpPr>
        <p:spPr>
          <a:xfrm rot="10800000" flipV="1">
            <a:off x="-7584498" y="24049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454ECA-C84A-9D0F-F925-4E4764B6A51F}"/>
              </a:ext>
            </a:extLst>
          </p:cNvPr>
          <p:cNvSpPr txBox="1"/>
          <p:nvPr/>
        </p:nvSpPr>
        <p:spPr>
          <a:xfrm rot="10800000" flipV="1">
            <a:off x="-6877227" y="1888579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43E306-14D1-EC82-B434-E593ADAFE6FA}"/>
              </a:ext>
            </a:extLst>
          </p:cNvPr>
          <p:cNvSpPr txBox="1"/>
          <p:nvPr/>
        </p:nvSpPr>
        <p:spPr>
          <a:xfrm rot="10800000" flipV="1">
            <a:off x="-4885877" y="47680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6D112F-5E5E-CE0F-69DC-AF7BBD2E70FF}"/>
              </a:ext>
            </a:extLst>
          </p:cNvPr>
          <p:cNvSpPr txBox="1"/>
          <p:nvPr/>
        </p:nvSpPr>
        <p:spPr>
          <a:xfrm rot="10800000" flipV="1">
            <a:off x="-4213390" y="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48CBBE-BF6D-BE75-A8CF-C403331DD750}"/>
              </a:ext>
            </a:extLst>
          </p:cNvPr>
          <p:cNvSpPr txBox="1"/>
          <p:nvPr/>
        </p:nvSpPr>
        <p:spPr>
          <a:xfrm rot="10800000" flipV="1">
            <a:off x="-8361313" y="772061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199E026-CFAB-1A27-AB48-31957AD64C24}"/>
              </a:ext>
            </a:extLst>
          </p:cNvPr>
          <p:cNvSpPr txBox="1"/>
          <p:nvPr/>
        </p:nvSpPr>
        <p:spPr>
          <a:xfrm rot="10800000" flipV="1">
            <a:off x="-7688828" y="7210628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F76EBEF-A89E-F8C4-41F9-C9034F6125F3}"/>
              </a:ext>
            </a:extLst>
          </p:cNvPr>
          <p:cNvSpPr txBox="1"/>
          <p:nvPr/>
        </p:nvSpPr>
        <p:spPr>
          <a:xfrm rot="10800000" flipV="1">
            <a:off x="-8256986" y="476785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92D865E-6CC4-3C53-4B21-6D82FFB1F398}"/>
              </a:ext>
            </a:extLst>
          </p:cNvPr>
          <p:cNvSpPr txBox="1"/>
          <p:nvPr/>
        </p:nvSpPr>
        <p:spPr>
          <a:xfrm rot="10800000" flipV="1">
            <a:off x="-7584499" y="429105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B5940D-A9AF-DA84-56D9-A0EF6B7ADE1F}"/>
              </a:ext>
            </a:extLst>
          </p:cNvPr>
          <p:cNvSpPr txBox="1"/>
          <p:nvPr/>
        </p:nvSpPr>
        <p:spPr>
          <a:xfrm rot="10800000" flipV="1">
            <a:off x="-5301492" y="1332829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BCA6CF6-9179-3AEE-A66A-93C66102B0CE}"/>
              </a:ext>
            </a:extLst>
          </p:cNvPr>
          <p:cNvSpPr txBox="1"/>
          <p:nvPr/>
        </p:nvSpPr>
        <p:spPr>
          <a:xfrm rot="10800000" flipV="1">
            <a:off x="-3603814" y="12856356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457C99-06C3-17FF-95EA-45BDB43EB54D}"/>
              </a:ext>
            </a:extLst>
          </p:cNvPr>
          <p:cNvSpPr txBox="1"/>
          <p:nvPr/>
        </p:nvSpPr>
        <p:spPr>
          <a:xfrm rot="10800000" flipV="1">
            <a:off x="-7355900" y="10599888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C6C806E-EACF-548C-2E7C-180548285538}"/>
              </a:ext>
            </a:extLst>
          </p:cNvPr>
          <p:cNvSpPr txBox="1"/>
          <p:nvPr/>
        </p:nvSpPr>
        <p:spPr>
          <a:xfrm rot="10800000" flipV="1">
            <a:off x="-6683412" y="10123086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4" name="!!SlideOcean">
            <a:extLst>
              <a:ext uri="{FF2B5EF4-FFF2-40B4-BE49-F238E27FC236}">
                <a16:creationId xmlns:a16="http://schemas.microsoft.com/office/drawing/2014/main" id="{C4041C59-193A-538A-0FC8-6C82BF83FE2F}"/>
              </a:ext>
            </a:extLst>
          </p:cNvPr>
          <p:cNvSpPr txBox="1"/>
          <p:nvPr/>
        </p:nvSpPr>
        <p:spPr>
          <a:xfrm rot="5400000">
            <a:off x="4545632" y="546696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1940096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500">
        <p159:morph option="byObject"/>
      </p:transition>
    </mc:Choice>
    <mc:Fallback>
      <p:transition spd="slow" advClick="0" advTm="5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16BC2CF-7109-2EDD-B07E-08E04A840770}"/>
              </a:ext>
            </a:extLst>
          </p:cNvPr>
          <p:cNvSpPr/>
          <p:nvPr/>
        </p:nvSpPr>
        <p:spPr>
          <a:xfrm rot="20700000">
            <a:off x="10808335" y="4622532"/>
            <a:ext cx="1700784" cy="55761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8B387F-A87C-92A4-8AF1-DB2E8EF82BAA}"/>
              </a:ext>
            </a:extLst>
          </p:cNvPr>
          <p:cNvSpPr/>
          <p:nvPr/>
        </p:nvSpPr>
        <p:spPr>
          <a:xfrm rot="19740000">
            <a:off x="10464229" y="5352579"/>
            <a:ext cx="1700784" cy="561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1675709-E357-A2CC-DF44-89B0929B0009}"/>
              </a:ext>
            </a:extLst>
          </p:cNvPr>
          <p:cNvSpPr/>
          <p:nvPr/>
        </p:nvSpPr>
        <p:spPr>
          <a:xfrm rot="18840000">
            <a:off x="10258169" y="6267648"/>
            <a:ext cx="1700784" cy="54335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099510B-68DD-CBB4-B5F0-0A07E00B413D}"/>
              </a:ext>
            </a:extLst>
          </p:cNvPr>
          <p:cNvSpPr/>
          <p:nvPr/>
        </p:nvSpPr>
        <p:spPr>
          <a:xfrm rot="18000000">
            <a:off x="10236243" y="7187909"/>
            <a:ext cx="1700784" cy="5275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BE1210A-BABC-455F-1E53-E273D6947588}"/>
              </a:ext>
            </a:extLst>
          </p:cNvPr>
          <p:cNvSpPr/>
          <p:nvPr/>
        </p:nvSpPr>
        <p:spPr>
          <a:xfrm rot="17100000">
            <a:off x="10380100" y="8081293"/>
            <a:ext cx="1700784" cy="4951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773A7EF2-E8EB-3D6C-96E1-6060CD220253}"/>
              </a:ext>
            </a:extLst>
          </p:cNvPr>
          <p:cNvSpPr/>
          <p:nvPr/>
        </p:nvSpPr>
        <p:spPr>
          <a:xfrm>
            <a:off x="11563145" y="6855578"/>
            <a:ext cx="5270500" cy="5270500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!!MainTitle1">
            <a:extLst>
              <a:ext uri="{FF2B5EF4-FFF2-40B4-BE49-F238E27FC236}">
                <a16:creationId xmlns:a16="http://schemas.microsoft.com/office/drawing/2014/main" id="{16C49AEA-56C0-88C8-7323-73A5717A6F56}"/>
              </a:ext>
            </a:extLst>
          </p:cNvPr>
          <p:cNvSpPr txBox="1"/>
          <p:nvPr/>
        </p:nvSpPr>
        <p:spPr>
          <a:xfrm>
            <a:off x="13397374" y="3601299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640562E9-D44A-E7B0-9C7F-91240FFB4197}"/>
              </a:ext>
            </a:extLst>
          </p:cNvPr>
          <p:cNvSpPr txBox="1"/>
          <p:nvPr/>
        </p:nvSpPr>
        <p:spPr>
          <a:xfrm>
            <a:off x="13397374" y="4894024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4627CC-DE2C-94E4-AD20-F70645B24095}"/>
              </a:ext>
            </a:extLst>
          </p:cNvPr>
          <p:cNvSpPr txBox="1"/>
          <p:nvPr/>
        </p:nvSpPr>
        <p:spPr>
          <a:xfrm rot="10800000" flipV="1">
            <a:off x="5397711" y="395759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20865B-29DC-0709-4617-C3006251EA61}"/>
              </a:ext>
            </a:extLst>
          </p:cNvPr>
          <p:cNvSpPr txBox="1"/>
          <p:nvPr/>
        </p:nvSpPr>
        <p:spPr>
          <a:xfrm rot="10800000" flipV="1">
            <a:off x="6104980" y="3441180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E52771-8CB3-3CAA-2347-B1E4C123B8FA}"/>
              </a:ext>
            </a:extLst>
          </p:cNvPr>
          <p:cNvSpPr txBox="1"/>
          <p:nvPr/>
        </p:nvSpPr>
        <p:spPr>
          <a:xfrm rot="10800000" flipV="1">
            <a:off x="8992779" y="2615134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74372B-B36A-1A49-4863-A92375DB18AF}"/>
              </a:ext>
            </a:extLst>
          </p:cNvPr>
          <p:cNvSpPr txBox="1"/>
          <p:nvPr/>
        </p:nvSpPr>
        <p:spPr>
          <a:xfrm rot="10800000" flipV="1">
            <a:off x="9665266" y="2138332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7951B74-4369-2F94-99BC-EF91510661D9}"/>
              </a:ext>
            </a:extLst>
          </p:cNvPr>
          <p:cNvSpPr txBox="1"/>
          <p:nvPr/>
        </p:nvSpPr>
        <p:spPr>
          <a:xfrm rot="10800000" flipV="1">
            <a:off x="3160541" y="734673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7B81AF-7F66-A34E-634A-FEFE3C4FEA27}"/>
              </a:ext>
            </a:extLst>
          </p:cNvPr>
          <p:cNvSpPr txBox="1"/>
          <p:nvPr/>
        </p:nvSpPr>
        <p:spPr>
          <a:xfrm rot="10800000" flipV="1">
            <a:off x="3833024" y="6836745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EE23A15-B3B8-7943-6FCE-5F2D1A5A28BA}"/>
              </a:ext>
            </a:extLst>
          </p:cNvPr>
          <p:cNvSpPr txBox="1"/>
          <p:nvPr/>
        </p:nvSpPr>
        <p:spPr>
          <a:xfrm rot="10800000" flipV="1">
            <a:off x="3811993" y="56160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A3D067-EE93-0FAA-DF0C-753BD093D338}"/>
              </a:ext>
            </a:extLst>
          </p:cNvPr>
          <p:cNvSpPr txBox="1"/>
          <p:nvPr/>
        </p:nvSpPr>
        <p:spPr>
          <a:xfrm rot="10800000" flipV="1">
            <a:off x="4484480" y="5139293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3F4E421-67C2-7F51-022A-F0CBB7398CE2}"/>
              </a:ext>
            </a:extLst>
          </p:cNvPr>
          <p:cNvSpPr/>
          <p:nvPr/>
        </p:nvSpPr>
        <p:spPr>
          <a:xfrm>
            <a:off x="11563145" y="4034130"/>
            <a:ext cx="1697191" cy="54396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37FD96D-35FC-D1BE-D328-FB9B1BAE4FD4}"/>
              </a:ext>
            </a:extLst>
          </p:cNvPr>
          <p:cNvSpPr txBox="1"/>
          <p:nvPr/>
        </p:nvSpPr>
        <p:spPr>
          <a:xfrm rot="10800000" flipV="1">
            <a:off x="4202733" y="1139092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217CAB-E011-F330-A208-98134D4E691C}"/>
              </a:ext>
            </a:extLst>
          </p:cNvPr>
          <p:cNvSpPr txBox="1"/>
          <p:nvPr/>
        </p:nvSpPr>
        <p:spPr>
          <a:xfrm rot="10800000" flipV="1">
            <a:off x="5900409" y="10918990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9723D1-A21E-943F-31B1-BBB3997ADFEB}"/>
              </a:ext>
            </a:extLst>
          </p:cNvPr>
          <p:cNvSpPr txBox="1"/>
          <p:nvPr/>
        </p:nvSpPr>
        <p:spPr>
          <a:xfrm rot="10800000" flipV="1">
            <a:off x="3277906" y="9203490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B6E108E-1754-DD8A-A3C4-D6831681AA67}"/>
              </a:ext>
            </a:extLst>
          </p:cNvPr>
          <p:cNvSpPr txBox="1"/>
          <p:nvPr/>
        </p:nvSpPr>
        <p:spPr>
          <a:xfrm rot="10800000" flipV="1">
            <a:off x="3950393" y="8726688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39" name="!!SlideOcean">
            <a:extLst>
              <a:ext uri="{FF2B5EF4-FFF2-40B4-BE49-F238E27FC236}">
                <a16:creationId xmlns:a16="http://schemas.microsoft.com/office/drawing/2014/main" id="{2BA14BA1-4951-7256-DAD8-2D8C120624AA}"/>
              </a:ext>
            </a:extLst>
          </p:cNvPr>
          <p:cNvSpPr txBox="1"/>
          <p:nvPr/>
        </p:nvSpPr>
        <p:spPr>
          <a:xfrm rot="5400000">
            <a:off x="11884228" y="503008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0919536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45EA497A-067E-9F67-053E-F88BA32A2AF0}"/>
              </a:ext>
            </a:extLst>
          </p:cNvPr>
          <p:cNvSpPr txBox="1"/>
          <p:nvPr/>
        </p:nvSpPr>
        <p:spPr>
          <a:xfrm>
            <a:off x="7456498" y="5749895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A503DF2A-291E-F370-9D6D-370AC316B881}"/>
              </a:ext>
            </a:extLst>
          </p:cNvPr>
          <p:cNvSpPr txBox="1"/>
          <p:nvPr/>
        </p:nvSpPr>
        <p:spPr>
          <a:xfrm>
            <a:off x="13836771" y="5784748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18C5DF-4B8B-9EC5-DB57-4005F21FACA8}"/>
              </a:ext>
            </a:extLst>
          </p:cNvPr>
          <p:cNvSpPr/>
          <p:nvPr/>
        </p:nvSpPr>
        <p:spPr>
          <a:xfrm>
            <a:off x="5255396" y="4505234"/>
            <a:ext cx="672950" cy="220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A97461-C1A6-6585-0DFE-82B2E73D8476}"/>
              </a:ext>
            </a:extLst>
          </p:cNvPr>
          <p:cNvSpPr/>
          <p:nvPr/>
        </p:nvSpPr>
        <p:spPr>
          <a:xfrm>
            <a:off x="5255396" y="4497380"/>
            <a:ext cx="672950" cy="222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DDA9DE-80F5-0878-5631-8F63A804F5CE}"/>
              </a:ext>
            </a:extLst>
          </p:cNvPr>
          <p:cNvSpPr/>
          <p:nvPr/>
        </p:nvSpPr>
        <p:spPr>
          <a:xfrm>
            <a:off x="5255396" y="4533438"/>
            <a:ext cx="672950" cy="21498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EB84A4-B7F2-BF64-96C3-7AFE76B954BA}"/>
              </a:ext>
            </a:extLst>
          </p:cNvPr>
          <p:cNvSpPr/>
          <p:nvPr/>
        </p:nvSpPr>
        <p:spPr>
          <a:xfrm>
            <a:off x="5255396" y="4564687"/>
            <a:ext cx="672950" cy="20873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EB4F9D-0632-603A-D9AE-596A02C75A87}"/>
              </a:ext>
            </a:extLst>
          </p:cNvPr>
          <p:cNvSpPr/>
          <p:nvPr/>
        </p:nvSpPr>
        <p:spPr>
          <a:xfrm>
            <a:off x="5255396" y="4628863"/>
            <a:ext cx="672950" cy="19590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C908897E-D4C2-4589-BCB6-CF767C9CBDE2}"/>
              </a:ext>
            </a:extLst>
          </p:cNvPr>
          <p:cNvSpPr/>
          <p:nvPr/>
        </p:nvSpPr>
        <p:spPr>
          <a:xfrm>
            <a:off x="5256818" y="5608386"/>
            <a:ext cx="2085380" cy="2085379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DB6CA0-5A56-C823-3912-13691D4D9064}"/>
              </a:ext>
            </a:extLst>
          </p:cNvPr>
          <p:cNvSpPr/>
          <p:nvPr/>
        </p:nvSpPr>
        <p:spPr>
          <a:xfrm>
            <a:off x="5256818" y="4492023"/>
            <a:ext cx="671528" cy="2152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FB03EB-B079-38E8-DC53-98E259C7C5D4}"/>
              </a:ext>
            </a:extLst>
          </p:cNvPr>
          <p:cNvSpPr txBox="1"/>
          <p:nvPr/>
        </p:nvSpPr>
        <p:spPr>
          <a:xfrm rot="10800000" flipV="1">
            <a:off x="-7584498" y="24049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B41A41-8901-A214-0F6E-43D3D72FC4FC}"/>
              </a:ext>
            </a:extLst>
          </p:cNvPr>
          <p:cNvSpPr txBox="1"/>
          <p:nvPr/>
        </p:nvSpPr>
        <p:spPr>
          <a:xfrm rot="10800000" flipV="1">
            <a:off x="-6877227" y="1888579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8E3EE3-7480-B318-6409-B37E153CAA79}"/>
              </a:ext>
            </a:extLst>
          </p:cNvPr>
          <p:cNvSpPr txBox="1"/>
          <p:nvPr/>
        </p:nvSpPr>
        <p:spPr>
          <a:xfrm rot="10800000" flipV="1">
            <a:off x="-4885877" y="47680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2EA883-08C9-01CE-922D-73F028C7BCD5}"/>
              </a:ext>
            </a:extLst>
          </p:cNvPr>
          <p:cNvSpPr txBox="1"/>
          <p:nvPr/>
        </p:nvSpPr>
        <p:spPr>
          <a:xfrm rot="10800000" flipV="1">
            <a:off x="-4213390" y="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D25F50-C144-6C9E-7752-44CC0D0F2A7C}"/>
              </a:ext>
            </a:extLst>
          </p:cNvPr>
          <p:cNvSpPr txBox="1"/>
          <p:nvPr/>
        </p:nvSpPr>
        <p:spPr>
          <a:xfrm rot="10800000" flipV="1">
            <a:off x="-8361313" y="772061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059595-3879-914A-D8FB-DFEBF9137607}"/>
              </a:ext>
            </a:extLst>
          </p:cNvPr>
          <p:cNvSpPr txBox="1"/>
          <p:nvPr/>
        </p:nvSpPr>
        <p:spPr>
          <a:xfrm rot="10800000" flipV="1">
            <a:off x="-7688828" y="7210628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35CC65-4C15-3E74-653A-442184B7FA4C}"/>
              </a:ext>
            </a:extLst>
          </p:cNvPr>
          <p:cNvSpPr txBox="1"/>
          <p:nvPr/>
        </p:nvSpPr>
        <p:spPr>
          <a:xfrm rot="10800000" flipV="1">
            <a:off x="-8256986" y="476785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617BE51-22C6-E47A-23DD-64720F8E2C8D}"/>
              </a:ext>
            </a:extLst>
          </p:cNvPr>
          <p:cNvSpPr txBox="1"/>
          <p:nvPr/>
        </p:nvSpPr>
        <p:spPr>
          <a:xfrm rot="10800000" flipV="1">
            <a:off x="-7584499" y="429105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5543C1D-389B-5CD6-9EB5-EA2EEB79FB63}"/>
              </a:ext>
            </a:extLst>
          </p:cNvPr>
          <p:cNvSpPr txBox="1"/>
          <p:nvPr/>
        </p:nvSpPr>
        <p:spPr>
          <a:xfrm rot="10800000" flipV="1">
            <a:off x="-5301492" y="1332829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0A05D78-1368-3EF5-F6E9-B90A5F58C90E}"/>
              </a:ext>
            </a:extLst>
          </p:cNvPr>
          <p:cNvSpPr txBox="1"/>
          <p:nvPr/>
        </p:nvSpPr>
        <p:spPr>
          <a:xfrm rot="10800000" flipV="1">
            <a:off x="-3603814" y="12856356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B7024A0-FE34-E716-FF9D-F03D4BC04A7F}"/>
              </a:ext>
            </a:extLst>
          </p:cNvPr>
          <p:cNvSpPr txBox="1"/>
          <p:nvPr/>
        </p:nvSpPr>
        <p:spPr>
          <a:xfrm rot="10800000" flipV="1">
            <a:off x="-7355900" y="10599888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CE87568-6778-59FD-282D-657119DDAF77}"/>
              </a:ext>
            </a:extLst>
          </p:cNvPr>
          <p:cNvSpPr txBox="1"/>
          <p:nvPr/>
        </p:nvSpPr>
        <p:spPr>
          <a:xfrm rot="10800000" flipV="1">
            <a:off x="-6683412" y="10123086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51" name="!!SlideOcean">
            <a:extLst>
              <a:ext uri="{FF2B5EF4-FFF2-40B4-BE49-F238E27FC236}">
                <a16:creationId xmlns:a16="http://schemas.microsoft.com/office/drawing/2014/main" id="{A87558CB-2146-C8DA-8542-D76BC69AC4ED}"/>
              </a:ext>
            </a:extLst>
          </p:cNvPr>
          <p:cNvSpPr txBox="1"/>
          <p:nvPr/>
        </p:nvSpPr>
        <p:spPr>
          <a:xfrm rot="5400000">
            <a:off x="4545632" y="546696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3E2D3B-7481-F5A7-9B0D-CDE6BA9B07CC}"/>
              </a:ext>
            </a:extLst>
          </p:cNvPr>
          <p:cNvSpPr/>
          <p:nvPr/>
        </p:nvSpPr>
        <p:spPr>
          <a:xfrm rot="20700000">
            <a:off x="10808335" y="4622532"/>
            <a:ext cx="1700784" cy="55761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1C0AD1-C479-FCE9-181B-0E90F5D78B98}"/>
              </a:ext>
            </a:extLst>
          </p:cNvPr>
          <p:cNvSpPr/>
          <p:nvPr/>
        </p:nvSpPr>
        <p:spPr>
          <a:xfrm rot="19740000">
            <a:off x="10464229" y="5352579"/>
            <a:ext cx="1700784" cy="561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797393-2B02-300B-03E3-4F1A43BDE04B}"/>
              </a:ext>
            </a:extLst>
          </p:cNvPr>
          <p:cNvSpPr/>
          <p:nvPr/>
        </p:nvSpPr>
        <p:spPr>
          <a:xfrm rot="18840000">
            <a:off x="10258169" y="6267648"/>
            <a:ext cx="1700784" cy="54335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3CE9ED-5F33-7E8A-C33B-B140F0D23CDA}"/>
              </a:ext>
            </a:extLst>
          </p:cNvPr>
          <p:cNvSpPr/>
          <p:nvPr/>
        </p:nvSpPr>
        <p:spPr>
          <a:xfrm rot="18000000">
            <a:off x="10236243" y="7187909"/>
            <a:ext cx="1700784" cy="5275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04B1AA-1CF8-5889-C3F7-30C8712580DC}"/>
              </a:ext>
            </a:extLst>
          </p:cNvPr>
          <p:cNvSpPr/>
          <p:nvPr/>
        </p:nvSpPr>
        <p:spPr>
          <a:xfrm rot="17100000">
            <a:off x="10380100" y="8081293"/>
            <a:ext cx="1700784" cy="4951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59668AE6-8FB3-461B-F0C4-1657FB58CC8F}"/>
              </a:ext>
            </a:extLst>
          </p:cNvPr>
          <p:cNvSpPr/>
          <p:nvPr/>
        </p:nvSpPr>
        <p:spPr>
          <a:xfrm>
            <a:off x="11563145" y="6855578"/>
            <a:ext cx="5270500" cy="5270500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!!MainTitle1">
            <a:extLst>
              <a:ext uri="{FF2B5EF4-FFF2-40B4-BE49-F238E27FC236}">
                <a16:creationId xmlns:a16="http://schemas.microsoft.com/office/drawing/2014/main" id="{D4057148-6E92-C992-7E4D-13B9BBC2E3C8}"/>
              </a:ext>
            </a:extLst>
          </p:cNvPr>
          <p:cNvSpPr txBox="1"/>
          <p:nvPr/>
        </p:nvSpPr>
        <p:spPr>
          <a:xfrm>
            <a:off x="13397374" y="3601299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" name="!!MainTitle1">
            <a:extLst>
              <a:ext uri="{FF2B5EF4-FFF2-40B4-BE49-F238E27FC236}">
                <a16:creationId xmlns:a16="http://schemas.microsoft.com/office/drawing/2014/main" id="{11987928-E8DD-010B-6D78-A93770011051}"/>
              </a:ext>
            </a:extLst>
          </p:cNvPr>
          <p:cNvSpPr txBox="1"/>
          <p:nvPr/>
        </p:nvSpPr>
        <p:spPr>
          <a:xfrm>
            <a:off x="13397374" y="4894024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3ADB32-E653-CACB-8589-AF4609BE008A}"/>
              </a:ext>
            </a:extLst>
          </p:cNvPr>
          <p:cNvSpPr txBox="1"/>
          <p:nvPr/>
        </p:nvSpPr>
        <p:spPr>
          <a:xfrm rot="10800000" flipV="1">
            <a:off x="5397711" y="395759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66992C-E9D5-B596-86B3-F892B861C191}"/>
              </a:ext>
            </a:extLst>
          </p:cNvPr>
          <p:cNvSpPr txBox="1"/>
          <p:nvPr/>
        </p:nvSpPr>
        <p:spPr>
          <a:xfrm rot="10800000" flipV="1">
            <a:off x="6104980" y="3441180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D8E7FF-8963-0417-EB16-B8D6BF0B3E6E}"/>
              </a:ext>
            </a:extLst>
          </p:cNvPr>
          <p:cNvSpPr txBox="1"/>
          <p:nvPr/>
        </p:nvSpPr>
        <p:spPr>
          <a:xfrm rot="10800000" flipV="1">
            <a:off x="8992779" y="2615134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3CCA0A-7877-937E-7FAA-885578237316}"/>
              </a:ext>
            </a:extLst>
          </p:cNvPr>
          <p:cNvSpPr txBox="1"/>
          <p:nvPr/>
        </p:nvSpPr>
        <p:spPr>
          <a:xfrm rot="10800000" flipV="1">
            <a:off x="9665266" y="2138332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7070E1-1FC4-29B3-5592-8F6A86B88A85}"/>
              </a:ext>
            </a:extLst>
          </p:cNvPr>
          <p:cNvSpPr txBox="1"/>
          <p:nvPr/>
        </p:nvSpPr>
        <p:spPr>
          <a:xfrm rot="10800000" flipV="1">
            <a:off x="3160541" y="734673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2E7327-646F-ACB5-39E5-75D020248154}"/>
              </a:ext>
            </a:extLst>
          </p:cNvPr>
          <p:cNvSpPr txBox="1"/>
          <p:nvPr/>
        </p:nvSpPr>
        <p:spPr>
          <a:xfrm rot="10800000" flipV="1">
            <a:off x="3833024" y="6836745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D054A6-19A5-DA2D-E515-552D03F73842}"/>
              </a:ext>
            </a:extLst>
          </p:cNvPr>
          <p:cNvSpPr txBox="1"/>
          <p:nvPr/>
        </p:nvSpPr>
        <p:spPr>
          <a:xfrm rot="10800000" flipV="1">
            <a:off x="3811993" y="56160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8DFBBA-190C-1EAF-80DD-B483B5EA28A5}"/>
              </a:ext>
            </a:extLst>
          </p:cNvPr>
          <p:cNvSpPr txBox="1"/>
          <p:nvPr/>
        </p:nvSpPr>
        <p:spPr>
          <a:xfrm rot="10800000" flipV="1">
            <a:off x="4484480" y="5139293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68FD82-D03D-7513-D314-5D45C6676730}"/>
              </a:ext>
            </a:extLst>
          </p:cNvPr>
          <p:cNvSpPr/>
          <p:nvPr/>
        </p:nvSpPr>
        <p:spPr>
          <a:xfrm>
            <a:off x="11563145" y="4034130"/>
            <a:ext cx="1697191" cy="54396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5A78A1-7E01-7BAF-CB92-C0A40DA31ACC}"/>
              </a:ext>
            </a:extLst>
          </p:cNvPr>
          <p:cNvSpPr txBox="1"/>
          <p:nvPr/>
        </p:nvSpPr>
        <p:spPr>
          <a:xfrm rot="10800000" flipV="1">
            <a:off x="4202733" y="1139092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350BA5-C7C0-C083-CFF2-B438807225F7}"/>
              </a:ext>
            </a:extLst>
          </p:cNvPr>
          <p:cNvSpPr txBox="1"/>
          <p:nvPr/>
        </p:nvSpPr>
        <p:spPr>
          <a:xfrm rot="10800000" flipV="1">
            <a:off x="5900409" y="10918990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81A676-0203-F7B7-81C3-8BA39AB4331F}"/>
              </a:ext>
            </a:extLst>
          </p:cNvPr>
          <p:cNvSpPr txBox="1"/>
          <p:nvPr/>
        </p:nvSpPr>
        <p:spPr>
          <a:xfrm rot="10800000" flipV="1">
            <a:off x="3277906" y="9203490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CDA336-7695-8841-0FC7-6284817327E5}"/>
              </a:ext>
            </a:extLst>
          </p:cNvPr>
          <p:cNvSpPr txBox="1"/>
          <p:nvPr/>
        </p:nvSpPr>
        <p:spPr>
          <a:xfrm rot="10800000" flipV="1">
            <a:off x="3950393" y="8726688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23" name="!!SlideOcean">
            <a:extLst>
              <a:ext uri="{FF2B5EF4-FFF2-40B4-BE49-F238E27FC236}">
                <a16:creationId xmlns:a16="http://schemas.microsoft.com/office/drawing/2014/main" id="{FBF43263-4B49-858A-1A9C-02310923E8BB}"/>
              </a:ext>
            </a:extLst>
          </p:cNvPr>
          <p:cNvSpPr txBox="1"/>
          <p:nvPr/>
        </p:nvSpPr>
        <p:spPr>
          <a:xfrm rot="5400000">
            <a:off x="11884228" y="503008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FAA02817-5776-3126-5DD6-EDACBFC1CEA7}"/>
              </a:ext>
            </a:extLst>
          </p:cNvPr>
          <p:cNvSpPr txBox="1"/>
          <p:nvPr/>
        </p:nvSpPr>
        <p:spPr>
          <a:xfrm>
            <a:off x="7456498" y="5749895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6AC05E0E-E719-EDB1-C024-F9A5465FC6CF}"/>
              </a:ext>
            </a:extLst>
          </p:cNvPr>
          <p:cNvSpPr txBox="1"/>
          <p:nvPr/>
        </p:nvSpPr>
        <p:spPr>
          <a:xfrm>
            <a:off x="13836771" y="5784748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76F701-AF4A-8AE3-35AE-8DF68996FE6E}"/>
              </a:ext>
            </a:extLst>
          </p:cNvPr>
          <p:cNvSpPr/>
          <p:nvPr/>
        </p:nvSpPr>
        <p:spPr>
          <a:xfrm>
            <a:off x="5255396" y="4505234"/>
            <a:ext cx="672950" cy="220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E7AE1B-0365-A4BA-A263-1E2820D3E5A8}"/>
              </a:ext>
            </a:extLst>
          </p:cNvPr>
          <p:cNvSpPr/>
          <p:nvPr/>
        </p:nvSpPr>
        <p:spPr>
          <a:xfrm>
            <a:off x="5255396" y="4497380"/>
            <a:ext cx="672950" cy="222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13BD81-62BF-8F7B-4E94-21433BF25DFF}"/>
              </a:ext>
            </a:extLst>
          </p:cNvPr>
          <p:cNvSpPr/>
          <p:nvPr/>
        </p:nvSpPr>
        <p:spPr>
          <a:xfrm>
            <a:off x="5255396" y="4533438"/>
            <a:ext cx="672950" cy="21498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B96E25-0067-642F-3AF6-AE4A75026067}"/>
              </a:ext>
            </a:extLst>
          </p:cNvPr>
          <p:cNvSpPr/>
          <p:nvPr/>
        </p:nvSpPr>
        <p:spPr>
          <a:xfrm>
            <a:off x="5255396" y="4564687"/>
            <a:ext cx="672950" cy="20873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2D954F-25BC-A06B-10E6-553D4832E5C2}"/>
              </a:ext>
            </a:extLst>
          </p:cNvPr>
          <p:cNvSpPr/>
          <p:nvPr/>
        </p:nvSpPr>
        <p:spPr>
          <a:xfrm>
            <a:off x="5255396" y="4628863"/>
            <a:ext cx="672950" cy="19590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C4241F4B-A43F-BCBE-A137-974BCF6CD849}"/>
              </a:ext>
            </a:extLst>
          </p:cNvPr>
          <p:cNvSpPr/>
          <p:nvPr/>
        </p:nvSpPr>
        <p:spPr>
          <a:xfrm>
            <a:off x="5256818" y="5608386"/>
            <a:ext cx="2085380" cy="2085379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FA0B18-600C-A949-E9FA-2B75F8ACB87C}"/>
              </a:ext>
            </a:extLst>
          </p:cNvPr>
          <p:cNvSpPr/>
          <p:nvPr/>
        </p:nvSpPr>
        <p:spPr>
          <a:xfrm>
            <a:off x="5256818" y="4492023"/>
            <a:ext cx="671528" cy="2152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A4E946-59A1-CAF5-0DFF-925775F6A055}"/>
              </a:ext>
            </a:extLst>
          </p:cNvPr>
          <p:cNvSpPr txBox="1"/>
          <p:nvPr/>
        </p:nvSpPr>
        <p:spPr>
          <a:xfrm rot="10800000" flipV="1">
            <a:off x="-7584498" y="24049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8F927A-0009-8A90-D85E-B8C9EA4C8A72}"/>
              </a:ext>
            </a:extLst>
          </p:cNvPr>
          <p:cNvSpPr txBox="1"/>
          <p:nvPr/>
        </p:nvSpPr>
        <p:spPr>
          <a:xfrm rot="10800000" flipV="1">
            <a:off x="-6877227" y="1888579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F47085-6F42-9E61-029E-EC78A7C781E9}"/>
              </a:ext>
            </a:extLst>
          </p:cNvPr>
          <p:cNvSpPr txBox="1"/>
          <p:nvPr/>
        </p:nvSpPr>
        <p:spPr>
          <a:xfrm rot="10800000" flipV="1">
            <a:off x="-4885877" y="47680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5B369C-5413-0440-834E-3E4C7141D4CA}"/>
              </a:ext>
            </a:extLst>
          </p:cNvPr>
          <p:cNvSpPr txBox="1"/>
          <p:nvPr/>
        </p:nvSpPr>
        <p:spPr>
          <a:xfrm rot="10800000" flipV="1">
            <a:off x="-4213390" y="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82768D-9B50-8583-3496-B08C95225E84}"/>
              </a:ext>
            </a:extLst>
          </p:cNvPr>
          <p:cNvSpPr txBox="1"/>
          <p:nvPr/>
        </p:nvSpPr>
        <p:spPr>
          <a:xfrm rot="10800000" flipV="1">
            <a:off x="-8361313" y="772061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0F8B77-31D3-A648-6A68-2282C3E6B3F8}"/>
              </a:ext>
            </a:extLst>
          </p:cNvPr>
          <p:cNvSpPr txBox="1"/>
          <p:nvPr/>
        </p:nvSpPr>
        <p:spPr>
          <a:xfrm rot="10800000" flipV="1">
            <a:off x="-7688828" y="7210628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43FFC0-C604-E587-0D5C-2217C6F80480}"/>
              </a:ext>
            </a:extLst>
          </p:cNvPr>
          <p:cNvSpPr txBox="1"/>
          <p:nvPr/>
        </p:nvSpPr>
        <p:spPr>
          <a:xfrm rot="10800000" flipV="1">
            <a:off x="-8256986" y="476785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1A07257-7C04-08C6-3467-A3D1817BDE4A}"/>
              </a:ext>
            </a:extLst>
          </p:cNvPr>
          <p:cNvSpPr txBox="1"/>
          <p:nvPr/>
        </p:nvSpPr>
        <p:spPr>
          <a:xfrm rot="10800000" flipV="1">
            <a:off x="-7584499" y="429105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98C697-8EA7-852B-7D87-FB67F253D37D}"/>
              </a:ext>
            </a:extLst>
          </p:cNvPr>
          <p:cNvSpPr txBox="1"/>
          <p:nvPr/>
        </p:nvSpPr>
        <p:spPr>
          <a:xfrm rot="10800000" flipV="1">
            <a:off x="-5301492" y="1332829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6D2964C-6874-2F76-3A45-D2BEDBD61BE9}"/>
              </a:ext>
            </a:extLst>
          </p:cNvPr>
          <p:cNvSpPr txBox="1"/>
          <p:nvPr/>
        </p:nvSpPr>
        <p:spPr>
          <a:xfrm rot="10800000" flipV="1">
            <a:off x="-3603814" y="12856356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90B8F30-BED1-00EB-6806-92AAD2F210C9}"/>
              </a:ext>
            </a:extLst>
          </p:cNvPr>
          <p:cNvSpPr txBox="1"/>
          <p:nvPr/>
        </p:nvSpPr>
        <p:spPr>
          <a:xfrm rot="10800000" flipV="1">
            <a:off x="-7355900" y="10599888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B280EAF-FFF5-AFD5-528A-10F4287022FA}"/>
              </a:ext>
            </a:extLst>
          </p:cNvPr>
          <p:cNvSpPr txBox="1"/>
          <p:nvPr/>
        </p:nvSpPr>
        <p:spPr>
          <a:xfrm rot="10800000" flipV="1">
            <a:off x="-6683412" y="10123086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51" name="!!SlideOcean">
            <a:extLst>
              <a:ext uri="{FF2B5EF4-FFF2-40B4-BE49-F238E27FC236}">
                <a16:creationId xmlns:a16="http://schemas.microsoft.com/office/drawing/2014/main" id="{52540843-C465-E85A-ACDD-6FC59D200F2D}"/>
              </a:ext>
            </a:extLst>
          </p:cNvPr>
          <p:cNvSpPr txBox="1"/>
          <p:nvPr/>
        </p:nvSpPr>
        <p:spPr>
          <a:xfrm rot="5400000">
            <a:off x="4545632" y="546696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8AAA03DD-C82F-9E8F-716C-3E1DF1CD4AD8}"/>
              </a:ext>
            </a:extLst>
          </p:cNvPr>
          <p:cNvSpPr/>
          <p:nvPr/>
        </p:nvSpPr>
        <p:spPr>
          <a:xfrm rot="20700000">
            <a:off x="10808335" y="4622532"/>
            <a:ext cx="1700784" cy="55761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4BFF7FD-5016-057C-9D02-8FCE7FB0CFC1}"/>
              </a:ext>
            </a:extLst>
          </p:cNvPr>
          <p:cNvSpPr/>
          <p:nvPr/>
        </p:nvSpPr>
        <p:spPr>
          <a:xfrm rot="19740000">
            <a:off x="10464229" y="5352579"/>
            <a:ext cx="1700784" cy="561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DE3044-8301-332B-5376-E86AF6C39C18}"/>
              </a:ext>
            </a:extLst>
          </p:cNvPr>
          <p:cNvSpPr/>
          <p:nvPr/>
        </p:nvSpPr>
        <p:spPr>
          <a:xfrm rot="18840000">
            <a:off x="10258169" y="6267648"/>
            <a:ext cx="1700784" cy="54335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7158222-FA99-37C7-3DC9-F7FA60EC0397}"/>
              </a:ext>
            </a:extLst>
          </p:cNvPr>
          <p:cNvSpPr/>
          <p:nvPr/>
        </p:nvSpPr>
        <p:spPr>
          <a:xfrm rot="18000000">
            <a:off x="10236243" y="7187909"/>
            <a:ext cx="1700784" cy="5275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8DB3428-5B5C-1102-6E17-6E9640C688FB}"/>
              </a:ext>
            </a:extLst>
          </p:cNvPr>
          <p:cNvSpPr/>
          <p:nvPr/>
        </p:nvSpPr>
        <p:spPr>
          <a:xfrm rot="17100000">
            <a:off x="10380100" y="8081293"/>
            <a:ext cx="1700784" cy="4951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0B9CD948-BEA4-47E4-F65C-510E2FDE99D9}"/>
              </a:ext>
            </a:extLst>
          </p:cNvPr>
          <p:cNvSpPr/>
          <p:nvPr/>
        </p:nvSpPr>
        <p:spPr>
          <a:xfrm>
            <a:off x="11563145" y="6855578"/>
            <a:ext cx="5270500" cy="5270500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!!MainTitle1">
            <a:extLst>
              <a:ext uri="{FF2B5EF4-FFF2-40B4-BE49-F238E27FC236}">
                <a16:creationId xmlns:a16="http://schemas.microsoft.com/office/drawing/2014/main" id="{DD1DC8F7-AB9A-88A8-A775-164B2A340BA3}"/>
              </a:ext>
            </a:extLst>
          </p:cNvPr>
          <p:cNvSpPr txBox="1"/>
          <p:nvPr/>
        </p:nvSpPr>
        <p:spPr>
          <a:xfrm>
            <a:off x="13397374" y="3601299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!!MainTitle1">
            <a:extLst>
              <a:ext uri="{FF2B5EF4-FFF2-40B4-BE49-F238E27FC236}">
                <a16:creationId xmlns:a16="http://schemas.microsoft.com/office/drawing/2014/main" id="{D24805D5-2E53-3640-3E5F-FB032703E343}"/>
              </a:ext>
            </a:extLst>
          </p:cNvPr>
          <p:cNvSpPr txBox="1"/>
          <p:nvPr/>
        </p:nvSpPr>
        <p:spPr>
          <a:xfrm>
            <a:off x="13397374" y="4894024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A3F9351-320F-2D02-9C80-57CB93DAE173}"/>
              </a:ext>
            </a:extLst>
          </p:cNvPr>
          <p:cNvSpPr txBox="1"/>
          <p:nvPr/>
        </p:nvSpPr>
        <p:spPr>
          <a:xfrm rot="10800000" flipV="1">
            <a:off x="5397711" y="395759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3D2F3E8-A481-5AEE-9E37-364AE62E11FA}"/>
              </a:ext>
            </a:extLst>
          </p:cNvPr>
          <p:cNvSpPr txBox="1"/>
          <p:nvPr/>
        </p:nvSpPr>
        <p:spPr>
          <a:xfrm rot="10800000" flipV="1">
            <a:off x="6104980" y="3441180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5B8A46-CEFE-DB82-CB88-9D5FA6119C44}"/>
              </a:ext>
            </a:extLst>
          </p:cNvPr>
          <p:cNvSpPr txBox="1"/>
          <p:nvPr/>
        </p:nvSpPr>
        <p:spPr>
          <a:xfrm rot="10800000" flipV="1">
            <a:off x="8992779" y="2615134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8178DB6-2AB5-FEBE-F9D8-E4C90B2129D6}"/>
              </a:ext>
            </a:extLst>
          </p:cNvPr>
          <p:cNvSpPr txBox="1"/>
          <p:nvPr/>
        </p:nvSpPr>
        <p:spPr>
          <a:xfrm rot="10800000" flipV="1">
            <a:off x="9665266" y="2138332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0813E36-3E28-5967-0503-2332C1069DB9}"/>
              </a:ext>
            </a:extLst>
          </p:cNvPr>
          <p:cNvSpPr txBox="1"/>
          <p:nvPr/>
        </p:nvSpPr>
        <p:spPr>
          <a:xfrm rot="10800000" flipV="1">
            <a:off x="3160541" y="734673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42AB319-29CA-206D-5F00-909A7DD9C2BE}"/>
              </a:ext>
            </a:extLst>
          </p:cNvPr>
          <p:cNvSpPr txBox="1"/>
          <p:nvPr/>
        </p:nvSpPr>
        <p:spPr>
          <a:xfrm rot="10800000" flipV="1">
            <a:off x="3833024" y="6836745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80FE1D-67DC-0646-B9BA-114D9D1E5E44}"/>
              </a:ext>
            </a:extLst>
          </p:cNvPr>
          <p:cNvSpPr txBox="1"/>
          <p:nvPr/>
        </p:nvSpPr>
        <p:spPr>
          <a:xfrm rot="10800000" flipV="1">
            <a:off x="3811993" y="56160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2EBDB15-8096-7516-1E61-2A4B062C92A0}"/>
              </a:ext>
            </a:extLst>
          </p:cNvPr>
          <p:cNvSpPr txBox="1"/>
          <p:nvPr/>
        </p:nvSpPr>
        <p:spPr>
          <a:xfrm rot="10800000" flipV="1">
            <a:off x="4484480" y="5139293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7B5F160-6326-EA92-82FD-61CD1097050A}"/>
              </a:ext>
            </a:extLst>
          </p:cNvPr>
          <p:cNvSpPr/>
          <p:nvPr/>
        </p:nvSpPr>
        <p:spPr>
          <a:xfrm>
            <a:off x="11563145" y="4034130"/>
            <a:ext cx="1697191" cy="54396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521A121-A8FF-BF21-DED4-D35F36C7C259}"/>
              </a:ext>
            </a:extLst>
          </p:cNvPr>
          <p:cNvSpPr txBox="1"/>
          <p:nvPr/>
        </p:nvSpPr>
        <p:spPr>
          <a:xfrm rot="10800000" flipV="1">
            <a:off x="4202733" y="1139092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98F5227-4A50-6324-CB62-5E84E7E195E4}"/>
              </a:ext>
            </a:extLst>
          </p:cNvPr>
          <p:cNvSpPr txBox="1"/>
          <p:nvPr/>
        </p:nvSpPr>
        <p:spPr>
          <a:xfrm rot="10800000" flipV="1">
            <a:off x="5900409" y="10918990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DC194C9-2CBD-E1F2-17B6-ABF9C6EB9AF7}"/>
              </a:ext>
            </a:extLst>
          </p:cNvPr>
          <p:cNvSpPr txBox="1"/>
          <p:nvPr/>
        </p:nvSpPr>
        <p:spPr>
          <a:xfrm rot="10800000" flipV="1">
            <a:off x="3277906" y="9203490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ECD36F7-86D6-F57A-933D-A83076D2F102}"/>
              </a:ext>
            </a:extLst>
          </p:cNvPr>
          <p:cNvSpPr txBox="1"/>
          <p:nvPr/>
        </p:nvSpPr>
        <p:spPr>
          <a:xfrm rot="10800000" flipV="1">
            <a:off x="3950393" y="8726688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51" name="!!SlideOcean">
            <a:extLst>
              <a:ext uri="{FF2B5EF4-FFF2-40B4-BE49-F238E27FC236}">
                <a16:creationId xmlns:a16="http://schemas.microsoft.com/office/drawing/2014/main" id="{25F8CEB8-F43F-9E78-0D04-1CE0B574F58E}"/>
              </a:ext>
            </a:extLst>
          </p:cNvPr>
          <p:cNvSpPr txBox="1"/>
          <p:nvPr/>
        </p:nvSpPr>
        <p:spPr>
          <a:xfrm rot="5400000">
            <a:off x="11884228" y="503008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080F598C-0028-BCC7-79EF-D78D8749C188}"/>
              </a:ext>
            </a:extLst>
          </p:cNvPr>
          <p:cNvSpPr txBox="1"/>
          <p:nvPr/>
        </p:nvSpPr>
        <p:spPr>
          <a:xfrm>
            <a:off x="7456498" y="5749895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0BC097FE-246D-623E-BE34-51AD6366BABE}"/>
              </a:ext>
            </a:extLst>
          </p:cNvPr>
          <p:cNvSpPr txBox="1"/>
          <p:nvPr/>
        </p:nvSpPr>
        <p:spPr>
          <a:xfrm>
            <a:off x="13836771" y="5784748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1A4F70-EAEB-A684-3488-EC27D3790EBB}"/>
              </a:ext>
            </a:extLst>
          </p:cNvPr>
          <p:cNvSpPr/>
          <p:nvPr/>
        </p:nvSpPr>
        <p:spPr>
          <a:xfrm>
            <a:off x="5255396" y="4505234"/>
            <a:ext cx="672950" cy="220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F4166-8FA3-7ABE-BB34-A20F28561414}"/>
              </a:ext>
            </a:extLst>
          </p:cNvPr>
          <p:cNvSpPr/>
          <p:nvPr/>
        </p:nvSpPr>
        <p:spPr>
          <a:xfrm>
            <a:off x="5255396" y="4497380"/>
            <a:ext cx="672950" cy="222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C52D32-FFA2-DF11-152E-19ED42E4BFE4}"/>
              </a:ext>
            </a:extLst>
          </p:cNvPr>
          <p:cNvSpPr/>
          <p:nvPr/>
        </p:nvSpPr>
        <p:spPr>
          <a:xfrm>
            <a:off x="5255396" y="4533438"/>
            <a:ext cx="672950" cy="21498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3D0609-9346-085D-96F8-FA56DC59D506}"/>
              </a:ext>
            </a:extLst>
          </p:cNvPr>
          <p:cNvSpPr/>
          <p:nvPr/>
        </p:nvSpPr>
        <p:spPr>
          <a:xfrm>
            <a:off x="5255396" y="4564687"/>
            <a:ext cx="672950" cy="20873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79C8E3-FF3E-355E-F419-D58C474DBAEE}"/>
              </a:ext>
            </a:extLst>
          </p:cNvPr>
          <p:cNvSpPr/>
          <p:nvPr/>
        </p:nvSpPr>
        <p:spPr>
          <a:xfrm>
            <a:off x="5255396" y="4628863"/>
            <a:ext cx="672950" cy="19590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4E025512-2F86-9B16-245A-48665B2A9A04}"/>
              </a:ext>
            </a:extLst>
          </p:cNvPr>
          <p:cNvSpPr/>
          <p:nvPr/>
        </p:nvSpPr>
        <p:spPr>
          <a:xfrm>
            <a:off x="5256818" y="5608386"/>
            <a:ext cx="2085380" cy="2085379"/>
          </a:xfrm>
          <a:prstGeom prst="donut">
            <a:avLst>
              <a:gd name="adj" fmla="val 3232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DF34AC-3D58-C03C-3334-AB44A971A52C}"/>
              </a:ext>
            </a:extLst>
          </p:cNvPr>
          <p:cNvSpPr/>
          <p:nvPr/>
        </p:nvSpPr>
        <p:spPr>
          <a:xfrm>
            <a:off x="5256107" y="4492023"/>
            <a:ext cx="671528" cy="21523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338452-E7F1-D005-A299-035E04184896}"/>
              </a:ext>
            </a:extLst>
          </p:cNvPr>
          <p:cNvSpPr txBox="1"/>
          <p:nvPr/>
        </p:nvSpPr>
        <p:spPr>
          <a:xfrm rot="10800000" flipV="1">
            <a:off x="-7584498" y="24049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55AF41-E58F-72C3-3D7E-2A1A437ABB64}"/>
              </a:ext>
            </a:extLst>
          </p:cNvPr>
          <p:cNvSpPr txBox="1"/>
          <p:nvPr/>
        </p:nvSpPr>
        <p:spPr>
          <a:xfrm rot="10800000" flipV="1">
            <a:off x="-6877227" y="1888579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396242-56E5-B452-461B-F623E5C50B32}"/>
              </a:ext>
            </a:extLst>
          </p:cNvPr>
          <p:cNvSpPr txBox="1"/>
          <p:nvPr/>
        </p:nvSpPr>
        <p:spPr>
          <a:xfrm rot="10800000" flipV="1">
            <a:off x="-4885877" y="47680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BF5121-13D5-62D2-54D1-2C9B0D96F6B5}"/>
              </a:ext>
            </a:extLst>
          </p:cNvPr>
          <p:cNvSpPr txBox="1"/>
          <p:nvPr/>
        </p:nvSpPr>
        <p:spPr>
          <a:xfrm rot="10800000" flipV="1">
            <a:off x="-4213390" y="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40C626-0DA8-B2B2-5D00-4BD8A09C7A55}"/>
              </a:ext>
            </a:extLst>
          </p:cNvPr>
          <p:cNvSpPr txBox="1"/>
          <p:nvPr/>
        </p:nvSpPr>
        <p:spPr>
          <a:xfrm rot="10800000" flipV="1">
            <a:off x="-8361313" y="772061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D24DEA-F6D1-7C25-3D9C-7C9C5C569CB4}"/>
              </a:ext>
            </a:extLst>
          </p:cNvPr>
          <p:cNvSpPr txBox="1"/>
          <p:nvPr/>
        </p:nvSpPr>
        <p:spPr>
          <a:xfrm rot="10800000" flipV="1">
            <a:off x="-7688828" y="7210628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FCC16C-3722-F2B0-A938-EF0B8F8AAA08}"/>
              </a:ext>
            </a:extLst>
          </p:cNvPr>
          <p:cNvSpPr txBox="1"/>
          <p:nvPr/>
        </p:nvSpPr>
        <p:spPr>
          <a:xfrm rot="10800000" flipV="1">
            <a:off x="-8256986" y="476785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786B83C-3A5A-205C-C4A1-EC986726003B}"/>
              </a:ext>
            </a:extLst>
          </p:cNvPr>
          <p:cNvSpPr txBox="1"/>
          <p:nvPr/>
        </p:nvSpPr>
        <p:spPr>
          <a:xfrm rot="10800000" flipV="1">
            <a:off x="-7584499" y="429105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405C6B9-BBC5-067F-493A-A4DA6A770E38}"/>
              </a:ext>
            </a:extLst>
          </p:cNvPr>
          <p:cNvSpPr txBox="1"/>
          <p:nvPr/>
        </p:nvSpPr>
        <p:spPr>
          <a:xfrm rot="10800000" flipV="1">
            <a:off x="-5301492" y="1332829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58262B-EFBC-DF2B-7E7C-EEF47A1977FA}"/>
              </a:ext>
            </a:extLst>
          </p:cNvPr>
          <p:cNvSpPr txBox="1"/>
          <p:nvPr/>
        </p:nvSpPr>
        <p:spPr>
          <a:xfrm rot="10800000" flipV="1">
            <a:off x="-3603814" y="12856356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651F96-A0AF-E3AA-82F4-3FAB9798F0B7}"/>
              </a:ext>
            </a:extLst>
          </p:cNvPr>
          <p:cNvSpPr txBox="1"/>
          <p:nvPr/>
        </p:nvSpPr>
        <p:spPr>
          <a:xfrm rot="10800000" flipV="1">
            <a:off x="-7355900" y="10599888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18EDAD6-3844-61F6-E742-39EE4C7D6BD9}"/>
              </a:ext>
            </a:extLst>
          </p:cNvPr>
          <p:cNvSpPr txBox="1"/>
          <p:nvPr/>
        </p:nvSpPr>
        <p:spPr>
          <a:xfrm rot="10800000" flipV="1">
            <a:off x="-6683412" y="10123086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51" name="!!SlideOcean">
            <a:extLst>
              <a:ext uri="{FF2B5EF4-FFF2-40B4-BE49-F238E27FC236}">
                <a16:creationId xmlns:a16="http://schemas.microsoft.com/office/drawing/2014/main" id="{BF7AA4A4-AEA6-2A95-1F4B-7CA3AF2AE262}"/>
              </a:ext>
            </a:extLst>
          </p:cNvPr>
          <p:cNvSpPr txBox="1"/>
          <p:nvPr/>
        </p:nvSpPr>
        <p:spPr>
          <a:xfrm rot="5400000">
            <a:off x="4547355" y="546696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20F4AE7-6752-3CE5-19DE-F29C49431BDB}"/>
              </a:ext>
            </a:extLst>
          </p:cNvPr>
          <p:cNvSpPr/>
          <p:nvPr/>
        </p:nvSpPr>
        <p:spPr>
          <a:xfrm rot="20700000">
            <a:off x="10808335" y="4622532"/>
            <a:ext cx="1700784" cy="55761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55390F-68B1-715F-0431-E9EB92CD7F4C}"/>
              </a:ext>
            </a:extLst>
          </p:cNvPr>
          <p:cNvSpPr/>
          <p:nvPr/>
        </p:nvSpPr>
        <p:spPr>
          <a:xfrm rot="19740000">
            <a:off x="10464229" y="5352579"/>
            <a:ext cx="1700784" cy="56158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7C79AA3-D625-0BC5-A999-5D9919DAB85D}"/>
              </a:ext>
            </a:extLst>
          </p:cNvPr>
          <p:cNvSpPr/>
          <p:nvPr/>
        </p:nvSpPr>
        <p:spPr>
          <a:xfrm rot="18840000">
            <a:off x="10258169" y="6267648"/>
            <a:ext cx="1700784" cy="54335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4128B67-50DE-454C-0CB9-C957D7DC4A46}"/>
              </a:ext>
            </a:extLst>
          </p:cNvPr>
          <p:cNvSpPr/>
          <p:nvPr/>
        </p:nvSpPr>
        <p:spPr>
          <a:xfrm rot="18000000">
            <a:off x="10236243" y="7187909"/>
            <a:ext cx="1700784" cy="5275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6FC4AF5-FBCF-8901-DC87-34588FEF1C27}"/>
              </a:ext>
            </a:extLst>
          </p:cNvPr>
          <p:cNvSpPr/>
          <p:nvPr/>
        </p:nvSpPr>
        <p:spPr>
          <a:xfrm rot="17100000">
            <a:off x="10380100" y="8081293"/>
            <a:ext cx="1700784" cy="4951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10CAB5BB-8A0E-E013-3F32-1B6D116FA9C4}"/>
              </a:ext>
            </a:extLst>
          </p:cNvPr>
          <p:cNvSpPr/>
          <p:nvPr/>
        </p:nvSpPr>
        <p:spPr>
          <a:xfrm>
            <a:off x="11563145" y="6855578"/>
            <a:ext cx="5270500" cy="5270500"/>
          </a:xfrm>
          <a:prstGeom prst="donut">
            <a:avLst>
              <a:gd name="adj" fmla="val 3232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!!MainTitle1">
            <a:extLst>
              <a:ext uri="{FF2B5EF4-FFF2-40B4-BE49-F238E27FC236}">
                <a16:creationId xmlns:a16="http://schemas.microsoft.com/office/drawing/2014/main" id="{B94C3F91-A7FA-7947-3103-010B78C8DE88}"/>
              </a:ext>
            </a:extLst>
          </p:cNvPr>
          <p:cNvSpPr txBox="1"/>
          <p:nvPr/>
        </p:nvSpPr>
        <p:spPr>
          <a:xfrm>
            <a:off x="13397374" y="3601299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!!MainTitle1">
            <a:extLst>
              <a:ext uri="{FF2B5EF4-FFF2-40B4-BE49-F238E27FC236}">
                <a16:creationId xmlns:a16="http://schemas.microsoft.com/office/drawing/2014/main" id="{E01BF9B2-8DEA-E46A-D4F2-CDB8760FF621}"/>
              </a:ext>
            </a:extLst>
          </p:cNvPr>
          <p:cNvSpPr txBox="1"/>
          <p:nvPr/>
        </p:nvSpPr>
        <p:spPr>
          <a:xfrm>
            <a:off x="13397374" y="4894024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C0114F8-454D-2A8A-FBBF-7BAADA900C80}"/>
              </a:ext>
            </a:extLst>
          </p:cNvPr>
          <p:cNvSpPr txBox="1"/>
          <p:nvPr/>
        </p:nvSpPr>
        <p:spPr>
          <a:xfrm rot="10800000" flipV="1">
            <a:off x="5397711" y="395759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44A72C5-1F09-7559-4CA6-409954515F0B}"/>
              </a:ext>
            </a:extLst>
          </p:cNvPr>
          <p:cNvSpPr txBox="1"/>
          <p:nvPr/>
        </p:nvSpPr>
        <p:spPr>
          <a:xfrm rot="10800000" flipV="1">
            <a:off x="6104980" y="3441180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EFADF3A-D269-23C1-A01E-EAC9466D8AAF}"/>
              </a:ext>
            </a:extLst>
          </p:cNvPr>
          <p:cNvSpPr txBox="1"/>
          <p:nvPr/>
        </p:nvSpPr>
        <p:spPr>
          <a:xfrm rot="10800000" flipV="1">
            <a:off x="8992779" y="2615134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5D466C-52A9-6C72-810A-F9EDBC5816A0}"/>
              </a:ext>
            </a:extLst>
          </p:cNvPr>
          <p:cNvSpPr txBox="1"/>
          <p:nvPr/>
        </p:nvSpPr>
        <p:spPr>
          <a:xfrm rot="10800000" flipV="1">
            <a:off x="9665266" y="2138332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9359F32-AEE4-F63D-1F8F-031C4B52FD5B}"/>
              </a:ext>
            </a:extLst>
          </p:cNvPr>
          <p:cNvSpPr txBox="1"/>
          <p:nvPr/>
        </p:nvSpPr>
        <p:spPr>
          <a:xfrm rot="10800000" flipV="1">
            <a:off x="3160541" y="734673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F25F8A3-4247-D317-7224-6CEC18B10F6A}"/>
              </a:ext>
            </a:extLst>
          </p:cNvPr>
          <p:cNvSpPr txBox="1"/>
          <p:nvPr/>
        </p:nvSpPr>
        <p:spPr>
          <a:xfrm rot="10800000" flipV="1">
            <a:off x="3833024" y="6836745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C4E6FFC-B30E-C810-E3DC-8C2DCD617303}"/>
              </a:ext>
            </a:extLst>
          </p:cNvPr>
          <p:cNvSpPr txBox="1"/>
          <p:nvPr/>
        </p:nvSpPr>
        <p:spPr>
          <a:xfrm rot="10800000" flipV="1">
            <a:off x="3811993" y="56160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E62B9F-D965-0153-CE12-2269F553D79E}"/>
              </a:ext>
            </a:extLst>
          </p:cNvPr>
          <p:cNvSpPr txBox="1"/>
          <p:nvPr/>
        </p:nvSpPr>
        <p:spPr>
          <a:xfrm rot="10800000" flipV="1">
            <a:off x="4484480" y="5139293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451901-5015-90BC-5299-E7A6E8696E7D}"/>
              </a:ext>
            </a:extLst>
          </p:cNvPr>
          <p:cNvSpPr/>
          <p:nvPr/>
        </p:nvSpPr>
        <p:spPr>
          <a:xfrm>
            <a:off x="11563145" y="4034130"/>
            <a:ext cx="1697191" cy="54396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1F57E5-32AC-88F5-9DB1-88C64DAA39E8}"/>
              </a:ext>
            </a:extLst>
          </p:cNvPr>
          <p:cNvSpPr txBox="1"/>
          <p:nvPr/>
        </p:nvSpPr>
        <p:spPr>
          <a:xfrm rot="10800000" flipV="1">
            <a:off x="4202733" y="1139092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823ACCB-3CC0-D6C9-126C-BF304BBB8B85}"/>
              </a:ext>
            </a:extLst>
          </p:cNvPr>
          <p:cNvSpPr txBox="1"/>
          <p:nvPr/>
        </p:nvSpPr>
        <p:spPr>
          <a:xfrm rot="10800000" flipV="1">
            <a:off x="5900409" y="10918990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0A34043-F0BB-4956-54F1-705675A13926}"/>
              </a:ext>
            </a:extLst>
          </p:cNvPr>
          <p:cNvSpPr txBox="1"/>
          <p:nvPr/>
        </p:nvSpPr>
        <p:spPr>
          <a:xfrm rot="10800000" flipV="1">
            <a:off x="3277906" y="9203490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6216697-C337-4E03-7031-8EA5C74A3775}"/>
              </a:ext>
            </a:extLst>
          </p:cNvPr>
          <p:cNvSpPr txBox="1"/>
          <p:nvPr/>
        </p:nvSpPr>
        <p:spPr>
          <a:xfrm rot="10800000" flipV="1">
            <a:off x="3950393" y="8726688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51" name="!!SlideOcean">
            <a:extLst>
              <a:ext uri="{FF2B5EF4-FFF2-40B4-BE49-F238E27FC236}">
                <a16:creationId xmlns:a16="http://schemas.microsoft.com/office/drawing/2014/main" id="{15DD8055-7615-3A09-6B60-D53ABA081341}"/>
              </a:ext>
            </a:extLst>
          </p:cNvPr>
          <p:cNvSpPr txBox="1"/>
          <p:nvPr/>
        </p:nvSpPr>
        <p:spPr>
          <a:xfrm rot="5400000">
            <a:off x="11884228" y="503008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9560B9B0-10B5-6E34-73B7-0F5F66B91731}"/>
              </a:ext>
            </a:extLst>
          </p:cNvPr>
          <p:cNvSpPr/>
          <p:nvPr/>
        </p:nvSpPr>
        <p:spPr>
          <a:xfrm rot="20700000">
            <a:off x="10808335" y="4622532"/>
            <a:ext cx="1700784" cy="55761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599C2-C7FC-66B8-F5CE-C35FD45003A6}"/>
              </a:ext>
            </a:extLst>
          </p:cNvPr>
          <p:cNvSpPr/>
          <p:nvPr/>
        </p:nvSpPr>
        <p:spPr>
          <a:xfrm rot="19740000">
            <a:off x="10464229" y="5352579"/>
            <a:ext cx="1700784" cy="561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EFAB2F-7A02-8A19-C6A0-D451300F06E2}"/>
              </a:ext>
            </a:extLst>
          </p:cNvPr>
          <p:cNvSpPr/>
          <p:nvPr/>
        </p:nvSpPr>
        <p:spPr>
          <a:xfrm rot="18840000">
            <a:off x="10258169" y="6267648"/>
            <a:ext cx="1700784" cy="54335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CC5432-3B48-2F37-CED0-F0EF528B87E2}"/>
              </a:ext>
            </a:extLst>
          </p:cNvPr>
          <p:cNvSpPr/>
          <p:nvPr/>
        </p:nvSpPr>
        <p:spPr>
          <a:xfrm rot="18000000">
            <a:off x="10236243" y="7187909"/>
            <a:ext cx="1700784" cy="5275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C59CE5-1432-74DD-2D24-FDFEC2F0CA02}"/>
              </a:ext>
            </a:extLst>
          </p:cNvPr>
          <p:cNvSpPr/>
          <p:nvPr/>
        </p:nvSpPr>
        <p:spPr>
          <a:xfrm rot="17100000">
            <a:off x="10380100" y="8081293"/>
            <a:ext cx="1700784" cy="4951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D4481622-CCD4-B180-5FF0-51D36BC2A357}"/>
              </a:ext>
            </a:extLst>
          </p:cNvPr>
          <p:cNvSpPr/>
          <p:nvPr/>
        </p:nvSpPr>
        <p:spPr>
          <a:xfrm>
            <a:off x="11563145" y="6855578"/>
            <a:ext cx="5270500" cy="5270500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!!MainTitle1">
            <a:extLst>
              <a:ext uri="{FF2B5EF4-FFF2-40B4-BE49-F238E27FC236}">
                <a16:creationId xmlns:a16="http://schemas.microsoft.com/office/drawing/2014/main" id="{4374F5CD-83D3-623E-6479-987B758F039B}"/>
              </a:ext>
            </a:extLst>
          </p:cNvPr>
          <p:cNvSpPr txBox="1"/>
          <p:nvPr/>
        </p:nvSpPr>
        <p:spPr>
          <a:xfrm>
            <a:off x="13397374" y="3601299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" name="!!MainTitle1">
            <a:extLst>
              <a:ext uri="{FF2B5EF4-FFF2-40B4-BE49-F238E27FC236}">
                <a16:creationId xmlns:a16="http://schemas.microsoft.com/office/drawing/2014/main" id="{E6E2024D-87B6-89E8-F593-C9E191021460}"/>
              </a:ext>
            </a:extLst>
          </p:cNvPr>
          <p:cNvSpPr txBox="1"/>
          <p:nvPr/>
        </p:nvSpPr>
        <p:spPr>
          <a:xfrm>
            <a:off x="13397374" y="4894024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B5F57B-D7B0-144F-C1F9-95C7788B12B2}"/>
              </a:ext>
            </a:extLst>
          </p:cNvPr>
          <p:cNvSpPr txBox="1"/>
          <p:nvPr/>
        </p:nvSpPr>
        <p:spPr>
          <a:xfrm rot="10800000" flipV="1">
            <a:off x="5397711" y="395759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0E4980-EA7E-1D9D-86DD-0D7BC6CEBCFD}"/>
              </a:ext>
            </a:extLst>
          </p:cNvPr>
          <p:cNvSpPr txBox="1"/>
          <p:nvPr/>
        </p:nvSpPr>
        <p:spPr>
          <a:xfrm rot="10800000" flipV="1">
            <a:off x="6104980" y="3441180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D1105E-F10E-AFF3-6964-4AFEFA807E97}"/>
              </a:ext>
            </a:extLst>
          </p:cNvPr>
          <p:cNvSpPr txBox="1"/>
          <p:nvPr/>
        </p:nvSpPr>
        <p:spPr>
          <a:xfrm rot="10800000" flipV="1">
            <a:off x="8992779" y="2615134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83A9D9-FAE9-156B-BEC9-37D0AB11E763}"/>
              </a:ext>
            </a:extLst>
          </p:cNvPr>
          <p:cNvSpPr txBox="1"/>
          <p:nvPr/>
        </p:nvSpPr>
        <p:spPr>
          <a:xfrm rot="10800000" flipV="1">
            <a:off x="9665266" y="2138332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97978C-C7FE-BA98-B844-A032DD62E128}"/>
              </a:ext>
            </a:extLst>
          </p:cNvPr>
          <p:cNvSpPr txBox="1"/>
          <p:nvPr/>
        </p:nvSpPr>
        <p:spPr>
          <a:xfrm rot="10800000" flipV="1">
            <a:off x="3160541" y="734673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F06987-2AEA-ABC5-FE6B-25B50A71A757}"/>
              </a:ext>
            </a:extLst>
          </p:cNvPr>
          <p:cNvSpPr txBox="1"/>
          <p:nvPr/>
        </p:nvSpPr>
        <p:spPr>
          <a:xfrm rot="10800000" flipV="1">
            <a:off x="3833024" y="6836745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67EF23-B0E6-C14F-DA52-17E0D04A4B7B}"/>
              </a:ext>
            </a:extLst>
          </p:cNvPr>
          <p:cNvSpPr txBox="1"/>
          <p:nvPr/>
        </p:nvSpPr>
        <p:spPr>
          <a:xfrm rot="10800000" flipV="1">
            <a:off x="3811993" y="56160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8DDB80-E3B6-3CC4-508C-0A5303A3F544}"/>
              </a:ext>
            </a:extLst>
          </p:cNvPr>
          <p:cNvSpPr txBox="1"/>
          <p:nvPr/>
        </p:nvSpPr>
        <p:spPr>
          <a:xfrm rot="10800000" flipV="1">
            <a:off x="4484480" y="5139293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693694-F5EB-AB76-46CF-227D17F3D447}"/>
              </a:ext>
            </a:extLst>
          </p:cNvPr>
          <p:cNvSpPr/>
          <p:nvPr/>
        </p:nvSpPr>
        <p:spPr>
          <a:xfrm>
            <a:off x="11563145" y="4034130"/>
            <a:ext cx="1697191" cy="54396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444F3A-BAB0-C000-92F4-D6E4B86C1D7A}"/>
              </a:ext>
            </a:extLst>
          </p:cNvPr>
          <p:cNvSpPr txBox="1"/>
          <p:nvPr/>
        </p:nvSpPr>
        <p:spPr>
          <a:xfrm rot="10800000" flipV="1">
            <a:off x="4202733" y="1139092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E5919-4D63-2439-0F63-DB6514FD3DB5}"/>
              </a:ext>
            </a:extLst>
          </p:cNvPr>
          <p:cNvSpPr txBox="1"/>
          <p:nvPr/>
        </p:nvSpPr>
        <p:spPr>
          <a:xfrm rot="10800000" flipV="1">
            <a:off x="5900409" y="10918990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B16C6E-F2A3-39D6-636E-F3578767B1AD}"/>
              </a:ext>
            </a:extLst>
          </p:cNvPr>
          <p:cNvSpPr txBox="1"/>
          <p:nvPr/>
        </p:nvSpPr>
        <p:spPr>
          <a:xfrm rot="10800000" flipV="1">
            <a:off x="3277906" y="9203490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534D26-3159-367E-270D-F0DBF4DE653B}"/>
              </a:ext>
            </a:extLst>
          </p:cNvPr>
          <p:cNvSpPr txBox="1"/>
          <p:nvPr/>
        </p:nvSpPr>
        <p:spPr>
          <a:xfrm rot="10800000" flipV="1">
            <a:off x="3950393" y="8726688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4" name="!!SlideOcean">
            <a:extLst>
              <a:ext uri="{FF2B5EF4-FFF2-40B4-BE49-F238E27FC236}">
                <a16:creationId xmlns:a16="http://schemas.microsoft.com/office/drawing/2014/main" id="{506A4219-D9C5-FCBC-5617-D71548598B9F}"/>
              </a:ext>
            </a:extLst>
          </p:cNvPr>
          <p:cNvSpPr txBox="1"/>
          <p:nvPr/>
        </p:nvSpPr>
        <p:spPr>
          <a:xfrm rot="5400000">
            <a:off x="11884228" y="503008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41653853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AB2E0EE5-B20D-5935-99AE-A42CBA1A9AA0}"/>
              </a:ext>
            </a:extLst>
          </p:cNvPr>
          <p:cNvSpPr txBox="1"/>
          <p:nvPr/>
        </p:nvSpPr>
        <p:spPr>
          <a:xfrm>
            <a:off x="7456498" y="5749895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E30F55B0-97FC-B05E-68E4-B27452C4F588}"/>
              </a:ext>
            </a:extLst>
          </p:cNvPr>
          <p:cNvSpPr txBox="1"/>
          <p:nvPr/>
        </p:nvSpPr>
        <p:spPr>
          <a:xfrm>
            <a:off x="13836771" y="5784748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6678C9-3513-BE77-74C3-A54C6E21332F}"/>
              </a:ext>
            </a:extLst>
          </p:cNvPr>
          <p:cNvSpPr/>
          <p:nvPr/>
        </p:nvSpPr>
        <p:spPr>
          <a:xfrm>
            <a:off x="5255396" y="4505234"/>
            <a:ext cx="672950" cy="220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8F3D89-4190-7CB4-BCDE-D07C9AFCD35F}"/>
              </a:ext>
            </a:extLst>
          </p:cNvPr>
          <p:cNvSpPr/>
          <p:nvPr/>
        </p:nvSpPr>
        <p:spPr>
          <a:xfrm>
            <a:off x="5255396" y="4497380"/>
            <a:ext cx="672950" cy="222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B26F63-E313-B6BC-AB09-635B86F864BE}"/>
              </a:ext>
            </a:extLst>
          </p:cNvPr>
          <p:cNvSpPr/>
          <p:nvPr/>
        </p:nvSpPr>
        <p:spPr>
          <a:xfrm>
            <a:off x="5255396" y="4533438"/>
            <a:ext cx="672950" cy="21498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849C9B-22D7-2C34-CAC8-B7CDFF0CAAE4}"/>
              </a:ext>
            </a:extLst>
          </p:cNvPr>
          <p:cNvSpPr/>
          <p:nvPr/>
        </p:nvSpPr>
        <p:spPr>
          <a:xfrm>
            <a:off x="5255396" y="4564687"/>
            <a:ext cx="672950" cy="20873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7FEB5B-8290-4FFD-FE49-BCDFF82D2E3F}"/>
              </a:ext>
            </a:extLst>
          </p:cNvPr>
          <p:cNvSpPr/>
          <p:nvPr/>
        </p:nvSpPr>
        <p:spPr>
          <a:xfrm>
            <a:off x="5255396" y="4628863"/>
            <a:ext cx="672950" cy="19590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732A399D-F5DA-9C26-295D-AFE2B4E62EEB}"/>
              </a:ext>
            </a:extLst>
          </p:cNvPr>
          <p:cNvSpPr/>
          <p:nvPr/>
        </p:nvSpPr>
        <p:spPr>
          <a:xfrm>
            <a:off x="5256818" y="5608386"/>
            <a:ext cx="2085380" cy="2085379"/>
          </a:xfrm>
          <a:prstGeom prst="donut">
            <a:avLst>
              <a:gd name="adj" fmla="val 3232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46078C-E712-46B9-BF5B-065EEC90D09B}"/>
              </a:ext>
            </a:extLst>
          </p:cNvPr>
          <p:cNvSpPr/>
          <p:nvPr/>
        </p:nvSpPr>
        <p:spPr>
          <a:xfrm>
            <a:off x="5256818" y="4492023"/>
            <a:ext cx="671528" cy="21523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BB6111-4745-BEF4-F2F3-446D4F2DF6A4}"/>
              </a:ext>
            </a:extLst>
          </p:cNvPr>
          <p:cNvSpPr txBox="1"/>
          <p:nvPr/>
        </p:nvSpPr>
        <p:spPr>
          <a:xfrm rot="10800000" flipV="1">
            <a:off x="-7584498" y="24049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4CD8F6-75CA-2419-8063-105D3A2B112A}"/>
              </a:ext>
            </a:extLst>
          </p:cNvPr>
          <p:cNvSpPr txBox="1"/>
          <p:nvPr/>
        </p:nvSpPr>
        <p:spPr>
          <a:xfrm rot="10800000" flipV="1">
            <a:off x="-6877227" y="1888579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64F297-70DA-04DD-51C4-0FCD8F64C586}"/>
              </a:ext>
            </a:extLst>
          </p:cNvPr>
          <p:cNvSpPr txBox="1"/>
          <p:nvPr/>
        </p:nvSpPr>
        <p:spPr>
          <a:xfrm rot="10800000" flipV="1">
            <a:off x="-4885877" y="47680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88657C-A5F8-7D0C-AF6B-42805455FC7F}"/>
              </a:ext>
            </a:extLst>
          </p:cNvPr>
          <p:cNvSpPr txBox="1"/>
          <p:nvPr/>
        </p:nvSpPr>
        <p:spPr>
          <a:xfrm rot="10800000" flipV="1">
            <a:off x="-4213390" y="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111E3B-1B92-4362-1638-893C0702F097}"/>
              </a:ext>
            </a:extLst>
          </p:cNvPr>
          <p:cNvSpPr txBox="1"/>
          <p:nvPr/>
        </p:nvSpPr>
        <p:spPr>
          <a:xfrm rot="10800000" flipV="1">
            <a:off x="-8361313" y="772061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98D94A-50EE-E4B5-36F0-26D3D632FF31}"/>
              </a:ext>
            </a:extLst>
          </p:cNvPr>
          <p:cNvSpPr txBox="1"/>
          <p:nvPr/>
        </p:nvSpPr>
        <p:spPr>
          <a:xfrm rot="10800000" flipV="1">
            <a:off x="-7688828" y="7210628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08251A-2C62-8E77-FBA7-7BD365DF687F}"/>
              </a:ext>
            </a:extLst>
          </p:cNvPr>
          <p:cNvSpPr txBox="1"/>
          <p:nvPr/>
        </p:nvSpPr>
        <p:spPr>
          <a:xfrm rot="10800000" flipV="1">
            <a:off x="-8256986" y="476785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1D13D30-D2E5-F21D-1234-B33966BBDF4C}"/>
              </a:ext>
            </a:extLst>
          </p:cNvPr>
          <p:cNvSpPr txBox="1"/>
          <p:nvPr/>
        </p:nvSpPr>
        <p:spPr>
          <a:xfrm rot="10800000" flipV="1">
            <a:off x="-7584499" y="429105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3CD2C72-1E1B-15A6-94CD-F4ED1F9BD3E4}"/>
              </a:ext>
            </a:extLst>
          </p:cNvPr>
          <p:cNvSpPr txBox="1"/>
          <p:nvPr/>
        </p:nvSpPr>
        <p:spPr>
          <a:xfrm rot="10800000" flipV="1">
            <a:off x="-5301492" y="1332829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9EA1B73-45A3-9C3B-5079-46917258EDBE}"/>
              </a:ext>
            </a:extLst>
          </p:cNvPr>
          <p:cNvSpPr txBox="1"/>
          <p:nvPr/>
        </p:nvSpPr>
        <p:spPr>
          <a:xfrm rot="10800000" flipV="1">
            <a:off x="-3603814" y="12856356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18C8DE3-5246-F0D2-E39E-284BD1454505}"/>
              </a:ext>
            </a:extLst>
          </p:cNvPr>
          <p:cNvSpPr txBox="1"/>
          <p:nvPr/>
        </p:nvSpPr>
        <p:spPr>
          <a:xfrm rot="10800000" flipV="1">
            <a:off x="-7355900" y="10599888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ECAF4B-846D-9744-13DE-92EB18958695}"/>
              </a:ext>
            </a:extLst>
          </p:cNvPr>
          <p:cNvSpPr txBox="1"/>
          <p:nvPr/>
        </p:nvSpPr>
        <p:spPr>
          <a:xfrm rot="10800000" flipV="1">
            <a:off x="-6683412" y="10123086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51" name="!!SlideOcean">
            <a:extLst>
              <a:ext uri="{FF2B5EF4-FFF2-40B4-BE49-F238E27FC236}">
                <a16:creationId xmlns:a16="http://schemas.microsoft.com/office/drawing/2014/main" id="{13FB8820-8460-3DE4-6979-661E9185DC53}"/>
              </a:ext>
            </a:extLst>
          </p:cNvPr>
          <p:cNvSpPr txBox="1"/>
          <p:nvPr/>
        </p:nvSpPr>
        <p:spPr>
          <a:xfrm rot="5400000">
            <a:off x="4545632" y="546696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70662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1A3FF59-E64F-DD81-0AD2-CF35175F4DEC}"/>
              </a:ext>
            </a:extLst>
          </p:cNvPr>
          <p:cNvSpPr/>
          <p:nvPr/>
        </p:nvSpPr>
        <p:spPr>
          <a:xfrm rot="20700000">
            <a:off x="10808335" y="4622532"/>
            <a:ext cx="1700784" cy="55761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B6D202-6747-23AF-AAED-0EE686D23341}"/>
              </a:ext>
            </a:extLst>
          </p:cNvPr>
          <p:cNvSpPr/>
          <p:nvPr/>
        </p:nvSpPr>
        <p:spPr>
          <a:xfrm rot="19740000">
            <a:off x="10464229" y="5352579"/>
            <a:ext cx="1700784" cy="56158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093330-348D-BEBB-6FE7-A4669CB562AD}"/>
              </a:ext>
            </a:extLst>
          </p:cNvPr>
          <p:cNvSpPr/>
          <p:nvPr/>
        </p:nvSpPr>
        <p:spPr>
          <a:xfrm rot="18840000">
            <a:off x="10258169" y="6267648"/>
            <a:ext cx="1700784" cy="54335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2A014D-39E7-846B-7B0B-8BC1D159C07A}"/>
              </a:ext>
            </a:extLst>
          </p:cNvPr>
          <p:cNvSpPr/>
          <p:nvPr/>
        </p:nvSpPr>
        <p:spPr>
          <a:xfrm rot="18000000">
            <a:off x="10236243" y="7187909"/>
            <a:ext cx="1700784" cy="5275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B8FB39-FD6C-FB0E-E82D-AC0195845047}"/>
              </a:ext>
            </a:extLst>
          </p:cNvPr>
          <p:cNvSpPr/>
          <p:nvPr/>
        </p:nvSpPr>
        <p:spPr>
          <a:xfrm rot="17100000">
            <a:off x="10380100" y="8081293"/>
            <a:ext cx="1700784" cy="4951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FE4A1E57-FC05-16ED-009A-08F12265F207}"/>
              </a:ext>
            </a:extLst>
          </p:cNvPr>
          <p:cNvSpPr/>
          <p:nvPr/>
        </p:nvSpPr>
        <p:spPr>
          <a:xfrm>
            <a:off x="11563145" y="6855578"/>
            <a:ext cx="5270500" cy="5270500"/>
          </a:xfrm>
          <a:prstGeom prst="donut">
            <a:avLst>
              <a:gd name="adj" fmla="val 3232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!!MainTitle1">
            <a:extLst>
              <a:ext uri="{FF2B5EF4-FFF2-40B4-BE49-F238E27FC236}">
                <a16:creationId xmlns:a16="http://schemas.microsoft.com/office/drawing/2014/main" id="{7F05369E-2801-7EB8-4258-397AFEEC72A6}"/>
              </a:ext>
            </a:extLst>
          </p:cNvPr>
          <p:cNvSpPr txBox="1"/>
          <p:nvPr/>
        </p:nvSpPr>
        <p:spPr>
          <a:xfrm>
            <a:off x="13397374" y="3601299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" name="!!MainTitle1">
            <a:extLst>
              <a:ext uri="{FF2B5EF4-FFF2-40B4-BE49-F238E27FC236}">
                <a16:creationId xmlns:a16="http://schemas.microsoft.com/office/drawing/2014/main" id="{880C022F-32DC-1480-2EEC-9A30820DF974}"/>
              </a:ext>
            </a:extLst>
          </p:cNvPr>
          <p:cNvSpPr txBox="1"/>
          <p:nvPr/>
        </p:nvSpPr>
        <p:spPr>
          <a:xfrm>
            <a:off x="13397374" y="4894024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4F0A7B-E37B-AA4B-D854-651FEB19BBC6}"/>
              </a:ext>
            </a:extLst>
          </p:cNvPr>
          <p:cNvSpPr txBox="1"/>
          <p:nvPr/>
        </p:nvSpPr>
        <p:spPr>
          <a:xfrm rot="10800000" flipV="1">
            <a:off x="5397711" y="395759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740A43-4510-9F4D-8B0C-855CAE360564}"/>
              </a:ext>
            </a:extLst>
          </p:cNvPr>
          <p:cNvSpPr txBox="1"/>
          <p:nvPr/>
        </p:nvSpPr>
        <p:spPr>
          <a:xfrm rot="10800000" flipV="1">
            <a:off x="6104980" y="3441180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04F5CC-A27A-F50E-BC64-D8FB67C5CA99}"/>
              </a:ext>
            </a:extLst>
          </p:cNvPr>
          <p:cNvSpPr txBox="1"/>
          <p:nvPr/>
        </p:nvSpPr>
        <p:spPr>
          <a:xfrm rot="10800000" flipV="1">
            <a:off x="8992779" y="2615134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96B4FF-90AF-A2A5-5732-096483C4AFE0}"/>
              </a:ext>
            </a:extLst>
          </p:cNvPr>
          <p:cNvSpPr txBox="1"/>
          <p:nvPr/>
        </p:nvSpPr>
        <p:spPr>
          <a:xfrm rot="10800000" flipV="1">
            <a:off x="9665266" y="2138332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3B2340-45C6-14B0-ED25-668942F4E9D2}"/>
              </a:ext>
            </a:extLst>
          </p:cNvPr>
          <p:cNvSpPr txBox="1"/>
          <p:nvPr/>
        </p:nvSpPr>
        <p:spPr>
          <a:xfrm rot="10800000" flipV="1">
            <a:off x="3160541" y="734673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E2AA4F-E1E4-B4A9-F8E5-49193CE15699}"/>
              </a:ext>
            </a:extLst>
          </p:cNvPr>
          <p:cNvSpPr txBox="1"/>
          <p:nvPr/>
        </p:nvSpPr>
        <p:spPr>
          <a:xfrm rot="10800000" flipV="1">
            <a:off x="3833024" y="6836745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746229-93BB-D5C1-B7BB-40B48997F6E0}"/>
              </a:ext>
            </a:extLst>
          </p:cNvPr>
          <p:cNvSpPr txBox="1"/>
          <p:nvPr/>
        </p:nvSpPr>
        <p:spPr>
          <a:xfrm rot="10800000" flipV="1">
            <a:off x="3811993" y="56160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087427-758D-E91C-4F9F-B334C920EF5E}"/>
              </a:ext>
            </a:extLst>
          </p:cNvPr>
          <p:cNvSpPr txBox="1"/>
          <p:nvPr/>
        </p:nvSpPr>
        <p:spPr>
          <a:xfrm rot="10800000" flipV="1">
            <a:off x="4484480" y="5139293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38A03D-EE70-111D-4048-17733F315734}"/>
              </a:ext>
            </a:extLst>
          </p:cNvPr>
          <p:cNvSpPr/>
          <p:nvPr/>
        </p:nvSpPr>
        <p:spPr>
          <a:xfrm>
            <a:off x="11563145" y="4034130"/>
            <a:ext cx="1697191" cy="54396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773C80-22F3-559C-5681-27A77DC0A99B}"/>
              </a:ext>
            </a:extLst>
          </p:cNvPr>
          <p:cNvSpPr txBox="1"/>
          <p:nvPr/>
        </p:nvSpPr>
        <p:spPr>
          <a:xfrm rot="10800000" flipV="1">
            <a:off x="4202733" y="1139092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F32ABA-0332-C2E1-898A-997C45A981B5}"/>
              </a:ext>
            </a:extLst>
          </p:cNvPr>
          <p:cNvSpPr txBox="1"/>
          <p:nvPr/>
        </p:nvSpPr>
        <p:spPr>
          <a:xfrm rot="10800000" flipV="1">
            <a:off x="5900409" y="10918990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2441A6-F83D-0C84-600D-6450FE1AA6B0}"/>
              </a:ext>
            </a:extLst>
          </p:cNvPr>
          <p:cNvSpPr txBox="1"/>
          <p:nvPr/>
        </p:nvSpPr>
        <p:spPr>
          <a:xfrm rot="10800000" flipV="1">
            <a:off x="3277906" y="9203490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061F34-B559-6B99-EAC8-C3FC74149800}"/>
              </a:ext>
            </a:extLst>
          </p:cNvPr>
          <p:cNvSpPr txBox="1"/>
          <p:nvPr/>
        </p:nvSpPr>
        <p:spPr>
          <a:xfrm rot="10800000" flipV="1">
            <a:off x="3950393" y="8726688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23" name="!!SlideOcean">
            <a:extLst>
              <a:ext uri="{FF2B5EF4-FFF2-40B4-BE49-F238E27FC236}">
                <a16:creationId xmlns:a16="http://schemas.microsoft.com/office/drawing/2014/main" id="{7202E7EB-9074-6AAA-2D61-9A48CFB05434}"/>
              </a:ext>
            </a:extLst>
          </p:cNvPr>
          <p:cNvSpPr txBox="1"/>
          <p:nvPr/>
        </p:nvSpPr>
        <p:spPr>
          <a:xfrm rot="5400000">
            <a:off x="11884228" y="503008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8E468A87-A2F9-9A67-2CB3-D3C2F30444B9}"/>
              </a:ext>
            </a:extLst>
          </p:cNvPr>
          <p:cNvSpPr txBox="1"/>
          <p:nvPr/>
        </p:nvSpPr>
        <p:spPr>
          <a:xfrm>
            <a:off x="7456498" y="5749895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B4FF99C2-FDCC-D306-DF50-8FC1A2E9BB2E}"/>
              </a:ext>
            </a:extLst>
          </p:cNvPr>
          <p:cNvSpPr txBox="1"/>
          <p:nvPr/>
        </p:nvSpPr>
        <p:spPr>
          <a:xfrm>
            <a:off x="13836771" y="5784748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B34726-1539-96F8-0CD7-B51CB51FC497}"/>
              </a:ext>
            </a:extLst>
          </p:cNvPr>
          <p:cNvSpPr/>
          <p:nvPr/>
        </p:nvSpPr>
        <p:spPr>
          <a:xfrm>
            <a:off x="5255396" y="4505234"/>
            <a:ext cx="672950" cy="220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F8033B-E278-E0BF-E813-07460AD1791F}"/>
              </a:ext>
            </a:extLst>
          </p:cNvPr>
          <p:cNvSpPr/>
          <p:nvPr/>
        </p:nvSpPr>
        <p:spPr>
          <a:xfrm>
            <a:off x="5255396" y="4497380"/>
            <a:ext cx="672950" cy="222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09AB5D-3DAE-FC8C-1A40-6C347C05DC65}"/>
              </a:ext>
            </a:extLst>
          </p:cNvPr>
          <p:cNvSpPr/>
          <p:nvPr/>
        </p:nvSpPr>
        <p:spPr>
          <a:xfrm>
            <a:off x="5255396" y="4533438"/>
            <a:ext cx="672950" cy="21498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BBAE57-9C8A-F4F3-1FA7-0F84AF583435}"/>
              </a:ext>
            </a:extLst>
          </p:cNvPr>
          <p:cNvSpPr/>
          <p:nvPr/>
        </p:nvSpPr>
        <p:spPr>
          <a:xfrm>
            <a:off x="5255396" y="4564687"/>
            <a:ext cx="672950" cy="20873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43155B-03E0-A38E-193A-6213154570F7}"/>
              </a:ext>
            </a:extLst>
          </p:cNvPr>
          <p:cNvSpPr/>
          <p:nvPr/>
        </p:nvSpPr>
        <p:spPr>
          <a:xfrm>
            <a:off x="5255396" y="4628863"/>
            <a:ext cx="672950" cy="19590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91324123-7F3D-9176-15D2-163AE54018ED}"/>
              </a:ext>
            </a:extLst>
          </p:cNvPr>
          <p:cNvSpPr/>
          <p:nvPr/>
        </p:nvSpPr>
        <p:spPr>
          <a:xfrm>
            <a:off x="5256818" y="5608386"/>
            <a:ext cx="2085380" cy="2085379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FE93C83-4F65-F0A5-97AF-8397335732CF}"/>
              </a:ext>
            </a:extLst>
          </p:cNvPr>
          <p:cNvSpPr/>
          <p:nvPr/>
        </p:nvSpPr>
        <p:spPr>
          <a:xfrm>
            <a:off x="5256818" y="4492023"/>
            <a:ext cx="671528" cy="2152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71831F-21A3-71A2-63F6-E384B36EDDBE}"/>
              </a:ext>
            </a:extLst>
          </p:cNvPr>
          <p:cNvSpPr txBox="1"/>
          <p:nvPr/>
        </p:nvSpPr>
        <p:spPr>
          <a:xfrm rot="10800000" flipV="1">
            <a:off x="-7584498" y="24049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C05B7A-8891-F7F9-6854-0B8FB123CD4E}"/>
              </a:ext>
            </a:extLst>
          </p:cNvPr>
          <p:cNvSpPr txBox="1"/>
          <p:nvPr/>
        </p:nvSpPr>
        <p:spPr>
          <a:xfrm rot="10800000" flipV="1">
            <a:off x="-6877227" y="1888579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2D351A-0073-85A2-7E16-9E35F317B2DF}"/>
              </a:ext>
            </a:extLst>
          </p:cNvPr>
          <p:cNvSpPr txBox="1"/>
          <p:nvPr/>
        </p:nvSpPr>
        <p:spPr>
          <a:xfrm rot="10800000" flipV="1">
            <a:off x="-4885877" y="47680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A5D5B7-6C10-788C-5B17-10081B2C887F}"/>
              </a:ext>
            </a:extLst>
          </p:cNvPr>
          <p:cNvSpPr txBox="1"/>
          <p:nvPr/>
        </p:nvSpPr>
        <p:spPr>
          <a:xfrm rot="10800000" flipV="1">
            <a:off x="-4213390" y="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96E675-B96C-0B09-213E-D3ADDA28755D}"/>
              </a:ext>
            </a:extLst>
          </p:cNvPr>
          <p:cNvSpPr txBox="1"/>
          <p:nvPr/>
        </p:nvSpPr>
        <p:spPr>
          <a:xfrm rot="10800000" flipV="1">
            <a:off x="-8361313" y="772061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CBB7E6-51D3-7EAC-D9D1-358FCC02DCC1}"/>
              </a:ext>
            </a:extLst>
          </p:cNvPr>
          <p:cNvSpPr txBox="1"/>
          <p:nvPr/>
        </p:nvSpPr>
        <p:spPr>
          <a:xfrm rot="10800000" flipV="1">
            <a:off x="-7688828" y="7210628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571401-C4E3-68DF-DEB1-27ED0EB578E4}"/>
              </a:ext>
            </a:extLst>
          </p:cNvPr>
          <p:cNvSpPr txBox="1"/>
          <p:nvPr/>
        </p:nvSpPr>
        <p:spPr>
          <a:xfrm rot="10800000" flipV="1">
            <a:off x="-8256986" y="476785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B93CD5-7391-9474-BDA5-9C3878A850C9}"/>
              </a:ext>
            </a:extLst>
          </p:cNvPr>
          <p:cNvSpPr txBox="1"/>
          <p:nvPr/>
        </p:nvSpPr>
        <p:spPr>
          <a:xfrm rot="10800000" flipV="1">
            <a:off x="-7584499" y="429105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D12B22-B2CC-1392-FC40-D26ED429B3DE}"/>
              </a:ext>
            </a:extLst>
          </p:cNvPr>
          <p:cNvSpPr txBox="1"/>
          <p:nvPr/>
        </p:nvSpPr>
        <p:spPr>
          <a:xfrm rot="10800000" flipV="1">
            <a:off x="-5301492" y="1332829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3DA8A8-FD87-8ABC-92DB-FEBF7EAF967F}"/>
              </a:ext>
            </a:extLst>
          </p:cNvPr>
          <p:cNvSpPr txBox="1"/>
          <p:nvPr/>
        </p:nvSpPr>
        <p:spPr>
          <a:xfrm rot="10800000" flipV="1">
            <a:off x="-3603814" y="12856356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A6CA4D-5A9B-AA3C-A6D3-2557DFA2900A}"/>
              </a:ext>
            </a:extLst>
          </p:cNvPr>
          <p:cNvSpPr txBox="1"/>
          <p:nvPr/>
        </p:nvSpPr>
        <p:spPr>
          <a:xfrm rot="10800000" flipV="1">
            <a:off x="-7355900" y="10599888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2C1DF3-4256-2488-0B29-B4C5663A0229}"/>
              </a:ext>
            </a:extLst>
          </p:cNvPr>
          <p:cNvSpPr txBox="1"/>
          <p:nvPr/>
        </p:nvSpPr>
        <p:spPr>
          <a:xfrm rot="10800000" flipV="1">
            <a:off x="-6683412" y="10123086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23" name="!!SlideOcean">
            <a:extLst>
              <a:ext uri="{FF2B5EF4-FFF2-40B4-BE49-F238E27FC236}">
                <a16:creationId xmlns:a16="http://schemas.microsoft.com/office/drawing/2014/main" id="{9E26D50E-711E-CC8A-968D-2707AB8B6821}"/>
              </a:ext>
            </a:extLst>
          </p:cNvPr>
          <p:cNvSpPr txBox="1"/>
          <p:nvPr/>
        </p:nvSpPr>
        <p:spPr>
          <a:xfrm rot="5400000">
            <a:off x="4545632" y="546696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739542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E848144-6FCA-BD12-AFDC-7B4001950B8F}"/>
              </a:ext>
            </a:extLst>
          </p:cNvPr>
          <p:cNvSpPr/>
          <p:nvPr/>
        </p:nvSpPr>
        <p:spPr>
          <a:xfrm rot="20700000">
            <a:off x="10808335" y="4622532"/>
            <a:ext cx="1700784" cy="55761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856CF7-F54D-CB9E-3889-09EFC18D38E2}"/>
              </a:ext>
            </a:extLst>
          </p:cNvPr>
          <p:cNvSpPr/>
          <p:nvPr/>
        </p:nvSpPr>
        <p:spPr>
          <a:xfrm rot="19740000">
            <a:off x="10464229" y="5352579"/>
            <a:ext cx="1700784" cy="561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46BA6-2BDC-734C-34F9-4615FE95EB9F}"/>
              </a:ext>
            </a:extLst>
          </p:cNvPr>
          <p:cNvSpPr/>
          <p:nvPr/>
        </p:nvSpPr>
        <p:spPr>
          <a:xfrm rot="18840000">
            <a:off x="10258169" y="6267648"/>
            <a:ext cx="1700784" cy="54335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03CBFE-EF26-017D-EB93-4A61A64B006D}"/>
              </a:ext>
            </a:extLst>
          </p:cNvPr>
          <p:cNvSpPr/>
          <p:nvPr/>
        </p:nvSpPr>
        <p:spPr>
          <a:xfrm rot="18000000">
            <a:off x="10236243" y="7187909"/>
            <a:ext cx="1700784" cy="5275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533B40-AED3-BAC0-03A1-9D2B76ACC473}"/>
              </a:ext>
            </a:extLst>
          </p:cNvPr>
          <p:cNvSpPr/>
          <p:nvPr/>
        </p:nvSpPr>
        <p:spPr>
          <a:xfrm rot="17100000">
            <a:off x="10380100" y="8081293"/>
            <a:ext cx="1700784" cy="4951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97BB9395-9371-84A4-F1F3-E20757DF0C34}"/>
              </a:ext>
            </a:extLst>
          </p:cNvPr>
          <p:cNvSpPr/>
          <p:nvPr/>
        </p:nvSpPr>
        <p:spPr>
          <a:xfrm>
            <a:off x="11563145" y="6855578"/>
            <a:ext cx="5270500" cy="5270500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!!MainTitle1">
            <a:extLst>
              <a:ext uri="{FF2B5EF4-FFF2-40B4-BE49-F238E27FC236}">
                <a16:creationId xmlns:a16="http://schemas.microsoft.com/office/drawing/2014/main" id="{C1F12461-0E1D-1ECE-CDD4-6537E4C52853}"/>
              </a:ext>
            </a:extLst>
          </p:cNvPr>
          <p:cNvSpPr txBox="1"/>
          <p:nvPr/>
        </p:nvSpPr>
        <p:spPr>
          <a:xfrm>
            <a:off x="13397374" y="3601299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" name="!!MainTitle1">
            <a:extLst>
              <a:ext uri="{FF2B5EF4-FFF2-40B4-BE49-F238E27FC236}">
                <a16:creationId xmlns:a16="http://schemas.microsoft.com/office/drawing/2014/main" id="{0EB93943-2CB2-A9D0-95B0-B7BAEE1B7036}"/>
              </a:ext>
            </a:extLst>
          </p:cNvPr>
          <p:cNvSpPr txBox="1"/>
          <p:nvPr/>
        </p:nvSpPr>
        <p:spPr>
          <a:xfrm>
            <a:off x="13397374" y="4894024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C8DF5D-32B0-ADC9-2482-F6BAEC6B604B}"/>
              </a:ext>
            </a:extLst>
          </p:cNvPr>
          <p:cNvSpPr txBox="1"/>
          <p:nvPr/>
        </p:nvSpPr>
        <p:spPr>
          <a:xfrm rot="10800000" flipV="1">
            <a:off x="5397711" y="395759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E07273-8F6D-C9A9-4D87-E1E1DDC8AEA8}"/>
              </a:ext>
            </a:extLst>
          </p:cNvPr>
          <p:cNvSpPr txBox="1"/>
          <p:nvPr/>
        </p:nvSpPr>
        <p:spPr>
          <a:xfrm rot="10800000" flipV="1">
            <a:off x="6104980" y="3441180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FF7D58-9161-D8FF-8950-6B3E05F3CC3D}"/>
              </a:ext>
            </a:extLst>
          </p:cNvPr>
          <p:cNvSpPr txBox="1"/>
          <p:nvPr/>
        </p:nvSpPr>
        <p:spPr>
          <a:xfrm rot="10800000" flipV="1">
            <a:off x="8992779" y="2615134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C1FF2B-F102-216E-8047-284D59B8C03C}"/>
              </a:ext>
            </a:extLst>
          </p:cNvPr>
          <p:cNvSpPr txBox="1"/>
          <p:nvPr/>
        </p:nvSpPr>
        <p:spPr>
          <a:xfrm rot="10800000" flipV="1">
            <a:off x="9665266" y="2138332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A35964-0AE3-E9B6-255D-6D948C7370D0}"/>
              </a:ext>
            </a:extLst>
          </p:cNvPr>
          <p:cNvSpPr txBox="1"/>
          <p:nvPr/>
        </p:nvSpPr>
        <p:spPr>
          <a:xfrm rot="10800000" flipV="1">
            <a:off x="3160541" y="734673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097F7E-AD84-CEF6-AE4E-68C88198B35F}"/>
              </a:ext>
            </a:extLst>
          </p:cNvPr>
          <p:cNvSpPr txBox="1"/>
          <p:nvPr/>
        </p:nvSpPr>
        <p:spPr>
          <a:xfrm rot="10800000" flipV="1">
            <a:off x="3833024" y="6836745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79F2E9-E08F-3BAF-095A-5C49251052AF}"/>
              </a:ext>
            </a:extLst>
          </p:cNvPr>
          <p:cNvSpPr txBox="1"/>
          <p:nvPr/>
        </p:nvSpPr>
        <p:spPr>
          <a:xfrm rot="10800000" flipV="1">
            <a:off x="3811993" y="56160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1AE43E-B88E-3891-5032-05D3A8C40F88}"/>
              </a:ext>
            </a:extLst>
          </p:cNvPr>
          <p:cNvSpPr txBox="1"/>
          <p:nvPr/>
        </p:nvSpPr>
        <p:spPr>
          <a:xfrm rot="10800000" flipV="1">
            <a:off x="4484480" y="5139293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385C2E-A8FB-854A-A79A-26B5A8522A87}"/>
              </a:ext>
            </a:extLst>
          </p:cNvPr>
          <p:cNvSpPr/>
          <p:nvPr/>
        </p:nvSpPr>
        <p:spPr>
          <a:xfrm>
            <a:off x="11563145" y="4034130"/>
            <a:ext cx="1697191" cy="54396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AA11CA-0415-9FF7-E46A-CCA60676F56A}"/>
              </a:ext>
            </a:extLst>
          </p:cNvPr>
          <p:cNvSpPr txBox="1"/>
          <p:nvPr/>
        </p:nvSpPr>
        <p:spPr>
          <a:xfrm rot="10800000" flipV="1">
            <a:off x="4202733" y="1139092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4E49B0-B085-5064-0BE4-BB1DDF228B46}"/>
              </a:ext>
            </a:extLst>
          </p:cNvPr>
          <p:cNvSpPr txBox="1"/>
          <p:nvPr/>
        </p:nvSpPr>
        <p:spPr>
          <a:xfrm rot="10800000" flipV="1">
            <a:off x="5900409" y="10918990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83EAEE-B234-3A3E-38CA-21ADD0FA6E54}"/>
              </a:ext>
            </a:extLst>
          </p:cNvPr>
          <p:cNvSpPr txBox="1"/>
          <p:nvPr/>
        </p:nvSpPr>
        <p:spPr>
          <a:xfrm rot="10800000" flipV="1">
            <a:off x="3277906" y="9203490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6202E97-A296-5F42-204D-368156DDC4DF}"/>
              </a:ext>
            </a:extLst>
          </p:cNvPr>
          <p:cNvSpPr txBox="1"/>
          <p:nvPr/>
        </p:nvSpPr>
        <p:spPr>
          <a:xfrm rot="10800000" flipV="1">
            <a:off x="3950393" y="8726688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23" name="!!SlideOcean">
            <a:extLst>
              <a:ext uri="{FF2B5EF4-FFF2-40B4-BE49-F238E27FC236}">
                <a16:creationId xmlns:a16="http://schemas.microsoft.com/office/drawing/2014/main" id="{7D488AA8-FAC6-62CA-7EB4-6E058DD283C0}"/>
              </a:ext>
            </a:extLst>
          </p:cNvPr>
          <p:cNvSpPr txBox="1"/>
          <p:nvPr/>
        </p:nvSpPr>
        <p:spPr>
          <a:xfrm rot="5400000">
            <a:off x="11884228" y="503008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505451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20B618B2-8E32-B76B-6EB8-1350CDABF972}"/>
              </a:ext>
            </a:extLst>
          </p:cNvPr>
          <p:cNvSpPr txBox="1"/>
          <p:nvPr/>
        </p:nvSpPr>
        <p:spPr>
          <a:xfrm>
            <a:off x="7456498" y="5749895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F8B2844B-C372-6D56-AF9E-5F6F7D3EBFB3}"/>
              </a:ext>
            </a:extLst>
          </p:cNvPr>
          <p:cNvSpPr txBox="1"/>
          <p:nvPr/>
        </p:nvSpPr>
        <p:spPr>
          <a:xfrm>
            <a:off x="13836771" y="5784748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65FC2D-45D5-B6DC-5CC1-778A31CE7DDD}"/>
              </a:ext>
            </a:extLst>
          </p:cNvPr>
          <p:cNvSpPr/>
          <p:nvPr/>
        </p:nvSpPr>
        <p:spPr>
          <a:xfrm>
            <a:off x="5255396" y="4505234"/>
            <a:ext cx="672950" cy="220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9DB343-076E-2D9B-3CCB-5C2DF26733FD}"/>
              </a:ext>
            </a:extLst>
          </p:cNvPr>
          <p:cNvSpPr/>
          <p:nvPr/>
        </p:nvSpPr>
        <p:spPr>
          <a:xfrm>
            <a:off x="5255396" y="4497380"/>
            <a:ext cx="672950" cy="222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C281E3-305A-76E6-2DD8-A566466D1AE0}"/>
              </a:ext>
            </a:extLst>
          </p:cNvPr>
          <p:cNvSpPr/>
          <p:nvPr/>
        </p:nvSpPr>
        <p:spPr>
          <a:xfrm>
            <a:off x="5255396" y="4533438"/>
            <a:ext cx="672950" cy="21498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9D571E-8DDF-288A-666D-C7EA71DD962E}"/>
              </a:ext>
            </a:extLst>
          </p:cNvPr>
          <p:cNvSpPr/>
          <p:nvPr/>
        </p:nvSpPr>
        <p:spPr>
          <a:xfrm>
            <a:off x="5255396" y="4564687"/>
            <a:ext cx="672950" cy="20873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870AB0-C8DB-70AE-43CD-460896152F2E}"/>
              </a:ext>
            </a:extLst>
          </p:cNvPr>
          <p:cNvSpPr/>
          <p:nvPr/>
        </p:nvSpPr>
        <p:spPr>
          <a:xfrm>
            <a:off x="5255396" y="4628863"/>
            <a:ext cx="672950" cy="19590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CD140374-D02D-1960-576A-E60FB225B031}"/>
              </a:ext>
            </a:extLst>
          </p:cNvPr>
          <p:cNvSpPr/>
          <p:nvPr/>
        </p:nvSpPr>
        <p:spPr>
          <a:xfrm>
            <a:off x="5256818" y="5608386"/>
            <a:ext cx="2085380" cy="2085379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47A050-DE83-13AB-D22C-931D4D45DF3B}"/>
              </a:ext>
            </a:extLst>
          </p:cNvPr>
          <p:cNvSpPr/>
          <p:nvPr/>
        </p:nvSpPr>
        <p:spPr>
          <a:xfrm>
            <a:off x="5256818" y="4492023"/>
            <a:ext cx="671528" cy="2152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7E5617-795C-3CFD-B8E7-4487A3A10A05}"/>
              </a:ext>
            </a:extLst>
          </p:cNvPr>
          <p:cNvSpPr txBox="1"/>
          <p:nvPr/>
        </p:nvSpPr>
        <p:spPr>
          <a:xfrm rot="10800000" flipV="1">
            <a:off x="-7584498" y="24049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0E3C93-4428-8568-902F-CF975CEFCD5E}"/>
              </a:ext>
            </a:extLst>
          </p:cNvPr>
          <p:cNvSpPr txBox="1"/>
          <p:nvPr/>
        </p:nvSpPr>
        <p:spPr>
          <a:xfrm rot="10800000" flipV="1">
            <a:off x="-6877227" y="1888579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B6E411-8D33-4116-F4B9-6F0D955AC188}"/>
              </a:ext>
            </a:extLst>
          </p:cNvPr>
          <p:cNvSpPr txBox="1"/>
          <p:nvPr/>
        </p:nvSpPr>
        <p:spPr>
          <a:xfrm rot="10800000" flipV="1">
            <a:off x="-4885877" y="47680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73546B-1AF1-E64F-F4BF-FC970604BBC0}"/>
              </a:ext>
            </a:extLst>
          </p:cNvPr>
          <p:cNvSpPr txBox="1"/>
          <p:nvPr/>
        </p:nvSpPr>
        <p:spPr>
          <a:xfrm rot="10800000" flipV="1">
            <a:off x="-4213390" y="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32BFC7-8E43-D248-EE4B-607CAF888586}"/>
              </a:ext>
            </a:extLst>
          </p:cNvPr>
          <p:cNvSpPr txBox="1"/>
          <p:nvPr/>
        </p:nvSpPr>
        <p:spPr>
          <a:xfrm rot="10800000" flipV="1">
            <a:off x="-8361313" y="772061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42B2A4-7047-2437-5723-D3A55CB2E3BD}"/>
              </a:ext>
            </a:extLst>
          </p:cNvPr>
          <p:cNvSpPr txBox="1"/>
          <p:nvPr/>
        </p:nvSpPr>
        <p:spPr>
          <a:xfrm rot="10800000" flipV="1">
            <a:off x="-7688828" y="7210628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43EBC8-0270-22B9-28CA-AA6191484A79}"/>
              </a:ext>
            </a:extLst>
          </p:cNvPr>
          <p:cNvSpPr txBox="1"/>
          <p:nvPr/>
        </p:nvSpPr>
        <p:spPr>
          <a:xfrm rot="10800000" flipV="1">
            <a:off x="-8256986" y="476785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3BDB83-67EF-FF39-CA6E-261F8BBD7E9B}"/>
              </a:ext>
            </a:extLst>
          </p:cNvPr>
          <p:cNvSpPr txBox="1"/>
          <p:nvPr/>
        </p:nvSpPr>
        <p:spPr>
          <a:xfrm rot="10800000" flipV="1">
            <a:off x="-7584499" y="429105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648E97-0320-0291-4A57-D02E6E269859}"/>
              </a:ext>
            </a:extLst>
          </p:cNvPr>
          <p:cNvSpPr txBox="1"/>
          <p:nvPr/>
        </p:nvSpPr>
        <p:spPr>
          <a:xfrm rot="10800000" flipV="1">
            <a:off x="-5301492" y="1332829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3E3DBA-6F8A-90A4-7CE8-9333E92DC779}"/>
              </a:ext>
            </a:extLst>
          </p:cNvPr>
          <p:cNvSpPr txBox="1"/>
          <p:nvPr/>
        </p:nvSpPr>
        <p:spPr>
          <a:xfrm rot="10800000" flipV="1">
            <a:off x="-3603814" y="12856356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B7927FE-B1AF-A5EC-6BFD-E6C33A592EE4}"/>
              </a:ext>
            </a:extLst>
          </p:cNvPr>
          <p:cNvSpPr txBox="1"/>
          <p:nvPr/>
        </p:nvSpPr>
        <p:spPr>
          <a:xfrm rot="10800000" flipV="1">
            <a:off x="-7355900" y="10599888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E439E8F-C16A-6630-FEF7-B957DFE604E8}"/>
              </a:ext>
            </a:extLst>
          </p:cNvPr>
          <p:cNvSpPr txBox="1"/>
          <p:nvPr/>
        </p:nvSpPr>
        <p:spPr>
          <a:xfrm rot="10800000" flipV="1">
            <a:off x="-6683412" y="10123086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51" name="!!SlideOcean">
            <a:extLst>
              <a:ext uri="{FF2B5EF4-FFF2-40B4-BE49-F238E27FC236}">
                <a16:creationId xmlns:a16="http://schemas.microsoft.com/office/drawing/2014/main" id="{E602EA77-398A-0713-526E-633C2FA766A9}"/>
              </a:ext>
            </a:extLst>
          </p:cNvPr>
          <p:cNvSpPr txBox="1"/>
          <p:nvPr/>
        </p:nvSpPr>
        <p:spPr>
          <a:xfrm rot="5400000">
            <a:off x="4545632" y="546696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7374355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3B7E44C-00CF-31BE-31F0-5FBA222896AD}"/>
              </a:ext>
            </a:extLst>
          </p:cNvPr>
          <p:cNvSpPr/>
          <p:nvPr/>
        </p:nvSpPr>
        <p:spPr>
          <a:xfrm rot="20700000">
            <a:off x="10808335" y="4622532"/>
            <a:ext cx="1700784" cy="55761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A0BBADA-CD0F-4A85-8610-1654960B23AB}"/>
              </a:ext>
            </a:extLst>
          </p:cNvPr>
          <p:cNvSpPr/>
          <p:nvPr/>
        </p:nvSpPr>
        <p:spPr>
          <a:xfrm rot="19740000">
            <a:off x="10464229" y="5352579"/>
            <a:ext cx="1700784" cy="561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D66EEA8-AB5E-B948-16F0-F9FE5617BE7C}"/>
              </a:ext>
            </a:extLst>
          </p:cNvPr>
          <p:cNvSpPr/>
          <p:nvPr/>
        </p:nvSpPr>
        <p:spPr>
          <a:xfrm rot="18840000">
            <a:off x="10258169" y="6267648"/>
            <a:ext cx="1700784" cy="54335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E3D8361-326D-785C-3964-0DF7656B3723}"/>
              </a:ext>
            </a:extLst>
          </p:cNvPr>
          <p:cNvSpPr/>
          <p:nvPr/>
        </p:nvSpPr>
        <p:spPr>
          <a:xfrm rot="18000000">
            <a:off x="10236243" y="7187909"/>
            <a:ext cx="1700784" cy="5275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97FCFA-5136-AAEB-9698-68A444375202}"/>
              </a:ext>
            </a:extLst>
          </p:cNvPr>
          <p:cNvSpPr/>
          <p:nvPr/>
        </p:nvSpPr>
        <p:spPr>
          <a:xfrm rot="17100000">
            <a:off x="10380100" y="8081293"/>
            <a:ext cx="1700784" cy="4951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202F18D8-EBCE-0C1F-1AEF-FA32B93A6AF1}"/>
              </a:ext>
            </a:extLst>
          </p:cNvPr>
          <p:cNvSpPr/>
          <p:nvPr/>
        </p:nvSpPr>
        <p:spPr>
          <a:xfrm>
            <a:off x="11563145" y="6855578"/>
            <a:ext cx="5270500" cy="5270500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!!MainTitle1">
            <a:extLst>
              <a:ext uri="{FF2B5EF4-FFF2-40B4-BE49-F238E27FC236}">
                <a16:creationId xmlns:a16="http://schemas.microsoft.com/office/drawing/2014/main" id="{EAF1604E-4FF9-B7E6-A7B4-B28F4D7544EB}"/>
              </a:ext>
            </a:extLst>
          </p:cNvPr>
          <p:cNvSpPr txBox="1"/>
          <p:nvPr/>
        </p:nvSpPr>
        <p:spPr>
          <a:xfrm>
            <a:off x="13397374" y="3601299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!!MainTitle1">
            <a:extLst>
              <a:ext uri="{FF2B5EF4-FFF2-40B4-BE49-F238E27FC236}">
                <a16:creationId xmlns:a16="http://schemas.microsoft.com/office/drawing/2014/main" id="{287F8A72-9BA8-8330-5F0C-6F86909D31CA}"/>
              </a:ext>
            </a:extLst>
          </p:cNvPr>
          <p:cNvSpPr txBox="1"/>
          <p:nvPr/>
        </p:nvSpPr>
        <p:spPr>
          <a:xfrm>
            <a:off x="13397374" y="4894024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313743-D1B7-1D8D-199B-94BDA937368E}"/>
              </a:ext>
            </a:extLst>
          </p:cNvPr>
          <p:cNvSpPr txBox="1"/>
          <p:nvPr/>
        </p:nvSpPr>
        <p:spPr>
          <a:xfrm rot="10800000" flipV="1">
            <a:off x="5397711" y="395759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Đổi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mới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liên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tục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phát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triển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sản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phẩm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và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giải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pháp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mới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endParaRPr lang="vi-VN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B2F3C08-C8B2-9BC4-25B4-A5878C06A23E}"/>
              </a:ext>
            </a:extLst>
          </p:cNvPr>
          <p:cNvSpPr txBox="1"/>
          <p:nvPr/>
        </p:nvSpPr>
        <p:spPr>
          <a:xfrm rot="10800000" flipV="1">
            <a:off x="6104980" y="3441180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INNOVATION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C2B22AE-14BA-EB2C-AEB7-CD842794D5C8}"/>
              </a:ext>
            </a:extLst>
          </p:cNvPr>
          <p:cNvSpPr txBox="1"/>
          <p:nvPr/>
        </p:nvSpPr>
        <p:spPr>
          <a:xfrm rot="10800000" flipV="1">
            <a:off x="8992779" y="2615134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Hiểu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khách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hàng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đáp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ứng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nhu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cầu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và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tạo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giá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trị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endParaRPr lang="vi-VN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045FC20-538A-D4FB-5EA0-5BCB46261267}"/>
              </a:ext>
            </a:extLst>
          </p:cNvPr>
          <p:cNvSpPr txBox="1"/>
          <p:nvPr/>
        </p:nvSpPr>
        <p:spPr>
          <a:xfrm rot="10800000" flipV="1">
            <a:off x="9665266" y="2138332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CUSTOMER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804CC7C-8589-DCB4-ED52-68BE0B891987}"/>
              </a:ext>
            </a:extLst>
          </p:cNvPr>
          <p:cNvSpPr txBox="1"/>
          <p:nvPr/>
        </p:nvSpPr>
        <p:spPr>
          <a:xfrm rot="10800000" flipV="1">
            <a:off x="3160541" y="734673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9531E0-0E6E-C9DD-7A0F-D748F5819C71}"/>
              </a:ext>
            </a:extLst>
          </p:cNvPr>
          <p:cNvSpPr txBox="1"/>
          <p:nvPr/>
        </p:nvSpPr>
        <p:spPr>
          <a:xfrm rot="10800000" flipV="1">
            <a:off x="3833024" y="6836745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FINANCE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FB060DC-A2B8-A7B0-507A-8DCF0FE980EC}"/>
              </a:ext>
            </a:extLst>
          </p:cNvPr>
          <p:cNvSpPr txBox="1"/>
          <p:nvPr/>
        </p:nvSpPr>
        <p:spPr>
          <a:xfrm rot="10800000" flipV="1">
            <a:off x="3811993" y="56160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Nâng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cao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hiệu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quả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tinh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gọn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quy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trình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và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giảm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lãng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phí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endParaRPr lang="vi-VN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940D82-7F51-E260-70EA-EE2FD4BDFD77}"/>
              </a:ext>
            </a:extLst>
          </p:cNvPr>
          <p:cNvSpPr txBox="1"/>
          <p:nvPr/>
        </p:nvSpPr>
        <p:spPr>
          <a:xfrm rot="10800000" flipV="1">
            <a:off x="4484480" y="5139293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OPERATIONS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6388BE6-4406-CDCD-21E8-B859D91BE2C7}"/>
              </a:ext>
            </a:extLst>
          </p:cNvPr>
          <p:cNvSpPr/>
          <p:nvPr/>
        </p:nvSpPr>
        <p:spPr>
          <a:xfrm>
            <a:off x="11563145" y="4034130"/>
            <a:ext cx="1697191" cy="54396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40C197-1C44-BF17-96E9-8825CA82862C}"/>
              </a:ext>
            </a:extLst>
          </p:cNvPr>
          <p:cNvSpPr txBox="1"/>
          <p:nvPr/>
        </p:nvSpPr>
        <p:spPr>
          <a:xfrm rot="10800000" flipV="1">
            <a:off x="4202733" y="11390926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0CF942E-459A-CDFE-CDAB-FC16915C23FF}"/>
              </a:ext>
            </a:extLst>
          </p:cNvPr>
          <p:cNvSpPr txBox="1"/>
          <p:nvPr/>
        </p:nvSpPr>
        <p:spPr>
          <a:xfrm rot="10800000" flipV="1">
            <a:off x="5900409" y="10918990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GROWTH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503834E-343C-1FA1-3C83-FA78860C81F6}"/>
              </a:ext>
            </a:extLst>
          </p:cNvPr>
          <p:cNvSpPr txBox="1"/>
          <p:nvPr/>
        </p:nvSpPr>
        <p:spPr>
          <a:xfrm rot="10800000" flipV="1">
            <a:off x="3277906" y="9203490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Phát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triển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nhân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sự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xây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dựng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văn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hoá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và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khuyến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khích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hiệu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suất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endParaRPr lang="vi-VN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6F615BD-C55D-BDDE-3868-E15A480FF6D9}"/>
              </a:ext>
            </a:extLst>
          </p:cNvPr>
          <p:cNvSpPr txBox="1"/>
          <p:nvPr/>
        </p:nvSpPr>
        <p:spPr>
          <a:xfrm rot="10800000" flipV="1">
            <a:off x="3950393" y="8726688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PEOPLE</a:t>
            </a:r>
          </a:p>
        </p:txBody>
      </p:sp>
      <p:sp>
        <p:nvSpPr>
          <p:cNvPr id="51" name="!!SlideOcean">
            <a:extLst>
              <a:ext uri="{FF2B5EF4-FFF2-40B4-BE49-F238E27FC236}">
                <a16:creationId xmlns:a16="http://schemas.microsoft.com/office/drawing/2014/main" id="{7FF5D76E-2708-F577-792A-C30634E5164D}"/>
              </a:ext>
            </a:extLst>
          </p:cNvPr>
          <p:cNvSpPr txBox="1"/>
          <p:nvPr/>
        </p:nvSpPr>
        <p:spPr>
          <a:xfrm rot="5400000">
            <a:off x="11884228" y="503008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267753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65181C4E-AFDA-7606-4C38-45AA0A003EC0}"/>
              </a:ext>
            </a:extLst>
          </p:cNvPr>
          <p:cNvSpPr txBox="1"/>
          <p:nvPr/>
        </p:nvSpPr>
        <p:spPr>
          <a:xfrm>
            <a:off x="7456498" y="5749895"/>
            <a:ext cx="638027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USINESS</a:t>
            </a:r>
            <a:endParaRPr kumimoji="0" lang="en-US" sz="12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E6DA96B7-E0A2-C5A3-FC45-5B1AB3B62517}"/>
              </a:ext>
            </a:extLst>
          </p:cNvPr>
          <p:cNvSpPr txBox="1"/>
          <p:nvPr/>
        </p:nvSpPr>
        <p:spPr>
          <a:xfrm>
            <a:off x="13836771" y="5784748"/>
            <a:ext cx="5291833" cy="193899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FOCUS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C778FE-DC45-8A5D-950B-9D6928A24410}"/>
              </a:ext>
            </a:extLst>
          </p:cNvPr>
          <p:cNvSpPr/>
          <p:nvPr/>
        </p:nvSpPr>
        <p:spPr>
          <a:xfrm>
            <a:off x="5255396" y="4505234"/>
            <a:ext cx="672950" cy="220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28D67C-A1C3-32FE-EAD2-F9250746B6E0}"/>
              </a:ext>
            </a:extLst>
          </p:cNvPr>
          <p:cNvSpPr/>
          <p:nvPr/>
        </p:nvSpPr>
        <p:spPr>
          <a:xfrm>
            <a:off x="5255396" y="4497380"/>
            <a:ext cx="672950" cy="222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2D194C-1C44-434F-F6BE-9781DEB350AD}"/>
              </a:ext>
            </a:extLst>
          </p:cNvPr>
          <p:cNvSpPr/>
          <p:nvPr/>
        </p:nvSpPr>
        <p:spPr>
          <a:xfrm>
            <a:off x="5255396" y="4533438"/>
            <a:ext cx="672950" cy="21498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46796B-A0C2-CA04-D046-0B38139D50D3}"/>
              </a:ext>
            </a:extLst>
          </p:cNvPr>
          <p:cNvSpPr/>
          <p:nvPr/>
        </p:nvSpPr>
        <p:spPr>
          <a:xfrm>
            <a:off x="5255396" y="4564687"/>
            <a:ext cx="672950" cy="20873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62ED31-FDCD-E921-115F-A2FB628C1859}"/>
              </a:ext>
            </a:extLst>
          </p:cNvPr>
          <p:cNvSpPr/>
          <p:nvPr/>
        </p:nvSpPr>
        <p:spPr>
          <a:xfrm>
            <a:off x="5255396" y="4628863"/>
            <a:ext cx="672950" cy="19590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13B46FB6-A8B7-0B39-2695-25B2332B41FD}"/>
              </a:ext>
            </a:extLst>
          </p:cNvPr>
          <p:cNvSpPr/>
          <p:nvPr/>
        </p:nvSpPr>
        <p:spPr>
          <a:xfrm>
            <a:off x="5256818" y="5608386"/>
            <a:ext cx="2085380" cy="2085379"/>
          </a:xfrm>
          <a:prstGeom prst="donut">
            <a:avLst>
              <a:gd name="adj" fmla="val 3232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5E4F1E-ED95-BC68-BD67-258B805775C2}"/>
              </a:ext>
            </a:extLst>
          </p:cNvPr>
          <p:cNvSpPr/>
          <p:nvPr/>
        </p:nvSpPr>
        <p:spPr>
          <a:xfrm>
            <a:off x="5256818" y="4492023"/>
            <a:ext cx="671528" cy="2152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442E0A-47A4-0908-6662-6F402DF4B363}"/>
              </a:ext>
            </a:extLst>
          </p:cNvPr>
          <p:cNvSpPr txBox="1"/>
          <p:nvPr/>
        </p:nvSpPr>
        <p:spPr>
          <a:xfrm rot="10800000" flipV="1">
            <a:off x="-7584498" y="240499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Đổi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tục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sản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phẩm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mới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69A132-3C94-4C31-4298-C8D4852B5877}"/>
              </a:ext>
            </a:extLst>
          </p:cNvPr>
          <p:cNvSpPr txBox="1"/>
          <p:nvPr/>
        </p:nvSpPr>
        <p:spPr>
          <a:xfrm rot="10800000" flipV="1">
            <a:off x="-6877227" y="1888579"/>
            <a:ext cx="3560286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F51D25-D6BE-FCB1-1B8D-BFDA89DE4882}"/>
              </a:ext>
            </a:extLst>
          </p:cNvPr>
          <p:cNvSpPr txBox="1"/>
          <p:nvPr/>
        </p:nvSpPr>
        <p:spPr>
          <a:xfrm rot="10800000" flipV="1">
            <a:off x="-4885877" y="47680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Hiểu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đáp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ứng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cầu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tạo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A24BA4-AEC2-BA09-41B2-FDB51513CDE5}"/>
              </a:ext>
            </a:extLst>
          </p:cNvPr>
          <p:cNvSpPr txBox="1"/>
          <p:nvPr/>
        </p:nvSpPr>
        <p:spPr>
          <a:xfrm rot="10800000" flipV="1">
            <a:off x="-4213390" y="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94965D-4C7F-7220-6D8B-1B2557B463D6}"/>
              </a:ext>
            </a:extLst>
          </p:cNvPr>
          <p:cNvSpPr txBox="1"/>
          <p:nvPr/>
        </p:nvSpPr>
        <p:spPr>
          <a:xfrm rot="10800000" flipV="1">
            <a:off x="-8361313" y="7720615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Quản lý tài chính, kiểm soát chi phí và tối ưu lợi nhuận.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3880BA-7DAD-945E-2EDB-FF698F83A252}"/>
              </a:ext>
            </a:extLst>
          </p:cNvPr>
          <p:cNvSpPr txBox="1"/>
          <p:nvPr/>
        </p:nvSpPr>
        <p:spPr>
          <a:xfrm rot="10800000" flipV="1">
            <a:off x="-7688828" y="7210628"/>
            <a:ext cx="3595072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FINANCE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B606BB-D5ED-B09B-4FDE-5EA80C0BB6DF}"/>
              </a:ext>
            </a:extLst>
          </p:cNvPr>
          <p:cNvSpPr txBox="1"/>
          <p:nvPr/>
        </p:nvSpPr>
        <p:spPr>
          <a:xfrm rot="10800000" flipV="1">
            <a:off x="-8256986" y="476785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Nâng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cao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quả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gọn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trình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lãng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phí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157506-1520-18B9-E0D9-288FF21F0B7E}"/>
              </a:ext>
            </a:extLst>
          </p:cNvPr>
          <p:cNvSpPr txBox="1"/>
          <p:nvPr/>
        </p:nvSpPr>
        <p:spPr>
          <a:xfrm rot="10800000" flipV="1">
            <a:off x="-7584499" y="4291050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OPERATIONS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953841-3442-3A50-C037-FE25E06AD0A4}"/>
              </a:ext>
            </a:extLst>
          </p:cNvPr>
          <p:cNvSpPr txBox="1"/>
          <p:nvPr/>
        </p:nvSpPr>
        <p:spPr>
          <a:xfrm rot="10800000" flipV="1">
            <a:off x="-5301492" y="13328292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Mở rộng thị trường, tăng trưởng bền vững và nắm bắt cơ hội.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48FD1E-3A8E-469E-C9F8-6456948D3714}"/>
              </a:ext>
            </a:extLst>
          </p:cNvPr>
          <p:cNvSpPr txBox="1"/>
          <p:nvPr/>
        </p:nvSpPr>
        <p:spPr>
          <a:xfrm rot="10800000" flipV="1">
            <a:off x="-3603814" y="12856356"/>
            <a:ext cx="2569879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GROWTH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EF8AA7-7961-3369-E260-E925EEF79EB2}"/>
              </a:ext>
            </a:extLst>
          </p:cNvPr>
          <p:cNvSpPr txBox="1"/>
          <p:nvPr/>
        </p:nvSpPr>
        <p:spPr>
          <a:xfrm rot="10800000" flipV="1">
            <a:off x="-7355900" y="10599888"/>
            <a:ext cx="426755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sự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khuyến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khích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hiệu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suất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vi-VN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1A81F6F-4DE1-48CB-2162-2E28998C7F0E}"/>
              </a:ext>
            </a:extLst>
          </p:cNvPr>
          <p:cNvSpPr txBox="1"/>
          <p:nvPr/>
        </p:nvSpPr>
        <p:spPr>
          <a:xfrm rot="10800000" flipV="1">
            <a:off x="-6683412" y="10123086"/>
            <a:ext cx="359507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  <a:latin typeface="+mj-lt"/>
              </a:rPr>
              <a:t>PEOPLE</a:t>
            </a:r>
          </a:p>
        </p:txBody>
      </p:sp>
      <p:sp>
        <p:nvSpPr>
          <p:cNvPr id="51" name="!!SlideOcean">
            <a:extLst>
              <a:ext uri="{FF2B5EF4-FFF2-40B4-BE49-F238E27FC236}">
                <a16:creationId xmlns:a16="http://schemas.microsoft.com/office/drawing/2014/main" id="{97094686-E447-E0A0-3B9F-7DC79223919B}"/>
              </a:ext>
            </a:extLst>
          </p:cNvPr>
          <p:cNvSpPr txBox="1"/>
          <p:nvPr/>
        </p:nvSpPr>
        <p:spPr>
          <a:xfrm rot="5400000">
            <a:off x="4545632" y="546696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237431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500">
        <p159:morph option="byObject"/>
      </p:transition>
    </mc:Choice>
    <mc:Fallback>
      <p:transition spd="slow" advClick="0" advTm="500">
        <p:fade/>
      </p:transition>
    </mc:Fallback>
  </mc:AlternateContent>
</p:sld>
</file>

<file path=ppt/theme/theme1.xml><?xml version="1.0" encoding="utf-8"?>
<a:theme xmlns:a="http://schemas.openxmlformats.org/drawingml/2006/main" name="SO 02">
  <a:themeElements>
    <a:clrScheme name="CP_D_51b">
      <a:dk1>
        <a:srgbClr val="FFFFFF"/>
      </a:dk1>
      <a:lt1>
        <a:srgbClr val="6E808E"/>
      </a:lt1>
      <a:dk2>
        <a:srgbClr val="FFFFFF"/>
      </a:dk2>
      <a:lt2>
        <a:srgbClr val="3D3D3D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92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1AC6C"/>
      </a:accent1>
      <a:accent2>
        <a:srgbClr val="567428"/>
      </a:accent2>
      <a:accent3>
        <a:srgbClr val="131809"/>
      </a:accent3>
      <a:accent4>
        <a:srgbClr val="6B7F92"/>
      </a:accent4>
      <a:accent5>
        <a:srgbClr val="D6AE17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9593</TotalTime>
  <Words>1552</Words>
  <Application>Microsoft Office PowerPoint</Application>
  <PresentationFormat>Custom</PresentationFormat>
  <Paragraphs>240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16</vt:i4>
      </vt:variant>
    </vt:vector>
  </HeadingPairs>
  <TitlesOfParts>
    <vt:vector size="40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65 - 6 Business Focus</dc:title>
  <dc:creator>Slide Ocean</dc:creator>
  <cp:lastModifiedBy>SO</cp:lastModifiedBy>
  <cp:revision>2012</cp:revision>
  <dcterms:created xsi:type="dcterms:W3CDTF">2024-04-24T08:43:56Z</dcterms:created>
  <dcterms:modified xsi:type="dcterms:W3CDTF">2025-09-29T04:26:06Z</dcterms:modified>
</cp:coreProperties>
</file>