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6"/>
  </p:notesMasterIdLst>
  <p:handoutMasterIdLst>
    <p:handoutMasterId r:id="rId37"/>
  </p:handoutMasterIdLst>
  <p:sldIdLst>
    <p:sldId id="2147378200" r:id="rId20"/>
    <p:sldId id="2147378202" r:id="rId21"/>
    <p:sldId id="2147378185" r:id="rId22"/>
    <p:sldId id="2147378169" r:id="rId23"/>
    <p:sldId id="2147378188" r:id="rId24"/>
    <p:sldId id="2147378186" r:id="rId25"/>
    <p:sldId id="2147378193" r:id="rId26"/>
    <p:sldId id="2147378195" r:id="rId27"/>
    <p:sldId id="2147378189" r:id="rId28"/>
    <p:sldId id="2147378190" r:id="rId29"/>
    <p:sldId id="2147378159" r:id="rId30"/>
    <p:sldId id="2147378183" r:id="rId31"/>
    <p:sldId id="2147378164" r:id="rId32"/>
    <p:sldId id="2147378184" r:id="rId33"/>
    <p:sldId id="2147378147" r:id="rId34"/>
    <p:sldId id="2147378182" r:id="rId35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6AC"/>
    <a:srgbClr val="F5CDBB"/>
    <a:srgbClr val="000000"/>
    <a:srgbClr val="A152FD"/>
    <a:srgbClr val="FFFFFF"/>
    <a:srgbClr val="0B0A0E"/>
    <a:srgbClr val="003366"/>
    <a:srgbClr val="445774"/>
    <a:srgbClr val="334257"/>
    <a:srgbClr val="BC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15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794" y="95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viewProps" Target="viewProps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85E87A15-7876-CA41-D6ED-DA0200448ECE}"/>
              </a:ext>
            </a:extLst>
          </p:cNvPr>
          <p:cNvSpPr txBox="1"/>
          <p:nvPr/>
        </p:nvSpPr>
        <p:spPr>
          <a:xfrm rot="10800000" flipV="1">
            <a:off x="-11147194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926F669-4011-2C19-6161-70F3AF8981DD}"/>
              </a:ext>
            </a:extLst>
          </p:cNvPr>
          <p:cNvSpPr txBox="1"/>
          <p:nvPr/>
        </p:nvSpPr>
        <p:spPr>
          <a:xfrm rot="10800000" flipV="1">
            <a:off x="-10857564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ACTIVE LEARNER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E07893E-5B98-217D-6975-1B3C4475DA9E}"/>
              </a:ext>
            </a:extLst>
          </p:cNvPr>
          <p:cNvSpPr txBox="1"/>
          <p:nvPr/>
        </p:nvSpPr>
        <p:spPr>
          <a:xfrm rot="10800000" flipH="1" flipV="1">
            <a:off x="30621647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877C96-DE49-6506-9033-54F8FB6EC540}"/>
              </a:ext>
            </a:extLst>
          </p:cNvPr>
          <p:cNvSpPr txBox="1"/>
          <p:nvPr/>
        </p:nvSpPr>
        <p:spPr>
          <a:xfrm rot="10800000" flipH="1" flipV="1">
            <a:off x="30621647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FC90361-8DC7-68AF-AC27-DD8D20CD3C20}"/>
              </a:ext>
            </a:extLst>
          </p:cNvPr>
          <p:cNvSpPr txBox="1"/>
          <p:nvPr/>
        </p:nvSpPr>
        <p:spPr>
          <a:xfrm rot="10800000" flipH="1" flipV="1">
            <a:off x="27137806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DB08B6A-5CB1-A094-529D-AADDDFB81D93}"/>
              </a:ext>
            </a:extLst>
          </p:cNvPr>
          <p:cNvSpPr txBox="1"/>
          <p:nvPr/>
        </p:nvSpPr>
        <p:spPr>
          <a:xfrm rot="10800000" flipH="1" flipV="1">
            <a:off x="27137806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5E503B6-797B-FE88-5DE2-21120D768A04}"/>
              </a:ext>
            </a:extLst>
          </p:cNvPr>
          <p:cNvSpPr txBox="1"/>
          <p:nvPr/>
        </p:nvSpPr>
        <p:spPr>
          <a:xfrm rot="10800000" flipV="1">
            <a:off x="-4832180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0F47F6E-AFC1-D09D-1659-68FE04C034F7}"/>
              </a:ext>
            </a:extLst>
          </p:cNvPr>
          <p:cNvSpPr txBox="1"/>
          <p:nvPr/>
        </p:nvSpPr>
        <p:spPr>
          <a:xfrm rot="10800000" flipV="1">
            <a:off x="-6129447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PASSIVE LEARNER</a:t>
            </a:r>
          </a:p>
        </p:txBody>
      </p:sp>
      <p:grpSp>
        <p:nvGrpSpPr>
          <p:cNvPr id="10" name="!!Divider">
            <a:extLst>
              <a:ext uri="{FF2B5EF4-FFF2-40B4-BE49-F238E27FC236}">
                <a16:creationId xmlns:a16="http://schemas.microsoft.com/office/drawing/2014/main" id="{9DBA952F-4DCC-AC67-22B7-DC103B40659E}"/>
              </a:ext>
            </a:extLst>
          </p:cNvPr>
          <p:cNvGrpSpPr/>
          <p:nvPr/>
        </p:nvGrpSpPr>
        <p:grpSpPr>
          <a:xfrm rot="5400000">
            <a:off x="4400821" y="4507302"/>
            <a:ext cx="4707585" cy="4701398"/>
            <a:chOff x="4400821" y="4507302"/>
            <a:chExt cx="4707585" cy="4701398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B93EBC3-81A7-E916-F2D1-85BCB39801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54614" y="4504208"/>
              <a:ext cx="0" cy="4707585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40EAAD-C0DD-773D-43C1-C068DC87B5A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3915" y="6858001"/>
              <a:ext cx="4701398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!!Arrow_1">
            <a:extLst>
              <a:ext uri="{FF2B5EF4-FFF2-40B4-BE49-F238E27FC236}">
                <a16:creationId xmlns:a16="http://schemas.microsoft.com/office/drawing/2014/main" id="{83C7E4B4-FABF-D26D-87BF-EE48673BAC18}"/>
              </a:ext>
            </a:extLst>
          </p:cNvPr>
          <p:cNvSpPr/>
          <p:nvPr/>
        </p:nvSpPr>
        <p:spPr>
          <a:xfrm rot="8100000">
            <a:off x="6863644" y="6027782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!!Arrow_3">
            <a:extLst>
              <a:ext uri="{FF2B5EF4-FFF2-40B4-BE49-F238E27FC236}">
                <a16:creationId xmlns:a16="http://schemas.microsoft.com/office/drawing/2014/main" id="{CAD1A6FF-CDBF-B857-E859-E06AA798C856}"/>
              </a:ext>
            </a:extLst>
          </p:cNvPr>
          <p:cNvSpPr/>
          <p:nvPr/>
        </p:nvSpPr>
        <p:spPr>
          <a:xfrm rot="18900000">
            <a:off x="5160790" y="4324929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!!Arrow_2">
            <a:extLst>
              <a:ext uri="{FF2B5EF4-FFF2-40B4-BE49-F238E27FC236}">
                <a16:creationId xmlns:a16="http://schemas.microsoft.com/office/drawing/2014/main" id="{40408AC5-2C5D-03ED-9806-FC214D807BCC}"/>
              </a:ext>
            </a:extLst>
          </p:cNvPr>
          <p:cNvSpPr/>
          <p:nvPr/>
        </p:nvSpPr>
        <p:spPr>
          <a:xfrm rot="13500000">
            <a:off x="5164251" y="6024322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!!Arrow_4">
            <a:extLst>
              <a:ext uri="{FF2B5EF4-FFF2-40B4-BE49-F238E27FC236}">
                <a16:creationId xmlns:a16="http://schemas.microsoft.com/office/drawing/2014/main" id="{A873815C-EDEB-A4F6-FE40-9C9804E89746}"/>
              </a:ext>
            </a:extLst>
          </p:cNvPr>
          <p:cNvSpPr/>
          <p:nvPr/>
        </p:nvSpPr>
        <p:spPr>
          <a:xfrm rot="2700000">
            <a:off x="6860183" y="4328389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!!Tail_1">
            <a:extLst>
              <a:ext uri="{FF2B5EF4-FFF2-40B4-BE49-F238E27FC236}">
                <a16:creationId xmlns:a16="http://schemas.microsoft.com/office/drawing/2014/main" id="{EA9F3DDA-555B-0474-A6A8-82477C435091}"/>
              </a:ext>
            </a:extLst>
          </p:cNvPr>
          <p:cNvSpPr/>
          <p:nvPr/>
        </p:nvSpPr>
        <p:spPr>
          <a:xfrm rot="16200000">
            <a:off x="5966413" y="7645346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!!Tail_2">
            <a:extLst>
              <a:ext uri="{FF2B5EF4-FFF2-40B4-BE49-F238E27FC236}">
                <a16:creationId xmlns:a16="http://schemas.microsoft.com/office/drawing/2014/main" id="{B5227184-633A-EFB9-C0CB-FFE65F4A8A01}"/>
              </a:ext>
            </a:extLst>
          </p:cNvPr>
          <p:cNvSpPr/>
          <p:nvPr/>
        </p:nvSpPr>
        <p:spPr>
          <a:xfrm>
            <a:off x="4700040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!!Tail_3">
            <a:extLst>
              <a:ext uri="{FF2B5EF4-FFF2-40B4-BE49-F238E27FC236}">
                <a16:creationId xmlns:a16="http://schemas.microsoft.com/office/drawing/2014/main" id="{35BB1BDE-02A9-CC20-6021-8941281E0E65}"/>
              </a:ext>
            </a:extLst>
          </p:cNvPr>
          <p:cNvSpPr/>
          <p:nvPr/>
        </p:nvSpPr>
        <p:spPr>
          <a:xfrm rot="5400000">
            <a:off x="5966413" y="5114307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!!Tail_4">
            <a:extLst>
              <a:ext uri="{FF2B5EF4-FFF2-40B4-BE49-F238E27FC236}">
                <a16:creationId xmlns:a16="http://schemas.microsoft.com/office/drawing/2014/main" id="{3A261644-6262-3D81-8531-0E9379410B6E}"/>
              </a:ext>
            </a:extLst>
          </p:cNvPr>
          <p:cNvSpPr/>
          <p:nvPr/>
        </p:nvSpPr>
        <p:spPr>
          <a:xfrm rot="10800000">
            <a:off x="7232787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!!MidSquare">
            <a:extLst>
              <a:ext uri="{FF2B5EF4-FFF2-40B4-BE49-F238E27FC236}">
                <a16:creationId xmlns:a16="http://schemas.microsoft.com/office/drawing/2014/main" id="{552C6903-629A-1FBD-A139-8F145A61CD11}"/>
              </a:ext>
            </a:extLst>
          </p:cNvPr>
          <p:cNvSpPr/>
          <p:nvPr/>
        </p:nvSpPr>
        <p:spPr>
          <a:xfrm>
            <a:off x="6276441" y="6379830"/>
            <a:ext cx="956343" cy="9563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!!SlideOcean">
            <a:extLst>
              <a:ext uri="{FF2B5EF4-FFF2-40B4-BE49-F238E27FC236}">
                <a16:creationId xmlns:a16="http://schemas.microsoft.com/office/drawing/2014/main" id="{27F52228-0D3D-1143-C686-CCFBE07B5BD7}"/>
              </a:ext>
            </a:extLst>
          </p:cNvPr>
          <p:cNvSpPr txBox="1"/>
          <p:nvPr/>
        </p:nvSpPr>
        <p:spPr>
          <a:xfrm>
            <a:off x="9521672" y="859720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AE3C2F04-4DC0-44CD-1DFA-60D79B84849F}"/>
              </a:ext>
            </a:extLst>
          </p:cNvPr>
          <p:cNvSpPr txBox="1"/>
          <p:nvPr/>
        </p:nvSpPr>
        <p:spPr>
          <a:xfrm>
            <a:off x="13483364" y="6396042"/>
            <a:ext cx="422551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7" name="!!MainTitle2">
            <a:extLst>
              <a:ext uri="{FF2B5EF4-FFF2-40B4-BE49-F238E27FC236}">
                <a16:creationId xmlns:a16="http://schemas.microsoft.com/office/drawing/2014/main" id="{8C8D6CA9-8DF9-AAEB-15AC-BD80119E2090}"/>
              </a:ext>
            </a:extLst>
          </p:cNvPr>
          <p:cNvSpPr txBox="1"/>
          <p:nvPr/>
        </p:nvSpPr>
        <p:spPr>
          <a:xfrm>
            <a:off x="9287357" y="733532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" name="!!MainTitle1">
            <a:extLst>
              <a:ext uri="{FF2B5EF4-FFF2-40B4-BE49-F238E27FC236}">
                <a16:creationId xmlns:a16="http://schemas.microsoft.com/office/drawing/2014/main" id="{B28BFA81-D89D-6903-FEB9-0D2B9017C2F9}"/>
              </a:ext>
            </a:extLst>
          </p:cNvPr>
          <p:cNvSpPr txBox="1"/>
          <p:nvPr/>
        </p:nvSpPr>
        <p:spPr>
          <a:xfrm>
            <a:off x="9428345" y="6256983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!!Icon_1">
            <a:extLst>
              <a:ext uri="{FF2B5EF4-FFF2-40B4-BE49-F238E27FC236}">
                <a16:creationId xmlns:a16="http://schemas.microsoft.com/office/drawing/2014/main" id="{042D9CFD-0227-ABB8-C262-D50022ADBD2A}"/>
              </a:ext>
            </a:extLst>
          </p:cNvPr>
          <p:cNvSpPr>
            <a:spLocks noEditPoints="1"/>
          </p:cNvSpPr>
          <p:nvPr/>
        </p:nvSpPr>
        <p:spPr bwMode="auto">
          <a:xfrm>
            <a:off x="6608608" y="5789915"/>
            <a:ext cx="292008" cy="26414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!!Icon_2">
            <a:extLst>
              <a:ext uri="{FF2B5EF4-FFF2-40B4-BE49-F238E27FC236}">
                <a16:creationId xmlns:a16="http://schemas.microsoft.com/office/drawing/2014/main" id="{755B2285-E0CE-8DA1-BE75-CA23D34F899C}"/>
              </a:ext>
            </a:extLst>
          </p:cNvPr>
          <p:cNvSpPr>
            <a:spLocks noEditPoints="1"/>
          </p:cNvSpPr>
          <p:nvPr/>
        </p:nvSpPr>
        <p:spPr bwMode="auto">
          <a:xfrm>
            <a:off x="7650077" y="6737231"/>
            <a:ext cx="284012" cy="239832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" name="!!Icon_3">
            <a:extLst>
              <a:ext uri="{FF2B5EF4-FFF2-40B4-BE49-F238E27FC236}">
                <a16:creationId xmlns:a16="http://schemas.microsoft.com/office/drawing/2014/main" id="{81799FCE-D7EE-6804-7A7D-A311E4DBED93}"/>
              </a:ext>
            </a:extLst>
          </p:cNvPr>
          <p:cNvSpPr/>
          <p:nvPr/>
        </p:nvSpPr>
        <p:spPr>
          <a:xfrm>
            <a:off x="6603790" y="7675569"/>
            <a:ext cx="283670" cy="28367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7" name="!!Icon_4">
            <a:extLst>
              <a:ext uri="{FF2B5EF4-FFF2-40B4-BE49-F238E27FC236}">
                <a16:creationId xmlns:a16="http://schemas.microsoft.com/office/drawing/2014/main" id="{801DA85B-D509-DDDE-0CE0-9490E818AADD}"/>
              </a:ext>
            </a:extLst>
          </p:cNvPr>
          <p:cNvSpPr>
            <a:spLocks noEditPoints="1"/>
          </p:cNvSpPr>
          <p:nvPr/>
        </p:nvSpPr>
        <p:spPr bwMode="auto">
          <a:xfrm>
            <a:off x="5579942" y="6641076"/>
            <a:ext cx="277426" cy="31489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47860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7A29E79-98EC-9022-E3F1-9CEF6F6CBDC8}"/>
              </a:ext>
            </a:extLst>
          </p:cNvPr>
          <p:cNvSpPr txBox="1"/>
          <p:nvPr/>
        </p:nvSpPr>
        <p:spPr>
          <a:xfrm rot="10800000" flipV="1">
            <a:off x="2247045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C5C4AD-1376-1DED-703E-E968E799B592}"/>
              </a:ext>
            </a:extLst>
          </p:cNvPr>
          <p:cNvSpPr txBox="1"/>
          <p:nvPr/>
        </p:nvSpPr>
        <p:spPr>
          <a:xfrm rot="10800000" flipV="1">
            <a:off x="2536675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ACTIVE LEARNER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1A1EE6-5155-12D3-BF56-040B67A7E3E7}"/>
              </a:ext>
            </a:extLst>
          </p:cNvPr>
          <p:cNvSpPr txBox="1"/>
          <p:nvPr/>
        </p:nvSpPr>
        <p:spPr>
          <a:xfrm rot="10800000" flipH="1" flipV="1">
            <a:off x="17869399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67C685-07D6-37F9-9EBB-618A93E43DC0}"/>
              </a:ext>
            </a:extLst>
          </p:cNvPr>
          <p:cNvSpPr txBox="1"/>
          <p:nvPr/>
        </p:nvSpPr>
        <p:spPr>
          <a:xfrm rot="10800000" flipH="1" flipV="1">
            <a:off x="17869399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691159-18F1-E97E-CD66-531725DD303A}"/>
              </a:ext>
            </a:extLst>
          </p:cNvPr>
          <p:cNvSpPr txBox="1"/>
          <p:nvPr/>
        </p:nvSpPr>
        <p:spPr>
          <a:xfrm rot="10800000" flipH="1" flipV="1">
            <a:off x="17869399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0A4D4D-6818-B99C-4C03-D582C13A60F1}"/>
              </a:ext>
            </a:extLst>
          </p:cNvPr>
          <p:cNvSpPr txBox="1"/>
          <p:nvPr/>
        </p:nvSpPr>
        <p:spPr>
          <a:xfrm rot="10800000" flipH="1" flipV="1">
            <a:off x="17869399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19A9D1-ADD7-81D0-0D67-E210B925BBB3}"/>
              </a:ext>
            </a:extLst>
          </p:cNvPr>
          <p:cNvSpPr txBox="1"/>
          <p:nvPr/>
        </p:nvSpPr>
        <p:spPr>
          <a:xfrm rot="10800000" flipV="1">
            <a:off x="2247045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EE9AE0-4952-4820-79FE-0DD5E2D6DB5C}"/>
              </a:ext>
            </a:extLst>
          </p:cNvPr>
          <p:cNvSpPr txBox="1"/>
          <p:nvPr/>
        </p:nvSpPr>
        <p:spPr>
          <a:xfrm rot="10800000" flipV="1">
            <a:off x="949778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PASSIVE LEARNER</a:t>
            </a:r>
          </a:p>
        </p:txBody>
      </p:sp>
      <p:grpSp>
        <p:nvGrpSpPr>
          <p:cNvPr id="10" name="!!Divider">
            <a:extLst>
              <a:ext uri="{FF2B5EF4-FFF2-40B4-BE49-F238E27FC236}">
                <a16:creationId xmlns:a16="http://schemas.microsoft.com/office/drawing/2014/main" id="{4A367977-ACD1-11DD-1D35-4651E8DB4778}"/>
              </a:ext>
            </a:extLst>
          </p:cNvPr>
          <p:cNvGrpSpPr/>
          <p:nvPr/>
        </p:nvGrpSpPr>
        <p:grpSpPr>
          <a:xfrm>
            <a:off x="9000109" y="4760091"/>
            <a:ext cx="6383783" cy="6392186"/>
            <a:chOff x="9000109" y="3661907"/>
            <a:chExt cx="6383783" cy="639218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6D80C56-638F-41AE-2EC5-670E7A85B3C8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3661907"/>
              <a:ext cx="0" cy="6392186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B468F3E-E55F-1253-C0A4-C3DECD795F6A}"/>
                </a:ext>
              </a:extLst>
            </p:cNvPr>
            <p:cNvCxnSpPr>
              <a:cxnSpLocks/>
            </p:cNvCxnSpPr>
            <p:nvPr/>
          </p:nvCxnSpPr>
          <p:spPr>
            <a:xfrm>
              <a:off x="9000109" y="6858000"/>
              <a:ext cx="6383783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!!Tail_1">
            <a:extLst>
              <a:ext uri="{FF2B5EF4-FFF2-40B4-BE49-F238E27FC236}">
                <a16:creationId xmlns:a16="http://schemas.microsoft.com/office/drawing/2014/main" id="{0B8B0279-E3F2-7300-CB54-50061BA58E7D}"/>
              </a:ext>
            </a:extLst>
          </p:cNvPr>
          <p:cNvSpPr/>
          <p:nvPr/>
        </p:nvSpPr>
        <p:spPr>
          <a:xfrm rot="16200000">
            <a:off x="7930243" y="582983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!!Tail_2">
            <a:extLst>
              <a:ext uri="{FF2B5EF4-FFF2-40B4-BE49-F238E27FC236}">
                <a16:creationId xmlns:a16="http://schemas.microsoft.com/office/drawing/2014/main" id="{EBD932A4-6134-4445-2E1A-BD0E23260B0D}"/>
              </a:ext>
            </a:extLst>
          </p:cNvPr>
          <p:cNvSpPr/>
          <p:nvPr/>
        </p:nvSpPr>
        <p:spPr>
          <a:xfrm>
            <a:off x="12594992" y="411080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!!Tail_3">
            <a:extLst>
              <a:ext uri="{FF2B5EF4-FFF2-40B4-BE49-F238E27FC236}">
                <a16:creationId xmlns:a16="http://schemas.microsoft.com/office/drawing/2014/main" id="{491C3A4A-0F31-50B3-8C34-0C811B0CCD40}"/>
              </a:ext>
            </a:extLst>
          </p:cNvPr>
          <p:cNvSpPr/>
          <p:nvPr/>
        </p:nvSpPr>
        <p:spPr>
          <a:xfrm rot="5400000">
            <a:off x="14313246" y="878395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!!Tail_4">
            <a:extLst>
              <a:ext uri="{FF2B5EF4-FFF2-40B4-BE49-F238E27FC236}">
                <a16:creationId xmlns:a16="http://schemas.microsoft.com/office/drawing/2014/main" id="{5410368E-9F89-74CD-701B-44D30DB6E25F}"/>
              </a:ext>
            </a:extLst>
          </p:cNvPr>
          <p:cNvSpPr/>
          <p:nvPr/>
        </p:nvSpPr>
        <p:spPr>
          <a:xfrm rot="10800000">
            <a:off x="9648498" y="1050298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!!Arrow_1">
            <a:extLst>
              <a:ext uri="{FF2B5EF4-FFF2-40B4-BE49-F238E27FC236}">
                <a16:creationId xmlns:a16="http://schemas.microsoft.com/office/drawing/2014/main" id="{81CA3947-CF6B-2280-B7C9-D87C5FD5252A}"/>
              </a:ext>
            </a:extLst>
          </p:cNvPr>
          <p:cNvSpPr/>
          <p:nvPr/>
        </p:nvSpPr>
        <p:spPr>
          <a:xfrm rot="5400000">
            <a:off x="9626567" y="2476673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!!Arrow_2">
            <a:extLst>
              <a:ext uri="{FF2B5EF4-FFF2-40B4-BE49-F238E27FC236}">
                <a16:creationId xmlns:a16="http://schemas.microsoft.com/office/drawing/2014/main" id="{00DEB647-A0F6-05EA-71CB-34460FA795A7}"/>
              </a:ext>
            </a:extLst>
          </p:cNvPr>
          <p:cNvSpPr/>
          <p:nvPr/>
        </p:nvSpPr>
        <p:spPr>
          <a:xfrm rot="10800000">
            <a:off x="14376221" y="4110805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!!Arrow_3">
            <a:extLst>
              <a:ext uri="{FF2B5EF4-FFF2-40B4-BE49-F238E27FC236}">
                <a16:creationId xmlns:a16="http://schemas.microsoft.com/office/drawing/2014/main" id="{65A5E2FB-41DC-3CFC-BE9A-8CE246170B76}"/>
              </a:ext>
            </a:extLst>
          </p:cNvPr>
          <p:cNvSpPr/>
          <p:nvPr/>
        </p:nvSpPr>
        <p:spPr>
          <a:xfrm rot="16200000">
            <a:off x="12741309" y="8868860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!!Arrow_4">
            <a:extLst>
              <a:ext uri="{FF2B5EF4-FFF2-40B4-BE49-F238E27FC236}">
                <a16:creationId xmlns:a16="http://schemas.microsoft.com/office/drawing/2014/main" id="{2116AC53-DB56-A60C-A801-8682B73A6D5E}"/>
              </a:ext>
            </a:extLst>
          </p:cNvPr>
          <p:cNvSpPr/>
          <p:nvPr/>
        </p:nvSpPr>
        <p:spPr>
          <a:xfrm>
            <a:off x="7991656" y="7234729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!!MidSquare">
            <a:extLst>
              <a:ext uri="{FF2B5EF4-FFF2-40B4-BE49-F238E27FC236}">
                <a16:creationId xmlns:a16="http://schemas.microsoft.com/office/drawing/2014/main" id="{95B08A3A-EF92-D663-A2E1-D26512751D1C}"/>
              </a:ext>
            </a:extLst>
          </p:cNvPr>
          <p:cNvSpPr/>
          <p:nvPr/>
        </p:nvSpPr>
        <p:spPr>
          <a:xfrm rot="2700000">
            <a:off x="11937976" y="7702159"/>
            <a:ext cx="508048" cy="508048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!!Icon_1">
            <a:extLst>
              <a:ext uri="{FF2B5EF4-FFF2-40B4-BE49-F238E27FC236}">
                <a16:creationId xmlns:a16="http://schemas.microsoft.com/office/drawing/2014/main" id="{19593C5B-9ACD-D446-71FD-8CC44205E1B5}"/>
              </a:ext>
            </a:extLst>
          </p:cNvPr>
          <p:cNvSpPr>
            <a:spLocks noEditPoints="1"/>
          </p:cNvSpPr>
          <p:nvPr/>
        </p:nvSpPr>
        <p:spPr bwMode="auto">
          <a:xfrm>
            <a:off x="10500450" y="6393429"/>
            <a:ext cx="699364" cy="632618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!!Icon_2">
            <a:extLst>
              <a:ext uri="{FF2B5EF4-FFF2-40B4-BE49-F238E27FC236}">
                <a16:creationId xmlns:a16="http://schemas.microsoft.com/office/drawing/2014/main" id="{69584F9D-81FB-1C27-A29D-CEA123ECB70B}"/>
              </a:ext>
            </a:extLst>
          </p:cNvPr>
          <p:cNvSpPr>
            <a:spLocks noEditPoints="1"/>
          </p:cNvSpPr>
          <p:nvPr/>
        </p:nvSpPr>
        <p:spPr bwMode="auto">
          <a:xfrm>
            <a:off x="13143078" y="6422539"/>
            <a:ext cx="680210" cy="574398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!!Icon_3">
            <a:extLst>
              <a:ext uri="{FF2B5EF4-FFF2-40B4-BE49-F238E27FC236}">
                <a16:creationId xmlns:a16="http://schemas.microsoft.com/office/drawing/2014/main" id="{05CF21D9-C648-43CB-8C70-EB9DCE713D8C}"/>
              </a:ext>
            </a:extLst>
          </p:cNvPr>
          <p:cNvSpPr/>
          <p:nvPr/>
        </p:nvSpPr>
        <p:spPr>
          <a:xfrm>
            <a:off x="13143488" y="8872599"/>
            <a:ext cx="679390" cy="6793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!!Icon_4">
            <a:extLst>
              <a:ext uri="{FF2B5EF4-FFF2-40B4-BE49-F238E27FC236}">
                <a16:creationId xmlns:a16="http://schemas.microsoft.com/office/drawing/2014/main" id="{CC16EEF7-E0EA-A4E1-DE6B-47F89CFB3557}"/>
              </a:ext>
            </a:extLst>
          </p:cNvPr>
          <p:cNvSpPr>
            <a:spLocks noEditPoints="1"/>
          </p:cNvSpPr>
          <p:nvPr/>
        </p:nvSpPr>
        <p:spPr bwMode="auto">
          <a:xfrm>
            <a:off x="10517915" y="8835215"/>
            <a:ext cx="664436" cy="75416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!!SlideOcean">
            <a:extLst>
              <a:ext uri="{FF2B5EF4-FFF2-40B4-BE49-F238E27FC236}">
                <a16:creationId xmlns:a16="http://schemas.microsoft.com/office/drawing/2014/main" id="{18670A0C-4CCB-C42B-E175-6EF44DBBE1DF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8" name="!!SubTitle">
            <a:extLst>
              <a:ext uri="{FF2B5EF4-FFF2-40B4-BE49-F238E27FC236}">
                <a16:creationId xmlns:a16="http://schemas.microsoft.com/office/drawing/2014/main" id="{1907CB62-6519-2D0D-7F82-14C03339078B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9" name="!!MainTitle2">
            <a:extLst>
              <a:ext uri="{FF2B5EF4-FFF2-40B4-BE49-F238E27FC236}">
                <a16:creationId xmlns:a16="http://schemas.microsoft.com/office/drawing/2014/main" id="{E761214D-0588-6547-1046-50F62042D8D4}"/>
              </a:ext>
            </a:extLst>
          </p:cNvPr>
          <p:cNvSpPr txBox="1"/>
          <p:nvPr/>
        </p:nvSpPr>
        <p:spPr>
          <a:xfrm>
            <a:off x="8572151" y="121339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3E93E8A0-AC41-D43B-1248-6F7613CACEC5}"/>
              </a:ext>
            </a:extLst>
          </p:cNvPr>
          <p:cNvSpPr txBox="1"/>
          <p:nvPr/>
        </p:nvSpPr>
        <p:spPr>
          <a:xfrm>
            <a:off x="4553773" y="1213390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9536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1FFF50E2-084E-4526-36BA-A57F3FA1A0F4}"/>
              </a:ext>
            </a:extLst>
          </p:cNvPr>
          <p:cNvSpPr txBox="1"/>
          <p:nvPr/>
        </p:nvSpPr>
        <p:spPr>
          <a:xfrm rot="10800000" flipV="1">
            <a:off x="-11147194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98CE5A-71AB-3F63-FF53-EC035841D91C}"/>
              </a:ext>
            </a:extLst>
          </p:cNvPr>
          <p:cNvSpPr txBox="1"/>
          <p:nvPr/>
        </p:nvSpPr>
        <p:spPr>
          <a:xfrm rot="10800000" flipV="1">
            <a:off x="-10857564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ACTIVE LEARNER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B79E5-97B0-BFA9-700D-8EEAE506B4ED}"/>
              </a:ext>
            </a:extLst>
          </p:cNvPr>
          <p:cNvSpPr txBox="1"/>
          <p:nvPr/>
        </p:nvSpPr>
        <p:spPr>
          <a:xfrm rot="10800000" flipH="1" flipV="1">
            <a:off x="30621647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7EBD23-4A82-1848-CA13-9CA5698DF164}"/>
              </a:ext>
            </a:extLst>
          </p:cNvPr>
          <p:cNvSpPr txBox="1"/>
          <p:nvPr/>
        </p:nvSpPr>
        <p:spPr>
          <a:xfrm rot="10800000" flipH="1" flipV="1">
            <a:off x="30621647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29C5F5-F1F3-34DC-C023-0B6A180D7687}"/>
              </a:ext>
            </a:extLst>
          </p:cNvPr>
          <p:cNvSpPr txBox="1"/>
          <p:nvPr/>
        </p:nvSpPr>
        <p:spPr>
          <a:xfrm rot="10800000" flipH="1" flipV="1">
            <a:off x="27137806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0099E8-EBE1-390C-0D16-626E7B651B3C}"/>
              </a:ext>
            </a:extLst>
          </p:cNvPr>
          <p:cNvSpPr txBox="1"/>
          <p:nvPr/>
        </p:nvSpPr>
        <p:spPr>
          <a:xfrm rot="10800000" flipH="1" flipV="1">
            <a:off x="27137806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0FF8CE-2219-67F6-49CC-EE090B15AA93}"/>
              </a:ext>
            </a:extLst>
          </p:cNvPr>
          <p:cNvSpPr txBox="1"/>
          <p:nvPr/>
        </p:nvSpPr>
        <p:spPr>
          <a:xfrm rot="10800000" flipV="1">
            <a:off x="-4832180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D6E18E9-9CFF-3E55-A75D-FEA465EA016A}"/>
              </a:ext>
            </a:extLst>
          </p:cNvPr>
          <p:cNvSpPr txBox="1"/>
          <p:nvPr/>
        </p:nvSpPr>
        <p:spPr>
          <a:xfrm rot="10800000" flipV="1">
            <a:off x="-6129447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PASSIVE LEARNER</a:t>
            </a:r>
          </a:p>
        </p:txBody>
      </p:sp>
      <p:grpSp>
        <p:nvGrpSpPr>
          <p:cNvPr id="26" name="!!Divider">
            <a:extLst>
              <a:ext uri="{FF2B5EF4-FFF2-40B4-BE49-F238E27FC236}">
                <a16:creationId xmlns:a16="http://schemas.microsoft.com/office/drawing/2014/main" id="{977B7D87-CF07-C061-5845-8AE5DD37111B}"/>
              </a:ext>
            </a:extLst>
          </p:cNvPr>
          <p:cNvGrpSpPr/>
          <p:nvPr/>
        </p:nvGrpSpPr>
        <p:grpSpPr>
          <a:xfrm rot="5400000">
            <a:off x="4400821" y="4507302"/>
            <a:ext cx="4707585" cy="4701398"/>
            <a:chOff x="4400821" y="4507302"/>
            <a:chExt cx="4707585" cy="4701398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02D3032-62F2-F2E7-22E3-DAB91AE2C0F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54614" y="4504208"/>
              <a:ext cx="0" cy="4707585"/>
            </a:xfrm>
            <a:prstGeom prst="line">
              <a:avLst/>
            </a:prstGeom>
            <a:ln>
              <a:solidFill>
                <a:schemeClr val="bg2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B111EA9-F5C2-4282-6E00-10565A9FCB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3915" y="6858001"/>
              <a:ext cx="4701398" cy="0"/>
            </a:xfrm>
            <a:prstGeom prst="line">
              <a:avLst/>
            </a:prstGeom>
            <a:ln>
              <a:solidFill>
                <a:schemeClr val="bg2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!!Arrow_1">
            <a:extLst>
              <a:ext uri="{FF2B5EF4-FFF2-40B4-BE49-F238E27FC236}">
                <a16:creationId xmlns:a16="http://schemas.microsoft.com/office/drawing/2014/main" id="{B496AC0F-0E63-9C80-7C54-6D95F0560D68}"/>
              </a:ext>
            </a:extLst>
          </p:cNvPr>
          <p:cNvSpPr/>
          <p:nvPr/>
        </p:nvSpPr>
        <p:spPr>
          <a:xfrm rot="8100000">
            <a:off x="6863644" y="6027782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!!Arrow_3">
            <a:extLst>
              <a:ext uri="{FF2B5EF4-FFF2-40B4-BE49-F238E27FC236}">
                <a16:creationId xmlns:a16="http://schemas.microsoft.com/office/drawing/2014/main" id="{A17FCFE9-C6B1-9B31-7B5F-8392B10EDAA7}"/>
              </a:ext>
            </a:extLst>
          </p:cNvPr>
          <p:cNvSpPr/>
          <p:nvPr/>
        </p:nvSpPr>
        <p:spPr>
          <a:xfrm rot="18900000">
            <a:off x="5160790" y="4324929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!!Arrow_2">
            <a:extLst>
              <a:ext uri="{FF2B5EF4-FFF2-40B4-BE49-F238E27FC236}">
                <a16:creationId xmlns:a16="http://schemas.microsoft.com/office/drawing/2014/main" id="{1A9F1875-1304-7531-A262-D6974AB86C6B}"/>
              </a:ext>
            </a:extLst>
          </p:cNvPr>
          <p:cNvSpPr/>
          <p:nvPr/>
        </p:nvSpPr>
        <p:spPr>
          <a:xfrm rot="13500000">
            <a:off x="5164251" y="6024322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!!Arrow_4">
            <a:extLst>
              <a:ext uri="{FF2B5EF4-FFF2-40B4-BE49-F238E27FC236}">
                <a16:creationId xmlns:a16="http://schemas.microsoft.com/office/drawing/2014/main" id="{B3FFA754-A9E5-FB9A-BB10-FB03556EA137}"/>
              </a:ext>
            </a:extLst>
          </p:cNvPr>
          <p:cNvSpPr/>
          <p:nvPr/>
        </p:nvSpPr>
        <p:spPr>
          <a:xfrm rot="2700000">
            <a:off x="6860183" y="4328389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!!Tail_1">
            <a:extLst>
              <a:ext uri="{FF2B5EF4-FFF2-40B4-BE49-F238E27FC236}">
                <a16:creationId xmlns:a16="http://schemas.microsoft.com/office/drawing/2014/main" id="{C8638E25-265D-418E-72A5-94E2020B67D5}"/>
              </a:ext>
            </a:extLst>
          </p:cNvPr>
          <p:cNvSpPr/>
          <p:nvPr/>
        </p:nvSpPr>
        <p:spPr>
          <a:xfrm rot="16200000">
            <a:off x="5966413" y="7645346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!!Tail_2">
            <a:extLst>
              <a:ext uri="{FF2B5EF4-FFF2-40B4-BE49-F238E27FC236}">
                <a16:creationId xmlns:a16="http://schemas.microsoft.com/office/drawing/2014/main" id="{F4DD9FC8-403C-BDDE-DE43-16F3E51934C7}"/>
              </a:ext>
            </a:extLst>
          </p:cNvPr>
          <p:cNvSpPr/>
          <p:nvPr/>
        </p:nvSpPr>
        <p:spPr>
          <a:xfrm>
            <a:off x="4700040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!!Tail_3">
            <a:extLst>
              <a:ext uri="{FF2B5EF4-FFF2-40B4-BE49-F238E27FC236}">
                <a16:creationId xmlns:a16="http://schemas.microsoft.com/office/drawing/2014/main" id="{20C09889-A8B7-EBA0-3B40-9CDE78A1CC11}"/>
              </a:ext>
            </a:extLst>
          </p:cNvPr>
          <p:cNvSpPr/>
          <p:nvPr/>
        </p:nvSpPr>
        <p:spPr>
          <a:xfrm rot="5400000">
            <a:off x="5966413" y="5114307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Tail_4">
            <a:extLst>
              <a:ext uri="{FF2B5EF4-FFF2-40B4-BE49-F238E27FC236}">
                <a16:creationId xmlns:a16="http://schemas.microsoft.com/office/drawing/2014/main" id="{7D8B6374-2C28-143A-9B8E-D4B367F4B4D2}"/>
              </a:ext>
            </a:extLst>
          </p:cNvPr>
          <p:cNvSpPr/>
          <p:nvPr/>
        </p:nvSpPr>
        <p:spPr>
          <a:xfrm rot="10800000">
            <a:off x="7232787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!!MidSquare">
            <a:extLst>
              <a:ext uri="{FF2B5EF4-FFF2-40B4-BE49-F238E27FC236}">
                <a16:creationId xmlns:a16="http://schemas.microsoft.com/office/drawing/2014/main" id="{1D5CA216-DB9C-31B8-0337-79F2F0E0DB2B}"/>
              </a:ext>
            </a:extLst>
          </p:cNvPr>
          <p:cNvSpPr/>
          <p:nvPr/>
        </p:nvSpPr>
        <p:spPr>
          <a:xfrm>
            <a:off x="6276441" y="6379830"/>
            <a:ext cx="956343" cy="9563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SlideOcean">
            <a:extLst>
              <a:ext uri="{FF2B5EF4-FFF2-40B4-BE49-F238E27FC236}">
                <a16:creationId xmlns:a16="http://schemas.microsoft.com/office/drawing/2014/main" id="{76D8785D-5E98-9F92-CF3A-04E1FD154D26}"/>
              </a:ext>
            </a:extLst>
          </p:cNvPr>
          <p:cNvSpPr txBox="1"/>
          <p:nvPr/>
        </p:nvSpPr>
        <p:spPr>
          <a:xfrm>
            <a:off x="9521672" y="859720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9" name="!!SubTitle">
            <a:extLst>
              <a:ext uri="{FF2B5EF4-FFF2-40B4-BE49-F238E27FC236}">
                <a16:creationId xmlns:a16="http://schemas.microsoft.com/office/drawing/2014/main" id="{3168CC7B-3468-9C71-FEC5-1426D41E5846}"/>
              </a:ext>
            </a:extLst>
          </p:cNvPr>
          <p:cNvSpPr txBox="1"/>
          <p:nvPr/>
        </p:nvSpPr>
        <p:spPr>
          <a:xfrm>
            <a:off x="13483364" y="6396042"/>
            <a:ext cx="422551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0" name="!!MainTitle2">
            <a:extLst>
              <a:ext uri="{FF2B5EF4-FFF2-40B4-BE49-F238E27FC236}">
                <a16:creationId xmlns:a16="http://schemas.microsoft.com/office/drawing/2014/main" id="{EF40592B-AAEE-7DA5-DDD9-46A9FF5D408F}"/>
              </a:ext>
            </a:extLst>
          </p:cNvPr>
          <p:cNvSpPr txBox="1"/>
          <p:nvPr/>
        </p:nvSpPr>
        <p:spPr>
          <a:xfrm>
            <a:off x="9287357" y="733532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73E79B45-2AC2-84C2-5E83-B3F3403BF01B}"/>
              </a:ext>
            </a:extLst>
          </p:cNvPr>
          <p:cNvSpPr txBox="1"/>
          <p:nvPr/>
        </p:nvSpPr>
        <p:spPr>
          <a:xfrm>
            <a:off x="9428345" y="6256983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Icon_1">
            <a:extLst>
              <a:ext uri="{FF2B5EF4-FFF2-40B4-BE49-F238E27FC236}">
                <a16:creationId xmlns:a16="http://schemas.microsoft.com/office/drawing/2014/main" id="{99ECD50B-2783-FC80-5696-66321804BF1D}"/>
              </a:ext>
            </a:extLst>
          </p:cNvPr>
          <p:cNvSpPr>
            <a:spLocks noEditPoints="1"/>
          </p:cNvSpPr>
          <p:nvPr/>
        </p:nvSpPr>
        <p:spPr bwMode="auto">
          <a:xfrm>
            <a:off x="6608608" y="5789915"/>
            <a:ext cx="292008" cy="26414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!!Icon_2">
            <a:extLst>
              <a:ext uri="{FF2B5EF4-FFF2-40B4-BE49-F238E27FC236}">
                <a16:creationId xmlns:a16="http://schemas.microsoft.com/office/drawing/2014/main" id="{71928D24-6471-B302-CD95-FF8390F55870}"/>
              </a:ext>
            </a:extLst>
          </p:cNvPr>
          <p:cNvSpPr>
            <a:spLocks noEditPoints="1"/>
          </p:cNvSpPr>
          <p:nvPr/>
        </p:nvSpPr>
        <p:spPr bwMode="auto">
          <a:xfrm>
            <a:off x="7650077" y="6737231"/>
            <a:ext cx="284012" cy="239832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!!Icon_3">
            <a:extLst>
              <a:ext uri="{FF2B5EF4-FFF2-40B4-BE49-F238E27FC236}">
                <a16:creationId xmlns:a16="http://schemas.microsoft.com/office/drawing/2014/main" id="{9BC9FF0D-DDA0-EDDC-F818-D6ED3472532C}"/>
              </a:ext>
            </a:extLst>
          </p:cNvPr>
          <p:cNvSpPr/>
          <p:nvPr/>
        </p:nvSpPr>
        <p:spPr>
          <a:xfrm>
            <a:off x="6603790" y="7675569"/>
            <a:ext cx="283670" cy="28367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!!Icon_4">
            <a:extLst>
              <a:ext uri="{FF2B5EF4-FFF2-40B4-BE49-F238E27FC236}">
                <a16:creationId xmlns:a16="http://schemas.microsoft.com/office/drawing/2014/main" id="{B13FECCD-3FCF-2EA1-EF7A-104331E53343}"/>
              </a:ext>
            </a:extLst>
          </p:cNvPr>
          <p:cNvSpPr>
            <a:spLocks noEditPoints="1"/>
          </p:cNvSpPr>
          <p:nvPr/>
        </p:nvSpPr>
        <p:spPr bwMode="auto">
          <a:xfrm>
            <a:off x="5579942" y="6641076"/>
            <a:ext cx="277426" cy="31489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A61F5C39-DF2A-0CED-3AB2-B55E3AED91C1}"/>
              </a:ext>
            </a:extLst>
          </p:cNvPr>
          <p:cNvSpPr txBox="1"/>
          <p:nvPr/>
        </p:nvSpPr>
        <p:spPr>
          <a:xfrm rot="10800000" flipV="1">
            <a:off x="2247045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</a:t>
            </a:r>
            <a:r>
              <a: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hủ động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: </a:t>
            </a:r>
            <a:r>
              <a: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496E019-11E9-7D51-9E5D-D0C34C1F54FA}"/>
              </a:ext>
            </a:extLst>
          </p:cNvPr>
          <p:cNvSpPr txBox="1"/>
          <p:nvPr/>
        </p:nvSpPr>
        <p:spPr>
          <a:xfrm rot="10800000" flipV="1">
            <a:off x="2536675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ACTIVE LEARNER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ECEE3-1A88-65DE-C2B4-FA3C32BB15A0}"/>
              </a:ext>
            </a:extLst>
          </p:cNvPr>
          <p:cNvSpPr txBox="1"/>
          <p:nvPr/>
        </p:nvSpPr>
        <p:spPr>
          <a:xfrm rot="10800000" flipH="1" flipV="1">
            <a:off x="17869399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</a:t>
            </a:r>
            <a:r>
              <a: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iềm năng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: </a:t>
            </a:r>
            <a:r>
              <a: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CF0D66-1027-EBD3-AC05-45D92EA5863D}"/>
              </a:ext>
            </a:extLst>
          </p:cNvPr>
          <p:cNvSpPr txBox="1"/>
          <p:nvPr/>
        </p:nvSpPr>
        <p:spPr>
          <a:xfrm rot="10800000" flipH="1" flipV="1">
            <a:off x="17869399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80B0A5F-0814-48A3-64BA-0210E7B1B83E}"/>
              </a:ext>
            </a:extLst>
          </p:cNvPr>
          <p:cNvSpPr txBox="1"/>
          <p:nvPr/>
        </p:nvSpPr>
        <p:spPr>
          <a:xfrm rot="10800000" flipH="1" flipV="1">
            <a:off x="17869399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</a:t>
            </a:r>
            <a:r>
              <a: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hật vật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: </a:t>
            </a:r>
            <a:r>
              <a: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FA9EB6B-2647-DB65-D907-BD11651EA319}"/>
              </a:ext>
            </a:extLst>
          </p:cNvPr>
          <p:cNvSpPr txBox="1"/>
          <p:nvPr/>
        </p:nvSpPr>
        <p:spPr>
          <a:xfrm rot="10800000" flipH="1" flipV="1">
            <a:off x="17869399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1D9A4E-3045-15F4-6346-A9BDA521C004}"/>
              </a:ext>
            </a:extLst>
          </p:cNvPr>
          <p:cNvSpPr txBox="1"/>
          <p:nvPr/>
        </p:nvSpPr>
        <p:spPr>
          <a:xfrm rot="10800000" flipV="1">
            <a:off x="2247045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</a:t>
            </a:r>
            <a:r>
              <a: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hụ động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: </a:t>
            </a:r>
            <a:r>
              <a: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4581D4-DA56-60A1-9413-1EA8D56B7908}"/>
              </a:ext>
            </a:extLst>
          </p:cNvPr>
          <p:cNvSpPr txBox="1"/>
          <p:nvPr/>
        </p:nvSpPr>
        <p:spPr>
          <a:xfrm rot="10800000" flipV="1">
            <a:off x="949778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PASSIVE LEARNER</a:t>
            </a:r>
          </a:p>
        </p:txBody>
      </p:sp>
      <p:grpSp>
        <p:nvGrpSpPr>
          <p:cNvPr id="41" name="!!Divider">
            <a:extLst>
              <a:ext uri="{FF2B5EF4-FFF2-40B4-BE49-F238E27FC236}">
                <a16:creationId xmlns:a16="http://schemas.microsoft.com/office/drawing/2014/main" id="{D8F60AFA-CE29-59E2-95E4-4964B4A9A700}"/>
              </a:ext>
            </a:extLst>
          </p:cNvPr>
          <p:cNvGrpSpPr/>
          <p:nvPr/>
        </p:nvGrpSpPr>
        <p:grpSpPr>
          <a:xfrm>
            <a:off x="9000109" y="4760091"/>
            <a:ext cx="6383783" cy="6392186"/>
            <a:chOff x="9000109" y="3661907"/>
            <a:chExt cx="6383783" cy="6392186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2D41638-6F21-CE67-147A-7669523C7AC4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3661907"/>
              <a:ext cx="0" cy="6392186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085BA27-7A94-33E6-2A36-9D9D5704AC1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109" y="6858000"/>
              <a:ext cx="6383783" cy="0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!!Tail_1">
            <a:extLst>
              <a:ext uri="{FF2B5EF4-FFF2-40B4-BE49-F238E27FC236}">
                <a16:creationId xmlns:a16="http://schemas.microsoft.com/office/drawing/2014/main" id="{A06EB5BE-51B9-FC5F-323E-B0175943C760}"/>
              </a:ext>
            </a:extLst>
          </p:cNvPr>
          <p:cNvSpPr/>
          <p:nvPr/>
        </p:nvSpPr>
        <p:spPr>
          <a:xfrm rot="16200000">
            <a:off x="7930243" y="582983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!!Tail_2">
            <a:extLst>
              <a:ext uri="{FF2B5EF4-FFF2-40B4-BE49-F238E27FC236}">
                <a16:creationId xmlns:a16="http://schemas.microsoft.com/office/drawing/2014/main" id="{88031881-F97D-2FFA-59A5-27C9F70B58F2}"/>
              </a:ext>
            </a:extLst>
          </p:cNvPr>
          <p:cNvSpPr/>
          <p:nvPr/>
        </p:nvSpPr>
        <p:spPr>
          <a:xfrm>
            <a:off x="12594992" y="411080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!!Tail_3">
            <a:extLst>
              <a:ext uri="{FF2B5EF4-FFF2-40B4-BE49-F238E27FC236}">
                <a16:creationId xmlns:a16="http://schemas.microsoft.com/office/drawing/2014/main" id="{48F6E72F-33C6-1492-7D97-5B9AE616C644}"/>
              </a:ext>
            </a:extLst>
          </p:cNvPr>
          <p:cNvSpPr/>
          <p:nvPr/>
        </p:nvSpPr>
        <p:spPr>
          <a:xfrm rot="5400000">
            <a:off x="14313246" y="878395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!!Tail_4">
            <a:extLst>
              <a:ext uri="{FF2B5EF4-FFF2-40B4-BE49-F238E27FC236}">
                <a16:creationId xmlns:a16="http://schemas.microsoft.com/office/drawing/2014/main" id="{9A8E7D90-C64C-7AF0-0CEE-56700CCB7283}"/>
              </a:ext>
            </a:extLst>
          </p:cNvPr>
          <p:cNvSpPr/>
          <p:nvPr/>
        </p:nvSpPr>
        <p:spPr>
          <a:xfrm rot="10800000">
            <a:off x="9648498" y="1050298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!!Arrow_1">
            <a:extLst>
              <a:ext uri="{FF2B5EF4-FFF2-40B4-BE49-F238E27FC236}">
                <a16:creationId xmlns:a16="http://schemas.microsoft.com/office/drawing/2014/main" id="{6FBAD86B-A37B-5699-864B-B80065CBD1B0}"/>
              </a:ext>
            </a:extLst>
          </p:cNvPr>
          <p:cNvSpPr/>
          <p:nvPr/>
        </p:nvSpPr>
        <p:spPr>
          <a:xfrm rot="5400000">
            <a:off x="9626567" y="2476673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!!Arrow_2">
            <a:extLst>
              <a:ext uri="{FF2B5EF4-FFF2-40B4-BE49-F238E27FC236}">
                <a16:creationId xmlns:a16="http://schemas.microsoft.com/office/drawing/2014/main" id="{F62E86D8-B340-DF90-31E2-AC3AED165E38}"/>
              </a:ext>
            </a:extLst>
          </p:cNvPr>
          <p:cNvSpPr/>
          <p:nvPr/>
        </p:nvSpPr>
        <p:spPr>
          <a:xfrm rot="10800000">
            <a:off x="14376221" y="4110805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!!Arrow_3">
            <a:extLst>
              <a:ext uri="{FF2B5EF4-FFF2-40B4-BE49-F238E27FC236}">
                <a16:creationId xmlns:a16="http://schemas.microsoft.com/office/drawing/2014/main" id="{D7FE73CF-8DEA-2953-81C8-6B775AA9D680}"/>
              </a:ext>
            </a:extLst>
          </p:cNvPr>
          <p:cNvSpPr/>
          <p:nvPr/>
        </p:nvSpPr>
        <p:spPr>
          <a:xfrm rot="16200000">
            <a:off x="12741309" y="8868860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!!Arrow_4">
            <a:extLst>
              <a:ext uri="{FF2B5EF4-FFF2-40B4-BE49-F238E27FC236}">
                <a16:creationId xmlns:a16="http://schemas.microsoft.com/office/drawing/2014/main" id="{4521AE52-9E2E-1C01-8BCD-155D957859C0}"/>
              </a:ext>
            </a:extLst>
          </p:cNvPr>
          <p:cNvSpPr/>
          <p:nvPr/>
        </p:nvSpPr>
        <p:spPr>
          <a:xfrm>
            <a:off x="7991656" y="7234729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!!MidSquare">
            <a:extLst>
              <a:ext uri="{FF2B5EF4-FFF2-40B4-BE49-F238E27FC236}">
                <a16:creationId xmlns:a16="http://schemas.microsoft.com/office/drawing/2014/main" id="{9B834825-8136-DE4C-7324-7EC737B997D6}"/>
              </a:ext>
            </a:extLst>
          </p:cNvPr>
          <p:cNvSpPr/>
          <p:nvPr/>
        </p:nvSpPr>
        <p:spPr>
          <a:xfrm rot="2700000">
            <a:off x="11937976" y="7702159"/>
            <a:ext cx="508048" cy="508048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!!Icon_1">
            <a:extLst>
              <a:ext uri="{FF2B5EF4-FFF2-40B4-BE49-F238E27FC236}">
                <a16:creationId xmlns:a16="http://schemas.microsoft.com/office/drawing/2014/main" id="{48D5E194-DA05-0D25-7C71-9B355D35BB61}"/>
              </a:ext>
            </a:extLst>
          </p:cNvPr>
          <p:cNvSpPr>
            <a:spLocks noEditPoints="1"/>
          </p:cNvSpPr>
          <p:nvPr/>
        </p:nvSpPr>
        <p:spPr bwMode="auto">
          <a:xfrm>
            <a:off x="10500450" y="6393429"/>
            <a:ext cx="699364" cy="632618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!!Icon_2">
            <a:extLst>
              <a:ext uri="{FF2B5EF4-FFF2-40B4-BE49-F238E27FC236}">
                <a16:creationId xmlns:a16="http://schemas.microsoft.com/office/drawing/2014/main" id="{3410720A-DAF4-49AE-6C4A-048336FB0039}"/>
              </a:ext>
            </a:extLst>
          </p:cNvPr>
          <p:cNvSpPr>
            <a:spLocks noEditPoints="1"/>
          </p:cNvSpPr>
          <p:nvPr/>
        </p:nvSpPr>
        <p:spPr bwMode="auto">
          <a:xfrm>
            <a:off x="13143078" y="6422539"/>
            <a:ext cx="680210" cy="574398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tx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!!Icon_3">
            <a:extLst>
              <a:ext uri="{FF2B5EF4-FFF2-40B4-BE49-F238E27FC236}">
                <a16:creationId xmlns:a16="http://schemas.microsoft.com/office/drawing/2014/main" id="{953B3227-2B4A-90A2-130B-6B965983AF11}"/>
              </a:ext>
            </a:extLst>
          </p:cNvPr>
          <p:cNvSpPr/>
          <p:nvPr/>
        </p:nvSpPr>
        <p:spPr>
          <a:xfrm>
            <a:off x="13143488" y="8872599"/>
            <a:ext cx="679390" cy="6793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!!Icon_4">
            <a:extLst>
              <a:ext uri="{FF2B5EF4-FFF2-40B4-BE49-F238E27FC236}">
                <a16:creationId xmlns:a16="http://schemas.microsoft.com/office/drawing/2014/main" id="{7ED76F2F-C946-CB64-CAB4-5FEE88B32A0D}"/>
              </a:ext>
            </a:extLst>
          </p:cNvPr>
          <p:cNvSpPr>
            <a:spLocks noEditPoints="1"/>
          </p:cNvSpPr>
          <p:nvPr/>
        </p:nvSpPr>
        <p:spPr bwMode="auto">
          <a:xfrm>
            <a:off x="10517915" y="8835215"/>
            <a:ext cx="664436" cy="75416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!!SlideOcean">
            <a:extLst>
              <a:ext uri="{FF2B5EF4-FFF2-40B4-BE49-F238E27FC236}">
                <a16:creationId xmlns:a16="http://schemas.microsoft.com/office/drawing/2014/main" id="{D1CC83FE-FE01-17D6-7B12-459537CE27AD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8" name="!!SubTitle">
            <a:extLst>
              <a:ext uri="{FF2B5EF4-FFF2-40B4-BE49-F238E27FC236}">
                <a16:creationId xmlns:a16="http://schemas.microsoft.com/office/drawing/2014/main" id="{35084275-023D-0412-249D-7F95FFEB74C3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9" name="!!MainTitle2">
            <a:extLst>
              <a:ext uri="{FF2B5EF4-FFF2-40B4-BE49-F238E27FC236}">
                <a16:creationId xmlns:a16="http://schemas.microsoft.com/office/drawing/2014/main" id="{44CCAC75-FB0C-4CC0-40B0-41297AD37099}"/>
              </a:ext>
            </a:extLst>
          </p:cNvPr>
          <p:cNvSpPr txBox="1"/>
          <p:nvPr/>
        </p:nvSpPr>
        <p:spPr>
          <a:xfrm>
            <a:off x="8572151" y="121339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AB2ED385-7FCE-E900-C19F-1520085B5426}"/>
              </a:ext>
            </a:extLst>
          </p:cNvPr>
          <p:cNvSpPr txBox="1"/>
          <p:nvPr/>
        </p:nvSpPr>
        <p:spPr>
          <a:xfrm>
            <a:off x="4553773" y="1213390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3E32C022-5170-5AF4-784B-4BD9807BFEF2}"/>
              </a:ext>
            </a:extLst>
          </p:cNvPr>
          <p:cNvSpPr txBox="1"/>
          <p:nvPr/>
        </p:nvSpPr>
        <p:spPr>
          <a:xfrm rot="10800000" flipV="1">
            <a:off x="-11147194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BA7077-DF8B-2FB4-06D7-5768C2BBC22C}"/>
              </a:ext>
            </a:extLst>
          </p:cNvPr>
          <p:cNvSpPr txBox="1"/>
          <p:nvPr/>
        </p:nvSpPr>
        <p:spPr>
          <a:xfrm rot="10800000" flipV="1">
            <a:off x="-10857564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ACTIVE LEARNER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36EEE8-6048-1952-EBCB-8351C934D386}"/>
              </a:ext>
            </a:extLst>
          </p:cNvPr>
          <p:cNvSpPr txBox="1"/>
          <p:nvPr/>
        </p:nvSpPr>
        <p:spPr>
          <a:xfrm rot="10800000" flipH="1" flipV="1">
            <a:off x="30621647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8AF0DA-BA94-A201-3340-8613159DCFEE}"/>
              </a:ext>
            </a:extLst>
          </p:cNvPr>
          <p:cNvSpPr txBox="1"/>
          <p:nvPr/>
        </p:nvSpPr>
        <p:spPr>
          <a:xfrm rot="10800000" flipH="1" flipV="1">
            <a:off x="30621647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288358-5403-33CF-6127-D15FA5D5B56E}"/>
              </a:ext>
            </a:extLst>
          </p:cNvPr>
          <p:cNvSpPr txBox="1"/>
          <p:nvPr/>
        </p:nvSpPr>
        <p:spPr>
          <a:xfrm rot="10800000" flipH="1" flipV="1">
            <a:off x="27137806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675C02-9266-6212-A603-3E614439ABC5}"/>
              </a:ext>
            </a:extLst>
          </p:cNvPr>
          <p:cNvSpPr txBox="1"/>
          <p:nvPr/>
        </p:nvSpPr>
        <p:spPr>
          <a:xfrm rot="10800000" flipH="1" flipV="1">
            <a:off x="27137806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5BBBDF-5038-BA29-A595-D982099CC93F}"/>
              </a:ext>
            </a:extLst>
          </p:cNvPr>
          <p:cNvSpPr txBox="1"/>
          <p:nvPr/>
        </p:nvSpPr>
        <p:spPr>
          <a:xfrm rot="10800000" flipV="1">
            <a:off x="-4832180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C2AEBE-E2A9-C296-6BEE-262737ED3D31}"/>
              </a:ext>
            </a:extLst>
          </p:cNvPr>
          <p:cNvSpPr txBox="1"/>
          <p:nvPr/>
        </p:nvSpPr>
        <p:spPr>
          <a:xfrm rot="10800000" flipV="1">
            <a:off x="-6129447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PASSIVE LEARNER</a:t>
            </a:r>
          </a:p>
        </p:txBody>
      </p:sp>
      <p:grpSp>
        <p:nvGrpSpPr>
          <p:cNvPr id="26" name="!!Divider">
            <a:extLst>
              <a:ext uri="{FF2B5EF4-FFF2-40B4-BE49-F238E27FC236}">
                <a16:creationId xmlns:a16="http://schemas.microsoft.com/office/drawing/2014/main" id="{FA551909-1F9F-8BE8-6164-B935D171035E}"/>
              </a:ext>
            </a:extLst>
          </p:cNvPr>
          <p:cNvGrpSpPr/>
          <p:nvPr/>
        </p:nvGrpSpPr>
        <p:grpSpPr>
          <a:xfrm rot="5400000">
            <a:off x="4400821" y="4507302"/>
            <a:ext cx="4707585" cy="4701398"/>
            <a:chOff x="4400821" y="4507302"/>
            <a:chExt cx="4707585" cy="4701398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18B10B8-1DF6-CADC-7DED-D8CC3DC8B2B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54614" y="4504208"/>
              <a:ext cx="0" cy="4707585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21EC54C-CB93-F21C-2644-031C800A72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3915" y="6858001"/>
              <a:ext cx="4701398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!!Arrow_1">
            <a:extLst>
              <a:ext uri="{FF2B5EF4-FFF2-40B4-BE49-F238E27FC236}">
                <a16:creationId xmlns:a16="http://schemas.microsoft.com/office/drawing/2014/main" id="{3F1006F9-1E24-6018-4868-0FD9A3148785}"/>
              </a:ext>
            </a:extLst>
          </p:cNvPr>
          <p:cNvSpPr/>
          <p:nvPr/>
        </p:nvSpPr>
        <p:spPr>
          <a:xfrm rot="8100000">
            <a:off x="6863644" y="6027782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!!Arrow_3">
            <a:extLst>
              <a:ext uri="{FF2B5EF4-FFF2-40B4-BE49-F238E27FC236}">
                <a16:creationId xmlns:a16="http://schemas.microsoft.com/office/drawing/2014/main" id="{851BAAF4-FB5F-FB28-9C7F-5B337D9DC27A}"/>
              </a:ext>
            </a:extLst>
          </p:cNvPr>
          <p:cNvSpPr/>
          <p:nvPr/>
        </p:nvSpPr>
        <p:spPr>
          <a:xfrm rot="18900000">
            <a:off x="5160790" y="4324929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!!Arrow_2">
            <a:extLst>
              <a:ext uri="{FF2B5EF4-FFF2-40B4-BE49-F238E27FC236}">
                <a16:creationId xmlns:a16="http://schemas.microsoft.com/office/drawing/2014/main" id="{3DD759A2-EB35-A6F6-40D8-47DF3857EF75}"/>
              </a:ext>
            </a:extLst>
          </p:cNvPr>
          <p:cNvSpPr/>
          <p:nvPr/>
        </p:nvSpPr>
        <p:spPr>
          <a:xfrm rot="13500000">
            <a:off x="5164251" y="6024322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!!Arrow_4">
            <a:extLst>
              <a:ext uri="{FF2B5EF4-FFF2-40B4-BE49-F238E27FC236}">
                <a16:creationId xmlns:a16="http://schemas.microsoft.com/office/drawing/2014/main" id="{1340BC26-0BB4-1D11-49B5-367A5B0A1BCF}"/>
              </a:ext>
            </a:extLst>
          </p:cNvPr>
          <p:cNvSpPr/>
          <p:nvPr/>
        </p:nvSpPr>
        <p:spPr>
          <a:xfrm rot="2700000">
            <a:off x="6860183" y="4328389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!!Tail_1">
            <a:extLst>
              <a:ext uri="{FF2B5EF4-FFF2-40B4-BE49-F238E27FC236}">
                <a16:creationId xmlns:a16="http://schemas.microsoft.com/office/drawing/2014/main" id="{92FF87F8-DCDD-C78F-52D9-C4E5C46886DE}"/>
              </a:ext>
            </a:extLst>
          </p:cNvPr>
          <p:cNvSpPr/>
          <p:nvPr/>
        </p:nvSpPr>
        <p:spPr>
          <a:xfrm rot="16200000">
            <a:off x="5966413" y="7645346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!!Tail_2">
            <a:extLst>
              <a:ext uri="{FF2B5EF4-FFF2-40B4-BE49-F238E27FC236}">
                <a16:creationId xmlns:a16="http://schemas.microsoft.com/office/drawing/2014/main" id="{E9294417-BDDE-CA4E-B52B-5E5DEF54C44E}"/>
              </a:ext>
            </a:extLst>
          </p:cNvPr>
          <p:cNvSpPr/>
          <p:nvPr/>
        </p:nvSpPr>
        <p:spPr>
          <a:xfrm>
            <a:off x="4700040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!!Tail_3">
            <a:extLst>
              <a:ext uri="{FF2B5EF4-FFF2-40B4-BE49-F238E27FC236}">
                <a16:creationId xmlns:a16="http://schemas.microsoft.com/office/drawing/2014/main" id="{E9403AEF-3065-9662-6805-25E87D7F417A}"/>
              </a:ext>
            </a:extLst>
          </p:cNvPr>
          <p:cNvSpPr/>
          <p:nvPr/>
        </p:nvSpPr>
        <p:spPr>
          <a:xfrm rot="5400000">
            <a:off x="5966413" y="5114307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Tail_4">
            <a:extLst>
              <a:ext uri="{FF2B5EF4-FFF2-40B4-BE49-F238E27FC236}">
                <a16:creationId xmlns:a16="http://schemas.microsoft.com/office/drawing/2014/main" id="{CE9445FF-923A-6356-2BE2-44C018CD8108}"/>
              </a:ext>
            </a:extLst>
          </p:cNvPr>
          <p:cNvSpPr/>
          <p:nvPr/>
        </p:nvSpPr>
        <p:spPr>
          <a:xfrm rot="10800000">
            <a:off x="7232787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!!MidSquare">
            <a:extLst>
              <a:ext uri="{FF2B5EF4-FFF2-40B4-BE49-F238E27FC236}">
                <a16:creationId xmlns:a16="http://schemas.microsoft.com/office/drawing/2014/main" id="{19C0C08A-3018-4B83-50B7-6A268F69CCFD}"/>
              </a:ext>
            </a:extLst>
          </p:cNvPr>
          <p:cNvSpPr/>
          <p:nvPr/>
        </p:nvSpPr>
        <p:spPr>
          <a:xfrm>
            <a:off x="6276441" y="6379830"/>
            <a:ext cx="956343" cy="9563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SlideOcean">
            <a:extLst>
              <a:ext uri="{FF2B5EF4-FFF2-40B4-BE49-F238E27FC236}">
                <a16:creationId xmlns:a16="http://schemas.microsoft.com/office/drawing/2014/main" id="{CAECB032-CCCE-93F3-B454-DBE8CCE39C74}"/>
              </a:ext>
            </a:extLst>
          </p:cNvPr>
          <p:cNvSpPr txBox="1"/>
          <p:nvPr/>
        </p:nvSpPr>
        <p:spPr>
          <a:xfrm>
            <a:off x="9521672" y="859720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39" name="!!SubTitle">
            <a:extLst>
              <a:ext uri="{FF2B5EF4-FFF2-40B4-BE49-F238E27FC236}">
                <a16:creationId xmlns:a16="http://schemas.microsoft.com/office/drawing/2014/main" id="{23676117-4C34-D86C-06F7-89D93474E726}"/>
              </a:ext>
            </a:extLst>
          </p:cNvPr>
          <p:cNvSpPr txBox="1"/>
          <p:nvPr/>
        </p:nvSpPr>
        <p:spPr>
          <a:xfrm>
            <a:off x="13483364" y="6396042"/>
            <a:ext cx="422551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0" name="!!MainTitle2">
            <a:extLst>
              <a:ext uri="{FF2B5EF4-FFF2-40B4-BE49-F238E27FC236}">
                <a16:creationId xmlns:a16="http://schemas.microsoft.com/office/drawing/2014/main" id="{EEBCF3A8-9856-AA7F-1635-7B9DC2F04A5C}"/>
              </a:ext>
            </a:extLst>
          </p:cNvPr>
          <p:cNvSpPr txBox="1"/>
          <p:nvPr/>
        </p:nvSpPr>
        <p:spPr>
          <a:xfrm>
            <a:off x="9287357" y="733532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420F57D1-2032-FDA5-EB4F-CC7BF56CEE10}"/>
              </a:ext>
            </a:extLst>
          </p:cNvPr>
          <p:cNvSpPr txBox="1"/>
          <p:nvPr/>
        </p:nvSpPr>
        <p:spPr>
          <a:xfrm>
            <a:off x="9428345" y="6256983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Icon_1">
            <a:extLst>
              <a:ext uri="{FF2B5EF4-FFF2-40B4-BE49-F238E27FC236}">
                <a16:creationId xmlns:a16="http://schemas.microsoft.com/office/drawing/2014/main" id="{D9959B66-4E39-0412-E74F-814295FFCD3A}"/>
              </a:ext>
            </a:extLst>
          </p:cNvPr>
          <p:cNvSpPr>
            <a:spLocks noEditPoints="1"/>
          </p:cNvSpPr>
          <p:nvPr/>
        </p:nvSpPr>
        <p:spPr bwMode="auto">
          <a:xfrm>
            <a:off x="6608608" y="5789915"/>
            <a:ext cx="292008" cy="26414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!!Icon_2">
            <a:extLst>
              <a:ext uri="{FF2B5EF4-FFF2-40B4-BE49-F238E27FC236}">
                <a16:creationId xmlns:a16="http://schemas.microsoft.com/office/drawing/2014/main" id="{4613B137-BB3D-96B0-C1F6-CDB5CFC4D1F8}"/>
              </a:ext>
            </a:extLst>
          </p:cNvPr>
          <p:cNvSpPr>
            <a:spLocks noEditPoints="1"/>
          </p:cNvSpPr>
          <p:nvPr/>
        </p:nvSpPr>
        <p:spPr bwMode="auto">
          <a:xfrm>
            <a:off x="7650077" y="6737231"/>
            <a:ext cx="284012" cy="239832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!!Icon_3">
            <a:extLst>
              <a:ext uri="{FF2B5EF4-FFF2-40B4-BE49-F238E27FC236}">
                <a16:creationId xmlns:a16="http://schemas.microsoft.com/office/drawing/2014/main" id="{5CC263B8-D69E-21FF-8CDF-58EDB6B2B787}"/>
              </a:ext>
            </a:extLst>
          </p:cNvPr>
          <p:cNvSpPr/>
          <p:nvPr/>
        </p:nvSpPr>
        <p:spPr>
          <a:xfrm>
            <a:off x="6603790" y="7675569"/>
            <a:ext cx="283670" cy="28367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!!Icon_4">
            <a:extLst>
              <a:ext uri="{FF2B5EF4-FFF2-40B4-BE49-F238E27FC236}">
                <a16:creationId xmlns:a16="http://schemas.microsoft.com/office/drawing/2014/main" id="{3EBDDF09-DFA6-CB36-1D6A-1ACCC08F66C4}"/>
              </a:ext>
            </a:extLst>
          </p:cNvPr>
          <p:cNvSpPr>
            <a:spLocks noEditPoints="1"/>
          </p:cNvSpPr>
          <p:nvPr/>
        </p:nvSpPr>
        <p:spPr bwMode="auto">
          <a:xfrm>
            <a:off x="5579942" y="6641076"/>
            <a:ext cx="277426" cy="31489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879DAF-2299-21AE-763C-59A69DF03235}"/>
              </a:ext>
            </a:extLst>
          </p:cNvPr>
          <p:cNvSpPr txBox="1"/>
          <p:nvPr/>
        </p:nvSpPr>
        <p:spPr>
          <a:xfrm rot="10800000" flipV="1">
            <a:off x="2247045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4533AD-1438-8E3E-1138-5B64E2C6DB82}"/>
              </a:ext>
            </a:extLst>
          </p:cNvPr>
          <p:cNvSpPr txBox="1"/>
          <p:nvPr/>
        </p:nvSpPr>
        <p:spPr>
          <a:xfrm rot="10800000" flipV="1">
            <a:off x="2536675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ACTIVE LEARNER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1E4ED9-F0E6-F4C3-B216-03681861BAA7}"/>
              </a:ext>
            </a:extLst>
          </p:cNvPr>
          <p:cNvSpPr txBox="1"/>
          <p:nvPr/>
        </p:nvSpPr>
        <p:spPr>
          <a:xfrm rot="10800000" flipH="1" flipV="1">
            <a:off x="17869399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10B9E4-0F33-33E7-DABB-E1D5F73DB171}"/>
              </a:ext>
            </a:extLst>
          </p:cNvPr>
          <p:cNvSpPr txBox="1"/>
          <p:nvPr/>
        </p:nvSpPr>
        <p:spPr>
          <a:xfrm rot="10800000" flipH="1" flipV="1">
            <a:off x="17869399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900C94-E777-B637-F0B4-B1848D5C65AA}"/>
              </a:ext>
            </a:extLst>
          </p:cNvPr>
          <p:cNvSpPr txBox="1"/>
          <p:nvPr/>
        </p:nvSpPr>
        <p:spPr>
          <a:xfrm rot="10800000" flipH="1" flipV="1">
            <a:off x="17869399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7AD302-EAD2-D9ED-FC24-D65208CE13E6}"/>
              </a:ext>
            </a:extLst>
          </p:cNvPr>
          <p:cNvSpPr txBox="1"/>
          <p:nvPr/>
        </p:nvSpPr>
        <p:spPr>
          <a:xfrm rot="10800000" flipH="1" flipV="1">
            <a:off x="17869399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9CE72D-6804-A21E-9A00-4900409A3F4A}"/>
              </a:ext>
            </a:extLst>
          </p:cNvPr>
          <p:cNvSpPr txBox="1"/>
          <p:nvPr/>
        </p:nvSpPr>
        <p:spPr>
          <a:xfrm rot="10800000" flipV="1">
            <a:off x="2247045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F98396-B53F-A973-041C-B08CCA4C22AD}"/>
              </a:ext>
            </a:extLst>
          </p:cNvPr>
          <p:cNvSpPr txBox="1"/>
          <p:nvPr/>
        </p:nvSpPr>
        <p:spPr>
          <a:xfrm rot="10800000" flipV="1">
            <a:off x="949778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PASSIVE LEARNER</a:t>
            </a:r>
          </a:p>
        </p:txBody>
      </p:sp>
      <p:grpSp>
        <p:nvGrpSpPr>
          <p:cNvPr id="10" name="!!Divider">
            <a:extLst>
              <a:ext uri="{FF2B5EF4-FFF2-40B4-BE49-F238E27FC236}">
                <a16:creationId xmlns:a16="http://schemas.microsoft.com/office/drawing/2014/main" id="{1972B4F1-DC55-FE29-2FB0-D77800631DC1}"/>
              </a:ext>
            </a:extLst>
          </p:cNvPr>
          <p:cNvGrpSpPr/>
          <p:nvPr/>
        </p:nvGrpSpPr>
        <p:grpSpPr>
          <a:xfrm>
            <a:off x="9000109" y="4760091"/>
            <a:ext cx="6383783" cy="6392186"/>
            <a:chOff x="9000109" y="3661907"/>
            <a:chExt cx="6383783" cy="639218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CC4D635-297F-A4EE-131E-DCF128650632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3661907"/>
              <a:ext cx="0" cy="6392186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0BF5BE6-DC54-3F52-CB1D-2B55880FD042}"/>
                </a:ext>
              </a:extLst>
            </p:cNvPr>
            <p:cNvCxnSpPr>
              <a:cxnSpLocks/>
            </p:cNvCxnSpPr>
            <p:nvPr/>
          </p:nvCxnSpPr>
          <p:spPr>
            <a:xfrm>
              <a:off x="9000109" y="6858000"/>
              <a:ext cx="6383783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!!Tail_1">
            <a:extLst>
              <a:ext uri="{FF2B5EF4-FFF2-40B4-BE49-F238E27FC236}">
                <a16:creationId xmlns:a16="http://schemas.microsoft.com/office/drawing/2014/main" id="{F65FACBF-5881-2024-A436-D33F2F1BD7A4}"/>
              </a:ext>
            </a:extLst>
          </p:cNvPr>
          <p:cNvSpPr/>
          <p:nvPr/>
        </p:nvSpPr>
        <p:spPr>
          <a:xfrm rot="16200000">
            <a:off x="7930243" y="582983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!!Tail_2">
            <a:extLst>
              <a:ext uri="{FF2B5EF4-FFF2-40B4-BE49-F238E27FC236}">
                <a16:creationId xmlns:a16="http://schemas.microsoft.com/office/drawing/2014/main" id="{7EB35FE0-E9A3-01E4-3C42-9EA97BD61C80}"/>
              </a:ext>
            </a:extLst>
          </p:cNvPr>
          <p:cNvSpPr/>
          <p:nvPr/>
        </p:nvSpPr>
        <p:spPr>
          <a:xfrm>
            <a:off x="12594992" y="411080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!!Tail_3">
            <a:extLst>
              <a:ext uri="{FF2B5EF4-FFF2-40B4-BE49-F238E27FC236}">
                <a16:creationId xmlns:a16="http://schemas.microsoft.com/office/drawing/2014/main" id="{42665D92-E677-BBC0-8AF8-C70AFBC1948C}"/>
              </a:ext>
            </a:extLst>
          </p:cNvPr>
          <p:cNvSpPr/>
          <p:nvPr/>
        </p:nvSpPr>
        <p:spPr>
          <a:xfrm rot="5400000">
            <a:off x="14313246" y="878395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!!Tail_4">
            <a:extLst>
              <a:ext uri="{FF2B5EF4-FFF2-40B4-BE49-F238E27FC236}">
                <a16:creationId xmlns:a16="http://schemas.microsoft.com/office/drawing/2014/main" id="{23BE3A06-1634-1961-96A9-AB6CA8EFEF94}"/>
              </a:ext>
            </a:extLst>
          </p:cNvPr>
          <p:cNvSpPr/>
          <p:nvPr/>
        </p:nvSpPr>
        <p:spPr>
          <a:xfrm rot="10800000">
            <a:off x="9648498" y="1050298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!!Arrow_1">
            <a:extLst>
              <a:ext uri="{FF2B5EF4-FFF2-40B4-BE49-F238E27FC236}">
                <a16:creationId xmlns:a16="http://schemas.microsoft.com/office/drawing/2014/main" id="{E1B8DFB3-A7F1-C357-3995-12EA83B0C548}"/>
              </a:ext>
            </a:extLst>
          </p:cNvPr>
          <p:cNvSpPr/>
          <p:nvPr/>
        </p:nvSpPr>
        <p:spPr>
          <a:xfrm rot="5400000">
            <a:off x="9626567" y="2476673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!!Arrow_2">
            <a:extLst>
              <a:ext uri="{FF2B5EF4-FFF2-40B4-BE49-F238E27FC236}">
                <a16:creationId xmlns:a16="http://schemas.microsoft.com/office/drawing/2014/main" id="{34C618AA-8AA2-4E55-C825-862C4B67BD3D}"/>
              </a:ext>
            </a:extLst>
          </p:cNvPr>
          <p:cNvSpPr/>
          <p:nvPr/>
        </p:nvSpPr>
        <p:spPr>
          <a:xfrm rot="10800000">
            <a:off x="14376221" y="4110805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!!Arrow_3">
            <a:extLst>
              <a:ext uri="{FF2B5EF4-FFF2-40B4-BE49-F238E27FC236}">
                <a16:creationId xmlns:a16="http://schemas.microsoft.com/office/drawing/2014/main" id="{3F259281-9CD4-3D68-9483-2539F0C41DF2}"/>
              </a:ext>
            </a:extLst>
          </p:cNvPr>
          <p:cNvSpPr/>
          <p:nvPr/>
        </p:nvSpPr>
        <p:spPr>
          <a:xfrm rot="16200000">
            <a:off x="12741309" y="8868860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!!Arrow_4">
            <a:extLst>
              <a:ext uri="{FF2B5EF4-FFF2-40B4-BE49-F238E27FC236}">
                <a16:creationId xmlns:a16="http://schemas.microsoft.com/office/drawing/2014/main" id="{DAD94D23-FE37-61CE-14DB-FAB5DF3A9DEB}"/>
              </a:ext>
            </a:extLst>
          </p:cNvPr>
          <p:cNvSpPr/>
          <p:nvPr/>
        </p:nvSpPr>
        <p:spPr>
          <a:xfrm>
            <a:off x="7991656" y="7234729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!!MidSquare">
            <a:extLst>
              <a:ext uri="{FF2B5EF4-FFF2-40B4-BE49-F238E27FC236}">
                <a16:creationId xmlns:a16="http://schemas.microsoft.com/office/drawing/2014/main" id="{E1873BAD-E155-3C3A-FCB0-C1980D26F033}"/>
              </a:ext>
            </a:extLst>
          </p:cNvPr>
          <p:cNvSpPr/>
          <p:nvPr/>
        </p:nvSpPr>
        <p:spPr>
          <a:xfrm rot="2700000">
            <a:off x="11937976" y="7702159"/>
            <a:ext cx="508048" cy="508048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Icon_1">
            <a:extLst>
              <a:ext uri="{FF2B5EF4-FFF2-40B4-BE49-F238E27FC236}">
                <a16:creationId xmlns:a16="http://schemas.microsoft.com/office/drawing/2014/main" id="{AF2C7665-6BED-684B-470B-F8F4A314EC5F}"/>
              </a:ext>
            </a:extLst>
          </p:cNvPr>
          <p:cNvSpPr>
            <a:spLocks noEditPoints="1"/>
          </p:cNvSpPr>
          <p:nvPr/>
        </p:nvSpPr>
        <p:spPr bwMode="auto">
          <a:xfrm>
            <a:off x="10500450" y="6393429"/>
            <a:ext cx="699364" cy="632618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" name="!!Icon_2">
            <a:extLst>
              <a:ext uri="{FF2B5EF4-FFF2-40B4-BE49-F238E27FC236}">
                <a16:creationId xmlns:a16="http://schemas.microsoft.com/office/drawing/2014/main" id="{816D146C-5F4F-E87B-AD99-A67E27F23594}"/>
              </a:ext>
            </a:extLst>
          </p:cNvPr>
          <p:cNvSpPr>
            <a:spLocks noEditPoints="1"/>
          </p:cNvSpPr>
          <p:nvPr/>
        </p:nvSpPr>
        <p:spPr bwMode="auto">
          <a:xfrm>
            <a:off x="13143078" y="6422539"/>
            <a:ext cx="680210" cy="574398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" name="!!Icon_3">
            <a:extLst>
              <a:ext uri="{FF2B5EF4-FFF2-40B4-BE49-F238E27FC236}">
                <a16:creationId xmlns:a16="http://schemas.microsoft.com/office/drawing/2014/main" id="{C04FAB5D-13B8-2946-E78E-3E2B0E43F60A}"/>
              </a:ext>
            </a:extLst>
          </p:cNvPr>
          <p:cNvSpPr/>
          <p:nvPr/>
        </p:nvSpPr>
        <p:spPr>
          <a:xfrm>
            <a:off x="13143488" y="8872599"/>
            <a:ext cx="679390" cy="6793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" name="!!Icon_4">
            <a:extLst>
              <a:ext uri="{FF2B5EF4-FFF2-40B4-BE49-F238E27FC236}">
                <a16:creationId xmlns:a16="http://schemas.microsoft.com/office/drawing/2014/main" id="{3AAE336F-BFC3-46E9-E932-1813448A2518}"/>
              </a:ext>
            </a:extLst>
          </p:cNvPr>
          <p:cNvSpPr>
            <a:spLocks noEditPoints="1"/>
          </p:cNvSpPr>
          <p:nvPr/>
        </p:nvSpPr>
        <p:spPr bwMode="auto">
          <a:xfrm>
            <a:off x="10517915" y="8835215"/>
            <a:ext cx="664436" cy="75416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" name="!!SlideOcean">
            <a:extLst>
              <a:ext uri="{FF2B5EF4-FFF2-40B4-BE49-F238E27FC236}">
                <a16:creationId xmlns:a16="http://schemas.microsoft.com/office/drawing/2014/main" id="{3174CCD0-555E-C74B-70C0-ADB3F2581143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" name="!!SubTitle">
            <a:extLst>
              <a:ext uri="{FF2B5EF4-FFF2-40B4-BE49-F238E27FC236}">
                <a16:creationId xmlns:a16="http://schemas.microsoft.com/office/drawing/2014/main" id="{6502B03B-ECCC-9D2A-4515-0E0D21C21279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" name="!!MainTitle2">
            <a:extLst>
              <a:ext uri="{FF2B5EF4-FFF2-40B4-BE49-F238E27FC236}">
                <a16:creationId xmlns:a16="http://schemas.microsoft.com/office/drawing/2014/main" id="{3936174E-AFF1-4E76-493C-942CE0D6B0EF}"/>
              </a:ext>
            </a:extLst>
          </p:cNvPr>
          <p:cNvSpPr txBox="1"/>
          <p:nvPr/>
        </p:nvSpPr>
        <p:spPr>
          <a:xfrm>
            <a:off x="8572151" y="121339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9" name="!!MainTitle1">
            <a:extLst>
              <a:ext uri="{FF2B5EF4-FFF2-40B4-BE49-F238E27FC236}">
                <a16:creationId xmlns:a16="http://schemas.microsoft.com/office/drawing/2014/main" id="{71AFE98F-1A85-2F39-CB51-6666BA6EB32A}"/>
              </a:ext>
            </a:extLst>
          </p:cNvPr>
          <p:cNvSpPr txBox="1"/>
          <p:nvPr/>
        </p:nvSpPr>
        <p:spPr>
          <a:xfrm>
            <a:off x="4553773" y="1213390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2A819EB-3C08-E772-0867-EEB2D80D6FA7}"/>
              </a:ext>
            </a:extLst>
          </p:cNvPr>
          <p:cNvSpPr txBox="1"/>
          <p:nvPr/>
        </p:nvSpPr>
        <p:spPr>
          <a:xfrm rot="10800000" flipV="1">
            <a:off x="-11147194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2DAF66-6FBF-C608-7FA3-6F777AA70F4E}"/>
              </a:ext>
            </a:extLst>
          </p:cNvPr>
          <p:cNvSpPr txBox="1"/>
          <p:nvPr/>
        </p:nvSpPr>
        <p:spPr>
          <a:xfrm rot="10800000" flipV="1">
            <a:off x="-10857564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ACTIVE LEARNER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3A63EC-9670-D8FA-B09B-EF39B1388E54}"/>
              </a:ext>
            </a:extLst>
          </p:cNvPr>
          <p:cNvSpPr txBox="1"/>
          <p:nvPr/>
        </p:nvSpPr>
        <p:spPr>
          <a:xfrm rot="10800000" flipH="1" flipV="1">
            <a:off x="30621647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FF4AEB-DA6D-4E5F-A2D6-A91831B90101}"/>
              </a:ext>
            </a:extLst>
          </p:cNvPr>
          <p:cNvSpPr txBox="1"/>
          <p:nvPr/>
        </p:nvSpPr>
        <p:spPr>
          <a:xfrm rot="10800000" flipH="1" flipV="1">
            <a:off x="30621647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897498-4BC3-0C7D-2F23-0FF3D2EE3078}"/>
              </a:ext>
            </a:extLst>
          </p:cNvPr>
          <p:cNvSpPr txBox="1"/>
          <p:nvPr/>
        </p:nvSpPr>
        <p:spPr>
          <a:xfrm rot="10800000" flipH="1" flipV="1">
            <a:off x="27137806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FD6847-BD7F-931E-A9E3-C108FF2333B1}"/>
              </a:ext>
            </a:extLst>
          </p:cNvPr>
          <p:cNvSpPr txBox="1"/>
          <p:nvPr/>
        </p:nvSpPr>
        <p:spPr>
          <a:xfrm rot="10800000" flipH="1" flipV="1">
            <a:off x="27137806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48B145-F65C-4975-E8A7-03F96B2842C8}"/>
              </a:ext>
            </a:extLst>
          </p:cNvPr>
          <p:cNvSpPr txBox="1"/>
          <p:nvPr/>
        </p:nvSpPr>
        <p:spPr>
          <a:xfrm rot="10800000" flipV="1">
            <a:off x="-4832180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65E2D3-0294-DBDC-8977-84CA25C48BB3}"/>
              </a:ext>
            </a:extLst>
          </p:cNvPr>
          <p:cNvSpPr txBox="1"/>
          <p:nvPr/>
        </p:nvSpPr>
        <p:spPr>
          <a:xfrm rot="10800000" flipV="1">
            <a:off x="-6129447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PASSIVE LEARNER</a:t>
            </a:r>
          </a:p>
        </p:txBody>
      </p:sp>
      <p:grpSp>
        <p:nvGrpSpPr>
          <p:cNvPr id="26" name="!!Divider">
            <a:extLst>
              <a:ext uri="{FF2B5EF4-FFF2-40B4-BE49-F238E27FC236}">
                <a16:creationId xmlns:a16="http://schemas.microsoft.com/office/drawing/2014/main" id="{71778696-8771-5107-B356-8AE2EACDEF88}"/>
              </a:ext>
            </a:extLst>
          </p:cNvPr>
          <p:cNvGrpSpPr/>
          <p:nvPr/>
        </p:nvGrpSpPr>
        <p:grpSpPr>
          <a:xfrm rot="5400000">
            <a:off x="4400821" y="4507302"/>
            <a:ext cx="4707585" cy="4701398"/>
            <a:chOff x="4400821" y="4507302"/>
            <a:chExt cx="4707585" cy="4701398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1622C6E-200D-837B-6F50-280304ACA5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54614" y="4504208"/>
              <a:ext cx="0" cy="4707585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ADF034D-1A39-DC92-3B65-5A6BBEF9997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3915" y="6858001"/>
              <a:ext cx="4701398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!!Arrow_1">
            <a:extLst>
              <a:ext uri="{FF2B5EF4-FFF2-40B4-BE49-F238E27FC236}">
                <a16:creationId xmlns:a16="http://schemas.microsoft.com/office/drawing/2014/main" id="{6152E321-3B53-B835-0F74-6D32B53336A8}"/>
              </a:ext>
            </a:extLst>
          </p:cNvPr>
          <p:cNvSpPr/>
          <p:nvPr/>
        </p:nvSpPr>
        <p:spPr>
          <a:xfrm rot="8100000">
            <a:off x="6863644" y="6027782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!!Arrow_3">
            <a:extLst>
              <a:ext uri="{FF2B5EF4-FFF2-40B4-BE49-F238E27FC236}">
                <a16:creationId xmlns:a16="http://schemas.microsoft.com/office/drawing/2014/main" id="{03BBB2AD-DA7E-A095-086C-0E910C0C42C4}"/>
              </a:ext>
            </a:extLst>
          </p:cNvPr>
          <p:cNvSpPr/>
          <p:nvPr/>
        </p:nvSpPr>
        <p:spPr>
          <a:xfrm rot="18900000">
            <a:off x="5160790" y="4324929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!!Arrow_2">
            <a:extLst>
              <a:ext uri="{FF2B5EF4-FFF2-40B4-BE49-F238E27FC236}">
                <a16:creationId xmlns:a16="http://schemas.microsoft.com/office/drawing/2014/main" id="{9282CD7B-D89E-66EB-01B4-DA4D56D26BF8}"/>
              </a:ext>
            </a:extLst>
          </p:cNvPr>
          <p:cNvSpPr/>
          <p:nvPr/>
        </p:nvSpPr>
        <p:spPr>
          <a:xfrm rot="13500000">
            <a:off x="5164251" y="6024322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!!Arrow_4">
            <a:extLst>
              <a:ext uri="{FF2B5EF4-FFF2-40B4-BE49-F238E27FC236}">
                <a16:creationId xmlns:a16="http://schemas.microsoft.com/office/drawing/2014/main" id="{C2870C0F-34D3-9115-D45C-D65E68306765}"/>
              </a:ext>
            </a:extLst>
          </p:cNvPr>
          <p:cNvSpPr/>
          <p:nvPr/>
        </p:nvSpPr>
        <p:spPr>
          <a:xfrm rot="2700000">
            <a:off x="6860183" y="4328389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!!Tail_1">
            <a:extLst>
              <a:ext uri="{FF2B5EF4-FFF2-40B4-BE49-F238E27FC236}">
                <a16:creationId xmlns:a16="http://schemas.microsoft.com/office/drawing/2014/main" id="{1CCA1926-FA7A-FFCC-C800-73629E1E05C6}"/>
              </a:ext>
            </a:extLst>
          </p:cNvPr>
          <p:cNvSpPr/>
          <p:nvPr/>
        </p:nvSpPr>
        <p:spPr>
          <a:xfrm rot="16200000">
            <a:off x="5966413" y="7645346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!!Tail_2">
            <a:extLst>
              <a:ext uri="{FF2B5EF4-FFF2-40B4-BE49-F238E27FC236}">
                <a16:creationId xmlns:a16="http://schemas.microsoft.com/office/drawing/2014/main" id="{B589EB50-90E8-6EC6-21A0-27A035F402AC}"/>
              </a:ext>
            </a:extLst>
          </p:cNvPr>
          <p:cNvSpPr/>
          <p:nvPr/>
        </p:nvSpPr>
        <p:spPr>
          <a:xfrm>
            <a:off x="4700040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!!Tail_3">
            <a:extLst>
              <a:ext uri="{FF2B5EF4-FFF2-40B4-BE49-F238E27FC236}">
                <a16:creationId xmlns:a16="http://schemas.microsoft.com/office/drawing/2014/main" id="{B8FA60B7-F478-36E2-E0DE-D66AAA0F2048}"/>
              </a:ext>
            </a:extLst>
          </p:cNvPr>
          <p:cNvSpPr/>
          <p:nvPr/>
        </p:nvSpPr>
        <p:spPr>
          <a:xfrm rot="5400000">
            <a:off x="5966413" y="5114307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Tail_4">
            <a:extLst>
              <a:ext uri="{FF2B5EF4-FFF2-40B4-BE49-F238E27FC236}">
                <a16:creationId xmlns:a16="http://schemas.microsoft.com/office/drawing/2014/main" id="{27591533-57D5-8C2E-EA21-C137C79E6F5A}"/>
              </a:ext>
            </a:extLst>
          </p:cNvPr>
          <p:cNvSpPr/>
          <p:nvPr/>
        </p:nvSpPr>
        <p:spPr>
          <a:xfrm rot="10800000">
            <a:off x="7232787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!!MidSquare">
            <a:extLst>
              <a:ext uri="{FF2B5EF4-FFF2-40B4-BE49-F238E27FC236}">
                <a16:creationId xmlns:a16="http://schemas.microsoft.com/office/drawing/2014/main" id="{B9B681DC-1C40-999E-39B9-3206BB6EE0A1}"/>
              </a:ext>
            </a:extLst>
          </p:cNvPr>
          <p:cNvSpPr/>
          <p:nvPr/>
        </p:nvSpPr>
        <p:spPr>
          <a:xfrm>
            <a:off x="6276441" y="6379830"/>
            <a:ext cx="956343" cy="9563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SlideOcean">
            <a:extLst>
              <a:ext uri="{FF2B5EF4-FFF2-40B4-BE49-F238E27FC236}">
                <a16:creationId xmlns:a16="http://schemas.microsoft.com/office/drawing/2014/main" id="{B89644AC-6B9A-C2A3-03E3-5E47001F6CBD}"/>
              </a:ext>
            </a:extLst>
          </p:cNvPr>
          <p:cNvSpPr txBox="1"/>
          <p:nvPr/>
        </p:nvSpPr>
        <p:spPr>
          <a:xfrm>
            <a:off x="9521672" y="859720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9" name="!!SubTitle">
            <a:extLst>
              <a:ext uri="{FF2B5EF4-FFF2-40B4-BE49-F238E27FC236}">
                <a16:creationId xmlns:a16="http://schemas.microsoft.com/office/drawing/2014/main" id="{AACD5B55-5A1E-D2B4-9560-4A2110D749F9}"/>
              </a:ext>
            </a:extLst>
          </p:cNvPr>
          <p:cNvSpPr txBox="1"/>
          <p:nvPr/>
        </p:nvSpPr>
        <p:spPr>
          <a:xfrm>
            <a:off x="13483364" y="6396042"/>
            <a:ext cx="422551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0" name="!!MainTitle2">
            <a:extLst>
              <a:ext uri="{FF2B5EF4-FFF2-40B4-BE49-F238E27FC236}">
                <a16:creationId xmlns:a16="http://schemas.microsoft.com/office/drawing/2014/main" id="{299A6030-8566-1131-3609-D1B03941B68F}"/>
              </a:ext>
            </a:extLst>
          </p:cNvPr>
          <p:cNvSpPr txBox="1"/>
          <p:nvPr/>
        </p:nvSpPr>
        <p:spPr>
          <a:xfrm>
            <a:off x="9287357" y="733532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F62222FC-6273-273A-0F9C-88C832943B41}"/>
              </a:ext>
            </a:extLst>
          </p:cNvPr>
          <p:cNvSpPr txBox="1"/>
          <p:nvPr/>
        </p:nvSpPr>
        <p:spPr>
          <a:xfrm>
            <a:off x="9428345" y="6256983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Icon_1">
            <a:extLst>
              <a:ext uri="{FF2B5EF4-FFF2-40B4-BE49-F238E27FC236}">
                <a16:creationId xmlns:a16="http://schemas.microsoft.com/office/drawing/2014/main" id="{F58EBB59-096B-8977-0C66-508012965ECC}"/>
              </a:ext>
            </a:extLst>
          </p:cNvPr>
          <p:cNvSpPr>
            <a:spLocks noEditPoints="1"/>
          </p:cNvSpPr>
          <p:nvPr/>
        </p:nvSpPr>
        <p:spPr bwMode="auto">
          <a:xfrm>
            <a:off x="6608608" y="5789915"/>
            <a:ext cx="292008" cy="26414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!!Icon_2">
            <a:extLst>
              <a:ext uri="{FF2B5EF4-FFF2-40B4-BE49-F238E27FC236}">
                <a16:creationId xmlns:a16="http://schemas.microsoft.com/office/drawing/2014/main" id="{55E1C491-7FAE-F1C3-22D2-E6FC6103FA36}"/>
              </a:ext>
            </a:extLst>
          </p:cNvPr>
          <p:cNvSpPr>
            <a:spLocks noEditPoints="1"/>
          </p:cNvSpPr>
          <p:nvPr/>
        </p:nvSpPr>
        <p:spPr bwMode="auto">
          <a:xfrm>
            <a:off x="7650077" y="6737231"/>
            <a:ext cx="284012" cy="239832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!!Icon_3">
            <a:extLst>
              <a:ext uri="{FF2B5EF4-FFF2-40B4-BE49-F238E27FC236}">
                <a16:creationId xmlns:a16="http://schemas.microsoft.com/office/drawing/2014/main" id="{17172AC7-392D-D6E4-727C-A3C319D6E5EB}"/>
              </a:ext>
            </a:extLst>
          </p:cNvPr>
          <p:cNvSpPr/>
          <p:nvPr/>
        </p:nvSpPr>
        <p:spPr>
          <a:xfrm>
            <a:off x="6603790" y="7675569"/>
            <a:ext cx="283670" cy="28367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!!Icon_4">
            <a:extLst>
              <a:ext uri="{FF2B5EF4-FFF2-40B4-BE49-F238E27FC236}">
                <a16:creationId xmlns:a16="http://schemas.microsoft.com/office/drawing/2014/main" id="{956F25C2-4907-503F-54AE-62D6C29F66C3}"/>
              </a:ext>
            </a:extLst>
          </p:cNvPr>
          <p:cNvSpPr>
            <a:spLocks noEditPoints="1"/>
          </p:cNvSpPr>
          <p:nvPr/>
        </p:nvSpPr>
        <p:spPr bwMode="auto">
          <a:xfrm>
            <a:off x="5579942" y="6641076"/>
            <a:ext cx="277426" cy="31489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6B2DC6-3DC1-BE82-BEE9-C90CD7B896E8}"/>
              </a:ext>
            </a:extLst>
          </p:cNvPr>
          <p:cNvSpPr txBox="1"/>
          <p:nvPr/>
        </p:nvSpPr>
        <p:spPr>
          <a:xfrm rot="10800000" flipV="1">
            <a:off x="2247045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39EFB-1FA4-FA19-1E12-3F04CFEC5F71}"/>
              </a:ext>
            </a:extLst>
          </p:cNvPr>
          <p:cNvSpPr txBox="1"/>
          <p:nvPr/>
        </p:nvSpPr>
        <p:spPr>
          <a:xfrm rot="10800000" flipV="1">
            <a:off x="2536675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ACTIVE LEARNER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16CE61-FFEA-C3AB-79FD-196B9336CD33}"/>
              </a:ext>
            </a:extLst>
          </p:cNvPr>
          <p:cNvSpPr txBox="1"/>
          <p:nvPr/>
        </p:nvSpPr>
        <p:spPr>
          <a:xfrm rot="10800000" flipH="1" flipV="1">
            <a:off x="17869399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020291-4D95-A9F7-07BA-4A866CBF7148}"/>
              </a:ext>
            </a:extLst>
          </p:cNvPr>
          <p:cNvSpPr txBox="1"/>
          <p:nvPr/>
        </p:nvSpPr>
        <p:spPr>
          <a:xfrm rot="10800000" flipH="1" flipV="1">
            <a:off x="17869399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F39FC9-D6BF-587A-EFB4-9683A21959EA}"/>
              </a:ext>
            </a:extLst>
          </p:cNvPr>
          <p:cNvSpPr txBox="1"/>
          <p:nvPr/>
        </p:nvSpPr>
        <p:spPr>
          <a:xfrm rot="10800000" flipH="1" flipV="1">
            <a:off x="17869399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2C595B-AC5C-ED24-32A5-93A560BC0EB5}"/>
              </a:ext>
            </a:extLst>
          </p:cNvPr>
          <p:cNvSpPr txBox="1"/>
          <p:nvPr/>
        </p:nvSpPr>
        <p:spPr>
          <a:xfrm rot="10800000" flipH="1" flipV="1">
            <a:off x="17869399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B02440-D35A-ECC3-007B-511350A0B77E}"/>
              </a:ext>
            </a:extLst>
          </p:cNvPr>
          <p:cNvSpPr txBox="1"/>
          <p:nvPr/>
        </p:nvSpPr>
        <p:spPr>
          <a:xfrm rot="10800000" flipV="1">
            <a:off x="2247045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0383AC-C187-70B1-4453-7EF29115207A}"/>
              </a:ext>
            </a:extLst>
          </p:cNvPr>
          <p:cNvSpPr txBox="1"/>
          <p:nvPr/>
        </p:nvSpPr>
        <p:spPr>
          <a:xfrm rot="10800000" flipV="1">
            <a:off x="949778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PASSIVE LEARNER</a:t>
            </a:r>
          </a:p>
        </p:txBody>
      </p:sp>
      <p:grpSp>
        <p:nvGrpSpPr>
          <p:cNvPr id="10" name="!!Divider">
            <a:extLst>
              <a:ext uri="{FF2B5EF4-FFF2-40B4-BE49-F238E27FC236}">
                <a16:creationId xmlns:a16="http://schemas.microsoft.com/office/drawing/2014/main" id="{4A30133E-5487-6C8D-E1FD-E497AE9CC131}"/>
              </a:ext>
            </a:extLst>
          </p:cNvPr>
          <p:cNvGrpSpPr/>
          <p:nvPr/>
        </p:nvGrpSpPr>
        <p:grpSpPr>
          <a:xfrm>
            <a:off x="9000109" y="4760091"/>
            <a:ext cx="6383783" cy="6392186"/>
            <a:chOff x="9000109" y="3661907"/>
            <a:chExt cx="6383783" cy="639218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D4B980B-7707-91D4-2B61-5FFEDA2EC188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3661907"/>
              <a:ext cx="0" cy="6392186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837FAD0-8805-AEB6-F23A-39299E320BDC}"/>
                </a:ext>
              </a:extLst>
            </p:cNvPr>
            <p:cNvCxnSpPr>
              <a:cxnSpLocks/>
            </p:cNvCxnSpPr>
            <p:nvPr/>
          </p:nvCxnSpPr>
          <p:spPr>
            <a:xfrm>
              <a:off x="9000109" y="6858000"/>
              <a:ext cx="6383783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!!Tail_1">
            <a:extLst>
              <a:ext uri="{FF2B5EF4-FFF2-40B4-BE49-F238E27FC236}">
                <a16:creationId xmlns:a16="http://schemas.microsoft.com/office/drawing/2014/main" id="{F81B04FB-F726-F911-3464-963ABE399341}"/>
              </a:ext>
            </a:extLst>
          </p:cNvPr>
          <p:cNvSpPr/>
          <p:nvPr/>
        </p:nvSpPr>
        <p:spPr>
          <a:xfrm rot="16200000">
            <a:off x="7930243" y="582983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!!Tail_2">
            <a:extLst>
              <a:ext uri="{FF2B5EF4-FFF2-40B4-BE49-F238E27FC236}">
                <a16:creationId xmlns:a16="http://schemas.microsoft.com/office/drawing/2014/main" id="{25590C42-6DFA-0ECF-5DF4-3AAE99F0D4E2}"/>
              </a:ext>
            </a:extLst>
          </p:cNvPr>
          <p:cNvSpPr/>
          <p:nvPr/>
        </p:nvSpPr>
        <p:spPr>
          <a:xfrm>
            <a:off x="12594992" y="411080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!!Tail_3">
            <a:extLst>
              <a:ext uri="{FF2B5EF4-FFF2-40B4-BE49-F238E27FC236}">
                <a16:creationId xmlns:a16="http://schemas.microsoft.com/office/drawing/2014/main" id="{3797AF1A-3305-A48D-EA45-696AE7A88CBE}"/>
              </a:ext>
            </a:extLst>
          </p:cNvPr>
          <p:cNvSpPr/>
          <p:nvPr/>
        </p:nvSpPr>
        <p:spPr>
          <a:xfrm rot="5400000">
            <a:off x="14313246" y="878395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!!Tail_4">
            <a:extLst>
              <a:ext uri="{FF2B5EF4-FFF2-40B4-BE49-F238E27FC236}">
                <a16:creationId xmlns:a16="http://schemas.microsoft.com/office/drawing/2014/main" id="{B1DE53D5-EE64-D199-423F-610228AA2B53}"/>
              </a:ext>
            </a:extLst>
          </p:cNvPr>
          <p:cNvSpPr/>
          <p:nvPr/>
        </p:nvSpPr>
        <p:spPr>
          <a:xfrm rot="10800000">
            <a:off x="9648498" y="1050298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!!Arrow_1">
            <a:extLst>
              <a:ext uri="{FF2B5EF4-FFF2-40B4-BE49-F238E27FC236}">
                <a16:creationId xmlns:a16="http://schemas.microsoft.com/office/drawing/2014/main" id="{18F2E1C5-C9E4-C626-3B0F-286960361921}"/>
              </a:ext>
            </a:extLst>
          </p:cNvPr>
          <p:cNvSpPr/>
          <p:nvPr/>
        </p:nvSpPr>
        <p:spPr>
          <a:xfrm rot="5400000">
            <a:off x="9626567" y="2476673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!!Arrow_2">
            <a:extLst>
              <a:ext uri="{FF2B5EF4-FFF2-40B4-BE49-F238E27FC236}">
                <a16:creationId xmlns:a16="http://schemas.microsoft.com/office/drawing/2014/main" id="{03196145-CC06-CAB0-CE73-E8A1699EA0A8}"/>
              </a:ext>
            </a:extLst>
          </p:cNvPr>
          <p:cNvSpPr/>
          <p:nvPr/>
        </p:nvSpPr>
        <p:spPr>
          <a:xfrm rot="10800000">
            <a:off x="14376221" y="4110805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!!Arrow_3">
            <a:extLst>
              <a:ext uri="{FF2B5EF4-FFF2-40B4-BE49-F238E27FC236}">
                <a16:creationId xmlns:a16="http://schemas.microsoft.com/office/drawing/2014/main" id="{6C6B6760-C30C-E92D-FF41-75D3F7EDB0F5}"/>
              </a:ext>
            </a:extLst>
          </p:cNvPr>
          <p:cNvSpPr/>
          <p:nvPr/>
        </p:nvSpPr>
        <p:spPr>
          <a:xfrm rot="16200000">
            <a:off x="12741309" y="8868860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!!Arrow_4">
            <a:extLst>
              <a:ext uri="{FF2B5EF4-FFF2-40B4-BE49-F238E27FC236}">
                <a16:creationId xmlns:a16="http://schemas.microsoft.com/office/drawing/2014/main" id="{E2511F4A-5B4D-B9E8-6F55-E8BF52ADB1F7}"/>
              </a:ext>
            </a:extLst>
          </p:cNvPr>
          <p:cNvSpPr/>
          <p:nvPr/>
        </p:nvSpPr>
        <p:spPr>
          <a:xfrm>
            <a:off x="7991656" y="7234729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!!MidSquare">
            <a:extLst>
              <a:ext uri="{FF2B5EF4-FFF2-40B4-BE49-F238E27FC236}">
                <a16:creationId xmlns:a16="http://schemas.microsoft.com/office/drawing/2014/main" id="{6C3D59C2-707F-5809-03D1-41E874459D13}"/>
              </a:ext>
            </a:extLst>
          </p:cNvPr>
          <p:cNvSpPr/>
          <p:nvPr/>
        </p:nvSpPr>
        <p:spPr>
          <a:xfrm rot="2700000">
            <a:off x="11937976" y="7702159"/>
            <a:ext cx="508048" cy="508048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Icon_1">
            <a:extLst>
              <a:ext uri="{FF2B5EF4-FFF2-40B4-BE49-F238E27FC236}">
                <a16:creationId xmlns:a16="http://schemas.microsoft.com/office/drawing/2014/main" id="{9C913153-DDB8-17E1-0172-3C3D2E48BA26}"/>
              </a:ext>
            </a:extLst>
          </p:cNvPr>
          <p:cNvSpPr>
            <a:spLocks noEditPoints="1"/>
          </p:cNvSpPr>
          <p:nvPr/>
        </p:nvSpPr>
        <p:spPr bwMode="auto">
          <a:xfrm>
            <a:off x="10500450" y="6393429"/>
            <a:ext cx="699364" cy="632618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" name="!!Icon_2">
            <a:extLst>
              <a:ext uri="{FF2B5EF4-FFF2-40B4-BE49-F238E27FC236}">
                <a16:creationId xmlns:a16="http://schemas.microsoft.com/office/drawing/2014/main" id="{4F59FB54-25A3-996E-DDFE-94B77CDE348E}"/>
              </a:ext>
            </a:extLst>
          </p:cNvPr>
          <p:cNvSpPr>
            <a:spLocks noEditPoints="1"/>
          </p:cNvSpPr>
          <p:nvPr/>
        </p:nvSpPr>
        <p:spPr bwMode="auto">
          <a:xfrm>
            <a:off x="13143078" y="6422539"/>
            <a:ext cx="680210" cy="574398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" name="!!Icon_3">
            <a:extLst>
              <a:ext uri="{FF2B5EF4-FFF2-40B4-BE49-F238E27FC236}">
                <a16:creationId xmlns:a16="http://schemas.microsoft.com/office/drawing/2014/main" id="{0E9C46E2-1646-875F-2A4B-E2C2CCE99FBF}"/>
              </a:ext>
            </a:extLst>
          </p:cNvPr>
          <p:cNvSpPr/>
          <p:nvPr/>
        </p:nvSpPr>
        <p:spPr>
          <a:xfrm>
            <a:off x="13143488" y="8872599"/>
            <a:ext cx="679390" cy="6793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" name="!!Icon_4">
            <a:extLst>
              <a:ext uri="{FF2B5EF4-FFF2-40B4-BE49-F238E27FC236}">
                <a16:creationId xmlns:a16="http://schemas.microsoft.com/office/drawing/2014/main" id="{CD880580-B13B-30DF-9E78-B19952A188EB}"/>
              </a:ext>
            </a:extLst>
          </p:cNvPr>
          <p:cNvSpPr>
            <a:spLocks noEditPoints="1"/>
          </p:cNvSpPr>
          <p:nvPr/>
        </p:nvSpPr>
        <p:spPr bwMode="auto">
          <a:xfrm>
            <a:off x="10517915" y="8835215"/>
            <a:ext cx="664436" cy="75416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" name="!!SlideOcean">
            <a:extLst>
              <a:ext uri="{FF2B5EF4-FFF2-40B4-BE49-F238E27FC236}">
                <a16:creationId xmlns:a16="http://schemas.microsoft.com/office/drawing/2014/main" id="{F3A2E726-E421-404C-90A4-1E9C162CE9CC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" name="!!SubTitle">
            <a:extLst>
              <a:ext uri="{FF2B5EF4-FFF2-40B4-BE49-F238E27FC236}">
                <a16:creationId xmlns:a16="http://schemas.microsoft.com/office/drawing/2014/main" id="{5404B69A-D14D-A3FA-8C09-4F205046357D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" name="!!MainTitle2">
            <a:extLst>
              <a:ext uri="{FF2B5EF4-FFF2-40B4-BE49-F238E27FC236}">
                <a16:creationId xmlns:a16="http://schemas.microsoft.com/office/drawing/2014/main" id="{73FDE786-5E39-FBBC-B450-38258C7C09D9}"/>
              </a:ext>
            </a:extLst>
          </p:cNvPr>
          <p:cNvSpPr txBox="1"/>
          <p:nvPr/>
        </p:nvSpPr>
        <p:spPr>
          <a:xfrm>
            <a:off x="8572151" y="121339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9" name="!!MainTitle1">
            <a:extLst>
              <a:ext uri="{FF2B5EF4-FFF2-40B4-BE49-F238E27FC236}">
                <a16:creationId xmlns:a16="http://schemas.microsoft.com/office/drawing/2014/main" id="{3ACD4165-63F2-DB6E-DC10-98EDD322C37C}"/>
              </a:ext>
            </a:extLst>
          </p:cNvPr>
          <p:cNvSpPr txBox="1"/>
          <p:nvPr/>
        </p:nvSpPr>
        <p:spPr>
          <a:xfrm>
            <a:off x="4553773" y="1213390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85E87A15-7876-CA41-D6ED-DA0200448ECE}"/>
              </a:ext>
            </a:extLst>
          </p:cNvPr>
          <p:cNvSpPr txBox="1"/>
          <p:nvPr/>
        </p:nvSpPr>
        <p:spPr>
          <a:xfrm rot="10800000" flipV="1">
            <a:off x="2247045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926F669-4011-2C19-6161-70F3AF8981DD}"/>
              </a:ext>
            </a:extLst>
          </p:cNvPr>
          <p:cNvSpPr txBox="1"/>
          <p:nvPr/>
        </p:nvSpPr>
        <p:spPr>
          <a:xfrm rot="10800000" flipV="1">
            <a:off x="2536675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ACTIVE LEARNER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E07893E-5B98-217D-6975-1B3C4475DA9E}"/>
              </a:ext>
            </a:extLst>
          </p:cNvPr>
          <p:cNvSpPr txBox="1"/>
          <p:nvPr/>
        </p:nvSpPr>
        <p:spPr>
          <a:xfrm rot="10800000" flipH="1" flipV="1">
            <a:off x="17869399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877C96-DE49-6506-9033-54F8FB6EC540}"/>
              </a:ext>
            </a:extLst>
          </p:cNvPr>
          <p:cNvSpPr txBox="1"/>
          <p:nvPr/>
        </p:nvSpPr>
        <p:spPr>
          <a:xfrm rot="10800000" flipH="1" flipV="1">
            <a:off x="17869399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FC90361-8DC7-68AF-AC27-DD8D20CD3C20}"/>
              </a:ext>
            </a:extLst>
          </p:cNvPr>
          <p:cNvSpPr txBox="1"/>
          <p:nvPr/>
        </p:nvSpPr>
        <p:spPr>
          <a:xfrm rot="10800000" flipH="1" flipV="1">
            <a:off x="17869399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DB08B6A-5CB1-A094-529D-AADDDFB81D93}"/>
              </a:ext>
            </a:extLst>
          </p:cNvPr>
          <p:cNvSpPr txBox="1"/>
          <p:nvPr/>
        </p:nvSpPr>
        <p:spPr>
          <a:xfrm rot="10800000" flipH="1" flipV="1">
            <a:off x="17869399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5E503B6-797B-FE88-5DE2-21120D768A04}"/>
              </a:ext>
            </a:extLst>
          </p:cNvPr>
          <p:cNvSpPr txBox="1"/>
          <p:nvPr/>
        </p:nvSpPr>
        <p:spPr>
          <a:xfrm rot="10800000" flipV="1">
            <a:off x="2247045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0F47F6E-AFC1-D09D-1659-68FE04C034F7}"/>
              </a:ext>
            </a:extLst>
          </p:cNvPr>
          <p:cNvSpPr txBox="1"/>
          <p:nvPr/>
        </p:nvSpPr>
        <p:spPr>
          <a:xfrm rot="10800000" flipV="1">
            <a:off x="949778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PASSIVE LEARNER</a:t>
            </a:r>
          </a:p>
        </p:txBody>
      </p:sp>
      <p:grpSp>
        <p:nvGrpSpPr>
          <p:cNvPr id="33" name="!!Divider">
            <a:extLst>
              <a:ext uri="{FF2B5EF4-FFF2-40B4-BE49-F238E27FC236}">
                <a16:creationId xmlns:a16="http://schemas.microsoft.com/office/drawing/2014/main" id="{466B6A58-6BCC-A22A-084D-DFCA2543C06B}"/>
              </a:ext>
            </a:extLst>
          </p:cNvPr>
          <p:cNvGrpSpPr/>
          <p:nvPr/>
        </p:nvGrpSpPr>
        <p:grpSpPr>
          <a:xfrm>
            <a:off x="9000109" y="4760091"/>
            <a:ext cx="6383783" cy="6392186"/>
            <a:chOff x="9000109" y="3661907"/>
            <a:chExt cx="6383783" cy="6392186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B93EBC3-81A7-E916-F2D1-85BCB3980133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3661907"/>
              <a:ext cx="0" cy="6392186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40EAAD-C0DD-773D-43C1-C068DC87B5A1}"/>
                </a:ext>
              </a:extLst>
            </p:cNvPr>
            <p:cNvCxnSpPr>
              <a:cxnSpLocks/>
            </p:cNvCxnSpPr>
            <p:nvPr/>
          </p:nvCxnSpPr>
          <p:spPr>
            <a:xfrm>
              <a:off x="9000109" y="6858000"/>
              <a:ext cx="6383783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!!Tail_1">
            <a:extLst>
              <a:ext uri="{FF2B5EF4-FFF2-40B4-BE49-F238E27FC236}">
                <a16:creationId xmlns:a16="http://schemas.microsoft.com/office/drawing/2014/main" id="{EA9F3DDA-555B-0474-A6A8-82477C435091}"/>
              </a:ext>
            </a:extLst>
          </p:cNvPr>
          <p:cNvSpPr/>
          <p:nvPr/>
        </p:nvSpPr>
        <p:spPr>
          <a:xfrm rot="16200000">
            <a:off x="7930243" y="582983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!!Tail_2">
            <a:extLst>
              <a:ext uri="{FF2B5EF4-FFF2-40B4-BE49-F238E27FC236}">
                <a16:creationId xmlns:a16="http://schemas.microsoft.com/office/drawing/2014/main" id="{B5227184-633A-EFB9-C0CB-FFE65F4A8A01}"/>
              </a:ext>
            </a:extLst>
          </p:cNvPr>
          <p:cNvSpPr/>
          <p:nvPr/>
        </p:nvSpPr>
        <p:spPr>
          <a:xfrm>
            <a:off x="12594992" y="411080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!!Tail_3">
            <a:extLst>
              <a:ext uri="{FF2B5EF4-FFF2-40B4-BE49-F238E27FC236}">
                <a16:creationId xmlns:a16="http://schemas.microsoft.com/office/drawing/2014/main" id="{35BB1BDE-02A9-CC20-6021-8941281E0E65}"/>
              </a:ext>
            </a:extLst>
          </p:cNvPr>
          <p:cNvSpPr/>
          <p:nvPr/>
        </p:nvSpPr>
        <p:spPr>
          <a:xfrm rot="5400000">
            <a:off x="14313246" y="878395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!!Tail_4">
            <a:extLst>
              <a:ext uri="{FF2B5EF4-FFF2-40B4-BE49-F238E27FC236}">
                <a16:creationId xmlns:a16="http://schemas.microsoft.com/office/drawing/2014/main" id="{3A261644-6262-3D81-8531-0E9379410B6E}"/>
              </a:ext>
            </a:extLst>
          </p:cNvPr>
          <p:cNvSpPr/>
          <p:nvPr/>
        </p:nvSpPr>
        <p:spPr>
          <a:xfrm rot="10800000">
            <a:off x="9648498" y="1050298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!!Arrow_1">
            <a:extLst>
              <a:ext uri="{FF2B5EF4-FFF2-40B4-BE49-F238E27FC236}">
                <a16:creationId xmlns:a16="http://schemas.microsoft.com/office/drawing/2014/main" id="{83C7E4B4-FABF-D26D-87BF-EE48673BAC18}"/>
              </a:ext>
            </a:extLst>
          </p:cNvPr>
          <p:cNvSpPr/>
          <p:nvPr/>
        </p:nvSpPr>
        <p:spPr>
          <a:xfrm rot="5400000">
            <a:off x="9626567" y="2476673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!!Arrow_2">
            <a:extLst>
              <a:ext uri="{FF2B5EF4-FFF2-40B4-BE49-F238E27FC236}">
                <a16:creationId xmlns:a16="http://schemas.microsoft.com/office/drawing/2014/main" id="{40408AC5-2C5D-03ED-9806-FC214D807BCC}"/>
              </a:ext>
            </a:extLst>
          </p:cNvPr>
          <p:cNvSpPr/>
          <p:nvPr/>
        </p:nvSpPr>
        <p:spPr>
          <a:xfrm rot="10800000">
            <a:off x="14376221" y="4110805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!!Arrow_3">
            <a:extLst>
              <a:ext uri="{FF2B5EF4-FFF2-40B4-BE49-F238E27FC236}">
                <a16:creationId xmlns:a16="http://schemas.microsoft.com/office/drawing/2014/main" id="{CAD1A6FF-CDBF-B857-E859-E06AA798C856}"/>
              </a:ext>
            </a:extLst>
          </p:cNvPr>
          <p:cNvSpPr/>
          <p:nvPr/>
        </p:nvSpPr>
        <p:spPr>
          <a:xfrm rot="16200000">
            <a:off x="12741309" y="8868860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!!Arrow_4">
            <a:extLst>
              <a:ext uri="{FF2B5EF4-FFF2-40B4-BE49-F238E27FC236}">
                <a16:creationId xmlns:a16="http://schemas.microsoft.com/office/drawing/2014/main" id="{A873815C-EDEB-A4F6-FE40-9C9804E89746}"/>
              </a:ext>
            </a:extLst>
          </p:cNvPr>
          <p:cNvSpPr/>
          <p:nvPr/>
        </p:nvSpPr>
        <p:spPr>
          <a:xfrm>
            <a:off x="7991656" y="7234729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!!MidSquare">
            <a:extLst>
              <a:ext uri="{FF2B5EF4-FFF2-40B4-BE49-F238E27FC236}">
                <a16:creationId xmlns:a16="http://schemas.microsoft.com/office/drawing/2014/main" id="{552C6903-629A-1FBD-A139-8F145A61CD11}"/>
              </a:ext>
            </a:extLst>
          </p:cNvPr>
          <p:cNvSpPr/>
          <p:nvPr/>
        </p:nvSpPr>
        <p:spPr>
          <a:xfrm rot="2700000">
            <a:off x="11937976" y="7702159"/>
            <a:ext cx="508048" cy="508048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!!Icon_1">
            <a:extLst>
              <a:ext uri="{FF2B5EF4-FFF2-40B4-BE49-F238E27FC236}">
                <a16:creationId xmlns:a16="http://schemas.microsoft.com/office/drawing/2014/main" id="{042D9CFD-0227-ABB8-C262-D50022ADBD2A}"/>
              </a:ext>
            </a:extLst>
          </p:cNvPr>
          <p:cNvSpPr>
            <a:spLocks noEditPoints="1"/>
          </p:cNvSpPr>
          <p:nvPr/>
        </p:nvSpPr>
        <p:spPr bwMode="auto">
          <a:xfrm>
            <a:off x="10500450" y="6393429"/>
            <a:ext cx="699364" cy="632618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!!Icon_2">
            <a:extLst>
              <a:ext uri="{FF2B5EF4-FFF2-40B4-BE49-F238E27FC236}">
                <a16:creationId xmlns:a16="http://schemas.microsoft.com/office/drawing/2014/main" id="{755B2285-E0CE-8DA1-BE75-CA23D34F899C}"/>
              </a:ext>
            </a:extLst>
          </p:cNvPr>
          <p:cNvSpPr>
            <a:spLocks noEditPoints="1"/>
          </p:cNvSpPr>
          <p:nvPr/>
        </p:nvSpPr>
        <p:spPr bwMode="auto">
          <a:xfrm>
            <a:off x="13143078" y="6422539"/>
            <a:ext cx="680210" cy="574398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" name="!!Icon_3">
            <a:extLst>
              <a:ext uri="{FF2B5EF4-FFF2-40B4-BE49-F238E27FC236}">
                <a16:creationId xmlns:a16="http://schemas.microsoft.com/office/drawing/2014/main" id="{81799FCE-D7EE-6804-7A7D-A311E4DBED93}"/>
              </a:ext>
            </a:extLst>
          </p:cNvPr>
          <p:cNvSpPr/>
          <p:nvPr/>
        </p:nvSpPr>
        <p:spPr>
          <a:xfrm>
            <a:off x="13143488" y="8872599"/>
            <a:ext cx="679390" cy="6793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7" name="!!Icon_4">
            <a:extLst>
              <a:ext uri="{FF2B5EF4-FFF2-40B4-BE49-F238E27FC236}">
                <a16:creationId xmlns:a16="http://schemas.microsoft.com/office/drawing/2014/main" id="{801DA85B-D509-DDDE-0CE0-9490E818AADD}"/>
              </a:ext>
            </a:extLst>
          </p:cNvPr>
          <p:cNvSpPr>
            <a:spLocks noEditPoints="1"/>
          </p:cNvSpPr>
          <p:nvPr/>
        </p:nvSpPr>
        <p:spPr bwMode="auto">
          <a:xfrm>
            <a:off x="10517915" y="8835215"/>
            <a:ext cx="664436" cy="75416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" name="!!SlideOcean">
            <a:extLst>
              <a:ext uri="{FF2B5EF4-FFF2-40B4-BE49-F238E27FC236}">
                <a16:creationId xmlns:a16="http://schemas.microsoft.com/office/drawing/2014/main" id="{27F52228-0D3D-1143-C686-CCFBE07B5BD7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AE3C2F04-4DC0-44CD-1DFA-60D79B84849F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7" name="!!MainTitle2">
            <a:extLst>
              <a:ext uri="{FF2B5EF4-FFF2-40B4-BE49-F238E27FC236}">
                <a16:creationId xmlns:a16="http://schemas.microsoft.com/office/drawing/2014/main" id="{8C8D6CA9-8DF9-AAEB-15AC-BD80119E2090}"/>
              </a:ext>
            </a:extLst>
          </p:cNvPr>
          <p:cNvSpPr txBox="1"/>
          <p:nvPr/>
        </p:nvSpPr>
        <p:spPr>
          <a:xfrm>
            <a:off x="8572151" y="121339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" name="!!MainTitle1">
            <a:extLst>
              <a:ext uri="{FF2B5EF4-FFF2-40B4-BE49-F238E27FC236}">
                <a16:creationId xmlns:a16="http://schemas.microsoft.com/office/drawing/2014/main" id="{B28BFA81-D89D-6903-FEB9-0D2B9017C2F9}"/>
              </a:ext>
            </a:extLst>
          </p:cNvPr>
          <p:cNvSpPr txBox="1"/>
          <p:nvPr/>
        </p:nvSpPr>
        <p:spPr>
          <a:xfrm>
            <a:off x="4553773" y="1213390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801125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12D41666-BD6C-5B14-EA62-7D32F9A570A8}"/>
              </a:ext>
            </a:extLst>
          </p:cNvPr>
          <p:cNvSpPr txBox="1"/>
          <p:nvPr/>
        </p:nvSpPr>
        <p:spPr>
          <a:xfrm rot="10800000" flipV="1">
            <a:off x="-11147194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6E47A1-DC61-B19D-3420-B438F7C0DDE4}"/>
              </a:ext>
            </a:extLst>
          </p:cNvPr>
          <p:cNvSpPr txBox="1"/>
          <p:nvPr/>
        </p:nvSpPr>
        <p:spPr>
          <a:xfrm rot="10800000" flipV="1">
            <a:off x="-10857564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ACTIVE LEARNER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C1C6A8-D4FB-298B-6EA9-C2D7446A951A}"/>
              </a:ext>
            </a:extLst>
          </p:cNvPr>
          <p:cNvSpPr txBox="1"/>
          <p:nvPr/>
        </p:nvSpPr>
        <p:spPr>
          <a:xfrm rot="10800000" flipH="1" flipV="1">
            <a:off x="30621647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F07A1A-B4EA-3E40-0324-0F49A87DE13E}"/>
              </a:ext>
            </a:extLst>
          </p:cNvPr>
          <p:cNvSpPr txBox="1"/>
          <p:nvPr/>
        </p:nvSpPr>
        <p:spPr>
          <a:xfrm rot="10800000" flipH="1" flipV="1">
            <a:off x="30621647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918087-C18F-8F5C-8D0E-3808BF0B0F02}"/>
              </a:ext>
            </a:extLst>
          </p:cNvPr>
          <p:cNvSpPr txBox="1"/>
          <p:nvPr/>
        </p:nvSpPr>
        <p:spPr>
          <a:xfrm rot="10800000" flipH="1" flipV="1">
            <a:off x="27137806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BFF27B-44F3-F3AD-E634-417F2BF113EC}"/>
              </a:ext>
            </a:extLst>
          </p:cNvPr>
          <p:cNvSpPr txBox="1"/>
          <p:nvPr/>
        </p:nvSpPr>
        <p:spPr>
          <a:xfrm rot="10800000" flipH="1" flipV="1">
            <a:off x="27137806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043DE7-D1FC-B085-CA5E-B126C86D4DFA}"/>
              </a:ext>
            </a:extLst>
          </p:cNvPr>
          <p:cNvSpPr txBox="1"/>
          <p:nvPr/>
        </p:nvSpPr>
        <p:spPr>
          <a:xfrm rot="10800000" flipV="1">
            <a:off x="-4832180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36D002-A696-A0C8-CD37-8C0490A1B003}"/>
              </a:ext>
            </a:extLst>
          </p:cNvPr>
          <p:cNvSpPr txBox="1"/>
          <p:nvPr/>
        </p:nvSpPr>
        <p:spPr>
          <a:xfrm rot="10800000" flipV="1">
            <a:off x="-6129447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PASSIVE LEARNER</a:t>
            </a:r>
          </a:p>
        </p:txBody>
      </p:sp>
      <p:grpSp>
        <p:nvGrpSpPr>
          <p:cNvPr id="26" name="!!Divider">
            <a:extLst>
              <a:ext uri="{FF2B5EF4-FFF2-40B4-BE49-F238E27FC236}">
                <a16:creationId xmlns:a16="http://schemas.microsoft.com/office/drawing/2014/main" id="{20CD6188-B541-AF62-400B-2D12A834E049}"/>
              </a:ext>
            </a:extLst>
          </p:cNvPr>
          <p:cNvGrpSpPr/>
          <p:nvPr/>
        </p:nvGrpSpPr>
        <p:grpSpPr>
          <a:xfrm rot="5400000">
            <a:off x="4400821" y="4507302"/>
            <a:ext cx="4707585" cy="4701398"/>
            <a:chOff x="4400821" y="4507302"/>
            <a:chExt cx="4707585" cy="4701398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D724816-C295-DDD0-2922-104B6FFA336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54614" y="4504208"/>
              <a:ext cx="0" cy="4707585"/>
            </a:xfrm>
            <a:prstGeom prst="line">
              <a:avLst/>
            </a:prstGeom>
            <a:ln>
              <a:solidFill>
                <a:schemeClr val="accent5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5C1E8C8-EB65-0100-7AC6-D40184C9D81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3915" y="6858001"/>
              <a:ext cx="4701398" cy="0"/>
            </a:xfrm>
            <a:prstGeom prst="line">
              <a:avLst/>
            </a:prstGeom>
            <a:ln>
              <a:solidFill>
                <a:schemeClr val="accent5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!!Arrow_1">
            <a:extLst>
              <a:ext uri="{FF2B5EF4-FFF2-40B4-BE49-F238E27FC236}">
                <a16:creationId xmlns:a16="http://schemas.microsoft.com/office/drawing/2014/main" id="{B6F2FA13-CEE3-4132-ED3C-A969D049A84F}"/>
              </a:ext>
            </a:extLst>
          </p:cNvPr>
          <p:cNvSpPr/>
          <p:nvPr/>
        </p:nvSpPr>
        <p:spPr>
          <a:xfrm rot="8100000">
            <a:off x="6863644" y="6027782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!!Arrow_3">
            <a:extLst>
              <a:ext uri="{FF2B5EF4-FFF2-40B4-BE49-F238E27FC236}">
                <a16:creationId xmlns:a16="http://schemas.microsoft.com/office/drawing/2014/main" id="{A61FD084-0C11-0C74-BFDE-48B18D38892E}"/>
              </a:ext>
            </a:extLst>
          </p:cNvPr>
          <p:cNvSpPr/>
          <p:nvPr/>
        </p:nvSpPr>
        <p:spPr>
          <a:xfrm rot="18900000">
            <a:off x="5160790" y="4324929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!!Arrow_2">
            <a:extLst>
              <a:ext uri="{FF2B5EF4-FFF2-40B4-BE49-F238E27FC236}">
                <a16:creationId xmlns:a16="http://schemas.microsoft.com/office/drawing/2014/main" id="{AE92D3E2-BA10-5E2B-E6E4-EF4C15E3DBFC}"/>
              </a:ext>
            </a:extLst>
          </p:cNvPr>
          <p:cNvSpPr/>
          <p:nvPr/>
        </p:nvSpPr>
        <p:spPr>
          <a:xfrm rot="13500000">
            <a:off x="5164251" y="6024322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!!Arrow_4">
            <a:extLst>
              <a:ext uri="{FF2B5EF4-FFF2-40B4-BE49-F238E27FC236}">
                <a16:creationId xmlns:a16="http://schemas.microsoft.com/office/drawing/2014/main" id="{C874359D-37F4-4817-10DC-16CB273B1ADC}"/>
              </a:ext>
            </a:extLst>
          </p:cNvPr>
          <p:cNvSpPr/>
          <p:nvPr/>
        </p:nvSpPr>
        <p:spPr>
          <a:xfrm rot="2700000">
            <a:off x="6860183" y="4328389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!!Tail_1">
            <a:extLst>
              <a:ext uri="{FF2B5EF4-FFF2-40B4-BE49-F238E27FC236}">
                <a16:creationId xmlns:a16="http://schemas.microsoft.com/office/drawing/2014/main" id="{CDB9C573-8F32-AE5A-63DB-D3A86E3F036F}"/>
              </a:ext>
            </a:extLst>
          </p:cNvPr>
          <p:cNvSpPr/>
          <p:nvPr/>
        </p:nvSpPr>
        <p:spPr>
          <a:xfrm rot="16200000">
            <a:off x="5966413" y="7645346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!!Tail_2">
            <a:extLst>
              <a:ext uri="{FF2B5EF4-FFF2-40B4-BE49-F238E27FC236}">
                <a16:creationId xmlns:a16="http://schemas.microsoft.com/office/drawing/2014/main" id="{E1A3C69D-4BD9-8541-6E9F-4F5BE1CBED48}"/>
              </a:ext>
            </a:extLst>
          </p:cNvPr>
          <p:cNvSpPr/>
          <p:nvPr/>
        </p:nvSpPr>
        <p:spPr>
          <a:xfrm>
            <a:off x="4700040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!!Tail_3">
            <a:extLst>
              <a:ext uri="{FF2B5EF4-FFF2-40B4-BE49-F238E27FC236}">
                <a16:creationId xmlns:a16="http://schemas.microsoft.com/office/drawing/2014/main" id="{2CDB5499-D904-84B4-A4CF-36FAAADBCABE}"/>
              </a:ext>
            </a:extLst>
          </p:cNvPr>
          <p:cNvSpPr/>
          <p:nvPr/>
        </p:nvSpPr>
        <p:spPr>
          <a:xfrm rot="5400000">
            <a:off x="5966413" y="5114307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Tail_4">
            <a:extLst>
              <a:ext uri="{FF2B5EF4-FFF2-40B4-BE49-F238E27FC236}">
                <a16:creationId xmlns:a16="http://schemas.microsoft.com/office/drawing/2014/main" id="{8F3DB6B4-4F10-B977-E8BF-05DD66B6F626}"/>
              </a:ext>
            </a:extLst>
          </p:cNvPr>
          <p:cNvSpPr/>
          <p:nvPr/>
        </p:nvSpPr>
        <p:spPr>
          <a:xfrm rot="10800000">
            <a:off x="7232787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!!MidSquare">
            <a:extLst>
              <a:ext uri="{FF2B5EF4-FFF2-40B4-BE49-F238E27FC236}">
                <a16:creationId xmlns:a16="http://schemas.microsoft.com/office/drawing/2014/main" id="{86497693-547A-3D9F-9A5B-736640FC3F9B}"/>
              </a:ext>
            </a:extLst>
          </p:cNvPr>
          <p:cNvSpPr/>
          <p:nvPr/>
        </p:nvSpPr>
        <p:spPr>
          <a:xfrm>
            <a:off x="6276441" y="6379830"/>
            <a:ext cx="956343" cy="9563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SlideOcean">
            <a:extLst>
              <a:ext uri="{FF2B5EF4-FFF2-40B4-BE49-F238E27FC236}">
                <a16:creationId xmlns:a16="http://schemas.microsoft.com/office/drawing/2014/main" id="{06DFEB2A-2958-DAA8-33E6-1060492B8442}"/>
              </a:ext>
            </a:extLst>
          </p:cNvPr>
          <p:cNvSpPr txBox="1"/>
          <p:nvPr/>
        </p:nvSpPr>
        <p:spPr>
          <a:xfrm>
            <a:off x="9521672" y="859720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9" name="!!SubTitle">
            <a:extLst>
              <a:ext uri="{FF2B5EF4-FFF2-40B4-BE49-F238E27FC236}">
                <a16:creationId xmlns:a16="http://schemas.microsoft.com/office/drawing/2014/main" id="{38A989E1-A04E-83F3-9A35-54B947EDC086}"/>
              </a:ext>
            </a:extLst>
          </p:cNvPr>
          <p:cNvSpPr txBox="1"/>
          <p:nvPr/>
        </p:nvSpPr>
        <p:spPr>
          <a:xfrm>
            <a:off x="13483364" y="6396042"/>
            <a:ext cx="422551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0" name="!!MainTitle2">
            <a:extLst>
              <a:ext uri="{FF2B5EF4-FFF2-40B4-BE49-F238E27FC236}">
                <a16:creationId xmlns:a16="http://schemas.microsoft.com/office/drawing/2014/main" id="{8F78FE8E-52A1-DA96-6EBA-86A2109ABC60}"/>
              </a:ext>
            </a:extLst>
          </p:cNvPr>
          <p:cNvSpPr txBox="1"/>
          <p:nvPr/>
        </p:nvSpPr>
        <p:spPr>
          <a:xfrm>
            <a:off x="9287357" y="733532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55EF769E-902D-EBBB-07AF-4DB90C39A36B}"/>
              </a:ext>
            </a:extLst>
          </p:cNvPr>
          <p:cNvSpPr txBox="1"/>
          <p:nvPr/>
        </p:nvSpPr>
        <p:spPr>
          <a:xfrm>
            <a:off x="9428345" y="6256983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Icon_1">
            <a:extLst>
              <a:ext uri="{FF2B5EF4-FFF2-40B4-BE49-F238E27FC236}">
                <a16:creationId xmlns:a16="http://schemas.microsoft.com/office/drawing/2014/main" id="{09E1E910-7E18-E573-93AA-9426B866B453}"/>
              </a:ext>
            </a:extLst>
          </p:cNvPr>
          <p:cNvSpPr>
            <a:spLocks noEditPoints="1"/>
          </p:cNvSpPr>
          <p:nvPr/>
        </p:nvSpPr>
        <p:spPr bwMode="auto">
          <a:xfrm>
            <a:off x="6608608" y="5789915"/>
            <a:ext cx="292008" cy="26414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!!Icon_2">
            <a:extLst>
              <a:ext uri="{FF2B5EF4-FFF2-40B4-BE49-F238E27FC236}">
                <a16:creationId xmlns:a16="http://schemas.microsoft.com/office/drawing/2014/main" id="{7731DD51-147F-EB62-3AF6-FA1F496B6E64}"/>
              </a:ext>
            </a:extLst>
          </p:cNvPr>
          <p:cNvSpPr>
            <a:spLocks noEditPoints="1"/>
          </p:cNvSpPr>
          <p:nvPr/>
        </p:nvSpPr>
        <p:spPr bwMode="auto">
          <a:xfrm>
            <a:off x="7650077" y="6737231"/>
            <a:ext cx="284012" cy="239832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!!Icon_3">
            <a:extLst>
              <a:ext uri="{FF2B5EF4-FFF2-40B4-BE49-F238E27FC236}">
                <a16:creationId xmlns:a16="http://schemas.microsoft.com/office/drawing/2014/main" id="{5A87DCA8-1FD2-5E55-F735-74482C24D060}"/>
              </a:ext>
            </a:extLst>
          </p:cNvPr>
          <p:cNvSpPr/>
          <p:nvPr/>
        </p:nvSpPr>
        <p:spPr>
          <a:xfrm>
            <a:off x="6603790" y="7675569"/>
            <a:ext cx="283670" cy="28367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!!Icon_4">
            <a:extLst>
              <a:ext uri="{FF2B5EF4-FFF2-40B4-BE49-F238E27FC236}">
                <a16:creationId xmlns:a16="http://schemas.microsoft.com/office/drawing/2014/main" id="{3A4368E1-3C5D-1932-2581-6AD22A7040CB}"/>
              </a:ext>
            </a:extLst>
          </p:cNvPr>
          <p:cNvSpPr>
            <a:spLocks noEditPoints="1"/>
          </p:cNvSpPr>
          <p:nvPr/>
        </p:nvSpPr>
        <p:spPr bwMode="auto">
          <a:xfrm>
            <a:off x="5579942" y="6641076"/>
            <a:ext cx="277426" cy="31489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970662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33ED73E9-6530-38AB-7A71-924DBC7F7053}"/>
              </a:ext>
            </a:extLst>
          </p:cNvPr>
          <p:cNvSpPr txBox="1"/>
          <p:nvPr/>
        </p:nvSpPr>
        <p:spPr>
          <a:xfrm rot="10800000" flipV="1">
            <a:off x="2247045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8350D32-635B-71E9-80BC-1BB92F947933}"/>
              </a:ext>
            </a:extLst>
          </p:cNvPr>
          <p:cNvSpPr txBox="1"/>
          <p:nvPr/>
        </p:nvSpPr>
        <p:spPr>
          <a:xfrm rot="10800000" flipV="1">
            <a:off x="2536675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ACTIVE LEARNER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162ED2D-75F1-8872-24DB-B7556DBC7257}"/>
              </a:ext>
            </a:extLst>
          </p:cNvPr>
          <p:cNvSpPr txBox="1"/>
          <p:nvPr/>
        </p:nvSpPr>
        <p:spPr>
          <a:xfrm rot="10800000" flipH="1" flipV="1">
            <a:off x="17869399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D036EB-4422-3773-B70C-0F4E8B198C21}"/>
              </a:ext>
            </a:extLst>
          </p:cNvPr>
          <p:cNvSpPr txBox="1"/>
          <p:nvPr/>
        </p:nvSpPr>
        <p:spPr>
          <a:xfrm rot="10800000" flipH="1" flipV="1">
            <a:off x="17869399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F34D71-A658-E642-C214-E54082046DAC}"/>
              </a:ext>
            </a:extLst>
          </p:cNvPr>
          <p:cNvSpPr txBox="1"/>
          <p:nvPr/>
        </p:nvSpPr>
        <p:spPr>
          <a:xfrm rot="10800000" flipH="1" flipV="1">
            <a:off x="17869399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7D8D2BB-6D79-E535-4365-6B4916D7D362}"/>
              </a:ext>
            </a:extLst>
          </p:cNvPr>
          <p:cNvSpPr txBox="1"/>
          <p:nvPr/>
        </p:nvSpPr>
        <p:spPr>
          <a:xfrm rot="10800000" flipH="1" flipV="1">
            <a:off x="17869399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83B1D04-9353-EAA6-886A-9AF8A4F4090F}"/>
              </a:ext>
            </a:extLst>
          </p:cNvPr>
          <p:cNvSpPr txBox="1"/>
          <p:nvPr/>
        </p:nvSpPr>
        <p:spPr>
          <a:xfrm rot="10800000" flipV="1">
            <a:off x="2247045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AF2672-170A-ABE2-F18B-5ECF34494023}"/>
              </a:ext>
            </a:extLst>
          </p:cNvPr>
          <p:cNvSpPr txBox="1"/>
          <p:nvPr/>
        </p:nvSpPr>
        <p:spPr>
          <a:xfrm rot="10800000" flipV="1">
            <a:off x="949778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PASSIVE LEARNER</a:t>
            </a:r>
          </a:p>
        </p:txBody>
      </p:sp>
      <p:grpSp>
        <p:nvGrpSpPr>
          <p:cNvPr id="41" name="!!Divider">
            <a:extLst>
              <a:ext uri="{FF2B5EF4-FFF2-40B4-BE49-F238E27FC236}">
                <a16:creationId xmlns:a16="http://schemas.microsoft.com/office/drawing/2014/main" id="{3C8FACC9-6130-4A4E-726F-B6C30903DF9F}"/>
              </a:ext>
            </a:extLst>
          </p:cNvPr>
          <p:cNvGrpSpPr/>
          <p:nvPr/>
        </p:nvGrpSpPr>
        <p:grpSpPr>
          <a:xfrm>
            <a:off x="9000109" y="4760091"/>
            <a:ext cx="6383783" cy="6392186"/>
            <a:chOff x="9000109" y="3661907"/>
            <a:chExt cx="6383783" cy="6392186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9C06460-39B5-42B8-F6B4-86EE9E2034E6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3661907"/>
              <a:ext cx="0" cy="639218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D810E58-6983-A9D3-B738-E728C3819B17}"/>
                </a:ext>
              </a:extLst>
            </p:cNvPr>
            <p:cNvCxnSpPr>
              <a:cxnSpLocks/>
            </p:cNvCxnSpPr>
            <p:nvPr/>
          </p:nvCxnSpPr>
          <p:spPr>
            <a:xfrm>
              <a:off x="9000109" y="6858000"/>
              <a:ext cx="638378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!!Tail_1">
            <a:extLst>
              <a:ext uri="{FF2B5EF4-FFF2-40B4-BE49-F238E27FC236}">
                <a16:creationId xmlns:a16="http://schemas.microsoft.com/office/drawing/2014/main" id="{207788B4-3EF7-09B7-E922-35EAB9CA76E1}"/>
              </a:ext>
            </a:extLst>
          </p:cNvPr>
          <p:cNvSpPr/>
          <p:nvPr/>
        </p:nvSpPr>
        <p:spPr>
          <a:xfrm rot="16200000">
            <a:off x="7930243" y="582983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!!Tail_2">
            <a:extLst>
              <a:ext uri="{FF2B5EF4-FFF2-40B4-BE49-F238E27FC236}">
                <a16:creationId xmlns:a16="http://schemas.microsoft.com/office/drawing/2014/main" id="{F32EC2C5-E6D5-50A9-B832-2D0E5E90D958}"/>
              </a:ext>
            </a:extLst>
          </p:cNvPr>
          <p:cNvSpPr/>
          <p:nvPr/>
        </p:nvSpPr>
        <p:spPr>
          <a:xfrm>
            <a:off x="12594992" y="411080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!!Tail_3">
            <a:extLst>
              <a:ext uri="{FF2B5EF4-FFF2-40B4-BE49-F238E27FC236}">
                <a16:creationId xmlns:a16="http://schemas.microsoft.com/office/drawing/2014/main" id="{C33674A7-5594-3ECE-DF80-51F6383D84FD}"/>
              </a:ext>
            </a:extLst>
          </p:cNvPr>
          <p:cNvSpPr/>
          <p:nvPr/>
        </p:nvSpPr>
        <p:spPr>
          <a:xfrm rot="5400000">
            <a:off x="14313246" y="878395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!!Tail_4">
            <a:extLst>
              <a:ext uri="{FF2B5EF4-FFF2-40B4-BE49-F238E27FC236}">
                <a16:creationId xmlns:a16="http://schemas.microsoft.com/office/drawing/2014/main" id="{FFC93B80-F979-859F-809D-E8061630CCE6}"/>
              </a:ext>
            </a:extLst>
          </p:cNvPr>
          <p:cNvSpPr/>
          <p:nvPr/>
        </p:nvSpPr>
        <p:spPr>
          <a:xfrm rot="10800000">
            <a:off x="9648498" y="1050298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!!Arrow_1">
            <a:extLst>
              <a:ext uri="{FF2B5EF4-FFF2-40B4-BE49-F238E27FC236}">
                <a16:creationId xmlns:a16="http://schemas.microsoft.com/office/drawing/2014/main" id="{9B60EA1D-1507-1126-466E-864573C7E797}"/>
              </a:ext>
            </a:extLst>
          </p:cNvPr>
          <p:cNvSpPr/>
          <p:nvPr/>
        </p:nvSpPr>
        <p:spPr>
          <a:xfrm rot="5400000">
            <a:off x="9626567" y="2476673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!!Arrow_2">
            <a:extLst>
              <a:ext uri="{FF2B5EF4-FFF2-40B4-BE49-F238E27FC236}">
                <a16:creationId xmlns:a16="http://schemas.microsoft.com/office/drawing/2014/main" id="{EE2AD7FD-C95A-C6F0-A8D0-6D37B3C657EE}"/>
              </a:ext>
            </a:extLst>
          </p:cNvPr>
          <p:cNvSpPr/>
          <p:nvPr/>
        </p:nvSpPr>
        <p:spPr>
          <a:xfrm rot="10800000">
            <a:off x="14376221" y="4110805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!!Arrow_3">
            <a:extLst>
              <a:ext uri="{FF2B5EF4-FFF2-40B4-BE49-F238E27FC236}">
                <a16:creationId xmlns:a16="http://schemas.microsoft.com/office/drawing/2014/main" id="{1BE0659B-3A4C-89DF-68E0-7E351668B51D}"/>
              </a:ext>
            </a:extLst>
          </p:cNvPr>
          <p:cNvSpPr/>
          <p:nvPr/>
        </p:nvSpPr>
        <p:spPr>
          <a:xfrm rot="16200000">
            <a:off x="12741309" y="8868860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!!Arrow_4">
            <a:extLst>
              <a:ext uri="{FF2B5EF4-FFF2-40B4-BE49-F238E27FC236}">
                <a16:creationId xmlns:a16="http://schemas.microsoft.com/office/drawing/2014/main" id="{5318B587-0D21-9EE7-E027-02C88F6DBD57}"/>
              </a:ext>
            </a:extLst>
          </p:cNvPr>
          <p:cNvSpPr/>
          <p:nvPr/>
        </p:nvSpPr>
        <p:spPr>
          <a:xfrm>
            <a:off x="7991656" y="7234729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!!MidSquare">
            <a:extLst>
              <a:ext uri="{FF2B5EF4-FFF2-40B4-BE49-F238E27FC236}">
                <a16:creationId xmlns:a16="http://schemas.microsoft.com/office/drawing/2014/main" id="{DD823B8D-22BA-70B2-79BF-1A53AFF9A10F}"/>
              </a:ext>
            </a:extLst>
          </p:cNvPr>
          <p:cNvSpPr/>
          <p:nvPr/>
        </p:nvSpPr>
        <p:spPr>
          <a:xfrm rot="2700000">
            <a:off x="11937976" y="7702159"/>
            <a:ext cx="508048" cy="508048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!!Icon_1">
            <a:extLst>
              <a:ext uri="{FF2B5EF4-FFF2-40B4-BE49-F238E27FC236}">
                <a16:creationId xmlns:a16="http://schemas.microsoft.com/office/drawing/2014/main" id="{D73D3546-531B-0AC2-A738-16E94C47AFDD}"/>
              </a:ext>
            </a:extLst>
          </p:cNvPr>
          <p:cNvSpPr>
            <a:spLocks noEditPoints="1"/>
          </p:cNvSpPr>
          <p:nvPr/>
        </p:nvSpPr>
        <p:spPr bwMode="auto">
          <a:xfrm>
            <a:off x="10500450" y="6393429"/>
            <a:ext cx="699364" cy="632618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!!Icon_2">
            <a:extLst>
              <a:ext uri="{FF2B5EF4-FFF2-40B4-BE49-F238E27FC236}">
                <a16:creationId xmlns:a16="http://schemas.microsoft.com/office/drawing/2014/main" id="{BA032B85-79ED-05A6-5924-8435AE34A49C}"/>
              </a:ext>
            </a:extLst>
          </p:cNvPr>
          <p:cNvSpPr>
            <a:spLocks noEditPoints="1"/>
          </p:cNvSpPr>
          <p:nvPr/>
        </p:nvSpPr>
        <p:spPr bwMode="auto">
          <a:xfrm>
            <a:off x="13143078" y="6422539"/>
            <a:ext cx="680210" cy="574398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!!Icon_3">
            <a:extLst>
              <a:ext uri="{FF2B5EF4-FFF2-40B4-BE49-F238E27FC236}">
                <a16:creationId xmlns:a16="http://schemas.microsoft.com/office/drawing/2014/main" id="{D0FDA343-028C-0B33-31DE-74E0CDFEA69B}"/>
              </a:ext>
            </a:extLst>
          </p:cNvPr>
          <p:cNvSpPr/>
          <p:nvPr/>
        </p:nvSpPr>
        <p:spPr>
          <a:xfrm>
            <a:off x="13143488" y="8872599"/>
            <a:ext cx="679390" cy="6793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!!Icon_4">
            <a:extLst>
              <a:ext uri="{FF2B5EF4-FFF2-40B4-BE49-F238E27FC236}">
                <a16:creationId xmlns:a16="http://schemas.microsoft.com/office/drawing/2014/main" id="{ED056B93-5C9C-4A34-1193-A7734DB375E9}"/>
              </a:ext>
            </a:extLst>
          </p:cNvPr>
          <p:cNvSpPr>
            <a:spLocks noEditPoints="1"/>
          </p:cNvSpPr>
          <p:nvPr/>
        </p:nvSpPr>
        <p:spPr bwMode="auto">
          <a:xfrm>
            <a:off x="10517915" y="8835215"/>
            <a:ext cx="664436" cy="75416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!!SlideOcean">
            <a:extLst>
              <a:ext uri="{FF2B5EF4-FFF2-40B4-BE49-F238E27FC236}">
                <a16:creationId xmlns:a16="http://schemas.microsoft.com/office/drawing/2014/main" id="{639B7E08-CBAE-8D06-688F-5C74934BE87B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8" name="!!SubTitle">
            <a:extLst>
              <a:ext uri="{FF2B5EF4-FFF2-40B4-BE49-F238E27FC236}">
                <a16:creationId xmlns:a16="http://schemas.microsoft.com/office/drawing/2014/main" id="{181E34BA-20FA-BEB9-4F72-3BB5C75EF855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9" name="!!MainTitle2">
            <a:extLst>
              <a:ext uri="{FF2B5EF4-FFF2-40B4-BE49-F238E27FC236}">
                <a16:creationId xmlns:a16="http://schemas.microsoft.com/office/drawing/2014/main" id="{81ED32B7-8FC7-96C4-93E0-93C502BD756A}"/>
              </a:ext>
            </a:extLst>
          </p:cNvPr>
          <p:cNvSpPr txBox="1"/>
          <p:nvPr/>
        </p:nvSpPr>
        <p:spPr>
          <a:xfrm>
            <a:off x="8572151" y="121339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3842C6A4-4B73-0135-1CE5-617B830AB0D0}"/>
              </a:ext>
            </a:extLst>
          </p:cNvPr>
          <p:cNvSpPr txBox="1"/>
          <p:nvPr/>
        </p:nvSpPr>
        <p:spPr>
          <a:xfrm>
            <a:off x="4553773" y="1213390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AF687520-7311-BEE9-00C3-B5AA2EBC60CA}"/>
              </a:ext>
            </a:extLst>
          </p:cNvPr>
          <p:cNvSpPr txBox="1"/>
          <p:nvPr/>
        </p:nvSpPr>
        <p:spPr>
          <a:xfrm rot="10800000" flipV="1">
            <a:off x="-11147194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E9CCE15-598F-3456-C714-878DD47DDFF1}"/>
              </a:ext>
            </a:extLst>
          </p:cNvPr>
          <p:cNvSpPr txBox="1"/>
          <p:nvPr/>
        </p:nvSpPr>
        <p:spPr>
          <a:xfrm rot="10800000" flipV="1">
            <a:off x="-10857564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ACTIVE LEARNER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5451505-5FE9-DB09-BEDD-5B87E72ACB9C}"/>
              </a:ext>
            </a:extLst>
          </p:cNvPr>
          <p:cNvSpPr txBox="1"/>
          <p:nvPr/>
        </p:nvSpPr>
        <p:spPr>
          <a:xfrm rot="10800000" flipH="1" flipV="1">
            <a:off x="30621647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7AAF1E9-A1F7-A6C7-753F-1B8A9F2E7B43}"/>
              </a:ext>
            </a:extLst>
          </p:cNvPr>
          <p:cNvSpPr txBox="1"/>
          <p:nvPr/>
        </p:nvSpPr>
        <p:spPr>
          <a:xfrm rot="10800000" flipH="1" flipV="1">
            <a:off x="30621647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482B3B0-4A35-3386-B1FB-50D7E97AF5BD}"/>
              </a:ext>
            </a:extLst>
          </p:cNvPr>
          <p:cNvSpPr txBox="1"/>
          <p:nvPr/>
        </p:nvSpPr>
        <p:spPr>
          <a:xfrm rot="10800000" flipH="1" flipV="1">
            <a:off x="27137806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69C108-9254-71C3-2E36-BADB16F53A17}"/>
              </a:ext>
            </a:extLst>
          </p:cNvPr>
          <p:cNvSpPr txBox="1"/>
          <p:nvPr/>
        </p:nvSpPr>
        <p:spPr>
          <a:xfrm rot="10800000" flipH="1" flipV="1">
            <a:off x="27137806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6604F3A-F46A-EDCA-C609-29CB10CCA1B3}"/>
              </a:ext>
            </a:extLst>
          </p:cNvPr>
          <p:cNvSpPr txBox="1"/>
          <p:nvPr/>
        </p:nvSpPr>
        <p:spPr>
          <a:xfrm rot="10800000" flipV="1">
            <a:off x="-4832180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E56C45B-7084-2889-162A-7CF9DCC033E3}"/>
              </a:ext>
            </a:extLst>
          </p:cNvPr>
          <p:cNvSpPr txBox="1"/>
          <p:nvPr/>
        </p:nvSpPr>
        <p:spPr>
          <a:xfrm rot="10800000" flipV="1">
            <a:off x="-6129447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PASSIVE LEARNER</a:t>
            </a:r>
          </a:p>
        </p:txBody>
      </p:sp>
      <p:grpSp>
        <p:nvGrpSpPr>
          <p:cNvPr id="58" name="!!Divider">
            <a:extLst>
              <a:ext uri="{FF2B5EF4-FFF2-40B4-BE49-F238E27FC236}">
                <a16:creationId xmlns:a16="http://schemas.microsoft.com/office/drawing/2014/main" id="{CF2A8DF0-AABD-DEF5-9E13-B4C96036F5DE}"/>
              </a:ext>
            </a:extLst>
          </p:cNvPr>
          <p:cNvGrpSpPr/>
          <p:nvPr/>
        </p:nvGrpSpPr>
        <p:grpSpPr>
          <a:xfrm rot="5400000">
            <a:off x="4400821" y="4507302"/>
            <a:ext cx="4707585" cy="4701398"/>
            <a:chOff x="4400821" y="4507302"/>
            <a:chExt cx="4707585" cy="4701398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9C0F6C1-D25F-3A0B-4F03-AE5B3772AF5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54614" y="4504208"/>
              <a:ext cx="0" cy="4707585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468125F-97BB-A556-4869-214E80B977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3915" y="6858001"/>
              <a:ext cx="4701398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!!Arrow_1">
            <a:extLst>
              <a:ext uri="{FF2B5EF4-FFF2-40B4-BE49-F238E27FC236}">
                <a16:creationId xmlns:a16="http://schemas.microsoft.com/office/drawing/2014/main" id="{4AEFBEB1-9E55-4DDB-D1B0-53BF91843806}"/>
              </a:ext>
            </a:extLst>
          </p:cNvPr>
          <p:cNvSpPr/>
          <p:nvPr/>
        </p:nvSpPr>
        <p:spPr>
          <a:xfrm rot="8100000">
            <a:off x="6863644" y="6027782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!!Arrow_3">
            <a:extLst>
              <a:ext uri="{FF2B5EF4-FFF2-40B4-BE49-F238E27FC236}">
                <a16:creationId xmlns:a16="http://schemas.microsoft.com/office/drawing/2014/main" id="{E445A753-EF10-7557-4B86-BEF75FE95C98}"/>
              </a:ext>
            </a:extLst>
          </p:cNvPr>
          <p:cNvSpPr/>
          <p:nvPr/>
        </p:nvSpPr>
        <p:spPr>
          <a:xfrm rot="18900000">
            <a:off x="5160790" y="4324929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!!Arrow_2">
            <a:extLst>
              <a:ext uri="{FF2B5EF4-FFF2-40B4-BE49-F238E27FC236}">
                <a16:creationId xmlns:a16="http://schemas.microsoft.com/office/drawing/2014/main" id="{F638F32E-B416-F76A-3F90-8E7374F3B0F3}"/>
              </a:ext>
            </a:extLst>
          </p:cNvPr>
          <p:cNvSpPr/>
          <p:nvPr/>
        </p:nvSpPr>
        <p:spPr>
          <a:xfrm rot="13500000">
            <a:off x="5164251" y="6024322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!!Arrow_4">
            <a:extLst>
              <a:ext uri="{FF2B5EF4-FFF2-40B4-BE49-F238E27FC236}">
                <a16:creationId xmlns:a16="http://schemas.microsoft.com/office/drawing/2014/main" id="{808FE6A6-80DD-F0BF-96DB-1CCC972A171C}"/>
              </a:ext>
            </a:extLst>
          </p:cNvPr>
          <p:cNvSpPr/>
          <p:nvPr/>
        </p:nvSpPr>
        <p:spPr>
          <a:xfrm rot="2700000">
            <a:off x="6860183" y="4328389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!!Tail_1">
            <a:extLst>
              <a:ext uri="{FF2B5EF4-FFF2-40B4-BE49-F238E27FC236}">
                <a16:creationId xmlns:a16="http://schemas.microsoft.com/office/drawing/2014/main" id="{26F848D9-B03C-769B-1283-6533984438D4}"/>
              </a:ext>
            </a:extLst>
          </p:cNvPr>
          <p:cNvSpPr/>
          <p:nvPr/>
        </p:nvSpPr>
        <p:spPr>
          <a:xfrm rot="16200000">
            <a:off x="5966413" y="7645346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!!Tail_2">
            <a:extLst>
              <a:ext uri="{FF2B5EF4-FFF2-40B4-BE49-F238E27FC236}">
                <a16:creationId xmlns:a16="http://schemas.microsoft.com/office/drawing/2014/main" id="{CD11B093-E5EC-AD7A-0A98-DCF5CC167C9E}"/>
              </a:ext>
            </a:extLst>
          </p:cNvPr>
          <p:cNvSpPr/>
          <p:nvPr/>
        </p:nvSpPr>
        <p:spPr>
          <a:xfrm>
            <a:off x="4700040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!!Tail_3">
            <a:extLst>
              <a:ext uri="{FF2B5EF4-FFF2-40B4-BE49-F238E27FC236}">
                <a16:creationId xmlns:a16="http://schemas.microsoft.com/office/drawing/2014/main" id="{6FD2DED8-3E20-1F44-946F-A7173191BDE8}"/>
              </a:ext>
            </a:extLst>
          </p:cNvPr>
          <p:cNvSpPr/>
          <p:nvPr/>
        </p:nvSpPr>
        <p:spPr>
          <a:xfrm rot="5400000">
            <a:off x="5966413" y="5114307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!!Tail_4">
            <a:extLst>
              <a:ext uri="{FF2B5EF4-FFF2-40B4-BE49-F238E27FC236}">
                <a16:creationId xmlns:a16="http://schemas.microsoft.com/office/drawing/2014/main" id="{355F6FD2-C90C-279B-11DA-E289AA79F91C}"/>
              </a:ext>
            </a:extLst>
          </p:cNvPr>
          <p:cNvSpPr/>
          <p:nvPr/>
        </p:nvSpPr>
        <p:spPr>
          <a:xfrm rot="10800000">
            <a:off x="7232787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!!MidSquare">
            <a:extLst>
              <a:ext uri="{FF2B5EF4-FFF2-40B4-BE49-F238E27FC236}">
                <a16:creationId xmlns:a16="http://schemas.microsoft.com/office/drawing/2014/main" id="{74680990-5787-9A5E-199B-9814DB0CB67E}"/>
              </a:ext>
            </a:extLst>
          </p:cNvPr>
          <p:cNvSpPr/>
          <p:nvPr/>
        </p:nvSpPr>
        <p:spPr>
          <a:xfrm>
            <a:off x="6276441" y="6379830"/>
            <a:ext cx="956343" cy="9563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!!SlideOcean">
            <a:extLst>
              <a:ext uri="{FF2B5EF4-FFF2-40B4-BE49-F238E27FC236}">
                <a16:creationId xmlns:a16="http://schemas.microsoft.com/office/drawing/2014/main" id="{7310CDF7-6FF3-FC64-CD7E-1173F2D3C67E}"/>
              </a:ext>
            </a:extLst>
          </p:cNvPr>
          <p:cNvSpPr txBox="1"/>
          <p:nvPr/>
        </p:nvSpPr>
        <p:spPr>
          <a:xfrm>
            <a:off x="9521672" y="859720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71" name="!!SubTitle">
            <a:extLst>
              <a:ext uri="{FF2B5EF4-FFF2-40B4-BE49-F238E27FC236}">
                <a16:creationId xmlns:a16="http://schemas.microsoft.com/office/drawing/2014/main" id="{13C201CE-B883-39F8-A03A-36CE90AC59F2}"/>
              </a:ext>
            </a:extLst>
          </p:cNvPr>
          <p:cNvSpPr txBox="1"/>
          <p:nvPr/>
        </p:nvSpPr>
        <p:spPr>
          <a:xfrm>
            <a:off x="13483364" y="6396042"/>
            <a:ext cx="422551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2" name="!!MainTitle2">
            <a:extLst>
              <a:ext uri="{FF2B5EF4-FFF2-40B4-BE49-F238E27FC236}">
                <a16:creationId xmlns:a16="http://schemas.microsoft.com/office/drawing/2014/main" id="{0A731837-E8DF-0CC4-96A3-31850BE49E70}"/>
              </a:ext>
            </a:extLst>
          </p:cNvPr>
          <p:cNvSpPr txBox="1"/>
          <p:nvPr/>
        </p:nvSpPr>
        <p:spPr>
          <a:xfrm>
            <a:off x="9287357" y="733532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MainTitle1">
            <a:extLst>
              <a:ext uri="{FF2B5EF4-FFF2-40B4-BE49-F238E27FC236}">
                <a16:creationId xmlns:a16="http://schemas.microsoft.com/office/drawing/2014/main" id="{50DA859C-E4F1-30A6-D398-066688C306E9}"/>
              </a:ext>
            </a:extLst>
          </p:cNvPr>
          <p:cNvSpPr txBox="1"/>
          <p:nvPr/>
        </p:nvSpPr>
        <p:spPr>
          <a:xfrm>
            <a:off x="9428345" y="6256983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4" name="!!Icon_1">
            <a:extLst>
              <a:ext uri="{FF2B5EF4-FFF2-40B4-BE49-F238E27FC236}">
                <a16:creationId xmlns:a16="http://schemas.microsoft.com/office/drawing/2014/main" id="{64E79DB2-1BEB-F419-FB11-7289AAB152EA}"/>
              </a:ext>
            </a:extLst>
          </p:cNvPr>
          <p:cNvSpPr>
            <a:spLocks noEditPoints="1"/>
          </p:cNvSpPr>
          <p:nvPr/>
        </p:nvSpPr>
        <p:spPr bwMode="auto">
          <a:xfrm>
            <a:off x="6608608" y="5789915"/>
            <a:ext cx="292008" cy="26414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" name="!!Icon_2">
            <a:extLst>
              <a:ext uri="{FF2B5EF4-FFF2-40B4-BE49-F238E27FC236}">
                <a16:creationId xmlns:a16="http://schemas.microsoft.com/office/drawing/2014/main" id="{254EA240-982D-214B-EC05-B0634575A3EE}"/>
              </a:ext>
            </a:extLst>
          </p:cNvPr>
          <p:cNvSpPr>
            <a:spLocks noEditPoints="1"/>
          </p:cNvSpPr>
          <p:nvPr/>
        </p:nvSpPr>
        <p:spPr bwMode="auto">
          <a:xfrm>
            <a:off x="7650077" y="6737231"/>
            <a:ext cx="284012" cy="239832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" name="!!Icon_3">
            <a:extLst>
              <a:ext uri="{FF2B5EF4-FFF2-40B4-BE49-F238E27FC236}">
                <a16:creationId xmlns:a16="http://schemas.microsoft.com/office/drawing/2014/main" id="{EA6ED0E3-6C83-C554-8BC8-4C4324D9C0B5}"/>
              </a:ext>
            </a:extLst>
          </p:cNvPr>
          <p:cNvSpPr/>
          <p:nvPr/>
        </p:nvSpPr>
        <p:spPr>
          <a:xfrm>
            <a:off x="6603790" y="7675569"/>
            <a:ext cx="283670" cy="28367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7" name="!!Icon_4">
            <a:extLst>
              <a:ext uri="{FF2B5EF4-FFF2-40B4-BE49-F238E27FC236}">
                <a16:creationId xmlns:a16="http://schemas.microsoft.com/office/drawing/2014/main" id="{C66CF362-1E0B-CB33-140A-46EF4C701527}"/>
              </a:ext>
            </a:extLst>
          </p:cNvPr>
          <p:cNvSpPr>
            <a:spLocks noEditPoints="1"/>
          </p:cNvSpPr>
          <p:nvPr/>
        </p:nvSpPr>
        <p:spPr bwMode="auto">
          <a:xfrm>
            <a:off x="5579942" y="6641076"/>
            <a:ext cx="277426" cy="31489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3739542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>
            <a:extLst>
              <a:ext uri="{FF2B5EF4-FFF2-40B4-BE49-F238E27FC236}">
                <a16:creationId xmlns:a16="http://schemas.microsoft.com/office/drawing/2014/main" id="{8569AF45-F506-BAF1-178D-9415A89EF474}"/>
              </a:ext>
            </a:extLst>
          </p:cNvPr>
          <p:cNvSpPr txBox="1"/>
          <p:nvPr/>
        </p:nvSpPr>
        <p:spPr>
          <a:xfrm rot="10800000" flipV="1">
            <a:off x="2247045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3B88935-DCE1-4F05-0804-9B81495C829A}"/>
              </a:ext>
            </a:extLst>
          </p:cNvPr>
          <p:cNvSpPr txBox="1"/>
          <p:nvPr/>
        </p:nvSpPr>
        <p:spPr>
          <a:xfrm rot="10800000" flipV="1">
            <a:off x="2536675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ACTIVE LEARNER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118B191-B000-5FA4-0193-C97D7D7F9A27}"/>
              </a:ext>
            </a:extLst>
          </p:cNvPr>
          <p:cNvSpPr txBox="1"/>
          <p:nvPr/>
        </p:nvSpPr>
        <p:spPr>
          <a:xfrm rot="10800000" flipH="1" flipV="1">
            <a:off x="17869399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4933B3-B600-408E-B5E0-08B68AC1A7CE}"/>
              </a:ext>
            </a:extLst>
          </p:cNvPr>
          <p:cNvSpPr txBox="1"/>
          <p:nvPr/>
        </p:nvSpPr>
        <p:spPr>
          <a:xfrm rot="10800000" flipH="1" flipV="1">
            <a:off x="17869399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EB75CD5-C267-BD6A-4A08-93AD33CDE2E5}"/>
              </a:ext>
            </a:extLst>
          </p:cNvPr>
          <p:cNvSpPr txBox="1"/>
          <p:nvPr/>
        </p:nvSpPr>
        <p:spPr>
          <a:xfrm rot="10800000" flipH="1" flipV="1">
            <a:off x="17869399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717C98-D102-4461-4B64-DC1088DFBE53}"/>
              </a:ext>
            </a:extLst>
          </p:cNvPr>
          <p:cNvSpPr txBox="1"/>
          <p:nvPr/>
        </p:nvSpPr>
        <p:spPr>
          <a:xfrm rot="10800000" flipH="1" flipV="1">
            <a:off x="17869399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25A4BFD-DF1A-A129-910A-101A72D51AFC}"/>
              </a:ext>
            </a:extLst>
          </p:cNvPr>
          <p:cNvSpPr txBox="1"/>
          <p:nvPr/>
        </p:nvSpPr>
        <p:spPr>
          <a:xfrm rot="10800000" flipV="1">
            <a:off x="2247045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30A13DE-D1E1-1007-ED72-3C968A0EC709}"/>
              </a:ext>
            </a:extLst>
          </p:cNvPr>
          <p:cNvSpPr txBox="1"/>
          <p:nvPr/>
        </p:nvSpPr>
        <p:spPr>
          <a:xfrm rot="10800000" flipV="1">
            <a:off x="949778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PASSIVE LEARNER</a:t>
            </a:r>
          </a:p>
        </p:txBody>
      </p:sp>
      <p:grpSp>
        <p:nvGrpSpPr>
          <p:cNvPr id="69" name="!!Divider">
            <a:extLst>
              <a:ext uri="{FF2B5EF4-FFF2-40B4-BE49-F238E27FC236}">
                <a16:creationId xmlns:a16="http://schemas.microsoft.com/office/drawing/2014/main" id="{2E3DCA12-BDB8-7846-F93A-A69BA15562FC}"/>
              </a:ext>
            </a:extLst>
          </p:cNvPr>
          <p:cNvGrpSpPr/>
          <p:nvPr/>
        </p:nvGrpSpPr>
        <p:grpSpPr>
          <a:xfrm>
            <a:off x="9000109" y="4760091"/>
            <a:ext cx="6383783" cy="6392186"/>
            <a:chOff x="9000109" y="3661907"/>
            <a:chExt cx="6383783" cy="6392186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52EF3F4-A000-5A79-24F5-51E3C96BCEA2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3661907"/>
              <a:ext cx="0" cy="6392186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83E27A3-1F4D-EB89-1A58-51AA15A0248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109" y="6858000"/>
              <a:ext cx="6383783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!!Tail_1">
            <a:extLst>
              <a:ext uri="{FF2B5EF4-FFF2-40B4-BE49-F238E27FC236}">
                <a16:creationId xmlns:a16="http://schemas.microsoft.com/office/drawing/2014/main" id="{948B7C19-BF62-3A00-0E8A-37A736DA9C36}"/>
              </a:ext>
            </a:extLst>
          </p:cNvPr>
          <p:cNvSpPr/>
          <p:nvPr/>
        </p:nvSpPr>
        <p:spPr>
          <a:xfrm rot="16200000">
            <a:off x="7930243" y="582983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!!Tail_2">
            <a:extLst>
              <a:ext uri="{FF2B5EF4-FFF2-40B4-BE49-F238E27FC236}">
                <a16:creationId xmlns:a16="http://schemas.microsoft.com/office/drawing/2014/main" id="{74AFE8E6-53CE-6391-012F-37FCCF94DF7E}"/>
              </a:ext>
            </a:extLst>
          </p:cNvPr>
          <p:cNvSpPr/>
          <p:nvPr/>
        </p:nvSpPr>
        <p:spPr>
          <a:xfrm>
            <a:off x="12594992" y="411080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!!Tail_3">
            <a:extLst>
              <a:ext uri="{FF2B5EF4-FFF2-40B4-BE49-F238E27FC236}">
                <a16:creationId xmlns:a16="http://schemas.microsoft.com/office/drawing/2014/main" id="{6719B550-458A-6CA0-CC61-934AB5F6B949}"/>
              </a:ext>
            </a:extLst>
          </p:cNvPr>
          <p:cNvSpPr/>
          <p:nvPr/>
        </p:nvSpPr>
        <p:spPr>
          <a:xfrm rot="5400000">
            <a:off x="14313246" y="878395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!!Tail_4">
            <a:extLst>
              <a:ext uri="{FF2B5EF4-FFF2-40B4-BE49-F238E27FC236}">
                <a16:creationId xmlns:a16="http://schemas.microsoft.com/office/drawing/2014/main" id="{CCB6127F-46DD-F59E-A66F-17E6A9189C49}"/>
              </a:ext>
            </a:extLst>
          </p:cNvPr>
          <p:cNvSpPr/>
          <p:nvPr/>
        </p:nvSpPr>
        <p:spPr>
          <a:xfrm rot="10800000">
            <a:off x="9648498" y="1050298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!!Arrow_1">
            <a:extLst>
              <a:ext uri="{FF2B5EF4-FFF2-40B4-BE49-F238E27FC236}">
                <a16:creationId xmlns:a16="http://schemas.microsoft.com/office/drawing/2014/main" id="{4603DD96-AD51-560A-D974-DA1E01FE8C4B}"/>
              </a:ext>
            </a:extLst>
          </p:cNvPr>
          <p:cNvSpPr/>
          <p:nvPr/>
        </p:nvSpPr>
        <p:spPr>
          <a:xfrm rot="5400000">
            <a:off x="9626567" y="2476673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!!Arrow_2">
            <a:extLst>
              <a:ext uri="{FF2B5EF4-FFF2-40B4-BE49-F238E27FC236}">
                <a16:creationId xmlns:a16="http://schemas.microsoft.com/office/drawing/2014/main" id="{D0FBCA5A-7DFB-CA26-12CF-B27BD0D9950E}"/>
              </a:ext>
            </a:extLst>
          </p:cNvPr>
          <p:cNvSpPr/>
          <p:nvPr/>
        </p:nvSpPr>
        <p:spPr>
          <a:xfrm rot="10800000">
            <a:off x="14376221" y="4110805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!!Arrow_3">
            <a:extLst>
              <a:ext uri="{FF2B5EF4-FFF2-40B4-BE49-F238E27FC236}">
                <a16:creationId xmlns:a16="http://schemas.microsoft.com/office/drawing/2014/main" id="{BD024CED-85FB-05F3-BE3F-5E38BBF716F3}"/>
              </a:ext>
            </a:extLst>
          </p:cNvPr>
          <p:cNvSpPr/>
          <p:nvPr/>
        </p:nvSpPr>
        <p:spPr>
          <a:xfrm rot="16200000">
            <a:off x="12741309" y="8868860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!!Arrow_4">
            <a:extLst>
              <a:ext uri="{FF2B5EF4-FFF2-40B4-BE49-F238E27FC236}">
                <a16:creationId xmlns:a16="http://schemas.microsoft.com/office/drawing/2014/main" id="{28688D29-D0C0-1292-CC3E-4B6C7AE76B72}"/>
              </a:ext>
            </a:extLst>
          </p:cNvPr>
          <p:cNvSpPr/>
          <p:nvPr/>
        </p:nvSpPr>
        <p:spPr>
          <a:xfrm>
            <a:off x="7991656" y="7234729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!!MidSquare">
            <a:extLst>
              <a:ext uri="{FF2B5EF4-FFF2-40B4-BE49-F238E27FC236}">
                <a16:creationId xmlns:a16="http://schemas.microsoft.com/office/drawing/2014/main" id="{A7723365-E7A4-98A5-DC9C-C282E83983B4}"/>
              </a:ext>
            </a:extLst>
          </p:cNvPr>
          <p:cNvSpPr/>
          <p:nvPr/>
        </p:nvSpPr>
        <p:spPr>
          <a:xfrm rot="2700000">
            <a:off x="11937976" y="7702159"/>
            <a:ext cx="508048" cy="508048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!!Icon_1">
            <a:extLst>
              <a:ext uri="{FF2B5EF4-FFF2-40B4-BE49-F238E27FC236}">
                <a16:creationId xmlns:a16="http://schemas.microsoft.com/office/drawing/2014/main" id="{B32442A5-F05C-4B49-D524-DAC80692582D}"/>
              </a:ext>
            </a:extLst>
          </p:cNvPr>
          <p:cNvSpPr>
            <a:spLocks noEditPoints="1"/>
          </p:cNvSpPr>
          <p:nvPr/>
        </p:nvSpPr>
        <p:spPr bwMode="auto">
          <a:xfrm>
            <a:off x="10500450" y="6393429"/>
            <a:ext cx="699364" cy="632618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!!Icon_2">
            <a:extLst>
              <a:ext uri="{FF2B5EF4-FFF2-40B4-BE49-F238E27FC236}">
                <a16:creationId xmlns:a16="http://schemas.microsoft.com/office/drawing/2014/main" id="{A4B12EE0-BF0F-2E2D-2C80-9E6054789821}"/>
              </a:ext>
            </a:extLst>
          </p:cNvPr>
          <p:cNvSpPr>
            <a:spLocks noEditPoints="1"/>
          </p:cNvSpPr>
          <p:nvPr/>
        </p:nvSpPr>
        <p:spPr bwMode="auto">
          <a:xfrm>
            <a:off x="13143078" y="6422539"/>
            <a:ext cx="680210" cy="574398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!!Icon_3">
            <a:extLst>
              <a:ext uri="{FF2B5EF4-FFF2-40B4-BE49-F238E27FC236}">
                <a16:creationId xmlns:a16="http://schemas.microsoft.com/office/drawing/2014/main" id="{C5B514FE-76D7-3FB9-3BA8-E9359DB0CBA9}"/>
              </a:ext>
            </a:extLst>
          </p:cNvPr>
          <p:cNvSpPr/>
          <p:nvPr/>
        </p:nvSpPr>
        <p:spPr>
          <a:xfrm>
            <a:off x="13143488" y="8872599"/>
            <a:ext cx="679390" cy="6793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!!Icon_4">
            <a:extLst>
              <a:ext uri="{FF2B5EF4-FFF2-40B4-BE49-F238E27FC236}">
                <a16:creationId xmlns:a16="http://schemas.microsoft.com/office/drawing/2014/main" id="{63360D7B-1FA3-B929-F703-20244F0315A1}"/>
              </a:ext>
            </a:extLst>
          </p:cNvPr>
          <p:cNvSpPr>
            <a:spLocks noEditPoints="1"/>
          </p:cNvSpPr>
          <p:nvPr/>
        </p:nvSpPr>
        <p:spPr bwMode="auto">
          <a:xfrm>
            <a:off x="10517915" y="8835215"/>
            <a:ext cx="664436" cy="75416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!!SlideOcean">
            <a:extLst>
              <a:ext uri="{FF2B5EF4-FFF2-40B4-BE49-F238E27FC236}">
                <a16:creationId xmlns:a16="http://schemas.microsoft.com/office/drawing/2014/main" id="{3A68AB8A-1967-810A-FAFA-1151AF44CF33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9" name="!!SubTitle">
            <a:extLst>
              <a:ext uri="{FF2B5EF4-FFF2-40B4-BE49-F238E27FC236}">
                <a16:creationId xmlns:a16="http://schemas.microsoft.com/office/drawing/2014/main" id="{30E6A93D-B7B6-9332-DAE5-08D4479805C8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0" name="!!MainTitle2">
            <a:extLst>
              <a:ext uri="{FF2B5EF4-FFF2-40B4-BE49-F238E27FC236}">
                <a16:creationId xmlns:a16="http://schemas.microsoft.com/office/drawing/2014/main" id="{878B7D2B-94AA-A424-2A63-A91802B3917A}"/>
              </a:ext>
            </a:extLst>
          </p:cNvPr>
          <p:cNvSpPr txBox="1"/>
          <p:nvPr/>
        </p:nvSpPr>
        <p:spPr>
          <a:xfrm>
            <a:off x="8572151" y="121339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1" name="!!MainTitle1">
            <a:extLst>
              <a:ext uri="{FF2B5EF4-FFF2-40B4-BE49-F238E27FC236}">
                <a16:creationId xmlns:a16="http://schemas.microsoft.com/office/drawing/2014/main" id="{8EF2EE5C-0323-D5B7-B569-1DBCCB26674D}"/>
              </a:ext>
            </a:extLst>
          </p:cNvPr>
          <p:cNvSpPr txBox="1"/>
          <p:nvPr/>
        </p:nvSpPr>
        <p:spPr>
          <a:xfrm>
            <a:off x="4553773" y="1213390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05451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BA894E4-7225-6C21-D1CB-9647087C41C6}"/>
              </a:ext>
            </a:extLst>
          </p:cNvPr>
          <p:cNvSpPr txBox="1"/>
          <p:nvPr/>
        </p:nvSpPr>
        <p:spPr>
          <a:xfrm rot="10800000" flipV="1">
            <a:off x="-11147194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9B7445-EDA1-34E5-07F4-FF2DFB2149FD}"/>
              </a:ext>
            </a:extLst>
          </p:cNvPr>
          <p:cNvSpPr txBox="1"/>
          <p:nvPr/>
        </p:nvSpPr>
        <p:spPr>
          <a:xfrm rot="10800000" flipV="1">
            <a:off x="-10857564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ACTIVE LEARNER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2A8C22-F87B-434D-07FD-419EC0118194}"/>
              </a:ext>
            </a:extLst>
          </p:cNvPr>
          <p:cNvSpPr txBox="1"/>
          <p:nvPr/>
        </p:nvSpPr>
        <p:spPr>
          <a:xfrm rot="10800000" flipH="1" flipV="1">
            <a:off x="30621647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C62106-9ED4-DD1A-5FBE-320ECFF8FF53}"/>
              </a:ext>
            </a:extLst>
          </p:cNvPr>
          <p:cNvSpPr txBox="1"/>
          <p:nvPr/>
        </p:nvSpPr>
        <p:spPr>
          <a:xfrm rot="10800000" flipH="1" flipV="1">
            <a:off x="30621647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FEFE69-B709-388B-6893-1C247920255C}"/>
              </a:ext>
            </a:extLst>
          </p:cNvPr>
          <p:cNvSpPr txBox="1"/>
          <p:nvPr/>
        </p:nvSpPr>
        <p:spPr>
          <a:xfrm rot="10800000" flipH="1" flipV="1">
            <a:off x="27137806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94CDAB-AA13-E080-9951-651886EE0F18}"/>
              </a:ext>
            </a:extLst>
          </p:cNvPr>
          <p:cNvSpPr txBox="1"/>
          <p:nvPr/>
        </p:nvSpPr>
        <p:spPr>
          <a:xfrm rot="10800000" flipH="1" flipV="1">
            <a:off x="27137806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905CA8-DD6A-E278-A40F-17155761D279}"/>
              </a:ext>
            </a:extLst>
          </p:cNvPr>
          <p:cNvSpPr txBox="1"/>
          <p:nvPr/>
        </p:nvSpPr>
        <p:spPr>
          <a:xfrm rot="10800000" flipV="1">
            <a:off x="-4832180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B4D9BB-9A60-7D57-815F-91202597DD0C}"/>
              </a:ext>
            </a:extLst>
          </p:cNvPr>
          <p:cNvSpPr txBox="1"/>
          <p:nvPr/>
        </p:nvSpPr>
        <p:spPr>
          <a:xfrm rot="10800000" flipV="1">
            <a:off x="-6129447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PASSIVE LEARNER</a:t>
            </a:r>
          </a:p>
        </p:txBody>
      </p:sp>
      <p:grpSp>
        <p:nvGrpSpPr>
          <p:cNvPr id="20" name="!!Divider">
            <a:extLst>
              <a:ext uri="{FF2B5EF4-FFF2-40B4-BE49-F238E27FC236}">
                <a16:creationId xmlns:a16="http://schemas.microsoft.com/office/drawing/2014/main" id="{468D2E71-60D9-5C87-3AE2-BD98B8655596}"/>
              </a:ext>
            </a:extLst>
          </p:cNvPr>
          <p:cNvGrpSpPr/>
          <p:nvPr/>
        </p:nvGrpSpPr>
        <p:grpSpPr>
          <a:xfrm rot="5400000">
            <a:off x="4400821" y="4507302"/>
            <a:ext cx="4707585" cy="4701398"/>
            <a:chOff x="4400821" y="4507302"/>
            <a:chExt cx="4707585" cy="4701398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78F7ACA-DE9A-C229-C66F-93600D2135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54614" y="4504208"/>
              <a:ext cx="0" cy="4707585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47C26BF-75E5-87C8-AC45-6EC4CB08CCC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3915" y="6858001"/>
              <a:ext cx="4701398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!!Arrow_1">
            <a:extLst>
              <a:ext uri="{FF2B5EF4-FFF2-40B4-BE49-F238E27FC236}">
                <a16:creationId xmlns:a16="http://schemas.microsoft.com/office/drawing/2014/main" id="{FCD9A08A-2F4D-8A1F-FF2B-35D6DF9D5EF5}"/>
              </a:ext>
            </a:extLst>
          </p:cNvPr>
          <p:cNvSpPr/>
          <p:nvPr/>
        </p:nvSpPr>
        <p:spPr>
          <a:xfrm rot="8100000">
            <a:off x="6863644" y="6027782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!!Arrow_3">
            <a:extLst>
              <a:ext uri="{FF2B5EF4-FFF2-40B4-BE49-F238E27FC236}">
                <a16:creationId xmlns:a16="http://schemas.microsoft.com/office/drawing/2014/main" id="{5B75082D-49FE-A4FD-0536-9FC750900C25}"/>
              </a:ext>
            </a:extLst>
          </p:cNvPr>
          <p:cNvSpPr/>
          <p:nvPr/>
        </p:nvSpPr>
        <p:spPr>
          <a:xfrm rot="18900000">
            <a:off x="5160790" y="4324929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!!Arrow_2">
            <a:extLst>
              <a:ext uri="{FF2B5EF4-FFF2-40B4-BE49-F238E27FC236}">
                <a16:creationId xmlns:a16="http://schemas.microsoft.com/office/drawing/2014/main" id="{5801AF24-2F30-9EB9-4A66-037B632FD4CA}"/>
              </a:ext>
            </a:extLst>
          </p:cNvPr>
          <p:cNvSpPr/>
          <p:nvPr/>
        </p:nvSpPr>
        <p:spPr>
          <a:xfrm rot="13500000">
            <a:off x="5164251" y="6024322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Arrow_4">
            <a:extLst>
              <a:ext uri="{FF2B5EF4-FFF2-40B4-BE49-F238E27FC236}">
                <a16:creationId xmlns:a16="http://schemas.microsoft.com/office/drawing/2014/main" id="{3298CE32-5628-A85F-3B5C-91AC656ADA8C}"/>
              </a:ext>
            </a:extLst>
          </p:cNvPr>
          <p:cNvSpPr/>
          <p:nvPr/>
        </p:nvSpPr>
        <p:spPr>
          <a:xfrm rot="2700000">
            <a:off x="6860183" y="4328389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!!Tail_1">
            <a:extLst>
              <a:ext uri="{FF2B5EF4-FFF2-40B4-BE49-F238E27FC236}">
                <a16:creationId xmlns:a16="http://schemas.microsoft.com/office/drawing/2014/main" id="{6F8BD3FA-377F-6F6B-C33C-D22C4343D6FA}"/>
              </a:ext>
            </a:extLst>
          </p:cNvPr>
          <p:cNvSpPr/>
          <p:nvPr/>
        </p:nvSpPr>
        <p:spPr>
          <a:xfrm rot="16200000">
            <a:off x="5966413" y="7645346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!!Tail_2">
            <a:extLst>
              <a:ext uri="{FF2B5EF4-FFF2-40B4-BE49-F238E27FC236}">
                <a16:creationId xmlns:a16="http://schemas.microsoft.com/office/drawing/2014/main" id="{346D69BD-122E-2547-B4B3-1CE5142A855C}"/>
              </a:ext>
            </a:extLst>
          </p:cNvPr>
          <p:cNvSpPr/>
          <p:nvPr/>
        </p:nvSpPr>
        <p:spPr>
          <a:xfrm>
            <a:off x="4700040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!!Tail_3">
            <a:extLst>
              <a:ext uri="{FF2B5EF4-FFF2-40B4-BE49-F238E27FC236}">
                <a16:creationId xmlns:a16="http://schemas.microsoft.com/office/drawing/2014/main" id="{CA5E0FAF-EC73-4369-DA76-06B9C04EE8E3}"/>
              </a:ext>
            </a:extLst>
          </p:cNvPr>
          <p:cNvSpPr/>
          <p:nvPr/>
        </p:nvSpPr>
        <p:spPr>
          <a:xfrm rot="5400000">
            <a:off x="5966413" y="5114307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!!Tail_4">
            <a:extLst>
              <a:ext uri="{FF2B5EF4-FFF2-40B4-BE49-F238E27FC236}">
                <a16:creationId xmlns:a16="http://schemas.microsoft.com/office/drawing/2014/main" id="{016D2293-50FD-0747-F0CF-CEECEAFE2DBB}"/>
              </a:ext>
            </a:extLst>
          </p:cNvPr>
          <p:cNvSpPr/>
          <p:nvPr/>
        </p:nvSpPr>
        <p:spPr>
          <a:xfrm rot="10800000">
            <a:off x="7232787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!!MidSquare">
            <a:extLst>
              <a:ext uri="{FF2B5EF4-FFF2-40B4-BE49-F238E27FC236}">
                <a16:creationId xmlns:a16="http://schemas.microsoft.com/office/drawing/2014/main" id="{BC7C3E02-C37B-3F23-B9A4-1EA4DDC32887}"/>
              </a:ext>
            </a:extLst>
          </p:cNvPr>
          <p:cNvSpPr/>
          <p:nvPr/>
        </p:nvSpPr>
        <p:spPr>
          <a:xfrm>
            <a:off x="6276441" y="6379830"/>
            <a:ext cx="956343" cy="9563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!!SlideOcean">
            <a:extLst>
              <a:ext uri="{FF2B5EF4-FFF2-40B4-BE49-F238E27FC236}">
                <a16:creationId xmlns:a16="http://schemas.microsoft.com/office/drawing/2014/main" id="{621C15CB-9AA6-85CE-10A2-15736A7BA78C}"/>
              </a:ext>
            </a:extLst>
          </p:cNvPr>
          <p:cNvSpPr txBox="1"/>
          <p:nvPr/>
        </p:nvSpPr>
        <p:spPr>
          <a:xfrm>
            <a:off x="9521672" y="859720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95DC15C7-64B3-0BF7-F2FE-E6D97A22BB3D}"/>
              </a:ext>
            </a:extLst>
          </p:cNvPr>
          <p:cNvSpPr txBox="1"/>
          <p:nvPr/>
        </p:nvSpPr>
        <p:spPr>
          <a:xfrm>
            <a:off x="13483364" y="6396042"/>
            <a:ext cx="422551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4" name="!!MainTitle2">
            <a:extLst>
              <a:ext uri="{FF2B5EF4-FFF2-40B4-BE49-F238E27FC236}">
                <a16:creationId xmlns:a16="http://schemas.microsoft.com/office/drawing/2014/main" id="{7DB98A88-36CB-BCBC-D597-2ABA43F6284B}"/>
              </a:ext>
            </a:extLst>
          </p:cNvPr>
          <p:cNvSpPr txBox="1"/>
          <p:nvPr/>
        </p:nvSpPr>
        <p:spPr>
          <a:xfrm>
            <a:off x="9287357" y="733532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MainTitle1">
            <a:extLst>
              <a:ext uri="{FF2B5EF4-FFF2-40B4-BE49-F238E27FC236}">
                <a16:creationId xmlns:a16="http://schemas.microsoft.com/office/drawing/2014/main" id="{D6D8490A-ADCE-6BFE-D7F2-1B123A409FD8}"/>
              </a:ext>
            </a:extLst>
          </p:cNvPr>
          <p:cNvSpPr txBox="1"/>
          <p:nvPr/>
        </p:nvSpPr>
        <p:spPr>
          <a:xfrm>
            <a:off x="9428345" y="6256983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6" name="!!Icon_1">
            <a:extLst>
              <a:ext uri="{FF2B5EF4-FFF2-40B4-BE49-F238E27FC236}">
                <a16:creationId xmlns:a16="http://schemas.microsoft.com/office/drawing/2014/main" id="{AC5395DF-49EA-C6D8-27F4-7E81C6A1C30E}"/>
              </a:ext>
            </a:extLst>
          </p:cNvPr>
          <p:cNvSpPr>
            <a:spLocks noEditPoints="1"/>
          </p:cNvSpPr>
          <p:nvPr/>
        </p:nvSpPr>
        <p:spPr bwMode="auto">
          <a:xfrm>
            <a:off x="6608608" y="5789915"/>
            <a:ext cx="292008" cy="26414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7" name="!!Icon_2">
            <a:extLst>
              <a:ext uri="{FF2B5EF4-FFF2-40B4-BE49-F238E27FC236}">
                <a16:creationId xmlns:a16="http://schemas.microsoft.com/office/drawing/2014/main" id="{676DEA71-69EF-9BE1-B6ED-A273E170E053}"/>
              </a:ext>
            </a:extLst>
          </p:cNvPr>
          <p:cNvSpPr>
            <a:spLocks noEditPoints="1"/>
          </p:cNvSpPr>
          <p:nvPr/>
        </p:nvSpPr>
        <p:spPr bwMode="auto">
          <a:xfrm>
            <a:off x="7650077" y="6737231"/>
            <a:ext cx="284012" cy="239832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" name="!!Icon_3">
            <a:extLst>
              <a:ext uri="{FF2B5EF4-FFF2-40B4-BE49-F238E27FC236}">
                <a16:creationId xmlns:a16="http://schemas.microsoft.com/office/drawing/2014/main" id="{1C7BA068-D611-9EE3-7959-6346B574C698}"/>
              </a:ext>
            </a:extLst>
          </p:cNvPr>
          <p:cNvSpPr/>
          <p:nvPr/>
        </p:nvSpPr>
        <p:spPr>
          <a:xfrm>
            <a:off x="6603790" y="7675569"/>
            <a:ext cx="283670" cy="28367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!!Icon_4">
            <a:extLst>
              <a:ext uri="{FF2B5EF4-FFF2-40B4-BE49-F238E27FC236}">
                <a16:creationId xmlns:a16="http://schemas.microsoft.com/office/drawing/2014/main" id="{20635C96-0155-A514-A389-861FCFFA5CC2}"/>
              </a:ext>
            </a:extLst>
          </p:cNvPr>
          <p:cNvSpPr>
            <a:spLocks noEditPoints="1"/>
          </p:cNvSpPr>
          <p:nvPr/>
        </p:nvSpPr>
        <p:spPr bwMode="auto">
          <a:xfrm>
            <a:off x="5579942" y="6641076"/>
            <a:ext cx="277426" cy="31489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3743559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4" grpId="0"/>
      <p:bldP spid="17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0EBFC5-9C70-01FD-6053-0E9B8F2A90AF}"/>
              </a:ext>
            </a:extLst>
          </p:cNvPr>
          <p:cNvSpPr txBox="1"/>
          <p:nvPr/>
        </p:nvSpPr>
        <p:spPr>
          <a:xfrm rot="10800000" flipV="1">
            <a:off x="2247045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</a:t>
            </a:r>
            <a:r>
              <a: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hủ động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: </a:t>
            </a:r>
            <a:r>
              <a: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041574-EDFE-2D55-C9B9-7972689F4974}"/>
              </a:ext>
            </a:extLst>
          </p:cNvPr>
          <p:cNvSpPr txBox="1"/>
          <p:nvPr/>
        </p:nvSpPr>
        <p:spPr>
          <a:xfrm rot="10800000" flipV="1">
            <a:off x="2536675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ACTIVE LEARNER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BF7416-09C7-8D4E-B241-DA0D66CFE30D}"/>
              </a:ext>
            </a:extLst>
          </p:cNvPr>
          <p:cNvSpPr txBox="1"/>
          <p:nvPr/>
        </p:nvSpPr>
        <p:spPr>
          <a:xfrm rot="10800000" flipH="1" flipV="1">
            <a:off x="17869399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</a:t>
            </a:r>
            <a:r>
              <a: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iềm năng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: </a:t>
            </a:r>
            <a:r>
              <a: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AD54D2-2002-B4BF-C8DC-3962CB75BE5C}"/>
              </a:ext>
            </a:extLst>
          </p:cNvPr>
          <p:cNvSpPr txBox="1"/>
          <p:nvPr/>
        </p:nvSpPr>
        <p:spPr>
          <a:xfrm rot="10800000" flipH="1" flipV="1">
            <a:off x="17869399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EC161F-9B96-4157-C1D6-BB8E11020637}"/>
              </a:ext>
            </a:extLst>
          </p:cNvPr>
          <p:cNvSpPr txBox="1"/>
          <p:nvPr/>
        </p:nvSpPr>
        <p:spPr>
          <a:xfrm rot="10800000" flipH="1" flipV="1">
            <a:off x="17869399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</a:t>
            </a:r>
            <a:r>
              <a: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hật vật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: </a:t>
            </a:r>
            <a:r>
              <a: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BBA407-EEAD-6D08-B436-48CA55A611E7}"/>
              </a:ext>
            </a:extLst>
          </p:cNvPr>
          <p:cNvSpPr txBox="1"/>
          <p:nvPr/>
        </p:nvSpPr>
        <p:spPr>
          <a:xfrm rot="10800000" flipH="1" flipV="1">
            <a:off x="17869399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38B194-6080-2339-F6BF-D0FE16DBF20B}"/>
              </a:ext>
            </a:extLst>
          </p:cNvPr>
          <p:cNvSpPr txBox="1"/>
          <p:nvPr/>
        </p:nvSpPr>
        <p:spPr>
          <a:xfrm rot="10800000" flipV="1">
            <a:off x="2247045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</a:t>
            </a:r>
            <a:r>
              <a:rPr lang="vi-VN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hụ động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: </a:t>
            </a:r>
            <a:r>
              <a:rPr lang="vi-VN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DDE092-0A05-1256-4AA2-FE5572D07454}"/>
              </a:ext>
            </a:extLst>
          </p:cNvPr>
          <p:cNvSpPr txBox="1"/>
          <p:nvPr/>
        </p:nvSpPr>
        <p:spPr>
          <a:xfrm rot="10800000" flipV="1">
            <a:off x="949778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PASSIVE LEARNER</a:t>
            </a:r>
          </a:p>
        </p:txBody>
      </p:sp>
      <p:grpSp>
        <p:nvGrpSpPr>
          <p:cNvPr id="10" name="!!Divider">
            <a:extLst>
              <a:ext uri="{FF2B5EF4-FFF2-40B4-BE49-F238E27FC236}">
                <a16:creationId xmlns:a16="http://schemas.microsoft.com/office/drawing/2014/main" id="{7D8DDE48-7740-19FE-1EAB-6C605A2B4E8E}"/>
              </a:ext>
            </a:extLst>
          </p:cNvPr>
          <p:cNvGrpSpPr/>
          <p:nvPr/>
        </p:nvGrpSpPr>
        <p:grpSpPr>
          <a:xfrm>
            <a:off x="9000109" y="4760091"/>
            <a:ext cx="6383783" cy="6392186"/>
            <a:chOff x="9000109" y="3661907"/>
            <a:chExt cx="6383783" cy="639218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E008354-5DBE-2B87-1606-06A6F332C5A1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3661907"/>
              <a:ext cx="0" cy="63921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B2B046D-8A42-48CC-9A3C-967AE34D1D9D}"/>
                </a:ext>
              </a:extLst>
            </p:cNvPr>
            <p:cNvCxnSpPr>
              <a:cxnSpLocks/>
            </p:cNvCxnSpPr>
            <p:nvPr/>
          </p:nvCxnSpPr>
          <p:spPr>
            <a:xfrm>
              <a:off x="9000109" y="6858000"/>
              <a:ext cx="638378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!!Tail_1">
            <a:extLst>
              <a:ext uri="{FF2B5EF4-FFF2-40B4-BE49-F238E27FC236}">
                <a16:creationId xmlns:a16="http://schemas.microsoft.com/office/drawing/2014/main" id="{E741EF48-EE7D-60B1-D904-BBA08155AC2C}"/>
              </a:ext>
            </a:extLst>
          </p:cNvPr>
          <p:cNvSpPr/>
          <p:nvPr/>
        </p:nvSpPr>
        <p:spPr>
          <a:xfrm rot="16200000">
            <a:off x="7930243" y="582983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!!Tail_2">
            <a:extLst>
              <a:ext uri="{FF2B5EF4-FFF2-40B4-BE49-F238E27FC236}">
                <a16:creationId xmlns:a16="http://schemas.microsoft.com/office/drawing/2014/main" id="{C2B03025-56EF-D21C-8EFD-A1B969739696}"/>
              </a:ext>
            </a:extLst>
          </p:cNvPr>
          <p:cNvSpPr/>
          <p:nvPr/>
        </p:nvSpPr>
        <p:spPr>
          <a:xfrm>
            <a:off x="12594992" y="411080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!!Tail_3">
            <a:extLst>
              <a:ext uri="{FF2B5EF4-FFF2-40B4-BE49-F238E27FC236}">
                <a16:creationId xmlns:a16="http://schemas.microsoft.com/office/drawing/2014/main" id="{CE306BAF-EFA4-8F3A-D6B6-C9D66CFF7534}"/>
              </a:ext>
            </a:extLst>
          </p:cNvPr>
          <p:cNvSpPr/>
          <p:nvPr/>
        </p:nvSpPr>
        <p:spPr>
          <a:xfrm rot="5400000">
            <a:off x="14313246" y="8783955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!!Tail_4">
            <a:extLst>
              <a:ext uri="{FF2B5EF4-FFF2-40B4-BE49-F238E27FC236}">
                <a16:creationId xmlns:a16="http://schemas.microsoft.com/office/drawing/2014/main" id="{4CCB4CD4-2CFA-461D-8903-81ED29CB67B9}"/>
              </a:ext>
            </a:extLst>
          </p:cNvPr>
          <p:cNvSpPr/>
          <p:nvPr/>
        </p:nvSpPr>
        <p:spPr>
          <a:xfrm rot="10800000">
            <a:off x="9648498" y="10502989"/>
            <a:ext cx="2140511" cy="1298575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!!Arrow_1">
            <a:extLst>
              <a:ext uri="{FF2B5EF4-FFF2-40B4-BE49-F238E27FC236}">
                <a16:creationId xmlns:a16="http://schemas.microsoft.com/office/drawing/2014/main" id="{A2647085-7634-49F8-C997-E155F100DE8F}"/>
              </a:ext>
            </a:extLst>
          </p:cNvPr>
          <p:cNvSpPr/>
          <p:nvPr/>
        </p:nvSpPr>
        <p:spPr>
          <a:xfrm rot="5400000">
            <a:off x="9626567" y="2476673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!!Arrow_2">
            <a:extLst>
              <a:ext uri="{FF2B5EF4-FFF2-40B4-BE49-F238E27FC236}">
                <a16:creationId xmlns:a16="http://schemas.microsoft.com/office/drawing/2014/main" id="{43FE2378-B8FC-976A-8FBA-16C845D85B85}"/>
              </a:ext>
            </a:extLst>
          </p:cNvPr>
          <p:cNvSpPr/>
          <p:nvPr/>
        </p:nvSpPr>
        <p:spPr>
          <a:xfrm rot="10800000">
            <a:off x="14376221" y="4110805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!!Arrow_3">
            <a:extLst>
              <a:ext uri="{FF2B5EF4-FFF2-40B4-BE49-F238E27FC236}">
                <a16:creationId xmlns:a16="http://schemas.microsoft.com/office/drawing/2014/main" id="{7162E2B8-AE14-829D-5A92-76C26950E6BC}"/>
              </a:ext>
            </a:extLst>
          </p:cNvPr>
          <p:cNvSpPr/>
          <p:nvPr/>
        </p:nvSpPr>
        <p:spPr>
          <a:xfrm rot="16200000">
            <a:off x="12741309" y="8868860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!!Arrow_4">
            <a:extLst>
              <a:ext uri="{FF2B5EF4-FFF2-40B4-BE49-F238E27FC236}">
                <a16:creationId xmlns:a16="http://schemas.microsoft.com/office/drawing/2014/main" id="{8D80E3EB-3227-FF14-77C1-A568DE2673B2}"/>
              </a:ext>
            </a:extLst>
          </p:cNvPr>
          <p:cNvSpPr/>
          <p:nvPr/>
        </p:nvSpPr>
        <p:spPr>
          <a:xfrm>
            <a:off x="7991656" y="7234729"/>
            <a:ext cx="2016124" cy="4566836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!!MidSquare">
            <a:extLst>
              <a:ext uri="{FF2B5EF4-FFF2-40B4-BE49-F238E27FC236}">
                <a16:creationId xmlns:a16="http://schemas.microsoft.com/office/drawing/2014/main" id="{297F6061-A345-6E61-0172-1568BB590765}"/>
              </a:ext>
            </a:extLst>
          </p:cNvPr>
          <p:cNvSpPr/>
          <p:nvPr/>
        </p:nvSpPr>
        <p:spPr>
          <a:xfrm rot="2700000">
            <a:off x="11937976" y="7702159"/>
            <a:ext cx="508048" cy="50804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Icon_1">
            <a:extLst>
              <a:ext uri="{FF2B5EF4-FFF2-40B4-BE49-F238E27FC236}">
                <a16:creationId xmlns:a16="http://schemas.microsoft.com/office/drawing/2014/main" id="{78AA3EBE-D2F5-9593-7246-5CE0E10462AD}"/>
              </a:ext>
            </a:extLst>
          </p:cNvPr>
          <p:cNvSpPr>
            <a:spLocks noEditPoints="1"/>
          </p:cNvSpPr>
          <p:nvPr/>
        </p:nvSpPr>
        <p:spPr bwMode="auto">
          <a:xfrm>
            <a:off x="10500450" y="6393429"/>
            <a:ext cx="699364" cy="632618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" name="!!Icon_2">
            <a:extLst>
              <a:ext uri="{FF2B5EF4-FFF2-40B4-BE49-F238E27FC236}">
                <a16:creationId xmlns:a16="http://schemas.microsoft.com/office/drawing/2014/main" id="{91C4EA81-06C0-F25E-7480-C22994BAB448}"/>
              </a:ext>
            </a:extLst>
          </p:cNvPr>
          <p:cNvSpPr>
            <a:spLocks noEditPoints="1"/>
          </p:cNvSpPr>
          <p:nvPr/>
        </p:nvSpPr>
        <p:spPr bwMode="auto">
          <a:xfrm>
            <a:off x="13143078" y="6422539"/>
            <a:ext cx="680210" cy="574398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" name="!!Icon_3">
            <a:extLst>
              <a:ext uri="{FF2B5EF4-FFF2-40B4-BE49-F238E27FC236}">
                <a16:creationId xmlns:a16="http://schemas.microsoft.com/office/drawing/2014/main" id="{0FA17CCF-A042-579F-8702-8825C5BB4E49}"/>
              </a:ext>
            </a:extLst>
          </p:cNvPr>
          <p:cNvSpPr/>
          <p:nvPr/>
        </p:nvSpPr>
        <p:spPr>
          <a:xfrm>
            <a:off x="13143488" y="8872599"/>
            <a:ext cx="679390" cy="6793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" name="!!Icon_4">
            <a:extLst>
              <a:ext uri="{FF2B5EF4-FFF2-40B4-BE49-F238E27FC236}">
                <a16:creationId xmlns:a16="http://schemas.microsoft.com/office/drawing/2014/main" id="{6C7FE0BA-0975-0CD8-8736-37E7343E5A35}"/>
              </a:ext>
            </a:extLst>
          </p:cNvPr>
          <p:cNvSpPr>
            <a:spLocks noEditPoints="1"/>
          </p:cNvSpPr>
          <p:nvPr/>
        </p:nvSpPr>
        <p:spPr bwMode="auto">
          <a:xfrm>
            <a:off x="10517915" y="8835215"/>
            <a:ext cx="664436" cy="75416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" name="!!SlideOcean">
            <a:extLst>
              <a:ext uri="{FF2B5EF4-FFF2-40B4-BE49-F238E27FC236}">
                <a16:creationId xmlns:a16="http://schemas.microsoft.com/office/drawing/2014/main" id="{856AEB87-EF89-1015-57F7-86932303A692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" name="!!SubTitle">
            <a:extLst>
              <a:ext uri="{FF2B5EF4-FFF2-40B4-BE49-F238E27FC236}">
                <a16:creationId xmlns:a16="http://schemas.microsoft.com/office/drawing/2014/main" id="{DA006E9C-ACD8-2972-846C-376B8E7CBC5A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" name="!!MainTitle2">
            <a:extLst>
              <a:ext uri="{FF2B5EF4-FFF2-40B4-BE49-F238E27FC236}">
                <a16:creationId xmlns:a16="http://schemas.microsoft.com/office/drawing/2014/main" id="{84A1DA81-B08C-B7F8-2F48-718464766251}"/>
              </a:ext>
            </a:extLst>
          </p:cNvPr>
          <p:cNvSpPr txBox="1"/>
          <p:nvPr/>
        </p:nvSpPr>
        <p:spPr>
          <a:xfrm>
            <a:off x="8572151" y="121339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9" name="!!MainTitle1">
            <a:extLst>
              <a:ext uri="{FF2B5EF4-FFF2-40B4-BE49-F238E27FC236}">
                <a16:creationId xmlns:a16="http://schemas.microsoft.com/office/drawing/2014/main" id="{781069EF-5DE1-BAA5-2504-ABF93EC9F7C7}"/>
              </a:ext>
            </a:extLst>
          </p:cNvPr>
          <p:cNvSpPr txBox="1"/>
          <p:nvPr/>
        </p:nvSpPr>
        <p:spPr>
          <a:xfrm>
            <a:off x="4553773" y="1213390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67753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CF4EEDD9-1F25-7238-92D5-E80F23092F8A}"/>
              </a:ext>
            </a:extLst>
          </p:cNvPr>
          <p:cNvSpPr txBox="1"/>
          <p:nvPr/>
        </p:nvSpPr>
        <p:spPr>
          <a:xfrm rot="10800000" flipV="1">
            <a:off x="-11147194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hủ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Chủ động tìm tòi, áp dụng hiệu quả, kết quả học tập vượt trội.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AEACCE-5304-BE9D-8B19-040B0E4623CC}"/>
              </a:ext>
            </a:extLst>
          </p:cNvPr>
          <p:cNvSpPr txBox="1"/>
          <p:nvPr/>
        </p:nvSpPr>
        <p:spPr>
          <a:xfrm rot="10800000" flipV="1">
            <a:off x="-10857564" y="918265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ACTIVE LEARNER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DB0098-ADE3-28E4-D7F7-103252874A1A}"/>
              </a:ext>
            </a:extLst>
          </p:cNvPr>
          <p:cNvSpPr txBox="1"/>
          <p:nvPr/>
        </p:nvSpPr>
        <p:spPr>
          <a:xfrm rot="10800000" flipH="1" flipV="1">
            <a:off x="30621647" y="982541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iềm năng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Có năng lực nhưng thiếu định hướng, cần khích lệ để phát triển.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829927-7AD7-FC34-8EF7-03150068FA9C}"/>
              </a:ext>
            </a:extLst>
          </p:cNvPr>
          <p:cNvSpPr txBox="1"/>
          <p:nvPr/>
        </p:nvSpPr>
        <p:spPr>
          <a:xfrm rot="10800000" flipH="1" flipV="1">
            <a:off x="30621647" y="9182659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POTENTIAL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88B88B-E27F-972C-52EC-4EB52E99FEA5}"/>
              </a:ext>
            </a:extLst>
          </p:cNvPr>
          <p:cNvSpPr txBox="1"/>
          <p:nvPr/>
        </p:nvSpPr>
        <p:spPr>
          <a:xfrm rot="10800000" flipH="1" flipV="1">
            <a:off x="27137806" y="5552103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C</a:t>
            </a:r>
            <a:r>
              <a:rPr lang="vi-VN" sz="2400" b="1" dirty="0">
                <a:solidFill>
                  <a:schemeClr val="tx2"/>
                </a:solidFill>
              </a:rPr>
              <a:t>hật vật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Nỗ lực cao nhưng thiếu phương pháp, tiến bộ chậm và dễ nản.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A85DBD-60DA-66E2-9FD5-9742D4F92D9A}"/>
              </a:ext>
            </a:extLst>
          </p:cNvPr>
          <p:cNvSpPr txBox="1"/>
          <p:nvPr/>
        </p:nvSpPr>
        <p:spPr>
          <a:xfrm rot="10800000" flipH="1" flipV="1">
            <a:off x="27137806" y="4909352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STRUGGLING LEARNER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861F50F-88C5-0FFE-6A8A-8F59D848B808}"/>
              </a:ext>
            </a:extLst>
          </p:cNvPr>
          <p:cNvSpPr txBox="1"/>
          <p:nvPr/>
        </p:nvSpPr>
        <p:spPr>
          <a:xfrm rot="10800000" flipV="1">
            <a:off x="-4832180" y="555210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vi-VN" sz="2400" b="1" dirty="0">
                <a:solidFill>
                  <a:schemeClr val="tx2"/>
                </a:solidFill>
              </a:rPr>
              <a:t>hụ động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vi-VN" sz="2400" dirty="0">
                <a:solidFill>
                  <a:schemeClr val="tx2"/>
                </a:solidFill>
              </a:rPr>
              <a:t>Ít chủ động, học đối phó, kết quả thấp và thiếu động lực.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5E9AC2-BE0D-C5FF-DEA9-CC382F7008FD}"/>
              </a:ext>
            </a:extLst>
          </p:cNvPr>
          <p:cNvSpPr txBox="1"/>
          <p:nvPr/>
        </p:nvSpPr>
        <p:spPr>
          <a:xfrm rot="10800000" flipV="1">
            <a:off x="-6129447" y="4909351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+mj-lt"/>
              </a:rPr>
              <a:t>PASSIVE LEARNER</a:t>
            </a:r>
          </a:p>
        </p:txBody>
      </p:sp>
      <p:grpSp>
        <p:nvGrpSpPr>
          <p:cNvPr id="30" name="!!Divider">
            <a:extLst>
              <a:ext uri="{FF2B5EF4-FFF2-40B4-BE49-F238E27FC236}">
                <a16:creationId xmlns:a16="http://schemas.microsoft.com/office/drawing/2014/main" id="{2A075F1B-C41B-FDDA-4754-F4ED474A207F}"/>
              </a:ext>
            </a:extLst>
          </p:cNvPr>
          <p:cNvGrpSpPr/>
          <p:nvPr/>
        </p:nvGrpSpPr>
        <p:grpSpPr>
          <a:xfrm rot="5400000">
            <a:off x="4400821" y="4507302"/>
            <a:ext cx="4707585" cy="4701398"/>
            <a:chOff x="4400821" y="4507302"/>
            <a:chExt cx="4707585" cy="4701398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B2DCD82-520C-176C-CD55-50D9CBC1C1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754614" y="4504208"/>
              <a:ext cx="0" cy="4707585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AED621A-F407-1634-32FB-5A59999042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3915" y="6858001"/>
              <a:ext cx="4701398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!!Arrow_1">
            <a:extLst>
              <a:ext uri="{FF2B5EF4-FFF2-40B4-BE49-F238E27FC236}">
                <a16:creationId xmlns:a16="http://schemas.microsoft.com/office/drawing/2014/main" id="{743C662A-9053-E7A3-C09B-E89644315858}"/>
              </a:ext>
            </a:extLst>
          </p:cNvPr>
          <p:cNvSpPr/>
          <p:nvPr/>
        </p:nvSpPr>
        <p:spPr>
          <a:xfrm rot="8100000">
            <a:off x="6863644" y="6027782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!!Arrow_3">
            <a:extLst>
              <a:ext uri="{FF2B5EF4-FFF2-40B4-BE49-F238E27FC236}">
                <a16:creationId xmlns:a16="http://schemas.microsoft.com/office/drawing/2014/main" id="{2A721337-C116-5ACE-26B3-A7E3C6B785F6}"/>
              </a:ext>
            </a:extLst>
          </p:cNvPr>
          <p:cNvSpPr/>
          <p:nvPr/>
        </p:nvSpPr>
        <p:spPr>
          <a:xfrm rot="18900000">
            <a:off x="5160790" y="4324929"/>
            <a:ext cx="1484793" cy="3363290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!!Arrow_2">
            <a:extLst>
              <a:ext uri="{FF2B5EF4-FFF2-40B4-BE49-F238E27FC236}">
                <a16:creationId xmlns:a16="http://schemas.microsoft.com/office/drawing/2014/main" id="{D711E705-250C-A6BF-379F-B3231BF3D560}"/>
              </a:ext>
            </a:extLst>
          </p:cNvPr>
          <p:cNvSpPr/>
          <p:nvPr/>
        </p:nvSpPr>
        <p:spPr>
          <a:xfrm rot="13500000">
            <a:off x="5164251" y="6024322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Arrow_4">
            <a:extLst>
              <a:ext uri="{FF2B5EF4-FFF2-40B4-BE49-F238E27FC236}">
                <a16:creationId xmlns:a16="http://schemas.microsoft.com/office/drawing/2014/main" id="{775BB3AF-321D-6348-A0A6-AADEEF1C85A7}"/>
              </a:ext>
            </a:extLst>
          </p:cNvPr>
          <p:cNvSpPr/>
          <p:nvPr/>
        </p:nvSpPr>
        <p:spPr>
          <a:xfrm rot="2700000">
            <a:off x="6860183" y="4328389"/>
            <a:ext cx="1484793" cy="3363289"/>
          </a:xfrm>
          <a:custGeom>
            <a:avLst/>
            <a:gdLst>
              <a:gd name="connsiteX0" fmla="*/ 0 w 2016124"/>
              <a:gd name="connsiteY0" fmla="*/ 912824 h 4566836"/>
              <a:gd name="connsiteX1" fmla="*/ 1008062 w 2016124"/>
              <a:gd name="connsiteY1" fmla="*/ 0 h 4566836"/>
              <a:gd name="connsiteX2" fmla="*/ 2016124 w 2016124"/>
              <a:gd name="connsiteY2" fmla="*/ 912824 h 4566836"/>
              <a:gd name="connsiteX3" fmla="*/ 1657350 w 2016124"/>
              <a:gd name="connsiteY3" fmla="*/ 912824 h 4566836"/>
              <a:gd name="connsiteX4" fmla="*/ 1657350 w 2016124"/>
              <a:gd name="connsiteY4" fmla="*/ 4566836 h 4566836"/>
              <a:gd name="connsiteX5" fmla="*/ 358775 w 2016124"/>
              <a:gd name="connsiteY5" fmla="*/ 3268262 h 4566836"/>
              <a:gd name="connsiteX6" fmla="*/ 358775 w 2016124"/>
              <a:gd name="connsiteY6" fmla="*/ 912824 h 456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6124" h="4566836">
                <a:moveTo>
                  <a:pt x="0" y="912824"/>
                </a:moveTo>
                <a:lnTo>
                  <a:pt x="1008062" y="0"/>
                </a:lnTo>
                <a:lnTo>
                  <a:pt x="2016124" y="912824"/>
                </a:lnTo>
                <a:lnTo>
                  <a:pt x="1657350" y="912824"/>
                </a:lnTo>
                <a:lnTo>
                  <a:pt x="1657350" y="4566836"/>
                </a:lnTo>
                <a:lnTo>
                  <a:pt x="358775" y="3268262"/>
                </a:lnTo>
                <a:lnTo>
                  <a:pt x="358775" y="9128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!!Tail_1">
            <a:extLst>
              <a:ext uri="{FF2B5EF4-FFF2-40B4-BE49-F238E27FC236}">
                <a16:creationId xmlns:a16="http://schemas.microsoft.com/office/drawing/2014/main" id="{5F7F811E-0589-10EA-803B-ACDFA72E267D}"/>
              </a:ext>
            </a:extLst>
          </p:cNvPr>
          <p:cNvSpPr/>
          <p:nvPr/>
        </p:nvSpPr>
        <p:spPr>
          <a:xfrm rot="16200000">
            <a:off x="5966413" y="7645346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!!Tail_2">
            <a:extLst>
              <a:ext uri="{FF2B5EF4-FFF2-40B4-BE49-F238E27FC236}">
                <a16:creationId xmlns:a16="http://schemas.microsoft.com/office/drawing/2014/main" id="{C6764B9C-8EA2-9C70-26AA-F81D0ED14A06}"/>
              </a:ext>
            </a:extLst>
          </p:cNvPr>
          <p:cNvSpPr/>
          <p:nvPr/>
        </p:nvSpPr>
        <p:spPr>
          <a:xfrm>
            <a:off x="4700040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!!Tail_3">
            <a:extLst>
              <a:ext uri="{FF2B5EF4-FFF2-40B4-BE49-F238E27FC236}">
                <a16:creationId xmlns:a16="http://schemas.microsoft.com/office/drawing/2014/main" id="{4C247444-F43B-0DD0-F607-8714EFDC60D1}"/>
              </a:ext>
            </a:extLst>
          </p:cNvPr>
          <p:cNvSpPr/>
          <p:nvPr/>
        </p:nvSpPr>
        <p:spPr>
          <a:xfrm rot="5400000">
            <a:off x="5966413" y="5114307"/>
            <a:ext cx="1576400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!!Tail_4">
            <a:extLst>
              <a:ext uri="{FF2B5EF4-FFF2-40B4-BE49-F238E27FC236}">
                <a16:creationId xmlns:a16="http://schemas.microsoft.com/office/drawing/2014/main" id="{C10E3033-511A-7BA9-BA19-F48BF7254364}"/>
              </a:ext>
            </a:extLst>
          </p:cNvPr>
          <p:cNvSpPr/>
          <p:nvPr/>
        </p:nvSpPr>
        <p:spPr>
          <a:xfrm rot="10800000">
            <a:off x="7232787" y="6379828"/>
            <a:ext cx="1576399" cy="956348"/>
          </a:xfrm>
          <a:custGeom>
            <a:avLst/>
            <a:gdLst>
              <a:gd name="connsiteX0" fmla="*/ 1 w 2140511"/>
              <a:gd name="connsiteY0" fmla="*/ 0 h 1298575"/>
              <a:gd name="connsiteX1" fmla="*/ 2140511 w 2140511"/>
              <a:gd name="connsiteY1" fmla="*/ 0 h 1298575"/>
              <a:gd name="connsiteX2" fmla="*/ 2140511 w 2140511"/>
              <a:gd name="connsiteY2" fmla="*/ 1298575 h 1298575"/>
              <a:gd name="connsiteX3" fmla="*/ 0 w 2140511"/>
              <a:gd name="connsiteY3" fmla="*/ 1298575 h 1298575"/>
              <a:gd name="connsiteX4" fmla="*/ 587946 w 2140511"/>
              <a:gd name="connsiteY4" fmla="*/ 649287 h 129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11" h="1298575">
                <a:moveTo>
                  <a:pt x="1" y="0"/>
                </a:moveTo>
                <a:lnTo>
                  <a:pt x="2140511" y="0"/>
                </a:lnTo>
                <a:lnTo>
                  <a:pt x="2140511" y="1298575"/>
                </a:lnTo>
                <a:lnTo>
                  <a:pt x="0" y="1298575"/>
                </a:lnTo>
                <a:lnTo>
                  <a:pt x="587946" y="649287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!!MidSquare">
            <a:extLst>
              <a:ext uri="{FF2B5EF4-FFF2-40B4-BE49-F238E27FC236}">
                <a16:creationId xmlns:a16="http://schemas.microsoft.com/office/drawing/2014/main" id="{44BD2CAC-5F43-21E9-D714-E7C6485DC672}"/>
              </a:ext>
            </a:extLst>
          </p:cNvPr>
          <p:cNvSpPr/>
          <p:nvPr/>
        </p:nvSpPr>
        <p:spPr>
          <a:xfrm>
            <a:off x="6276441" y="6379830"/>
            <a:ext cx="956343" cy="9563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!!SlideOcean">
            <a:extLst>
              <a:ext uri="{FF2B5EF4-FFF2-40B4-BE49-F238E27FC236}">
                <a16:creationId xmlns:a16="http://schemas.microsoft.com/office/drawing/2014/main" id="{20EA0CF2-0B71-D986-FCC7-BA644DEF2D52}"/>
              </a:ext>
            </a:extLst>
          </p:cNvPr>
          <p:cNvSpPr txBox="1"/>
          <p:nvPr/>
        </p:nvSpPr>
        <p:spPr>
          <a:xfrm>
            <a:off x="9521672" y="859720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10703BC2-A126-77AE-91FF-3F01A9B70504}"/>
              </a:ext>
            </a:extLst>
          </p:cNvPr>
          <p:cNvSpPr txBox="1"/>
          <p:nvPr/>
        </p:nvSpPr>
        <p:spPr>
          <a:xfrm>
            <a:off x="13483364" y="6396042"/>
            <a:ext cx="422551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4" name="!!MainTitle2">
            <a:extLst>
              <a:ext uri="{FF2B5EF4-FFF2-40B4-BE49-F238E27FC236}">
                <a16:creationId xmlns:a16="http://schemas.microsoft.com/office/drawing/2014/main" id="{C97EF36F-5032-D873-74B7-BF144581083E}"/>
              </a:ext>
            </a:extLst>
          </p:cNvPr>
          <p:cNvSpPr txBox="1"/>
          <p:nvPr/>
        </p:nvSpPr>
        <p:spPr>
          <a:xfrm>
            <a:off x="9287357" y="7335320"/>
            <a:ext cx="11222880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LEARNING QUADRANTS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5" name="!!MainTitle1">
            <a:extLst>
              <a:ext uri="{FF2B5EF4-FFF2-40B4-BE49-F238E27FC236}">
                <a16:creationId xmlns:a16="http://schemas.microsoft.com/office/drawing/2014/main" id="{D75F1E6D-8830-F10C-E42E-E026C512BD5E}"/>
              </a:ext>
            </a:extLst>
          </p:cNvPr>
          <p:cNvSpPr txBox="1"/>
          <p:nvPr/>
        </p:nvSpPr>
        <p:spPr>
          <a:xfrm>
            <a:off x="9428345" y="6256983"/>
            <a:ext cx="415049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STUDENT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6" name="!!Icon_1">
            <a:extLst>
              <a:ext uri="{FF2B5EF4-FFF2-40B4-BE49-F238E27FC236}">
                <a16:creationId xmlns:a16="http://schemas.microsoft.com/office/drawing/2014/main" id="{128312E9-3D1E-0B56-AAF9-24352D1F7B13}"/>
              </a:ext>
            </a:extLst>
          </p:cNvPr>
          <p:cNvSpPr>
            <a:spLocks noEditPoints="1"/>
          </p:cNvSpPr>
          <p:nvPr/>
        </p:nvSpPr>
        <p:spPr bwMode="auto">
          <a:xfrm>
            <a:off x="6608608" y="5789915"/>
            <a:ext cx="292008" cy="26414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7" name="!!Icon_2">
            <a:extLst>
              <a:ext uri="{FF2B5EF4-FFF2-40B4-BE49-F238E27FC236}">
                <a16:creationId xmlns:a16="http://schemas.microsoft.com/office/drawing/2014/main" id="{29C87738-67B6-B8C6-28C2-DC3D11669490}"/>
              </a:ext>
            </a:extLst>
          </p:cNvPr>
          <p:cNvSpPr>
            <a:spLocks noEditPoints="1"/>
          </p:cNvSpPr>
          <p:nvPr/>
        </p:nvSpPr>
        <p:spPr bwMode="auto">
          <a:xfrm>
            <a:off x="7650077" y="6737231"/>
            <a:ext cx="284012" cy="239832"/>
          </a:xfrm>
          <a:custGeom>
            <a:avLst/>
            <a:gdLst>
              <a:gd name="T0" fmla="*/ 108 w 180"/>
              <a:gd name="T1" fmla="*/ 135 h 152"/>
              <a:gd name="T2" fmla="*/ 41 w 180"/>
              <a:gd name="T3" fmla="*/ 68 h 152"/>
              <a:gd name="T4" fmla="*/ 108 w 180"/>
              <a:gd name="T5" fmla="*/ 0 h 152"/>
              <a:gd name="T6" fmla="*/ 176 w 180"/>
              <a:gd name="T7" fmla="*/ 68 h 152"/>
              <a:gd name="T8" fmla="*/ 108 w 180"/>
              <a:gd name="T9" fmla="*/ 135 h 152"/>
              <a:gd name="T10" fmla="*/ 108 w 180"/>
              <a:gd name="T11" fmla="*/ 135 h 152"/>
              <a:gd name="T12" fmla="*/ 41 w 180"/>
              <a:gd name="T13" fmla="*/ 68 h 152"/>
              <a:gd name="T14" fmla="*/ 0 w 180"/>
              <a:gd name="T15" fmla="*/ 108 h 152"/>
              <a:gd name="T16" fmla="*/ 44 w 180"/>
              <a:gd name="T17" fmla="*/ 152 h 152"/>
              <a:gd name="T18" fmla="*/ 91 w 180"/>
              <a:gd name="T19" fmla="*/ 152 h 152"/>
              <a:gd name="T20" fmla="*/ 108 w 180"/>
              <a:gd name="T21" fmla="*/ 135 h 152"/>
              <a:gd name="T22" fmla="*/ 139 w 180"/>
              <a:gd name="T23" fmla="*/ 152 h 152"/>
              <a:gd name="T24" fmla="*/ 180 w 180"/>
              <a:gd name="T25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152">
                <a:moveTo>
                  <a:pt x="108" y="135"/>
                </a:moveTo>
                <a:lnTo>
                  <a:pt x="41" y="68"/>
                </a:lnTo>
                <a:lnTo>
                  <a:pt x="108" y="0"/>
                </a:lnTo>
                <a:lnTo>
                  <a:pt x="176" y="68"/>
                </a:lnTo>
                <a:lnTo>
                  <a:pt x="108" y="135"/>
                </a:lnTo>
                <a:moveTo>
                  <a:pt x="108" y="135"/>
                </a:moveTo>
                <a:lnTo>
                  <a:pt x="41" y="68"/>
                </a:lnTo>
                <a:lnTo>
                  <a:pt x="0" y="108"/>
                </a:lnTo>
                <a:lnTo>
                  <a:pt x="44" y="152"/>
                </a:lnTo>
                <a:lnTo>
                  <a:pt x="91" y="152"/>
                </a:lnTo>
                <a:lnTo>
                  <a:pt x="108" y="135"/>
                </a:lnTo>
                <a:moveTo>
                  <a:pt x="139" y="152"/>
                </a:moveTo>
                <a:lnTo>
                  <a:pt x="180" y="152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" name="!!Icon_3">
            <a:extLst>
              <a:ext uri="{FF2B5EF4-FFF2-40B4-BE49-F238E27FC236}">
                <a16:creationId xmlns:a16="http://schemas.microsoft.com/office/drawing/2014/main" id="{A3F63649-D13A-190C-93C7-E512CF6E180A}"/>
              </a:ext>
            </a:extLst>
          </p:cNvPr>
          <p:cNvSpPr/>
          <p:nvPr/>
        </p:nvSpPr>
        <p:spPr>
          <a:xfrm>
            <a:off x="6603790" y="7675569"/>
            <a:ext cx="283670" cy="28367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!!Icon_4">
            <a:extLst>
              <a:ext uri="{FF2B5EF4-FFF2-40B4-BE49-F238E27FC236}">
                <a16:creationId xmlns:a16="http://schemas.microsoft.com/office/drawing/2014/main" id="{B6BBA971-43E6-D326-D763-A88C294168A9}"/>
              </a:ext>
            </a:extLst>
          </p:cNvPr>
          <p:cNvSpPr>
            <a:spLocks noEditPoints="1"/>
          </p:cNvSpPr>
          <p:nvPr/>
        </p:nvSpPr>
        <p:spPr bwMode="auto">
          <a:xfrm>
            <a:off x="5579942" y="6641076"/>
            <a:ext cx="277426" cy="314890"/>
          </a:xfrm>
          <a:custGeom>
            <a:avLst/>
            <a:gdLst>
              <a:gd name="T0" fmla="*/ 1142 w 1142"/>
              <a:gd name="T1" fmla="*/ 1298 h 1298"/>
              <a:gd name="T2" fmla="*/ 295 w 1142"/>
              <a:gd name="T3" fmla="*/ 1298 h 1298"/>
              <a:gd name="T4" fmla="*/ 157 w 1142"/>
              <a:gd name="T5" fmla="*/ 1161 h 1298"/>
              <a:gd name="T6" fmla="*/ 295 w 1142"/>
              <a:gd name="T7" fmla="*/ 1023 h 1298"/>
              <a:gd name="T8" fmla="*/ 1142 w 1142"/>
              <a:gd name="T9" fmla="*/ 1023 h 1298"/>
              <a:gd name="T10" fmla="*/ 1096 w 1142"/>
              <a:gd name="T11" fmla="*/ 1023 h 1298"/>
              <a:gd name="T12" fmla="*/ 1027 w 1142"/>
              <a:gd name="T13" fmla="*/ 1161 h 1298"/>
              <a:gd name="T14" fmla="*/ 1096 w 1142"/>
              <a:gd name="T15" fmla="*/ 1298 h 1298"/>
              <a:gd name="T16" fmla="*/ 985 w 1142"/>
              <a:gd name="T17" fmla="*/ 747 h 1298"/>
              <a:gd name="T18" fmla="*/ 138 w 1142"/>
              <a:gd name="T19" fmla="*/ 747 h 1298"/>
              <a:gd name="T20" fmla="*/ 0 w 1142"/>
              <a:gd name="T21" fmla="*/ 885 h 1298"/>
              <a:gd name="T22" fmla="*/ 138 w 1142"/>
              <a:gd name="T23" fmla="*/ 1023 h 1298"/>
              <a:gd name="T24" fmla="*/ 985 w 1142"/>
              <a:gd name="T25" fmla="*/ 1023 h 1298"/>
              <a:gd name="T26" fmla="*/ 939 w 1142"/>
              <a:gd name="T27" fmla="*/ 747 h 1298"/>
              <a:gd name="T28" fmla="*/ 870 w 1142"/>
              <a:gd name="T29" fmla="*/ 885 h 1298"/>
              <a:gd name="T30" fmla="*/ 939 w 1142"/>
              <a:gd name="T31" fmla="*/ 1023 h 1298"/>
              <a:gd name="T32" fmla="*/ 587 w 1142"/>
              <a:gd name="T33" fmla="*/ 283 h 1298"/>
              <a:gd name="T34" fmla="*/ 557 w 1142"/>
              <a:gd name="T35" fmla="*/ 294 h 1298"/>
              <a:gd name="T36" fmla="*/ 428 w 1142"/>
              <a:gd name="T37" fmla="*/ 294 h 1298"/>
              <a:gd name="T38" fmla="*/ 399 w 1142"/>
              <a:gd name="T39" fmla="*/ 283 h 1298"/>
              <a:gd name="T40" fmla="*/ 229 w 1142"/>
              <a:gd name="T41" fmla="*/ 476 h 1298"/>
              <a:gd name="T42" fmla="*/ 423 w 1142"/>
              <a:gd name="T43" fmla="*/ 747 h 1298"/>
              <a:gd name="T44" fmla="*/ 486 w 1142"/>
              <a:gd name="T45" fmla="*/ 727 h 1298"/>
              <a:gd name="T46" fmla="*/ 493 w 1142"/>
              <a:gd name="T47" fmla="*/ 725 h 1298"/>
              <a:gd name="T48" fmla="*/ 499 w 1142"/>
              <a:gd name="T49" fmla="*/ 727 h 1298"/>
              <a:gd name="T50" fmla="*/ 563 w 1142"/>
              <a:gd name="T51" fmla="*/ 747 h 1298"/>
              <a:gd name="T52" fmla="*/ 756 w 1142"/>
              <a:gd name="T53" fmla="*/ 476 h 1298"/>
              <a:gd name="T54" fmla="*/ 587 w 1142"/>
              <a:gd name="T55" fmla="*/ 283 h 1298"/>
              <a:gd name="T56" fmla="*/ 728 w 1142"/>
              <a:gd name="T57" fmla="*/ 30 h 1298"/>
              <a:gd name="T58" fmla="*/ 561 w 1142"/>
              <a:gd name="T59" fmla="*/ 43 h 1298"/>
              <a:gd name="T60" fmla="*/ 474 w 1142"/>
              <a:gd name="T61" fmla="*/ 185 h 1298"/>
              <a:gd name="T62" fmla="*/ 640 w 1142"/>
              <a:gd name="T63" fmla="*/ 172 h 1298"/>
              <a:gd name="T64" fmla="*/ 728 w 1142"/>
              <a:gd name="T65" fmla="*/ 30 h 1298"/>
              <a:gd name="T66" fmla="*/ 495 w 1142"/>
              <a:gd name="T67" fmla="*/ 308 h 1298"/>
              <a:gd name="T68" fmla="*/ 397 w 1142"/>
              <a:gd name="T69" fmla="*/ 125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2" h="1298">
                <a:moveTo>
                  <a:pt x="1142" y="1298"/>
                </a:moveTo>
                <a:cubicBezTo>
                  <a:pt x="295" y="1298"/>
                  <a:pt x="295" y="1298"/>
                  <a:pt x="295" y="1298"/>
                </a:cubicBezTo>
                <a:cubicBezTo>
                  <a:pt x="219" y="1298"/>
                  <a:pt x="157" y="1237"/>
                  <a:pt x="157" y="1161"/>
                </a:cubicBezTo>
                <a:cubicBezTo>
                  <a:pt x="157" y="1085"/>
                  <a:pt x="219" y="1023"/>
                  <a:pt x="295" y="1023"/>
                </a:cubicBezTo>
                <a:cubicBezTo>
                  <a:pt x="1142" y="1023"/>
                  <a:pt x="1142" y="1023"/>
                  <a:pt x="1142" y="1023"/>
                </a:cubicBezTo>
                <a:moveTo>
                  <a:pt x="1096" y="1023"/>
                </a:moveTo>
                <a:cubicBezTo>
                  <a:pt x="1057" y="1023"/>
                  <a:pt x="1027" y="1085"/>
                  <a:pt x="1027" y="1161"/>
                </a:cubicBezTo>
                <a:cubicBezTo>
                  <a:pt x="1027" y="1237"/>
                  <a:pt x="1057" y="1298"/>
                  <a:pt x="1096" y="1298"/>
                </a:cubicBezTo>
                <a:moveTo>
                  <a:pt x="985" y="747"/>
                </a:moveTo>
                <a:cubicBezTo>
                  <a:pt x="138" y="747"/>
                  <a:pt x="138" y="747"/>
                  <a:pt x="138" y="747"/>
                </a:cubicBezTo>
                <a:cubicBezTo>
                  <a:pt x="62" y="747"/>
                  <a:pt x="0" y="809"/>
                  <a:pt x="0" y="885"/>
                </a:cubicBezTo>
                <a:cubicBezTo>
                  <a:pt x="0" y="961"/>
                  <a:pt x="62" y="1023"/>
                  <a:pt x="138" y="1023"/>
                </a:cubicBezTo>
                <a:cubicBezTo>
                  <a:pt x="985" y="1023"/>
                  <a:pt x="985" y="1023"/>
                  <a:pt x="985" y="1023"/>
                </a:cubicBezTo>
                <a:moveTo>
                  <a:pt x="939" y="747"/>
                </a:moveTo>
                <a:cubicBezTo>
                  <a:pt x="901" y="747"/>
                  <a:pt x="870" y="809"/>
                  <a:pt x="870" y="885"/>
                </a:cubicBezTo>
                <a:cubicBezTo>
                  <a:pt x="870" y="961"/>
                  <a:pt x="901" y="1023"/>
                  <a:pt x="939" y="1023"/>
                </a:cubicBezTo>
                <a:moveTo>
                  <a:pt x="587" y="283"/>
                </a:moveTo>
                <a:cubicBezTo>
                  <a:pt x="583" y="283"/>
                  <a:pt x="571" y="288"/>
                  <a:pt x="557" y="294"/>
                </a:cubicBezTo>
                <a:cubicBezTo>
                  <a:pt x="516" y="313"/>
                  <a:pt x="469" y="313"/>
                  <a:pt x="428" y="294"/>
                </a:cubicBezTo>
                <a:cubicBezTo>
                  <a:pt x="414" y="288"/>
                  <a:pt x="403" y="283"/>
                  <a:pt x="399" y="283"/>
                </a:cubicBezTo>
                <a:cubicBezTo>
                  <a:pt x="292" y="283"/>
                  <a:pt x="229" y="370"/>
                  <a:pt x="229" y="476"/>
                </a:cubicBezTo>
                <a:cubicBezTo>
                  <a:pt x="229" y="583"/>
                  <a:pt x="316" y="747"/>
                  <a:pt x="423" y="747"/>
                </a:cubicBezTo>
                <a:cubicBezTo>
                  <a:pt x="444" y="747"/>
                  <a:pt x="465" y="741"/>
                  <a:pt x="486" y="727"/>
                </a:cubicBezTo>
                <a:cubicBezTo>
                  <a:pt x="488" y="726"/>
                  <a:pt x="491" y="725"/>
                  <a:pt x="493" y="725"/>
                </a:cubicBezTo>
                <a:cubicBezTo>
                  <a:pt x="495" y="725"/>
                  <a:pt x="497" y="726"/>
                  <a:pt x="499" y="727"/>
                </a:cubicBezTo>
                <a:cubicBezTo>
                  <a:pt x="521" y="741"/>
                  <a:pt x="542" y="747"/>
                  <a:pt x="563" y="747"/>
                </a:cubicBezTo>
                <a:cubicBezTo>
                  <a:pt x="670" y="747"/>
                  <a:pt x="756" y="583"/>
                  <a:pt x="756" y="476"/>
                </a:cubicBezTo>
                <a:cubicBezTo>
                  <a:pt x="756" y="370"/>
                  <a:pt x="693" y="283"/>
                  <a:pt x="587" y="283"/>
                </a:cubicBezTo>
                <a:close/>
                <a:moveTo>
                  <a:pt x="728" y="30"/>
                </a:moveTo>
                <a:cubicBezTo>
                  <a:pt x="728" y="30"/>
                  <a:pt x="632" y="0"/>
                  <a:pt x="561" y="43"/>
                </a:cubicBezTo>
                <a:cubicBezTo>
                  <a:pt x="491" y="85"/>
                  <a:pt x="474" y="185"/>
                  <a:pt x="474" y="185"/>
                </a:cubicBezTo>
                <a:cubicBezTo>
                  <a:pt x="474" y="185"/>
                  <a:pt x="570" y="215"/>
                  <a:pt x="640" y="172"/>
                </a:cubicBezTo>
                <a:cubicBezTo>
                  <a:pt x="710" y="129"/>
                  <a:pt x="728" y="30"/>
                  <a:pt x="728" y="30"/>
                </a:cubicBezTo>
                <a:close/>
                <a:moveTo>
                  <a:pt x="495" y="308"/>
                </a:moveTo>
                <a:cubicBezTo>
                  <a:pt x="495" y="308"/>
                  <a:pt x="506" y="139"/>
                  <a:pt x="397" y="125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237431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SO 02">
  <a:themeElements>
    <a:clrScheme name="CP_D_51b">
      <a:dk1>
        <a:srgbClr val="FFFFFF"/>
      </a:dk1>
      <a:lt1>
        <a:srgbClr val="6E808E"/>
      </a:lt1>
      <a:dk2>
        <a:srgbClr val="FFFFFF"/>
      </a:dk2>
      <a:lt2>
        <a:srgbClr val="3D3D3D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D_92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1AC6C"/>
      </a:accent1>
      <a:accent2>
        <a:srgbClr val="567428"/>
      </a:accent2>
      <a:accent3>
        <a:srgbClr val="131809"/>
      </a:accent3>
      <a:accent4>
        <a:srgbClr val="6B7F92"/>
      </a:accent4>
      <a:accent5>
        <a:srgbClr val="D6AE17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9511</TotalTime>
  <Words>1584</Words>
  <Application>Microsoft Office PowerPoint</Application>
  <PresentationFormat>Custom</PresentationFormat>
  <Paragraphs>192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16</vt:i4>
      </vt:variant>
    </vt:vector>
  </HeadingPairs>
  <TitlesOfParts>
    <vt:vector size="40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64 - Student 4 Learning Quadrants</dc:title>
  <dc:creator>Slide Ocean</dc:creator>
  <cp:lastModifiedBy>SO</cp:lastModifiedBy>
  <cp:revision>1988</cp:revision>
  <dcterms:created xsi:type="dcterms:W3CDTF">2024-04-24T08:43:56Z</dcterms:created>
  <dcterms:modified xsi:type="dcterms:W3CDTF">2025-09-28T03:33:45Z</dcterms:modified>
</cp:coreProperties>
</file>