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6"/>
  </p:notesMasterIdLst>
  <p:handoutMasterIdLst>
    <p:handoutMasterId r:id="rId37"/>
  </p:handoutMasterIdLst>
  <p:sldIdLst>
    <p:sldId id="2147378196" r:id="rId20"/>
    <p:sldId id="2147378198" r:id="rId21"/>
    <p:sldId id="2147378185" r:id="rId22"/>
    <p:sldId id="2147378169" r:id="rId23"/>
    <p:sldId id="2147378189" r:id="rId24"/>
    <p:sldId id="2147378190" r:id="rId25"/>
    <p:sldId id="2147378193" r:id="rId26"/>
    <p:sldId id="2147378195" r:id="rId27"/>
    <p:sldId id="2147378188" r:id="rId28"/>
    <p:sldId id="2147378186" r:id="rId29"/>
    <p:sldId id="2147378159" r:id="rId30"/>
    <p:sldId id="2147378183" r:id="rId31"/>
    <p:sldId id="2147378164" r:id="rId32"/>
    <p:sldId id="2147378184" r:id="rId33"/>
    <p:sldId id="2147378147" r:id="rId34"/>
    <p:sldId id="2147378182" r:id="rId3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15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92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viewProps" Target="viewProps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Pillar3">
            <a:extLst>
              <a:ext uri="{FF2B5EF4-FFF2-40B4-BE49-F238E27FC236}">
                <a16:creationId xmlns:a16="http://schemas.microsoft.com/office/drawing/2014/main" id="{7F99FAB3-985F-7054-7838-0DC05F5E75C3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Pillar2">
            <a:extLst>
              <a:ext uri="{FF2B5EF4-FFF2-40B4-BE49-F238E27FC236}">
                <a16:creationId xmlns:a16="http://schemas.microsoft.com/office/drawing/2014/main" id="{16F668DF-C1A7-F7DC-8396-F0D71ABF6CEE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Pillar1">
            <a:extLst>
              <a:ext uri="{FF2B5EF4-FFF2-40B4-BE49-F238E27FC236}">
                <a16:creationId xmlns:a16="http://schemas.microsoft.com/office/drawing/2014/main" id="{1231E2A6-A80C-BB8D-7308-446AC60C1C76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Pillar4">
            <a:extLst>
              <a:ext uri="{FF2B5EF4-FFF2-40B4-BE49-F238E27FC236}">
                <a16:creationId xmlns:a16="http://schemas.microsoft.com/office/drawing/2014/main" id="{D123871B-0AE4-56F1-9B9C-D7CA6D0567EC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SlideOcean">
            <a:extLst>
              <a:ext uri="{FF2B5EF4-FFF2-40B4-BE49-F238E27FC236}">
                <a16:creationId xmlns:a16="http://schemas.microsoft.com/office/drawing/2014/main" id="{B0471665-5165-05DB-9663-14FCC8D2B9C2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1" name="!!Circle_4a">
            <a:extLst>
              <a:ext uri="{FF2B5EF4-FFF2-40B4-BE49-F238E27FC236}">
                <a16:creationId xmlns:a16="http://schemas.microsoft.com/office/drawing/2014/main" id="{E497B710-E6BF-66C8-3C68-9071D621E14E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Circle_4b">
            <a:extLst>
              <a:ext uri="{FF2B5EF4-FFF2-40B4-BE49-F238E27FC236}">
                <a16:creationId xmlns:a16="http://schemas.microsoft.com/office/drawing/2014/main" id="{76DE2216-67FD-1513-AAD7-BC51813A226C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Circle_4c">
            <a:extLst>
              <a:ext uri="{FF2B5EF4-FFF2-40B4-BE49-F238E27FC236}">
                <a16:creationId xmlns:a16="http://schemas.microsoft.com/office/drawing/2014/main" id="{5D22DB31-D202-844D-557F-6431D87BF1D7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!!Circle_1a">
            <a:extLst>
              <a:ext uri="{FF2B5EF4-FFF2-40B4-BE49-F238E27FC236}">
                <a16:creationId xmlns:a16="http://schemas.microsoft.com/office/drawing/2014/main" id="{C4F8B8DB-7EFE-5F6A-49AF-0A92A3150252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!!Circle_1b">
            <a:extLst>
              <a:ext uri="{FF2B5EF4-FFF2-40B4-BE49-F238E27FC236}">
                <a16:creationId xmlns:a16="http://schemas.microsoft.com/office/drawing/2014/main" id="{9EA6A9A4-BFF7-326A-68AE-0F7211593BEC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!!Circle_1c">
            <a:extLst>
              <a:ext uri="{FF2B5EF4-FFF2-40B4-BE49-F238E27FC236}">
                <a16:creationId xmlns:a16="http://schemas.microsoft.com/office/drawing/2014/main" id="{A052D32D-FD26-691B-9194-5D60FFC5EDC9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Circle_2a">
            <a:extLst>
              <a:ext uri="{FF2B5EF4-FFF2-40B4-BE49-F238E27FC236}">
                <a16:creationId xmlns:a16="http://schemas.microsoft.com/office/drawing/2014/main" id="{5920CA25-E7C6-E7B0-C76F-0B088C6EB204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!!Circle_2b">
            <a:extLst>
              <a:ext uri="{FF2B5EF4-FFF2-40B4-BE49-F238E27FC236}">
                <a16:creationId xmlns:a16="http://schemas.microsoft.com/office/drawing/2014/main" id="{EF7EE0B6-AF30-7CA2-2C15-19595F96C2D5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!!Circle_2c">
            <a:extLst>
              <a:ext uri="{FF2B5EF4-FFF2-40B4-BE49-F238E27FC236}">
                <a16:creationId xmlns:a16="http://schemas.microsoft.com/office/drawing/2014/main" id="{047AB47E-D193-C018-1E0F-1A0F28073ED0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!!Circle_3a">
            <a:extLst>
              <a:ext uri="{FF2B5EF4-FFF2-40B4-BE49-F238E27FC236}">
                <a16:creationId xmlns:a16="http://schemas.microsoft.com/office/drawing/2014/main" id="{375A34AE-AEDF-CC46-60FC-3A0A3B895AB4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!!Circle_3b">
            <a:extLst>
              <a:ext uri="{FF2B5EF4-FFF2-40B4-BE49-F238E27FC236}">
                <a16:creationId xmlns:a16="http://schemas.microsoft.com/office/drawing/2014/main" id="{1BE0427F-CFD5-2F7B-029A-4E5D88AAE9C3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!!Circle_3c">
            <a:extLst>
              <a:ext uri="{FF2B5EF4-FFF2-40B4-BE49-F238E27FC236}">
                <a16:creationId xmlns:a16="http://schemas.microsoft.com/office/drawing/2014/main" id="{F5B9787B-D2B6-4F8E-632D-634430BF9F49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!!SubTitle">
            <a:extLst>
              <a:ext uri="{FF2B5EF4-FFF2-40B4-BE49-F238E27FC236}">
                <a16:creationId xmlns:a16="http://schemas.microsoft.com/office/drawing/2014/main" id="{F0FD354A-5FA8-A02B-D9CD-6F141959D16A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4" name="!!MainTitle2">
            <a:extLst>
              <a:ext uri="{FF2B5EF4-FFF2-40B4-BE49-F238E27FC236}">
                <a16:creationId xmlns:a16="http://schemas.microsoft.com/office/drawing/2014/main" id="{8762517D-C912-3E8F-3AA3-62E697C6502B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159332F6-FEA5-BA43-FDFB-6C9634215A06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575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"/>
    </mc:Choice>
    <mc:Fallback>
      <p:transition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/>
          <p:bldP spid="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/>
          <p:bldP spid="8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BG4">
            <a:extLst>
              <a:ext uri="{FF2B5EF4-FFF2-40B4-BE49-F238E27FC236}">
                <a16:creationId xmlns:a16="http://schemas.microsoft.com/office/drawing/2014/main" id="{E4D66781-8FAE-94DE-2061-3D4E0BC79F58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Circle_3a">
            <a:extLst>
              <a:ext uri="{FF2B5EF4-FFF2-40B4-BE49-F238E27FC236}">
                <a16:creationId xmlns:a16="http://schemas.microsoft.com/office/drawing/2014/main" id="{F647BD33-F66E-E236-C268-19B34810E155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BG2">
            <a:extLst>
              <a:ext uri="{FF2B5EF4-FFF2-40B4-BE49-F238E27FC236}">
                <a16:creationId xmlns:a16="http://schemas.microsoft.com/office/drawing/2014/main" id="{2C0ECECA-6F2F-1C12-16E2-B76662BD88E4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2a">
            <a:extLst>
              <a:ext uri="{FF2B5EF4-FFF2-40B4-BE49-F238E27FC236}">
                <a16:creationId xmlns:a16="http://schemas.microsoft.com/office/drawing/2014/main" id="{611F5F82-6136-F95C-561D-4A7A5A034DDC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BG1">
            <a:extLst>
              <a:ext uri="{FF2B5EF4-FFF2-40B4-BE49-F238E27FC236}">
                <a16:creationId xmlns:a16="http://schemas.microsoft.com/office/drawing/2014/main" id="{6360EE62-EC8A-BEA2-B1D8-30930B6FE4D8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1a">
            <a:extLst>
              <a:ext uri="{FF2B5EF4-FFF2-40B4-BE49-F238E27FC236}">
                <a16:creationId xmlns:a16="http://schemas.microsoft.com/office/drawing/2014/main" id="{3CF74FF1-9B45-B568-F3A3-224C3D3077F8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52AB4FC-C007-D01F-A848-4E999D30BECF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!!Tip_Body">
            <a:extLst>
              <a:ext uri="{FF2B5EF4-FFF2-40B4-BE49-F238E27FC236}">
                <a16:creationId xmlns:a16="http://schemas.microsoft.com/office/drawing/2014/main" id="{5B8BF375-615D-CDEE-D352-904D3F80752F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EA455C-0FD6-3BEB-6CB2-CF6A907876BE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39152D6-46F2-8CAD-53D0-DDF55EC9515C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83E1694-E59A-33C0-BEDE-C8004B41EA35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9797D04-7AA2-B59C-EFB4-BE7F8E3A037E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056B04-711F-7FBF-B506-08CB5128988D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!!Tip">
            <a:extLst>
              <a:ext uri="{FF2B5EF4-FFF2-40B4-BE49-F238E27FC236}">
                <a16:creationId xmlns:a16="http://schemas.microsoft.com/office/drawing/2014/main" id="{FD856FEA-14CC-CE1A-4A96-259EEA09A438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!!BG4">
            <a:extLst>
              <a:ext uri="{FF2B5EF4-FFF2-40B4-BE49-F238E27FC236}">
                <a16:creationId xmlns:a16="http://schemas.microsoft.com/office/drawing/2014/main" id="{5BC4ABFB-4B16-7B1A-BF6F-19B73A1E0DD2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Circle_4a">
            <a:extLst>
              <a:ext uri="{FF2B5EF4-FFF2-40B4-BE49-F238E27FC236}">
                <a16:creationId xmlns:a16="http://schemas.microsoft.com/office/drawing/2014/main" id="{051C69BD-19AA-72BF-CE6C-BB9E37204721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!!Pillar3">
            <a:extLst>
              <a:ext uri="{FF2B5EF4-FFF2-40B4-BE49-F238E27FC236}">
                <a16:creationId xmlns:a16="http://schemas.microsoft.com/office/drawing/2014/main" id="{0AC5A2D8-6EF7-1E14-7292-12788DBD1C14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Pillar2">
            <a:extLst>
              <a:ext uri="{FF2B5EF4-FFF2-40B4-BE49-F238E27FC236}">
                <a16:creationId xmlns:a16="http://schemas.microsoft.com/office/drawing/2014/main" id="{E2AB7B87-01A0-55E3-C755-87737D6841C8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!!Pillar1">
            <a:extLst>
              <a:ext uri="{FF2B5EF4-FFF2-40B4-BE49-F238E27FC236}">
                <a16:creationId xmlns:a16="http://schemas.microsoft.com/office/drawing/2014/main" id="{112274E0-3A2C-B5A3-151E-9A5F2C538BDC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Pillar4">
            <a:extLst>
              <a:ext uri="{FF2B5EF4-FFF2-40B4-BE49-F238E27FC236}">
                <a16:creationId xmlns:a16="http://schemas.microsoft.com/office/drawing/2014/main" id="{24686AC4-E1B0-8DAB-E237-CFE8596742F9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!!SlideOcean">
            <a:extLst>
              <a:ext uri="{FF2B5EF4-FFF2-40B4-BE49-F238E27FC236}">
                <a16:creationId xmlns:a16="http://schemas.microsoft.com/office/drawing/2014/main" id="{9DD63E6E-0506-D6C5-7B8F-887AA871B18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!!Circle_4b">
            <a:extLst>
              <a:ext uri="{FF2B5EF4-FFF2-40B4-BE49-F238E27FC236}">
                <a16:creationId xmlns:a16="http://schemas.microsoft.com/office/drawing/2014/main" id="{C96CE3D8-BEE4-C346-6E59-196A87D1BD4D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!!Circle_4c">
            <a:extLst>
              <a:ext uri="{FF2B5EF4-FFF2-40B4-BE49-F238E27FC236}">
                <a16:creationId xmlns:a16="http://schemas.microsoft.com/office/drawing/2014/main" id="{C9590F77-CCB3-03E7-18C1-1B57D69398C2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DF6D0F5-D90E-D724-CAAF-9D1952C9AE65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làm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kỹ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thực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áp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dụng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trong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việc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sáng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tạo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937D4B-C8A7-EB14-E154-BF3E01E0E29A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47" name="!!Circle_1b">
            <a:extLst>
              <a:ext uri="{FF2B5EF4-FFF2-40B4-BE49-F238E27FC236}">
                <a16:creationId xmlns:a16="http://schemas.microsoft.com/office/drawing/2014/main" id="{3EEAA47B-40ED-251B-CEA9-A318DD787D4D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!!Circle_1c">
            <a:extLst>
              <a:ext uri="{FF2B5EF4-FFF2-40B4-BE49-F238E27FC236}">
                <a16:creationId xmlns:a16="http://schemas.microsoft.com/office/drawing/2014/main" id="{87594F3D-A3FD-3915-F09E-38C1EF573721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D08C492-F51B-3FF1-D58E-2DE22900162F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tx2"/>
                </a:solidFill>
              </a:rPr>
              <a:t>Học để hiểu:</a:t>
            </a:r>
            <a:r>
              <a:rPr lang="vi-VN" sz="2400" dirty="0">
                <a:solidFill>
                  <a:schemeClr val="tx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C98CEFB-238C-E945-D918-29AA7F677FCF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7EC9A31-E224-565F-D5AD-07C1B1FF399F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tự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khẳng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định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cách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sống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sắc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7E44C1C-E352-5DCD-649F-8558878205D7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3" name="!!Circle_2b">
            <a:extLst>
              <a:ext uri="{FF2B5EF4-FFF2-40B4-BE49-F238E27FC236}">
                <a16:creationId xmlns:a16="http://schemas.microsoft.com/office/drawing/2014/main" id="{CC0D86CB-7CAD-73FD-147F-97081F2F1802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Circle_2c">
            <a:extLst>
              <a:ext uri="{FF2B5EF4-FFF2-40B4-BE49-F238E27FC236}">
                <a16:creationId xmlns:a16="http://schemas.microsoft.com/office/drawing/2014/main" id="{BF527C2B-AA7D-8478-E60E-B044C13D4FBD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!!Circle_3b">
            <a:extLst>
              <a:ext uri="{FF2B5EF4-FFF2-40B4-BE49-F238E27FC236}">
                <a16:creationId xmlns:a16="http://schemas.microsoft.com/office/drawing/2014/main" id="{C7723D7D-C642-11A5-79DA-A116B9B6D4C1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!!Circle_3c">
            <a:extLst>
              <a:ext uri="{FF2B5EF4-FFF2-40B4-BE49-F238E27FC236}">
                <a16:creationId xmlns:a16="http://schemas.microsoft.com/office/drawing/2014/main" id="{35FA8CA7-0D7B-E7EE-E59F-AF651CD069F3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309417-1D8B-E7DB-C273-2038203AC81A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tx2"/>
                </a:solidFill>
              </a:rPr>
              <a:t>Học để chung sống:</a:t>
            </a:r>
            <a:r>
              <a:rPr lang="vi-VN" sz="2400" dirty="0">
                <a:solidFill>
                  <a:schemeClr val="tx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hội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AFC8715-FDEA-B003-C7D2-8905C8668976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EFFF5DDA-0E67-D0E0-1E75-778B159A03F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0" name="!!Icon1">
            <a:extLst>
              <a:ext uri="{FF2B5EF4-FFF2-40B4-BE49-F238E27FC236}">
                <a16:creationId xmlns:a16="http://schemas.microsoft.com/office/drawing/2014/main" id="{4BF72639-5BA5-7D4D-A85D-A8403656DFE6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!!Icon2">
            <a:extLst>
              <a:ext uri="{FF2B5EF4-FFF2-40B4-BE49-F238E27FC236}">
                <a16:creationId xmlns:a16="http://schemas.microsoft.com/office/drawing/2014/main" id="{15281E66-480B-C61D-8325-16793320A021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!!Icon3">
            <a:extLst>
              <a:ext uri="{FF2B5EF4-FFF2-40B4-BE49-F238E27FC236}">
                <a16:creationId xmlns:a16="http://schemas.microsoft.com/office/drawing/2014/main" id="{BF405034-7467-5D3C-45AD-A63BC1C0A675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!!Icon4">
            <a:extLst>
              <a:ext uri="{FF2B5EF4-FFF2-40B4-BE49-F238E27FC236}">
                <a16:creationId xmlns:a16="http://schemas.microsoft.com/office/drawing/2014/main" id="{E7708E6E-C4FE-F64A-64B5-6D05D7750EA7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MainTitle2">
            <a:extLst>
              <a:ext uri="{FF2B5EF4-FFF2-40B4-BE49-F238E27FC236}">
                <a16:creationId xmlns:a16="http://schemas.microsoft.com/office/drawing/2014/main" id="{DCEFF644-7CC8-A779-AA3D-CB67BE802430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D421D1C2-3D89-E7F5-9AA6-288A2101B31E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2" grpId="0" animBg="1"/>
      <p:bldP spid="24" grpId="0" animBg="1"/>
      <p:bldP spid="25" grpId="0" animBg="1"/>
      <p:bldP spid="43" grpId="0"/>
      <p:bldP spid="44" grpId="0"/>
      <p:bldP spid="51" grpId="0"/>
      <p:bldP spid="52" grpId="0"/>
      <p:bldP spid="53" grpId="0"/>
      <p:bldP spid="54" grpId="0"/>
      <p:bldP spid="77" grpId="0"/>
      <p:bldP spid="78" grpId="0"/>
      <p:bldP spid="80" grpId="0" animBg="1"/>
      <p:bldP spid="81" grpId="0" animBg="1"/>
      <p:bldP spid="82" grpId="0" animBg="1"/>
      <p:bldP spid="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llar3">
            <a:extLst>
              <a:ext uri="{FF2B5EF4-FFF2-40B4-BE49-F238E27FC236}">
                <a16:creationId xmlns:a16="http://schemas.microsoft.com/office/drawing/2014/main" id="{92B162FA-6FA9-FC97-62C6-E4030F57C626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Pillar2">
            <a:extLst>
              <a:ext uri="{FF2B5EF4-FFF2-40B4-BE49-F238E27FC236}">
                <a16:creationId xmlns:a16="http://schemas.microsoft.com/office/drawing/2014/main" id="{21186B72-CB15-3DFA-AECE-1717138430A1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Pillar1">
            <a:extLst>
              <a:ext uri="{FF2B5EF4-FFF2-40B4-BE49-F238E27FC236}">
                <a16:creationId xmlns:a16="http://schemas.microsoft.com/office/drawing/2014/main" id="{1968D088-C749-88B0-5EBA-AAB6AA555F6B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4">
            <a:extLst>
              <a:ext uri="{FF2B5EF4-FFF2-40B4-BE49-F238E27FC236}">
                <a16:creationId xmlns:a16="http://schemas.microsoft.com/office/drawing/2014/main" id="{8882B198-51D5-FAAF-FC9E-7A7979F1FA2A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9DA611BC-EC8B-B85C-27A7-445DCFE98C9C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7" name="!!Circle_4a">
            <a:extLst>
              <a:ext uri="{FF2B5EF4-FFF2-40B4-BE49-F238E27FC236}">
                <a16:creationId xmlns:a16="http://schemas.microsoft.com/office/drawing/2014/main" id="{2AB9B97D-96DB-8E8A-CFB2-13220BACA44E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4b">
            <a:extLst>
              <a:ext uri="{FF2B5EF4-FFF2-40B4-BE49-F238E27FC236}">
                <a16:creationId xmlns:a16="http://schemas.microsoft.com/office/drawing/2014/main" id="{86D8C506-5FD5-5C68-6892-1B8D94BEDDB1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4c">
            <a:extLst>
              <a:ext uri="{FF2B5EF4-FFF2-40B4-BE49-F238E27FC236}">
                <a16:creationId xmlns:a16="http://schemas.microsoft.com/office/drawing/2014/main" id="{4E0965EC-99C4-94CD-4BD1-A4F6AE3BA340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1a">
            <a:extLst>
              <a:ext uri="{FF2B5EF4-FFF2-40B4-BE49-F238E27FC236}">
                <a16:creationId xmlns:a16="http://schemas.microsoft.com/office/drawing/2014/main" id="{599D29D8-F028-800E-1128-93C3068B4B4E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1b">
            <a:extLst>
              <a:ext uri="{FF2B5EF4-FFF2-40B4-BE49-F238E27FC236}">
                <a16:creationId xmlns:a16="http://schemas.microsoft.com/office/drawing/2014/main" id="{178DA227-365A-4D71-3994-6E9027C10145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Circle_1c">
            <a:extLst>
              <a:ext uri="{FF2B5EF4-FFF2-40B4-BE49-F238E27FC236}">
                <a16:creationId xmlns:a16="http://schemas.microsoft.com/office/drawing/2014/main" id="{2A91ED0E-5AD5-EEAE-E61D-DD758A1370ED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2a">
            <a:extLst>
              <a:ext uri="{FF2B5EF4-FFF2-40B4-BE49-F238E27FC236}">
                <a16:creationId xmlns:a16="http://schemas.microsoft.com/office/drawing/2014/main" id="{1B5AC29C-845C-42E3-DB2D-A5FF9D6CE858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2b">
            <a:extLst>
              <a:ext uri="{FF2B5EF4-FFF2-40B4-BE49-F238E27FC236}">
                <a16:creationId xmlns:a16="http://schemas.microsoft.com/office/drawing/2014/main" id="{4617C180-2FA1-CBB4-89EF-BE6BA0FA2D7B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2c">
            <a:extLst>
              <a:ext uri="{FF2B5EF4-FFF2-40B4-BE49-F238E27FC236}">
                <a16:creationId xmlns:a16="http://schemas.microsoft.com/office/drawing/2014/main" id="{C464428E-CAAD-0CE4-208A-471A26F52DD4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3a">
            <a:extLst>
              <a:ext uri="{FF2B5EF4-FFF2-40B4-BE49-F238E27FC236}">
                <a16:creationId xmlns:a16="http://schemas.microsoft.com/office/drawing/2014/main" id="{1243AEDF-F653-C907-0431-BD4A1E5300CC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3b">
            <a:extLst>
              <a:ext uri="{FF2B5EF4-FFF2-40B4-BE49-F238E27FC236}">
                <a16:creationId xmlns:a16="http://schemas.microsoft.com/office/drawing/2014/main" id="{9104E0BC-754B-06D0-FA39-19FFE8AEA79F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Circle_3c">
            <a:extLst>
              <a:ext uri="{FF2B5EF4-FFF2-40B4-BE49-F238E27FC236}">
                <a16:creationId xmlns:a16="http://schemas.microsoft.com/office/drawing/2014/main" id="{3730311E-C0A6-EB8A-CE4F-4550107C69D8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CD42D6AA-1E7D-A18F-EA7B-FB8D44DB7E93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" name="!!MainTitle2">
            <a:extLst>
              <a:ext uri="{FF2B5EF4-FFF2-40B4-BE49-F238E27FC236}">
                <a16:creationId xmlns:a16="http://schemas.microsoft.com/office/drawing/2014/main" id="{A4F4D84C-034D-1599-CC43-C4A16FDE1D0D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AC922387-ADC8-C02F-0A25-B1BBEA9A3F51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4">
            <a:extLst>
              <a:ext uri="{FF2B5EF4-FFF2-40B4-BE49-F238E27FC236}">
                <a16:creationId xmlns:a16="http://schemas.microsoft.com/office/drawing/2014/main" id="{C3BA145F-B84F-0751-03C2-D113F41C8AB7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Circle_3a">
            <a:extLst>
              <a:ext uri="{FF2B5EF4-FFF2-40B4-BE49-F238E27FC236}">
                <a16:creationId xmlns:a16="http://schemas.microsoft.com/office/drawing/2014/main" id="{2306F420-A4B5-8A2E-3341-7214757A3390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BG2">
            <a:extLst>
              <a:ext uri="{FF2B5EF4-FFF2-40B4-BE49-F238E27FC236}">
                <a16:creationId xmlns:a16="http://schemas.microsoft.com/office/drawing/2014/main" id="{09FF94FC-132F-0DE5-F7F7-8F00EBAD648B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Circle_2a">
            <a:extLst>
              <a:ext uri="{FF2B5EF4-FFF2-40B4-BE49-F238E27FC236}">
                <a16:creationId xmlns:a16="http://schemas.microsoft.com/office/drawing/2014/main" id="{6F7FC278-74E5-E754-5C0F-02007CD3D216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BG1">
            <a:extLst>
              <a:ext uri="{FF2B5EF4-FFF2-40B4-BE49-F238E27FC236}">
                <a16:creationId xmlns:a16="http://schemas.microsoft.com/office/drawing/2014/main" id="{B977D360-3C7D-95F6-D18C-4EDC723903B0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Circle_1a">
            <a:extLst>
              <a:ext uri="{FF2B5EF4-FFF2-40B4-BE49-F238E27FC236}">
                <a16:creationId xmlns:a16="http://schemas.microsoft.com/office/drawing/2014/main" id="{D39CE8A9-2A42-48E3-A167-383AB927EEBA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0AA128E-AED0-A006-8960-6B918224724C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!!Tip_Body">
            <a:extLst>
              <a:ext uri="{FF2B5EF4-FFF2-40B4-BE49-F238E27FC236}">
                <a16:creationId xmlns:a16="http://schemas.microsoft.com/office/drawing/2014/main" id="{82CC5036-8A7F-23E6-B96C-BDB37749C420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B74D819-E050-0223-D69C-61B6238C298A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F2AE82A-A51A-A300-499E-42296CA175DA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886429-EEF6-0C18-8788-4A6B22ACEBD1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61DB72-452F-7C51-C2CC-43EA3ADC32F3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57984C5-83E8-4BCB-A836-D9F0A7A815E9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!!Tip">
            <a:extLst>
              <a:ext uri="{FF2B5EF4-FFF2-40B4-BE49-F238E27FC236}">
                <a16:creationId xmlns:a16="http://schemas.microsoft.com/office/drawing/2014/main" id="{41DD81E5-D4A4-878A-7C6C-73F1BCD0BBFB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BG4">
            <a:extLst>
              <a:ext uri="{FF2B5EF4-FFF2-40B4-BE49-F238E27FC236}">
                <a16:creationId xmlns:a16="http://schemas.microsoft.com/office/drawing/2014/main" id="{4EE092DE-61ED-9C83-5B17-ACF5108DA9B0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4a">
            <a:extLst>
              <a:ext uri="{FF2B5EF4-FFF2-40B4-BE49-F238E27FC236}">
                <a16:creationId xmlns:a16="http://schemas.microsoft.com/office/drawing/2014/main" id="{95B42767-E324-BBFB-EE33-249051B97969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Pillar3">
            <a:extLst>
              <a:ext uri="{FF2B5EF4-FFF2-40B4-BE49-F238E27FC236}">
                <a16:creationId xmlns:a16="http://schemas.microsoft.com/office/drawing/2014/main" id="{0C9F8B8D-06BB-E0CA-5777-AF12D450491E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Pillar2">
            <a:extLst>
              <a:ext uri="{FF2B5EF4-FFF2-40B4-BE49-F238E27FC236}">
                <a16:creationId xmlns:a16="http://schemas.microsoft.com/office/drawing/2014/main" id="{1F092CEF-BF3D-5445-0F6F-4089EA23ED12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Pillar1">
            <a:extLst>
              <a:ext uri="{FF2B5EF4-FFF2-40B4-BE49-F238E27FC236}">
                <a16:creationId xmlns:a16="http://schemas.microsoft.com/office/drawing/2014/main" id="{5C559E09-08A5-AD8C-CD5D-06F17FF327C1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Pillar4">
            <a:extLst>
              <a:ext uri="{FF2B5EF4-FFF2-40B4-BE49-F238E27FC236}">
                <a16:creationId xmlns:a16="http://schemas.microsoft.com/office/drawing/2014/main" id="{6F7997EA-E03C-9CB2-9FC7-99B42FEDD209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SlideOcean">
            <a:extLst>
              <a:ext uri="{FF2B5EF4-FFF2-40B4-BE49-F238E27FC236}">
                <a16:creationId xmlns:a16="http://schemas.microsoft.com/office/drawing/2014/main" id="{720F8229-4AE2-DDC2-23C3-28BB35FF710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3" name="!!Circle_4b">
            <a:extLst>
              <a:ext uri="{FF2B5EF4-FFF2-40B4-BE49-F238E27FC236}">
                <a16:creationId xmlns:a16="http://schemas.microsoft.com/office/drawing/2014/main" id="{39753D74-9E52-DD2C-4323-3A7891B2B0D4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!!Circle_4c">
            <a:extLst>
              <a:ext uri="{FF2B5EF4-FFF2-40B4-BE49-F238E27FC236}">
                <a16:creationId xmlns:a16="http://schemas.microsoft.com/office/drawing/2014/main" id="{E8A37322-A2C5-5587-D0B8-C4DA3BEE71CE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F58AE3-D8A1-76DD-9E9D-5C27C5F4BA88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bg2"/>
                </a:solidFill>
              </a:rPr>
              <a:t>Học </a:t>
            </a:r>
            <a:r>
              <a:rPr lang="en-US" sz="2400" b="1" dirty="0" err="1">
                <a:solidFill>
                  <a:schemeClr val="bg2"/>
                </a:solidFill>
              </a:rPr>
              <a:t>để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làm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Phát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triển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kỹ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năng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thực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hành</a:t>
            </a:r>
            <a:r>
              <a:rPr lang="en-US" sz="2400" dirty="0">
                <a:solidFill>
                  <a:schemeClr val="bg2"/>
                </a:solidFill>
              </a:rPr>
              <a:t>, </a:t>
            </a:r>
            <a:r>
              <a:rPr lang="en-US" sz="2400" dirty="0" err="1">
                <a:solidFill>
                  <a:schemeClr val="bg2"/>
                </a:solidFill>
              </a:rPr>
              <a:t>áp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dụng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trong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công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việc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và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sáng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tạo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42DD08-C250-5933-FFB6-F81521A31745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27" name="!!Circle_1b">
            <a:extLst>
              <a:ext uri="{FF2B5EF4-FFF2-40B4-BE49-F238E27FC236}">
                <a16:creationId xmlns:a16="http://schemas.microsoft.com/office/drawing/2014/main" id="{73A60A3E-3B52-D957-C4C1-D024F1E9A765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Circle_1c">
            <a:extLst>
              <a:ext uri="{FF2B5EF4-FFF2-40B4-BE49-F238E27FC236}">
                <a16:creationId xmlns:a16="http://schemas.microsoft.com/office/drawing/2014/main" id="{626C7A97-F353-3E4F-6082-FCD44FCE20A3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7157B0-AAB1-B5F3-2456-659B92DC8BC4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bg2"/>
                </a:solidFill>
              </a:rPr>
              <a:t>Học để hiểu:</a:t>
            </a:r>
            <a:r>
              <a:rPr lang="vi-VN" sz="2400" dirty="0">
                <a:solidFill>
                  <a:schemeClr val="bg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490517-FD2D-11B5-5312-7AAD54ACA148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03AA1A-9ECC-C16D-1D0E-3B11BFF53F00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</a:rPr>
              <a:t>Học </a:t>
            </a:r>
            <a:r>
              <a:rPr lang="en-US" sz="2400" b="1" dirty="0" err="1">
                <a:solidFill>
                  <a:schemeClr val="bg2"/>
                </a:solidFill>
              </a:rPr>
              <a:t>để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tự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khẳng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định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Xây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dựng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nhân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cách</a:t>
            </a:r>
            <a:r>
              <a:rPr lang="en-US" sz="2400" dirty="0">
                <a:solidFill>
                  <a:schemeClr val="bg2"/>
                </a:solidFill>
              </a:rPr>
              <a:t>, </a:t>
            </a:r>
            <a:r>
              <a:rPr lang="en-US" sz="2400" dirty="0" err="1">
                <a:solidFill>
                  <a:schemeClr val="bg2"/>
                </a:solidFill>
              </a:rPr>
              <a:t>giá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trị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sống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và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bản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sắc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cá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nhân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D39DBC-F4FA-E599-CD1D-6742FE48E884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3" name="!!Circle_2b">
            <a:extLst>
              <a:ext uri="{FF2B5EF4-FFF2-40B4-BE49-F238E27FC236}">
                <a16:creationId xmlns:a16="http://schemas.microsoft.com/office/drawing/2014/main" id="{C9133C01-877F-28F3-FE1F-305B7E05B4BF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Circle_2c">
            <a:extLst>
              <a:ext uri="{FF2B5EF4-FFF2-40B4-BE49-F238E27FC236}">
                <a16:creationId xmlns:a16="http://schemas.microsoft.com/office/drawing/2014/main" id="{5DB25735-13F3-66A3-8A1E-EC6F9BECBABB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!!Circle_3b">
            <a:extLst>
              <a:ext uri="{FF2B5EF4-FFF2-40B4-BE49-F238E27FC236}">
                <a16:creationId xmlns:a16="http://schemas.microsoft.com/office/drawing/2014/main" id="{326BCBD9-B2FD-E48E-DCB5-6040A1FED5C8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!!Circle_3c">
            <a:extLst>
              <a:ext uri="{FF2B5EF4-FFF2-40B4-BE49-F238E27FC236}">
                <a16:creationId xmlns:a16="http://schemas.microsoft.com/office/drawing/2014/main" id="{7DA3CC0F-4067-CAA1-E247-3B085C17ABBA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7BF8AAF-9A76-307B-CD80-6C3F157D2CAD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bg2"/>
                </a:solidFill>
              </a:rPr>
              <a:t>Học để chung sống:</a:t>
            </a:r>
            <a:r>
              <a:rPr lang="vi-VN" sz="2400" dirty="0">
                <a:solidFill>
                  <a:schemeClr val="bg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hội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C0B3EF6-EAE9-00B5-126F-B2C648CDF9DE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A0A77B4C-AEAF-2A69-FEFB-54C96E80E48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0" name="!!Icon1">
            <a:extLst>
              <a:ext uri="{FF2B5EF4-FFF2-40B4-BE49-F238E27FC236}">
                <a16:creationId xmlns:a16="http://schemas.microsoft.com/office/drawing/2014/main" id="{AE3CB925-1147-91DE-31FF-4C0CAF2A6AC1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!!Icon2">
            <a:extLst>
              <a:ext uri="{FF2B5EF4-FFF2-40B4-BE49-F238E27FC236}">
                <a16:creationId xmlns:a16="http://schemas.microsoft.com/office/drawing/2014/main" id="{95E839A1-17FD-08F1-EFF6-FB3F7F3CE078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!!Icon3">
            <a:extLst>
              <a:ext uri="{FF2B5EF4-FFF2-40B4-BE49-F238E27FC236}">
                <a16:creationId xmlns:a16="http://schemas.microsoft.com/office/drawing/2014/main" id="{AA7ABC15-5F58-B8E1-EF0D-D47111A6BEC7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!!Icon4">
            <a:extLst>
              <a:ext uri="{FF2B5EF4-FFF2-40B4-BE49-F238E27FC236}">
                <a16:creationId xmlns:a16="http://schemas.microsoft.com/office/drawing/2014/main" id="{60441729-D557-CF24-6951-16D5FA17F899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MainTitle2">
            <a:extLst>
              <a:ext uri="{FF2B5EF4-FFF2-40B4-BE49-F238E27FC236}">
                <a16:creationId xmlns:a16="http://schemas.microsoft.com/office/drawing/2014/main" id="{FC8A9CDE-DDA5-91DA-9D95-D9501905C8B2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7F6C0965-10F1-C13D-1733-DEE4B7904712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5" grpId="0" animBg="1"/>
      <p:bldP spid="16" grpId="0" animBg="1"/>
      <p:bldP spid="25" grpId="0"/>
      <p:bldP spid="26" grpId="0"/>
      <p:bldP spid="29" grpId="0"/>
      <p:bldP spid="30" grpId="0"/>
      <p:bldP spid="31" grpId="0"/>
      <p:bldP spid="32" grpId="0"/>
      <p:bldP spid="77" grpId="0"/>
      <p:bldP spid="78" grpId="0"/>
      <p:bldP spid="80" grpId="0" animBg="1"/>
      <p:bldP spid="81" grpId="0" animBg="1"/>
      <p:bldP spid="82" grpId="0" animBg="1"/>
      <p:bldP spid="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llar3">
            <a:extLst>
              <a:ext uri="{FF2B5EF4-FFF2-40B4-BE49-F238E27FC236}">
                <a16:creationId xmlns:a16="http://schemas.microsoft.com/office/drawing/2014/main" id="{24847770-5EE4-1A64-9349-6FB1E6407A6A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Pillar2">
            <a:extLst>
              <a:ext uri="{FF2B5EF4-FFF2-40B4-BE49-F238E27FC236}">
                <a16:creationId xmlns:a16="http://schemas.microsoft.com/office/drawing/2014/main" id="{3F2607A3-11D7-C66E-EC59-F62736398050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Pillar1">
            <a:extLst>
              <a:ext uri="{FF2B5EF4-FFF2-40B4-BE49-F238E27FC236}">
                <a16:creationId xmlns:a16="http://schemas.microsoft.com/office/drawing/2014/main" id="{E1914285-6BB6-C31A-DA89-A1D258E4DF73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4">
            <a:extLst>
              <a:ext uri="{FF2B5EF4-FFF2-40B4-BE49-F238E27FC236}">
                <a16:creationId xmlns:a16="http://schemas.microsoft.com/office/drawing/2014/main" id="{7009548D-F7CB-3845-7584-CE09B7385591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B42FCB58-654B-CF1A-41D1-A96CE02F8F58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7" name="!!Circle_4a">
            <a:extLst>
              <a:ext uri="{FF2B5EF4-FFF2-40B4-BE49-F238E27FC236}">
                <a16:creationId xmlns:a16="http://schemas.microsoft.com/office/drawing/2014/main" id="{58DE1595-FA99-C750-E189-1075E33D5251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4b">
            <a:extLst>
              <a:ext uri="{FF2B5EF4-FFF2-40B4-BE49-F238E27FC236}">
                <a16:creationId xmlns:a16="http://schemas.microsoft.com/office/drawing/2014/main" id="{45AB66A0-6529-5A95-79FE-88D024123005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4c">
            <a:extLst>
              <a:ext uri="{FF2B5EF4-FFF2-40B4-BE49-F238E27FC236}">
                <a16:creationId xmlns:a16="http://schemas.microsoft.com/office/drawing/2014/main" id="{A4AF53B1-B4D4-63BE-405E-AFE1EAE9752E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1a">
            <a:extLst>
              <a:ext uri="{FF2B5EF4-FFF2-40B4-BE49-F238E27FC236}">
                <a16:creationId xmlns:a16="http://schemas.microsoft.com/office/drawing/2014/main" id="{01387995-E87E-2C16-29F5-45CCBB3AA529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1b">
            <a:extLst>
              <a:ext uri="{FF2B5EF4-FFF2-40B4-BE49-F238E27FC236}">
                <a16:creationId xmlns:a16="http://schemas.microsoft.com/office/drawing/2014/main" id="{A47E3E45-EBE8-10A8-EF2D-422B0F823A49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Circle_1c">
            <a:extLst>
              <a:ext uri="{FF2B5EF4-FFF2-40B4-BE49-F238E27FC236}">
                <a16:creationId xmlns:a16="http://schemas.microsoft.com/office/drawing/2014/main" id="{FB9D459C-47DF-02B1-C438-29891C225164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2a">
            <a:extLst>
              <a:ext uri="{FF2B5EF4-FFF2-40B4-BE49-F238E27FC236}">
                <a16:creationId xmlns:a16="http://schemas.microsoft.com/office/drawing/2014/main" id="{FC3829FB-9C29-753C-BD83-6075288A745D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2b">
            <a:extLst>
              <a:ext uri="{FF2B5EF4-FFF2-40B4-BE49-F238E27FC236}">
                <a16:creationId xmlns:a16="http://schemas.microsoft.com/office/drawing/2014/main" id="{D1552B48-0C0B-1401-BCC7-79C5393B4D1B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2c">
            <a:extLst>
              <a:ext uri="{FF2B5EF4-FFF2-40B4-BE49-F238E27FC236}">
                <a16:creationId xmlns:a16="http://schemas.microsoft.com/office/drawing/2014/main" id="{A8ECCDE4-2BF6-B7D1-093B-9716F5FAB392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3a">
            <a:extLst>
              <a:ext uri="{FF2B5EF4-FFF2-40B4-BE49-F238E27FC236}">
                <a16:creationId xmlns:a16="http://schemas.microsoft.com/office/drawing/2014/main" id="{25568FB9-7DF9-71FB-45F4-2C64C0254168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3b">
            <a:extLst>
              <a:ext uri="{FF2B5EF4-FFF2-40B4-BE49-F238E27FC236}">
                <a16:creationId xmlns:a16="http://schemas.microsoft.com/office/drawing/2014/main" id="{22142C69-8BB3-6A20-413D-B420BE595EF0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Circle_3c">
            <a:extLst>
              <a:ext uri="{FF2B5EF4-FFF2-40B4-BE49-F238E27FC236}">
                <a16:creationId xmlns:a16="http://schemas.microsoft.com/office/drawing/2014/main" id="{85D8F600-B00A-F5D2-5854-BF54E95CD151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7BB2160A-BDC4-69F9-85EA-DAD0470174A2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" name="!!MainTitle2">
            <a:extLst>
              <a:ext uri="{FF2B5EF4-FFF2-40B4-BE49-F238E27FC236}">
                <a16:creationId xmlns:a16="http://schemas.microsoft.com/office/drawing/2014/main" id="{B0EAA885-8B31-D026-00DF-834F13772429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53C63ED4-CF33-B143-A2C7-6D5B6DEE998B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!!BG4">
            <a:extLst>
              <a:ext uri="{FF2B5EF4-FFF2-40B4-BE49-F238E27FC236}">
                <a16:creationId xmlns:a16="http://schemas.microsoft.com/office/drawing/2014/main" id="{894C1252-A3E9-6532-EA80-73CD37B703A7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!!Circle_3a">
            <a:extLst>
              <a:ext uri="{FF2B5EF4-FFF2-40B4-BE49-F238E27FC236}">
                <a16:creationId xmlns:a16="http://schemas.microsoft.com/office/drawing/2014/main" id="{5B3D1D9B-8BB3-A6E3-98F8-E0E175BF6CFA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!!BG2">
            <a:extLst>
              <a:ext uri="{FF2B5EF4-FFF2-40B4-BE49-F238E27FC236}">
                <a16:creationId xmlns:a16="http://schemas.microsoft.com/office/drawing/2014/main" id="{6F254179-D294-BE32-3E04-8FB89D6C4986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!!Circle_2a">
            <a:extLst>
              <a:ext uri="{FF2B5EF4-FFF2-40B4-BE49-F238E27FC236}">
                <a16:creationId xmlns:a16="http://schemas.microsoft.com/office/drawing/2014/main" id="{081C7267-0B42-04D7-9316-9EC801F12ACD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G1">
            <a:extLst>
              <a:ext uri="{FF2B5EF4-FFF2-40B4-BE49-F238E27FC236}">
                <a16:creationId xmlns:a16="http://schemas.microsoft.com/office/drawing/2014/main" id="{D631EEBB-B23D-A9B6-4E02-72F85F56ADC9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Circle_1a">
            <a:extLst>
              <a:ext uri="{FF2B5EF4-FFF2-40B4-BE49-F238E27FC236}">
                <a16:creationId xmlns:a16="http://schemas.microsoft.com/office/drawing/2014/main" id="{D4C57FA2-9063-32C4-BED4-3FE1A6A1AD2D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F223ABC-A9D6-7F14-EE53-9625248FBAD3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!!Tip_Body">
            <a:extLst>
              <a:ext uri="{FF2B5EF4-FFF2-40B4-BE49-F238E27FC236}">
                <a16:creationId xmlns:a16="http://schemas.microsoft.com/office/drawing/2014/main" id="{B8FF7D37-54BF-BA62-75AE-8C89B0BCAA29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E46264B-F08B-B698-1A8B-B2B55A64ABF2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3A7F011-C49D-6415-A336-C936E073EE07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9B8A53A0-088F-1733-B7D0-32DE3D08D11C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E9D52D6-1C4C-FC2E-2E23-BB0C7644BDEC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107F64E-5803-7E32-1FC5-A13560226A67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!!Tip">
            <a:extLst>
              <a:ext uri="{FF2B5EF4-FFF2-40B4-BE49-F238E27FC236}">
                <a16:creationId xmlns:a16="http://schemas.microsoft.com/office/drawing/2014/main" id="{79617E69-9B35-876E-1277-209AD08A6E96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G4">
            <a:extLst>
              <a:ext uri="{FF2B5EF4-FFF2-40B4-BE49-F238E27FC236}">
                <a16:creationId xmlns:a16="http://schemas.microsoft.com/office/drawing/2014/main" id="{0F764E99-EB3F-DD1C-E395-2A0E251900AF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!!Circle_4a">
            <a:extLst>
              <a:ext uri="{FF2B5EF4-FFF2-40B4-BE49-F238E27FC236}">
                <a16:creationId xmlns:a16="http://schemas.microsoft.com/office/drawing/2014/main" id="{5907354F-B130-DF08-0F87-29904D23809E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!!Pillar3">
            <a:extLst>
              <a:ext uri="{FF2B5EF4-FFF2-40B4-BE49-F238E27FC236}">
                <a16:creationId xmlns:a16="http://schemas.microsoft.com/office/drawing/2014/main" id="{AFDC23DA-6C1B-E4AA-7617-B7B48E8E9052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!!Pillar2">
            <a:extLst>
              <a:ext uri="{FF2B5EF4-FFF2-40B4-BE49-F238E27FC236}">
                <a16:creationId xmlns:a16="http://schemas.microsoft.com/office/drawing/2014/main" id="{02B222CF-4FC8-8E27-B364-CD8D694BFFB9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!!Pillar1">
            <a:extLst>
              <a:ext uri="{FF2B5EF4-FFF2-40B4-BE49-F238E27FC236}">
                <a16:creationId xmlns:a16="http://schemas.microsoft.com/office/drawing/2014/main" id="{AA95095D-0169-EE96-1963-BAA5021523DA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!!Pillar4">
            <a:extLst>
              <a:ext uri="{FF2B5EF4-FFF2-40B4-BE49-F238E27FC236}">
                <a16:creationId xmlns:a16="http://schemas.microsoft.com/office/drawing/2014/main" id="{A9A650F8-543C-5FA6-B3D9-219FA3482E2D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!!SlideOcean">
            <a:extLst>
              <a:ext uri="{FF2B5EF4-FFF2-40B4-BE49-F238E27FC236}">
                <a16:creationId xmlns:a16="http://schemas.microsoft.com/office/drawing/2014/main" id="{71DCFCE0-E96F-AE06-9715-FA2CEF66BD3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6" name="!!Circle_4b">
            <a:extLst>
              <a:ext uri="{FF2B5EF4-FFF2-40B4-BE49-F238E27FC236}">
                <a16:creationId xmlns:a16="http://schemas.microsoft.com/office/drawing/2014/main" id="{28D1E0F2-49A8-1234-6234-49A44C2B1C37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!!Circle_4c">
            <a:extLst>
              <a:ext uri="{FF2B5EF4-FFF2-40B4-BE49-F238E27FC236}">
                <a16:creationId xmlns:a16="http://schemas.microsoft.com/office/drawing/2014/main" id="{70F7AC24-C5DB-597C-108E-BC80C0446382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1EBEF75-CA14-FD58-E4CB-2A3D004ACF19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làm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kỹ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thực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áp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dụng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trong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việc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sáng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tạo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87D5FD4-91C9-DDBB-E188-B281DA8C3ABD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110" name="!!Circle_1b">
            <a:extLst>
              <a:ext uri="{FF2B5EF4-FFF2-40B4-BE49-F238E27FC236}">
                <a16:creationId xmlns:a16="http://schemas.microsoft.com/office/drawing/2014/main" id="{AFA8E27B-C0E0-5DF2-B009-FC9000461BCC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!!Circle_1c">
            <a:extLst>
              <a:ext uri="{FF2B5EF4-FFF2-40B4-BE49-F238E27FC236}">
                <a16:creationId xmlns:a16="http://schemas.microsoft.com/office/drawing/2014/main" id="{1392E91F-3409-4530-6D71-24F72E2573D7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3EE8093-2A3F-3275-5F94-53505ACCD214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tx2"/>
                </a:solidFill>
              </a:rPr>
              <a:t>Học để hiểu:</a:t>
            </a:r>
            <a:r>
              <a:rPr lang="vi-VN" sz="2400" dirty="0">
                <a:solidFill>
                  <a:schemeClr val="tx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80856A6-C670-98AE-52DE-C921BC2778D5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5F59624-FB0E-6DBD-56B8-D561D567A136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tự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khẳng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định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cách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sống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sắc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3736EDD-0553-76DE-3317-31398BA31716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6" name="!!Circle_2b">
            <a:extLst>
              <a:ext uri="{FF2B5EF4-FFF2-40B4-BE49-F238E27FC236}">
                <a16:creationId xmlns:a16="http://schemas.microsoft.com/office/drawing/2014/main" id="{4A3A901F-10C0-33BF-C0C6-6DCF8A49BCB4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!!Circle_2c">
            <a:extLst>
              <a:ext uri="{FF2B5EF4-FFF2-40B4-BE49-F238E27FC236}">
                <a16:creationId xmlns:a16="http://schemas.microsoft.com/office/drawing/2014/main" id="{B7376760-F589-4BEB-E49B-703F1F723D3C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!!Circle_3b">
            <a:extLst>
              <a:ext uri="{FF2B5EF4-FFF2-40B4-BE49-F238E27FC236}">
                <a16:creationId xmlns:a16="http://schemas.microsoft.com/office/drawing/2014/main" id="{BDFF9C1E-049D-7F92-7FBE-EDF1E5E17793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!!Circle_3c">
            <a:extLst>
              <a:ext uri="{FF2B5EF4-FFF2-40B4-BE49-F238E27FC236}">
                <a16:creationId xmlns:a16="http://schemas.microsoft.com/office/drawing/2014/main" id="{3F1F9590-2B72-2DEB-7B08-75BE608AF57C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7FC423B-DE59-FEEB-86AC-B0DB0D0441E6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tx2"/>
                </a:solidFill>
              </a:rPr>
              <a:t>Học để chung sống:</a:t>
            </a:r>
            <a:r>
              <a:rPr lang="vi-VN" sz="2400" dirty="0">
                <a:solidFill>
                  <a:schemeClr val="tx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hội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1314F5F-AB09-ABC4-2B61-6560BD8E4359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122" name="!!SubTitle">
            <a:extLst>
              <a:ext uri="{FF2B5EF4-FFF2-40B4-BE49-F238E27FC236}">
                <a16:creationId xmlns:a16="http://schemas.microsoft.com/office/drawing/2014/main" id="{ED894400-D0F0-26E7-7D33-6807A38953A2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3" name="!!Icon1">
            <a:extLst>
              <a:ext uri="{FF2B5EF4-FFF2-40B4-BE49-F238E27FC236}">
                <a16:creationId xmlns:a16="http://schemas.microsoft.com/office/drawing/2014/main" id="{6CDC510A-843A-9133-59F8-B597D76CE9A6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!!Icon2">
            <a:extLst>
              <a:ext uri="{FF2B5EF4-FFF2-40B4-BE49-F238E27FC236}">
                <a16:creationId xmlns:a16="http://schemas.microsoft.com/office/drawing/2014/main" id="{D42D989A-AEB1-0280-C9B1-269955B931A9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!!Icon3">
            <a:extLst>
              <a:ext uri="{FF2B5EF4-FFF2-40B4-BE49-F238E27FC236}">
                <a16:creationId xmlns:a16="http://schemas.microsoft.com/office/drawing/2014/main" id="{51A4EA55-A85E-4F8D-5679-A4D3A21BBEDA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6" name="!!Icon4">
            <a:extLst>
              <a:ext uri="{FF2B5EF4-FFF2-40B4-BE49-F238E27FC236}">
                <a16:creationId xmlns:a16="http://schemas.microsoft.com/office/drawing/2014/main" id="{F3A56C1D-67DC-BAF4-B4D9-1FE8C64D5370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7" name="!!MainTitle2">
            <a:extLst>
              <a:ext uri="{FF2B5EF4-FFF2-40B4-BE49-F238E27FC236}">
                <a16:creationId xmlns:a16="http://schemas.microsoft.com/office/drawing/2014/main" id="{2B436149-65C1-34D1-50D7-6AF41EA6388D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8" name="!!MainTitle1">
            <a:extLst>
              <a:ext uri="{FF2B5EF4-FFF2-40B4-BE49-F238E27FC236}">
                <a16:creationId xmlns:a16="http://schemas.microsoft.com/office/drawing/2014/main" id="{43CC5609-5C2F-372F-21B6-69054F856698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89" grpId="0" animBg="1"/>
      <p:bldP spid="91" grpId="0" animBg="1"/>
      <p:bldP spid="98" grpId="0" animBg="1"/>
      <p:bldP spid="99" grpId="0" animBg="1"/>
      <p:bldP spid="108" grpId="0"/>
      <p:bldP spid="109" grpId="0"/>
      <p:bldP spid="112" grpId="0"/>
      <p:bldP spid="113" grpId="0"/>
      <p:bldP spid="114" grpId="0"/>
      <p:bldP spid="115" grpId="0"/>
      <p:bldP spid="120" grpId="0"/>
      <p:bldP spid="121" grpId="0"/>
      <p:bldP spid="123" grpId="0" animBg="1"/>
      <p:bldP spid="124" grpId="0" animBg="1"/>
      <p:bldP spid="125" grpId="0" animBg="1"/>
      <p:bldP spid="1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llar3">
            <a:extLst>
              <a:ext uri="{FF2B5EF4-FFF2-40B4-BE49-F238E27FC236}">
                <a16:creationId xmlns:a16="http://schemas.microsoft.com/office/drawing/2014/main" id="{9CFD909C-9207-E1E2-B7D9-5642B9A4BDBA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Pillar2">
            <a:extLst>
              <a:ext uri="{FF2B5EF4-FFF2-40B4-BE49-F238E27FC236}">
                <a16:creationId xmlns:a16="http://schemas.microsoft.com/office/drawing/2014/main" id="{EB5D7FB6-316E-4447-381C-C4880C6BFA12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Pillar1">
            <a:extLst>
              <a:ext uri="{FF2B5EF4-FFF2-40B4-BE49-F238E27FC236}">
                <a16:creationId xmlns:a16="http://schemas.microsoft.com/office/drawing/2014/main" id="{76CA7B60-E8CE-4CEE-C30F-C172921CD0A6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4">
            <a:extLst>
              <a:ext uri="{FF2B5EF4-FFF2-40B4-BE49-F238E27FC236}">
                <a16:creationId xmlns:a16="http://schemas.microsoft.com/office/drawing/2014/main" id="{06C36E3E-06CB-B1F9-FD9C-429698DD0E4F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0CA02308-3597-6034-1408-8B1CA4DD8272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7" name="!!Circle_4a">
            <a:extLst>
              <a:ext uri="{FF2B5EF4-FFF2-40B4-BE49-F238E27FC236}">
                <a16:creationId xmlns:a16="http://schemas.microsoft.com/office/drawing/2014/main" id="{D56F910A-8BCD-403E-EC20-4B71AD3422B4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4b">
            <a:extLst>
              <a:ext uri="{FF2B5EF4-FFF2-40B4-BE49-F238E27FC236}">
                <a16:creationId xmlns:a16="http://schemas.microsoft.com/office/drawing/2014/main" id="{29C28B01-BE2A-AFDB-70FF-12FE9224B81B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4c">
            <a:extLst>
              <a:ext uri="{FF2B5EF4-FFF2-40B4-BE49-F238E27FC236}">
                <a16:creationId xmlns:a16="http://schemas.microsoft.com/office/drawing/2014/main" id="{D7952144-9FF1-C32B-F029-E747B2AEA185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1a">
            <a:extLst>
              <a:ext uri="{FF2B5EF4-FFF2-40B4-BE49-F238E27FC236}">
                <a16:creationId xmlns:a16="http://schemas.microsoft.com/office/drawing/2014/main" id="{7CE0C2CB-56D9-30C8-9502-BB54BB1035B4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1b">
            <a:extLst>
              <a:ext uri="{FF2B5EF4-FFF2-40B4-BE49-F238E27FC236}">
                <a16:creationId xmlns:a16="http://schemas.microsoft.com/office/drawing/2014/main" id="{4E8FB02B-B98F-3660-F4DE-8020434F589D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Circle_1c">
            <a:extLst>
              <a:ext uri="{FF2B5EF4-FFF2-40B4-BE49-F238E27FC236}">
                <a16:creationId xmlns:a16="http://schemas.microsoft.com/office/drawing/2014/main" id="{149D6898-7811-584C-0DD4-2F35E36E90E1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2a">
            <a:extLst>
              <a:ext uri="{FF2B5EF4-FFF2-40B4-BE49-F238E27FC236}">
                <a16:creationId xmlns:a16="http://schemas.microsoft.com/office/drawing/2014/main" id="{7597AF0C-D115-355F-CD32-C1D931672144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2b">
            <a:extLst>
              <a:ext uri="{FF2B5EF4-FFF2-40B4-BE49-F238E27FC236}">
                <a16:creationId xmlns:a16="http://schemas.microsoft.com/office/drawing/2014/main" id="{F7F8D4B8-8599-3452-CD69-9700B7DA20CC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2c">
            <a:extLst>
              <a:ext uri="{FF2B5EF4-FFF2-40B4-BE49-F238E27FC236}">
                <a16:creationId xmlns:a16="http://schemas.microsoft.com/office/drawing/2014/main" id="{D6026BFB-33CE-82AD-DB5A-58AAF30DA668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3a">
            <a:extLst>
              <a:ext uri="{FF2B5EF4-FFF2-40B4-BE49-F238E27FC236}">
                <a16:creationId xmlns:a16="http://schemas.microsoft.com/office/drawing/2014/main" id="{8CED1828-5E96-D991-02C1-9A04D57D8947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3b">
            <a:extLst>
              <a:ext uri="{FF2B5EF4-FFF2-40B4-BE49-F238E27FC236}">
                <a16:creationId xmlns:a16="http://schemas.microsoft.com/office/drawing/2014/main" id="{0994C9EA-08E5-0C52-2AB5-DAAF32CBFC07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Circle_3c">
            <a:extLst>
              <a:ext uri="{FF2B5EF4-FFF2-40B4-BE49-F238E27FC236}">
                <a16:creationId xmlns:a16="http://schemas.microsoft.com/office/drawing/2014/main" id="{76D7AC75-E09F-D526-AF28-78404DE415C1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69BA2A69-717E-8CED-E2CC-E4E9F1A85461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" name="!!MainTitle2">
            <a:extLst>
              <a:ext uri="{FF2B5EF4-FFF2-40B4-BE49-F238E27FC236}">
                <a16:creationId xmlns:a16="http://schemas.microsoft.com/office/drawing/2014/main" id="{1A610F06-EF5D-1EF8-EE11-2B9DD9BE0CC6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A9F42F29-0EA2-F621-5A27-B29D92953FBB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!!BG4">
            <a:extLst>
              <a:ext uri="{FF2B5EF4-FFF2-40B4-BE49-F238E27FC236}">
                <a16:creationId xmlns:a16="http://schemas.microsoft.com/office/drawing/2014/main" id="{E76C1319-B7CB-41E7-BE8E-805839A8651D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!!Circle_3a">
            <a:extLst>
              <a:ext uri="{FF2B5EF4-FFF2-40B4-BE49-F238E27FC236}">
                <a16:creationId xmlns:a16="http://schemas.microsoft.com/office/drawing/2014/main" id="{984D6A7C-7686-69EE-2B30-1DB7E5D75432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!!BG2">
            <a:extLst>
              <a:ext uri="{FF2B5EF4-FFF2-40B4-BE49-F238E27FC236}">
                <a16:creationId xmlns:a16="http://schemas.microsoft.com/office/drawing/2014/main" id="{5441D42E-70A0-1097-C9A5-9897F713ADC5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Circle_2a">
            <a:extLst>
              <a:ext uri="{FF2B5EF4-FFF2-40B4-BE49-F238E27FC236}">
                <a16:creationId xmlns:a16="http://schemas.microsoft.com/office/drawing/2014/main" id="{E46F53B4-4003-165F-AEF7-FFE933C6F692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BG1">
            <a:extLst>
              <a:ext uri="{FF2B5EF4-FFF2-40B4-BE49-F238E27FC236}">
                <a16:creationId xmlns:a16="http://schemas.microsoft.com/office/drawing/2014/main" id="{0A8BB735-1C80-E1C3-065E-7168EEF8C152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!!Circle_1a">
            <a:extLst>
              <a:ext uri="{FF2B5EF4-FFF2-40B4-BE49-F238E27FC236}">
                <a16:creationId xmlns:a16="http://schemas.microsoft.com/office/drawing/2014/main" id="{F977F92E-72E1-5A3B-8B43-06DED8B124D9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5A9AC73-3FEB-DB02-3870-EF7EDF49D7A0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!!Tip_Body">
            <a:extLst>
              <a:ext uri="{FF2B5EF4-FFF2-40B4-BE49-F238E27FC236}">
                <a16:creationId xmlns:a16="http://schemas.microsoft.com/office/drawing/2014/main" id="{C748E50E-60B8-F645-E15F-00801E5123DA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85D7C17-2EDA-73A1-FB4F-E4EFA2378F5A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DE47874-8F20-EE38-B4FA-20DB852379E6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7694B2-CB88-A2BD-DE47-7D93623D7F5D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E41C5C1-E638-6824-3E8D-AC243D502DFB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CF6DAA8-2D90-409D-2172-C55E962E3DA5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!!Tip">
            <a:extLst>
              <a:ext uri="{FF2B5EF4-FFF2-40B4-BE49-F238E27FC236}">
                <a16:creationId xmlns:a16="http://schemas.microsoft.com/office/drawing/2014/main" id="{FF5978A1-E3A9-3CA5-2F55-4533BEE0402C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!!BG4">
            <a:extLst>
              <a:ext uri="{FF2B5EF4-FFF2-40B4-BE49-F238E27FC236}">
                <a16:creationId xmlns:a16="http://schemas.microsoft.com/office/drawing/2014/main" id="{00A0C208-E52A-1910-A40F-7D1F548D7562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!!Circle_4a">
            <a:extLst>
              <a:ext uri="{FF2B5EF4-FFF2-40B4-BE49-F238E27FC236}">
                <a16:creationId xmlns:a16="http://schemas.microsoft.com/office/drawing/2014/main" id="{9207C320-C8C8-6146-ACFE-29ED797F17BF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!!Pillar3">
            <a:extLst>
              <a:ext uri="{FF2B5EF4-FFF2-40B4-BE49-F238E27FC236}">
                <a16:creationId xmlns:a16="http://schemas.microsoft.com/office/drawing/2014/main" id="{EE2324D1-CB19-532E-FACA-406A88801E9F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Pillar2">
            <a:extLst>
              <a:ext uri="{FF2B5EF4-FFF2-40B4-BE49-F238E27FC236}">
                <a16:creationId xmlns:a16="http://schemas.microsoft.com/office/drawing/2014/main" id="{0D83CEC1-3A12-ED77-FA3D-E8733BA942F3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!!Pillar1">
            <a:extLst>
              <a:ext uri="{FF2B5EF4-FFF2-40B4-BE49-F238E27FC236}">
                <a16:creationId xmlns:a16="http://schemas.microsoft.com/office/drawing/2014/main" id="{720851E5-398A-C271-6806-D53959F6BD47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!!Pillar4">
            <a:extLst>
              <a:ext uri="{FF2B5EF4-FFF2-40B4-BE49-F238E27FC236}">
                <a16:creationId xmlns:a16="http://schemas.microsoft.com/office/drawing/2014/main" id="{A970A884-AA62-0E5E-B11B-136B865344A3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SlideOcean">
            <a:extLst>
              <a:ext uri="{FF2B5EF4-FFF2-40B4-BE49-F238E27FC236}">
                <a16:creationId xmlns:a16="http://schemas.microsoft.com/office/drawing/2014/main" id="{642B4B31-54FD-3827-6A92-B051CD49E34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!!Circle_4b">
            <a:extLst>
              <a:ext uri="{FF2B5EF4-FFF2-40B4-BE49-F238E27FC236}">
                <a16:creationId xmlns:a16="http://schemas.microsoft.com/office/drawing/2014/main" id="{132BAB6A-1F77-4718-C1FC-F933047C80CF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!!Circle_4c">
            <a:extLst>
              <a:ext uri="{FF2B5EF4-FFF2-40B4-BE49-F238E27FC236}">
                <a16:creationId xmlns:a16="http://schemas.microsoft.com/office/drawing/2014/main" id="{266468F6-EF4D-0F70-F011-59C96452FF03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6A85AE1-CFBE-4304-F381-C79365834BB7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làm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kỹ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thực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áp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dụng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trong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việc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sáng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tạo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ABFE1EA-23C3-5F7A-AA2E-A82C1978EBD3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67" name="!!Circle_1b">
            <a:extLst>
              <a:ext uri="{FF2B5EF4-FFF2-40B4-BE49-F238E27FC236}">
                <a16:creationId xmlns:a16="http://schemas.microsoft.com/office/drawing/2014/main" id="{01CCFED9-DF34-B08D-CDB0-894D90E34850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!!Circle_1c">
            <a:extLst>
              <a:ext uri="{FF2B5EF4-FFF2-40B4-BE49-F238E27FC236}">
                <a16:creationId xmlns:a16="http://schemas.microsoft.com/office/drawing/2014/main" id="{5E4A53D8-BE18-E457-A372-0DCE05560B65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7C19297-BFE6-A57B-A2D9-2BB10054A010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tx2"/>
                </a:solidFill>
              </a:rPr>
              <a:t>Học để hiểu:</a:t>
            </a:r>
            <a:r>
              <a:rPr lang="vi-VN" sz="2400" dirty="0">
                <a:solidFill>
                  <a:schemeClr val="tx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79E6B4A-D424-8778-E17A-29788E722A51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BB38DDF-9C6A-809B-D46D-F082E484AA24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tự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khẳng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định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cách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sống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sắc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E0E4298-4778-366A-DB2B-8055D3BF846E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3" name="!!Circle_2b">
            <a:extLst>
              <a:ext uri="{FF2B5EF4-FFF2-40B4-BE49-F238E27FC236}">
                <a16:creationId xmlns:a16="http://schemas.microsoft.com/office/drawing/2014/main" id="{0107B9FC-0081-3697-8284-9695D5D60BC3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Circle_2c">
            <a:extLst>
              <a:ext uri="{FF2B5EF4-FFF2-40B4-BE49-F238E27FC236}">
                <a16:creationId xmlns:a16="http://schemas.microsoft.com/office/drawing/2014/main" id="{B4DB15DC-6D25-771F-8DCC-71B5CEDC78F8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!!Circle_3b">
            <a:extLst>
              <a:ext uri="{FF2B5EF4-FFF2-40B4-BE49-F238E27FC236}">
                <a16:creationId xmlns:a16="http://schemas.microsoft.com/office/drawing/2014/main" id="{4F8F066F-0F2A-8414-E74D-34094449A5AA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!!Circle_3c">
            <a:extLst>
              <a:ext uri="{FF2B5EF4-FFF2-40B4-BE49-F238E27FC236}">
                <a16:creationId xmlns:a16="http://schemas.microsoft.com/office/drawing/2014/main" id="{6DA486EF-B180-40C4-E32A-D57F9F81893A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B64B751-5E3D-C6B0-3046-84CC52A1734E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tx2"/>
                </a:solidFill>
              </a:rPr>
              <a:t>Học để chung sống:</a:t>
            </a:r>
            <a:r>
              <a:rPr lang="vi-VN" sz="2400" dirty="0">
                <a:solidFill>
                  <a:schemeClr val="tx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hội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A9ED309-03C2-4DB0-C8AC-B5E56197150C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886B7DA0-E1BF-6998-D35C-BCDC9B662BB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0" name="!!Icon1">
            <a:extLst>
              <a:ext uri="{FF2B5EF4-FFF2-40B4-BE49-F238E27FC236}">
                <a16:creationId xmlns:a16="http://schemas.microsoft.com/office/drawing/2014/main" id="{C973E49F-7545-B01B-F0D3-FE7F345A0015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!!Icon2">
            <a:extLst>
              <a:ext uri="{FF2B5EF4-FFF2-40B4-BE49-F238E27FC236}">
                <a16:creationId xmlns:a16="http://schemas.microsoft.com/office/drawing/2014/main" id="{4C7B2433-3999-59D1-26A6-B7B6D1C3F060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!!Icon3">
            <a:extLst>
              <a:ext uri="{FF2B5EF4-FFF2-40B4-BE49-F238E27FC236}">
                <a16:creationId xmlns:a16="http://schemas.microsoft.com/office/drawing/2014/main" id="{39804396-5D08-2920-D907-1AF67F21584C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!!Icon4">
            <a:extLst>
              <a:ext uri="{FF2B5EF4-FFF2-40B4-BE49-F238E27FC236}">
                <a16:creationId xmlns:a16="http://schemas.microsoft.com/office/drawing/2014/main" id="{34D48362-F814-6ED0-ADE2-A6B6C9834D2B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MainTitle2">
            <a:extLst>
              <a:ext uri="{FF2B5EF4-FFF2-40B4-BE49-F238E27FC236}">
                <a16:creationId xmlns:a16="http://schemas.microsoft.com/office/drawing/2014/main" id="{7E2B49A8-4507-1D70-600A-EBAE26D25B00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EDE746E4-0D8E-AAD6-6E16-DEE6598782FD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6" grpId="0" animBg="1"/>
      <p:bldP spid="48" grpId="0" animBg="1"/>
      <p:bldP spid="55" grpId="0" animBg="1"/>
      <p:bldP spid="56" grpId="0" animBg="1"/>
      <p:bldP spid="65" grpId="0"/>
      <p:bldP spid="66" grpId="0"/>
      <p:bldP spid="69" grpId="0"/>
      <p:bldP spid="70" grpId="0"/>
      <p:bldP spid="71" grpId="0"/>
      <p:bldP spid="72" grpId="0"/>
      <p:bldP spid="77" grpId="0"/>
      <p:bldP spid="78" grpId="0"/>
      <p:bldP spid="80" grpId="0" animBg="1"/>
      <p:bldP spid="81" grpId="0" animBg="1"/>
      <p:bldP spid="82" grpId="0" animBg="1"/>
      <p:bldP spid="8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!!BG4">
            <a:extLst>
              <a:ext uri="{FF2B5EF4-FFF2-40B4-BE49-F238E27FC236}">
                <a16:creationId xmlns:a16="http://schemas.microsoft.com/office/drawing/2014/main" id="{F5E51CDF-7408-B188-75ED-20901B200D03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!!Circle_3a">
            <a:extLst>
              <a:ext uri="{FF2B5EF4-FFF2-40B4-BE49-F238E27FC236}">
                <a16:creationId xmlns:a16="http://schemas.microsoft.com/office/drawing/2014/main" id="{375A34AE-AEDF-CC46-60FC-3A0A3B895AB4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!!BG2">
            <a:extLst>
              <a:ext uri="{FF2B5EF4-FFF2-40B4-BE49-F238E27FC236}">
                <a16:creationId xmlns:a16="http://schemas.microsoft.com/office/drawing/2014/main" id="{B7538DBA-814C-DF0D-191E-7CEA0A352C29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Circle_2a">
            <a:extLst>
              <a:ext uri="{FF2B5EF4-FFF2-40B4-BE49-F238E27FC236}">
                <a16:creationId xmlns:a16="http://schemas.microsoft.com/office/drawing/2014/main" id="{5920CA25-E7C6-E7B0-C76F-0B088C6EB204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!!BG1">
            <a:extLst>
              <a:ext uri="{FF2B5EF4-FFF2-40B4-BE49-F238E27FC236}">
                <a16:creationId xmlns:a16="http://schemas.microsoft.com/office/drawing/2014/main" id="{1DEB9771-D2D3-7336-09C0-5B66913859B8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!!Circle_1a">
            <a:extLst>
              <a:ext uri="{FF2B5EF4-FFF2-40B4-BE49-F238E27FC236}">
                <a16:creationId xmlns:a16="http://schemas.microsoft.com/office/drawing/2014/main" id="{C4F8B8DB-7EFE-5F6A-49AF-0A92A3150252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F20F68-592C-0400-8C54-63138DE6F648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!!Tip_Body">
            <a:extLst>
              <a:ext uri="{FF2B5EF4-FFF2-40B4-BE49-F238E27FC236}">
                <a16:creationId xmlns:a16="http://schemas.microsoft.com/office/drawing/2014/main" id="{2184716E-3B0B-1EEA-53F5-6303B7D244DA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CF5CC8F-A730-E2AD-DE27-81A2C5CF2DAE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FD83926-8645-68FB-FCAF-53E7AFA2984D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10EFDF4-70CE-FF9D-CCFE-78CDE06E7216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96F465-06A0-ADDA-7FA9-25DA80B5C658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FDE7E7A-29B6-8519-0629-AE4EAEC1158A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!!Tip">
            <a:extLst>
              <a:ext uri="{FF2B5EF4-FFF2-40B4-BE49-F238E27FC236}">
                <a16:creationId xmlns:a16="http://schemas.microsoft.com/office/drawing/2014/main" id="{B9DEBE01-377D-59D4-E42D-32E3808F2B11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!!BG4">
            <a:extLst>
              <a:ext uri="{FF2B5EF4-FFF2-40B4-BE49-F238E27FC236}">
                <a16:creationId xmlns:a16="http://schemas.microsoft.com/office/drawing/2014/main" id="{336F88D2-D357-AC1F-9B78-F2BC30852459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!!Circle_4a">
            <a:extLst>
              <a:ext uri="{FF2B5EF4-FFF2-40B4-BE49-F238E27FC236}">
                <a16:creationId xmlns:a16="http://schemas.microsoft.com/office/drawing/2014/main" id="{E497B710-E6BF-66C8-3C68-9071D621E14E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Pillar3">
            <a:extLst>
              <a:ext uri="{FF2B5EF4-FFF2-40B4-BE49-F238E27FC236}">
                <a16:creationId xmlns:a16="http://schemas.microsoft.com/office/drawing/2014/main" id="{7F99FAB3-985F-7054-7838-0DC05F5E75C3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Pillar2">
            <a:extLst>
              <a:ext uri="{FF2B5EF4-FFF2-40B4-BE49-F238E27FC236}">
                <a16:creationId xmlns:a16="http://schemas.microsoft.com/office/drawing/2014/main" id="{16F668DF-C1A7-F7DC-8396-F0D71ABF6CEE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Pillar1">
            <a:extLst>
              <a:ext uri="{FF2B5EF4-FFF2-40B4-BE49-F238E27FC236}">
                <a16:creationId xmlns:a16="http://schemas.microsoft.com/office/drawing/2014/main" id="{1231E2A6-A80C-BB8D-7308-446AC60C1C76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Pillar4">
            <a:extLst>
              <a:ext uri="{FF2B5EF4-FFF2-40B4-BE49-F238E27FC236}">
                <a16:creationId xmlns:a16="http://schemas.microsoft.com/office/drawing/2014/main" id="{D123871B-0AE4-56F1-9B9C-D7CA6D0567EC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SlideOcean">
            <a:extLst>
              <a:ext uri="{FF2B5EF4-FFF2-40B4-BE49-F238E27FC236}">
                <a16:creationId xmlns:a16="http://schemas.microsoft.com/office/drawing/2014/main" id="{B0471665-5165-05DB-9663-14FCC8D2B9C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0" name="!!Circle_4b">
            <a:extLst>
              <a:ext uri="{FF2B5EF4-FFF2-40B4-BE49-F238E27FC236}">
                <a16:creationId xmlns:a16="http://schemas.microsoft.com/office/drawing/2014/main" id="{76DE2216-67FD-1513-AAD7-BC51813A226C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Circle_4c">
            <a:extLst>
              <a:ext uri="{FF2B5EF4-FFF2-40B4-BE49-F238E27FC236}">
                <a16:creationId xmlns:a16="http://schemas.microsoft.com/office/drawing/2014/main" id="{5D22DB31-D202-844D-557F-6431D87BF1D7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F64811-CD8B-707C-0A53-D9F50C56C037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làm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kỹ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thực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áp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dụng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trong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việc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sáng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tạo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220414-D84E-1016-D55C-5536F1262571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52" name="!!Circle_1b">
            <a:extLst>
              <a:ext uri="{FF2B5EF4-FFF2-40B4-BE49-F238E27FC236}">
                <a16:creationId xmlns:a16="http://schemas.microsoft.com/office/drawing/2014/main" id="{9EA6A9A4-BFF7-326A-68AE-0F7211593BEC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!!Circle_1c">
            <a:extLst>
              <a:ext uri="{FF2B5EF4-FFF2-40B4-BE49-F238E27FC236}">
                <a16:creationId xmlns:a16="http://schemas.microsoft.com/office/drawing/2014/main" id="{A052D32D-FD26-691B-9194-5D60FFC5EDC9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739E24-45DB-CA2B-A871-981FB98FEB5A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tx2"/>
                </a:solidFill>
              </a:rPr>
              <a:t>Học để hiểu:</a:t>
            </a:r>
            <a:r>
              <a:rPr lang="vi-VN" sz="2400" dirty="0">
                <a:solidFill>
                  <a:schemeClr val="tx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643F542-6E01-B087-F896-EE9ED1C43A29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5714411-981F-F23D-B905-D001C9072705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tự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khẳng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định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cách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sống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sắc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1DB6088-222E-2662-952A-301848EF1A42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0" name="!!Circle_2b">
            <a:extLst>
              <a:ext uri="{FF2B5EF4-FFF2-40B4-BE49-F238E27FC236}">
                <a16:creationId xmlns:a16="http://schemas.microsoft.com/office/drawing/2014/main" id="{EF7EE0B6-AF30-7CA2-2C15-19595F96C2D5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!!Circle_2c">
            <a:extLst>
              <a:ext uri="{FF2B5EF4-FFF2-40B4-BE49-F238E27FC236}">
                <a16:creationId xmlns:a16="http://schemas.microsoft.com/office/drawing/2014/main" id="{047AB47E-D193-C018-1E0F-1A0F28073ED0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!!Circle_3b">
            <a:extLst>
              <a:ext uri="{FF2B5EF4-FFF2-40B4-BE49-F238E27FC236}">
                <a16:creationId xmlns:a16="http://schemas.microsoft.com/office/drawing/2014/main" id="{1BE0427F-CFD5-2F7B-029A-4E5D88AAE9C3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!!Circle_3c">
            <a:extLst>
              <a:ext uri="{FF2B5EF4-FFF2-40B4-BE49-F238E27FC236}">
                <a16:creationId xmlns:a16="http://schemas.microsoft.com/office/drawing/2014/main" id="{F5B9787B-D2B6-4F8E-632D-634430BF9F49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1A1FE3E-2A26-7F4D-340A-198AFFCEF732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tx2"/>
                </a:solidFill>
              </a:rPr>
              <a:t>Học để chung sống:</a:t>
            </a:r>
            <a:r>
              <a:rPr lang="vi-VN" sz="2400" dirty="0">
                <a:solidFill>
                  <a:schemeClr val="tx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hội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A248FC2-97B5-7CFC-13CF-587B281DCC8A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72" name="!!SubTitle">
            <a:extLst>
              <a:ext uri="{FF2B5EF4-FFF2-40B4-BE49-F238E27FC236}">
                <a16:creationId xmlns:a16="http://schemas.microsoft.com/office/drawing/2014/main" id="{F0FD354A-5FA8-A02B-D9CD-6F141959D16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4" name="!!Icon1">
            <a:extLst>
              <a:ext uri="{FF2B5EF4-FFF2-40B4-BE49-F238E27FC236}">
                <a16:creationId xmlns:a16="http://schemas.microsoft.com/office/drawing/2014/main" id="{36F4C8AD-5D2E-B07F-8D9D-408BE462393C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!!Icon2">
            <a:extLst>
              <a:ext uri="{FF2B5EF4-FFF2-40B4-BE49-F238E27FC236}">
                <a16:creationId xmlns:a16="http://schemas.microsoft.com/office/drawing/2014/main" id="{FA711288-D351-59B5-680A-494F5FEA124A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!!Icon3">
            <a:extLst>
              <a:ext uri="{FF2B5EF4-FFF2-40B4-BE49-F238E27FC236}">
                <a16:creationId xmlns:a16="http://schemas.microsoft.com/office/drawing/2014/main" id="{8DBACEB7-6564-2793-D402-52B0C919233F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!!Icon4">
            <a:extLst>
              <a:ext uri="{FF2B5EF4-FFF2-40B4-BE49-F238E27FC236}">
                <a16:creationId xmlns:a16="http://schemas.microsoft.com/office/drawing/2014/main" id="{139D796E-F902-EC3F-FC70-E4B7FC614CE2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!!MainTitle2">
            <a:extLst>
              <a:ext uri="{FF2B5EF4-FFF2-40B4-BE49-F238E27FC236}">
                <a16:creationId xmlns:a16="http://schemas.microsoft.com/office/drawing/2014/main" id="{F09ED817-DA64-E831-D067-1C894688174F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" name="!!MainTitle1">
            <a:extLst>
              <a:ext uri="{FF2B5EF4-FFF2-40B4-BE49-F238E27FC236}">
                <a16:creationId xmlns:a16="http://schemas.microsoft.com/office/drawing/2014/main" id="{664F9303-65F8-AAC5-F6C1-F58A2AC90AF1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13774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58" grpId="0" animBg="1"/>
      <p:bldP spid="50" grpId="0" animBg="1"/>
      <p:bldP spid="13" grpId="0" animBg="1"/>
      <p:bldP spid="16" grpId="0" animBg="1"/>
      <p:bldP spid="34" grpId="0" animBg="1"/>
      <p:bldP spid="41" grpId="0"/>
      <p:bldP spid="42" grpId="0"/>
      <p:bldP spid="55" grpId="0"/>
      <p:bldP spid="56" grpId="0"/>
      <p:bldP spid="63" grpId="0"/>
      <p:bldP spid="64" grpId="0"/>
      <p:bldP spid="70" grpId="0"/>
      <p:bldP spid="71" grpId="0"/>
      <p:bldP spid="74" grpId="0" animBg="1"/>
      <p:bldP spid="75" grpId="0" animBg="1"/>
      <p:bldP spid="76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llar3">
            <a:extLst>
              <a:ext uri="{FF2B5EF4-FFF2-40B4-BE49-F238E27FC236}">
                <a16:creationId xmlns:a16="http://schemas.microsoft.com/office/drawing/2014/main" id="{C745F4C4-01A0-0769-E852-AE84F2A580B7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Pillar2">
            <a:extLst>
              <a:ext uri="{FF2B5EF4-FFF2-40B4-BE49-F238E27FC236}">
                <a16:creationId xmlns:a16="http://schemas.microsoft.com/office/drawing/2014/main" id="{385B0B3D-AEDC-7B1F-7531-D0231C293CDE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Pillar1">
            <a:extLst>
              <a:ext uri="{FF2B5EF4-FFF2-40B4-BE49-F238E27FC236}">
                <a16:creationId xmlns:a16="http://schemas.microsoft.com/office/drawing/2014/main" id="{2D40536A-CD23-4764-5D7C-BF16F0C16126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4">
            <a:extLst>
              <a:ext uri="{FF2B5EF4-FFF2-40B4-BE49-F238E27FC236}">
                <a16:creationId xmlns:a16="http://schemas.microsoft.com/office/drawing/2014/main" id="{B540510F-3205-EB63-E7E2-07EFB3938E03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08FFCF91-C304-579A-4BB8-CAED38721D7D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7" name="!!Circle_4a">
            <a:extLst>
              <a:ext uri="{FF2B5EF4-FFF2-40B4-BE49-F238E27FC236}">
                <a16:creationId xmlns:a16="http://schemas.microsoft.com/office/drawing/2014/main" id="{DBDF9CD0-525F-E714-9E6B-A289FAE9DA09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4b">
            <a:extLst>
              <a:ext uri="{FF2B5EF4-FFF2-40B4-BE49-F238E27FC236}">
                <a16:creationId xmlns:a16="http://schemas.microsoft.com/office/drawing/2014/main" id="{036D7EA6-ECE5-5F10-BFA2-8B7C3B58B74A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4c">
            <a:extLst>
              <a:ext uri="{FF2B5EF4-FFF2-40B4-BE49-F238E27FC236}">
                <a16:creationId xmlns:a16="http://schemas.microsoft.com/office/drawing/2014/main" id="{300D8FD0-4B07-8EB9-3FA2-B38DF323D2C7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1a">
            <a:extLst>
              <a:ext uri="{FF2B5EF4-FFF2-40B4-BE49-F238E27FC236}">
                <a16:creationId xmlns:a16="http://schemas.microsoft.com/office/drawing/2014/main" id="{7BBCF72C-3539-DA38-1CC2-156D02714437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1b">
            <a:extLst>
              <a:ext uri="{FF2B5EF4-FFF2-40B4-BE49-F238E27FC236}">
                <a16:creationId xmlns:a16="http://schemas.microsoft.com/office/drawing/2014/main" id="{353823F1-CABB-E86C-4277-A2A186357985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Circle_1c">
            <a:extLst>
              <a:ext uri="{FF2B5EF4-FFF2-40B4-BE49-F238E27FC236}">
                <a16:creationId xmlns:a16="http://schemas.microsoft.com/office/drawing/2014/main" id="{28CA281F-000D-7859-7B55-E4389E676F67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2a">
            <a:extLst>
              <a:ext uri="{FF2B5EF4-FFF2-40B4-BE49-F238E27FC236}">
                <a16:creationId xmlns:a16="http://schemas.microsoft.com/office/drawing/2014/main" id="{BE384CCE-85FE-AAF2-172F-AF6D5B651698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2b">
            <a:extLst>
              <a:ext uri="{FF2B5EF4-FFF2-40B4-BE49-F238E27FC236}">
                <a16:creationId xmlns:a16="http://schemas.microsoft.com/office/drawing/2014/main" id="{72630435-0D6F-0FBC-B4AA-F6184809E80C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2c">
            <a:extLst>
              <a:ext uri="{FF2B5EF4-FFF2-40B4-BE49-F238E27FC236}">
                <a16:creationId xmlns:a16="http://schemas.microsoft.com/office/drawing/2014/main" id="{2C3ECD63-DE8B-1DEB-FD2A-42A079666765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3a">
            <a:extLst>
              <a:ext uri="{FF2B5EF4-FFF2-40B4-BE49-F238E27FC236}">
                <a16:creationId xmlns:a16="http://schemas.microsoft.com/office/drawing/2014/main" id="{53069211-5D56-3AF9-8681-2D826649A052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3b">
            <a:extLst>
              <a:ext uri="{FF2B5EF4-FFF2-40B4-BE49-F238E27FC236}">
                <a16:creationId xmlns:a16="http://schemas.microsoft.com/office/drawing/2014/main" id="{5548C3C7-87E4-A7EA-C502-44E36D768F47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Circle_3c">
            <a:extLst>
              <a:ext uri="{FF2B5EF4-FFF2-40B4-BE49-F238E27FC236}">
                <a16:creationId xmlns:a16="http://schemas.microsoft.com/office/drawing/2014/main" id="{36BFBAC1-5D57-B018-F3C9-FB4B5E2BB17D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800BEE20-B185-FBBD-6C79-62BDA8C51CB6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" name="!!MainTitle2">
            <a:extLst>
              <a:ext uri="{FF2B5EF4-FFF2-40B4-BE49-F238E27FC236}">
                <a16:creationId xmlns:a16="http://schemas.microsoft.com/office/drawing/2014/main" id="{E10569FC-4D9D-A795-BCF2-6B18ADCA0D4A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FD36CBC0-3E1D-2627-C589-63B6400C084C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7066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4">
            <a:extLst>
              <a:ext uri="{FF2B5EF4-FFF2-40B4-BE49-F238E27FC236}">
                <a16:creationId xmlns:a16="http://schemas.microsoft.com/office/drawing/2014/main" id="{3FDF68AA-F70E-F24A-14B5-71CB78E587D2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Circle_3a">
            <a:extLst>
              <a:ext uri="{FF2B5EF4-FFF2-40B4-BE49-F238E27FC236}">
                <a16:creationId xmlns:a16="http://schemas.microsoft.com/office/drawing/2014/main" id="{76595BCD-4C73-BF2D-2267-83C01AB66FF4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BG2">
            <a:extLst>
              <a:ext uri="{FF2B5EF4-FFF2-40B4-BE49-F238E27FC236}">
                <a16:creationId xmlns:a16="http://schemas.microsoft.com/office/drawing/2014/main" id="{CA070A83-A9A3-7F3D-F718-98B736173FE8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Circle_2a">
            <a:extLst>
              <a:ext uri="{FF2B5EF4-FFF2-40B4-BE49-F238E27FC236}">
                <a16:creationId xmlns:a16="http://schemas.microsoft.com/office/drawing/2014/main" id="{F76F9A85-BFD8-2F8A-A390-7B3768F54F75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BG1">
            <a:extLst>
              <a:ext uri="{FF2B5EF4-FFF2-40B4-BE49-F238E27FC236}">
                <a16:creationId xmlns:a16="http://schemas.microsoft.com/office/drawing/2014/main" id="{DC13774D-4709-A4C2-B93D-1C7B5D338C05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Circle_1a">
            <a:extLst>
              <a:ext uri="{FF2B5EF4-FFF2-40B4-BE49-F238E27FC236}">
                <a16:creationId xmlns:a16="http://schemas.microsoft.com/office/drawing/2014/main" id="{FA46BFF2-FCF1-665F-AD88-9D286C8BFC8C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443C31C-CC80-0996-BF54-24E5755A43EA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!!Tip_Body">
            <a:extLst>
              <a:ext uri="{FF2B5EF4-FFF2-40B4-BE49-F238E27FC236}">
                <a16:creationId xmlns:a16="http://schemas.microsoft.com/office/drawing/2014/main" id="{D4F5D04C-2329-7DA9-9C40-F61B60E2B4F7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B875F31-32D9-710A-DD12-484185E2EEEE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E1F0F9-EAA8-2296-842F-8935B092BDBE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FEB5FBA-F909-D243-671B-D6C3C2DAF92A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B4E85B0-4E9A-80E5-CF65-ECCB23E98C99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252C817-C88F-144D-A8B1-A1E116D8CCBC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!!Tip">
            <a:extLst>
              <a:ext uri="{FF2B5EF4-FFF2-40B4-BE49-F238E27FC236}">
                <a16:creationId xmlns:a16="http://schemas.microsoft.com/office/drawing/2014/main" id="{B40393AF-B3B2-A500-5822-A691AEE8C240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BG4">
            <a:extLst>
              <a:ext uri="{FF2B5EF4-FFF2-40B4-BE49-F238E27FC236}">
                <a16:creationId xmlns:a16="http://schemas.microsoft.com/office/drawing/2014/main" id="{D855892A-52AF-F1EF-E111-2D0191253578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4a">
            <a:extLst>
              <a:ext uri="{FF2B5EF4-FFF2-40B4-BE49-F238E27FC236}">
                <a16:creationId xmlns:a16="http://schemas.microsoft.com/office/drawing/2014/main" id="{EDFA24C5-24F5-E3B1-40E9-37338719648E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Pillar3">
            <a:extLst>
              <a:ext uri="{FF2B5EF4-FFF2-40B4-BE49-F238E27FC236}">
                <a16:creationId xmlns:a16="http://schemas.microsoft.com/office/drawing/2014/main" id="{145E49AD-C84C-9EC2-C3C3-2A75C2803E28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Pillar2">
            <a:extLst>
              <a:ext uri="{FF2B5EF4-FFF2-40B4-BE49-F238E27FC236}">
                <a16:creationId xmlns:a16="http://schemas.microsoft.com/office/drawing/2014/main" id="{3B4FDCC9-2DFD-9398-9C23-395B3371AC9E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Pillar1">
            <a:extLst>
              <a:ext uri="{FF2B5EF4-FFF2-40B4-BE49-F238E27FC236}">
                <a16:creationId xmlns:a16="http://schemas.microsoft.com/office/drawing/2014/main" id="{5BF4AFDB-29E3-26DC-E9EA-5D03DF77B639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Pillar4">
            <a:extLst>
              <a:ext uri="{FF2B5EF4-FFF2-40B4-BE49-F238E27FC236}">
                <a16:creationId xmlns:a16="http://schemas.microsoft.com/office/drawing/2014/main" id="{21F13036-B560-3BD4-DC5B-4B0F797029C3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SlideOcean">
            <a:extLst>
              <a:ext uri="{FF2B5EF4-FFF2-40B4-BE49-F238E27FC236}">
                <a16:creationId xmlns:a16="http://schemas.microsoft.com/office/drawing/2014/main" id="{784528FD-001F-7E5D-3B2E-6AD4FB964B4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3" name="!!Circle_4b">
            <a:extLst>
              <a:ext uri="{FF2B5EF4-FFF2-40B4-BE49-F238E27FC236}">
                <a16:creationId xmlns:a16="http://schemas.microsoft.com/office/drawing/2014/main" id="{53B051D3-915A-1B01-F9C2-82A2D1241BBD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!!Circle_4c">
            <a:extLst>
              <a:ext uri="{FF2B5EF4-FFF2-40B4-BE49-F238E27FC236}">
                <a16:creationId xmlns:a16="http://schemas.microsoft.com/office/drawing/2014/main" id="{A93F52EE-EF80-E73B-9249-6B005B2C35A2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42735D9-96BF-9E75-E7B8-F13FC5AAB038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làm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kỹ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thực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áp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dụng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trong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việc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sáng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tạo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BF06F2-8FBF-30E4-D34C-82553C4683AD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27" name="!!Circle_1b">
            <a:extLst>
              <a:ext uri="{FF2B5EF4-FFF2-40B4-BE49-F238E27FC236}">
                <a16:creationId xmlns:a16="http://schemas.microsoft.com/office/drawing/2014/main" id="{45FF371F-04B8-E34B-2E43-0614F4445112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Circle_1c">
            <a:extLst>
              <a:ext uri="{FF2B5EF4-FFF2-40B4-BE49-F238E27FC236}">
                <a16:creationId xmlns:a16="http://schemas.microsoft.com/office/drawing/2014/main" id="{1EC488BC-E31C-961B-BA34-7E0299D7FB0F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931A4-7221-5C82-C9F4-5DEBB01BC5DA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tx2"/>
                </a:solidFill>
              </a:rPr>
              <a:t>Học để hiểu:</a:t>
            </a:r>
            <a:r>
              <a:rPr lang="vi-VN" sz="2400" dirty="0">
                <a:solidFill>
                  <a:schemeClr val="tx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BFA084-2CFE-4EDC-2F9D-C03A20A62A3B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B48467-282C-20A7-115A-004D6C8A9B5E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</a:rPr>
              <a:t>Học </a:t>
            </a:r>
            <a:r>
              <a:rPr lang="en-US" sz="2400" b="1" dirty="0" err="1">
                <a:solidFill>
                  <a:schemeClr val="tx2"/>
                </a:solidFill>
              </a:rPr>
              <a:t>để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tự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khẳng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định</a:t>
            </a:r>
            <a:r>
              <a:rPr lang="en-US" sz="2400" b="1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cách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giá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sống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và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sắc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cá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nhân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F8AE33-6A77-6E3F-85EB-6BCE553D871A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3" name="!!Circle_2b">
            <a:extLst>
              <a:ext uri="{FF2B5EF4-FFF2-40B4-BE49-F238E27FC236}">
                <a16:creationId xmlns:a16="http://schemas.microsoft.com/office/drawing/2014/main" id="{F9D02E1C-7FD6-E838-9718-34F95D2F1045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Circle_2c">
            <a:extLst>
              <a:ext uri="{FF2B5EF4-FFF2-40B4-BE49-F238E27FC236}">
                <a16:creationId xmlns:a16="http://schemas.microsoft.com/office/drawing/2014/main" id="{BE4B9A9D-4DB6-D785-DF7E-ADB0CD80A14E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!!Circle_3b">
            <a:extLst>
              <a:ext uri="{FF2B5EF4-FFF2-40B4-BE49-F238E27FC236}">
                <a16:creationId xmlns:a16="http://schemas.microsoft.com/office/drawing/2014/main" id="{B1D1E892-1FCA-2AD1-A249-C08D0C7DE880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!!Circle_3c">
            <a:extLst>
              <a:ext uri="{FF2B5EF4-FFF2-40B4-BE49-F238E27FC236}">
                <a16:creationId xmlns:a16="http://schemas.microsoft.com/office/drawing/2014/main" id="{94F3941C-B414-22EB-E569-4190D033B96F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F23AB61-F41D-2119-01FD-576011548EE9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tx2"/>
                </a:solidFill>
              </a:rPr>
              <a:t>Học để chung sống:</a:t>
            </a:r>
            <a:r>
              <a:rPr lang="vi-VN" sz="2400" dirty="0">
                <a:solidFill>
                  <a:schemeClr val="tx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hội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7B9BC76-063F-DF32-77A1-5F3C5612D0CE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A795BF72-B21C-E4DB-8C3A-56CFDFF6CF3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0" name="!!Icon1">
            <a:extLst>
              <a:ext uri="{FF2B5EF4-FFF2-40B4-BE49-F238E27FC236}">
                <a16:creationId xmlns:a16="http://schemas.microsoft.com/office/drawing/2014/main" id="{91C4B088-1077-FB8D-D33A-01F586FA5D99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!!Icon2">
            <a:extLst>
              <a:ext uri="{FF2B5EF4-FFF2-40B4-BE49-F238E27FC236}">
                <a16:creationId xmlns:a16="http://schemas.microsoft.com/office/drawing/2014/main" id="{3CA5066D-517C-3AB2-9438-9C3D2697A9E4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!!Icon3">
            <a:extLst>
              <a:ext uri="{FF2B5EF4-FFF2-40B4-BE49-F238E27FC236}">
                <a16:creationId xmlns:a16="http://schemas.microsoft.com/office/drawing/2014/main" id="{20DF7975-31CB-826F-D853-357D3F06D82F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!!Icon4">
            <a:extLst>
              <a:ext uri="{FF2B5EF4-FFF2-40B4-BE49-F238E27FC236}">
                <a16:creationId xmlns:a16="http://schemas.microsoft.com/office/drawing/2014/main" id="{E9E51F33-D4AD-59F0-D3C7-3D9FD0D00850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MainTitle2">
            <a:extLst>
              <a:ext uri="{FF2B5EF4-FFF2-40B4-BE49-F238E27FC236}">
                <a16:creationId xmlns:a16="http://schemas.microsoft.com/office/drawing/2014/main" id="{96578743-9ED9-F666-C4CF-A2C4C491D1C8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8EAC47BE-7732-3AA3-4A37-5E6F44EBF262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5" grpId="0" animBg="1"/>
      <p:bldP spid="16" grpId="0" animBg="1"/>
      <p:bldP spid="25" grpId="0"/>
      <p:bldP spid="26" grpId="0"/>
      <p:bldP spid="29" grpId="0"/>
      <p:bldP spid="30" grpId="0"/>
      <p:bldP spid="31" grpId="0"/>
      <p:bldP spid="32" grpId="0"/>
      <p:bldP spid="77" grpId="0"/>
      <p:bldP spid="78" grpId="0"/>
      <p:bldP spid="80" grpId="0" animBg="1"/>
      <p:bldP spid="81" grpId="0" animBg="1"/>
      <p:bldP spid="82" grpId="0" animBg="1"/>
      <p:bldP spid="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llar3">
            <a:extLst>
              <a:ext uri="{FF2B5EF4-FFF2-40B4-BE49-F238E27FC236}">
                <a16:creationId xmlns:a16="http://schemas.microsoft.com/office/drawing/2014/main" id="{317C61D3-D9BB-3036-6C08-11ADB214002A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Pillar2">
            <a:extLst>
              <a:ext uri="{FF2B5EF4-FFF2-40B4-BE49-F238E27FC236}">
                <a16:creationId xmlns:a16="http://schemas.microsoft.com/office/drawing/2014/main" id="{37CAB819-7C50-A17C-4487-759CECD02350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Pillar1">
            <a:extLst>
              <a:ext uri="{FF2B5EF4-FFF2-40B4-BE49-F238E27FC236}">
                <a16:creationId xmlns:a16="http://schemas.microsoft.com/office/drawing/2014/main" id="{452F1FD2-5BA9-D545-3BD8-3A7AF5E6597A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4">
            <a:extLst>
              <a:ext uri="{FF2B5EF4-FFF2-40B4-BE49-F238E27FC236}">
                <a16:creationId xmlns:a16="http://schemas.microsoft.com/office/drawing/2014/main" id="{A2F45EBB-B538-7EA9-453B-2892247967E8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E69DA818-C671-18A6-C58C-E41B4AE6C868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7" name="!!Circle_4a">
            <a:extLst>
              <a:ext uri="{FF2B5EF4-FFF2-40B4-BE49-F238E27FC236}">
                <a16:creationId xmlns:a16="http://schemas.microsoft.com/office/drawing/2014/main" id="{2B5B26C9-2728-5FA4-3993-C7CF4691BDE3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4b">
            <a:extLst>
              <a:ext uri="{FF2B5EF4-FFF2-40B4-BE49-F238E27FC236}">
                <a16:creationId xmlns:a16="http://schemas.microsoft.com/office/drawing/2014/main" id="{092345B1-3CF4-3C55-9CD6-4B2A4753485E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4c">
            <a:extLst>
              <a:ext uri="{FF2B5EF4-FFF2-40B4-BE49-F238E27FC236}">
                <a16:creationId xmlns:a16="http://schemas.microsoft.com/office/drawing/2014/main" id="{F82AC3D6-D636-8AFF-E30B-186606DD6D96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1a">
            <a:extLst>
              <a:ext uri="{FF2B5EF4-FFF2-40B4-BE49-F238E27FC236}">
                <a16:creationId xmlns:a16="http://schemas.microsoft.com/office/drawing/2014/main" id="{FED6F247-03BD-5F55-4073-601287709E25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1b">
            <a:extLst>
              <a:ext uri="{FF2B5EF4-FFF2-40B4-BE49-F238E27FC236}">
                <a16:creationId xmlns:a16="http://schemas.microsoft.com/office/drawing/2014/main" id="{974132F3-283A-B6B8-7249-5E0B08A5FDC1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Circle_1c">
            <a:extLst>
              <a:ext uri="{FF2B5EF4-FFF2-40B4-BE49-F238E27FC236}">
                <a16:creationId xmlns:a16="http://schemas.microsoft.com/office/drawing/2014/main" id="{730FA020-0975-485A-21C6-81C74C8C0581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2a">
            <a:extLst>
              <a:ext uri="{FF2B5EF4-FFF2-40B4-BE49-F238E27FC236}">
                <a16:creationId xmlns:a16="http://schemas.microsoft.com/office/drawing/2014/main" id="{E3D9F5B5-3A63-2856-4953-2BD37726056A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2b">
            <a:extLst>
              <a:ext uri="{FF2B5EF4-FFF2-40B4-BE49-F238E27FC236}">
                <a16:creationId xmlns:a16="http://schemas.microsoft.com/office/drawing/2014/main" id="{45D1C263-B9CE-11B6-69F0-E761CAEC1A60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2c">
            <a:extLst>
              <a:ext uri="{FF2B5EF4-FFF2-40B4-BE49-F238E27FC236}">
                <a16:creationId xmlns:a16="http://schemas.microsoft.com/office/drawing/2014/main" id="{B0B77232-25C6-E6D7-9043-3578C7F78334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3a">
            <a:extLst>
              <a:ext uri="{FF2B5EF4-FFF2-40B4-BE49-F238E27FC236}">
                <a16:creationId xmlns:a16="http://schemas.microsoft.com/office/drawing/2014/main" id="{8F535363-CDA0-7D46-E3AE-5456866CA3AD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3b">
            <a:extLst>
              <a:ext uri="{FF2B5EF4-FFF2-40B4-BE49-F238E27FC236}">
                <a16:creationId xmlns:a16="http://schemas.microsoft.com/office/drawing/2014/main" id="{A3B7F59B-17A6-7371-FAE0-C9468D17F750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Circle_3c">
            <a:extLst>
              <a:ext uri="{FF2B5EF4-FFF2-40B4-BE49-F238E27FC236}">
                <a16:creationId xmlns:a16="http://schemas.microsoft.com/office/drawing/2014/main" id="{CE6F23A4-2EA5-8542-8C69-0B8D3A771DBD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SubTitle">
            <a:extLst>
              <a:ext uri="{FF2B5EF4-FFF2-40B4-BE49-F238E27FC236}">
                <a16:creationId xmlns:a16="http://schemas.microsoft.com/office/drawing/2014/main" id="{62DD43E4-D952-63B7-5256-C2DEBBC30E27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0" name="!!MainTitle2">
            <a:extLst>
              <a:ext uri="{FF2B5EF4-FFF2-40B4-BE49-F238E27FC236}">
                <a16:creationId xmlns:a16="http://schemas.microsoft.com/office/drawing/2014/main" id="{BB7A1BC2-0ABF-A182-E1DA-BED8431A5EE9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" name="!!MainTitle1">
            <a:extLst>
              <a:ext uri="{FF2B5EF4-FFF2-40B4-BE49-F238E27FC236}">
                <a16:creationId xmlns:a16="http://schemas.microsoft.com/office/drawing/2014/main" id="{03D8B2FD-4A00-C9E5-E858-A238A5D9A3C5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743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BG4">
            <a:extLst>
              <a:ext uri="{FF2B5EF4-FFF2-40B4-BE49-F238E27FC236}">
                <a16:creationId xmlns:a16="http://schemas.microsoft.com/office/drawing/2014/main" id="{E1150B06-A0C3-5FE6-8312-8CA3AF3D6CEF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Circle_3a">
            <a:extLst>
              <a:ext uri="{FF2B5EF4-FFF2-40B4-BE49-F238E27FC236}">
                <a16:creationId xmlns:a16="http://schemas.microsoft.com/office/drawing/2014/main" id="{6FA055FC-20CF-DB58-9010-291F29DB6EB1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BG2">
            <a:extLst>
              <a:ext uri="{FF2B5EF4-FFF2-40B4-BE49-F238E27FC236}">
                <a16:creationId xmlns:a16="http://schemas.microsoft.com/office/drawing/2014/main" id="{8EA3C8AF-3D6F-9250-757A-479716FB5792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2a">
            <a:extLst>
              <a:ext uri="{FF2B5EF4-FFF2-40B4-BE49-F238E27FC236}">
                <a16:creationId xmlns:a16="http://schemas.microsoft.com/office/drawing/2014/main" id="{BF263895-B783-FE99-18D8-D4E411F5EC2E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BG1">
            <a:extLst>
              <a:ext uri="{FF2B5EF4-FFF2-40B4-BE49-F238E27FC236}">
                <a16:creationId xmlns:a16="http://schemas.microsoft.com/office/drawing/2014/main" id="{EF3CBCF6-5F70-89D7-7167-216D32BFC4B7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1a">
            <a:extLst>
              <a:ext uri="{FF2B5EF4-FFF2-40B4-BE49-F238E27FC236}">
                <a16:creationId xmlns:a16="http://schemas.microsoft.com/office/drawing/2014/main" id="{F81251D4-456F-772F-D127-095EAA8CFFE2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2C548E5-8782-D76E-1E7A-350649ABBB6B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!!Tip_Body">
            <a:extLst>
              <a:ext uri="{FF2B5EF4-FFF2-40B4-BE49-F238E27FC236}">
                <a16:creationId xmlns:a16="http://schemas.microsoft.com/office/drawing/2014/main" id="{960B31C3-0D51-AFF0-3D1B-4AFB704EB4C1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3898DE-FF09-D848-5090-4F4B589AEA3B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AD79C30-8E18-BED0-2C92-E4F2736980EA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2B9F3D8-B093-F1DF-1CD0-C830BFCFC7ED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274B9C7-7C50-B5E6-8D23-AF61BEE915B1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50A3D3D-4343-A399-050D-128B29B21E4B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!!Tip">
            <a:extLst>
              <a:ext uri="{FF2B5EF4-FFF2-40B4-BE49-F238E27FC236}">
                <a16:creationId xmlns:a16="http://schemas.microsoft.com/office/drawing/2014/main" id="{844E9701-8D4E-BC4C-48D4-753D7D18F7F8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!!BG4">
            <a:extLst>
              <a:ext uri="{FF2B5EF4-FFF2-40B4-BE49-F238E27FC236}">
                <a16:creationId xmlns:a16="http://schemas.microsoft.com/office/drawing/2014/main" id="{331D48A8-B047-3E9D-352E-7F2B830998B5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Circle_4a">
            <a:extLst>
              <a:ext uri="{FF2B5EF4-FFF2-40B4-BE49-F238E27FC236}">
                <a16:creationId xmlns:a16="http://schemas.microsoft.com/office/drawing/2014/main" id="{14A322B4-CED1-B74F-CE13-43E580ECF4C2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!!Pillar3">
            <a:extLst>
              <a:ext uri="{FF2B5EF4-FFF2-40B4-BE49-F238E27FC236}">
                <a16:creationId xmlns:a16="http://schemas.microsoft.com/office/drawing/2014/main" id="{B71C2DB6-9FFE-F16C-9D75-C47E4B96BDFE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Pillar2">
            <a:extLst>
              <a:ext uri="{FF2B5EF4-FFF2-40B4-BE49-F238E27FC236}">
                <a16:creationId xmlns:a16="http://schemas.microsoft.com/office/drawing/2014/main" id="{2BD4A749-E638-679C-2D09-B3A020E4E883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!!Pillar1">
            <a:extLst>
              <a:ext uri="{FF2B5EF4-FFF2-40B4-BE49-F238E27FC236}">
                <a16:creationId xmlns:a16="http://schemas.microsoft.com/office/drawing/2014/main" id="{FEC8A6CD-A0BF-9362-9520-ADEAD8707F75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!!Pillar4">
            <a:extLst>
              <a:ext uri="{FF2B5EF4-FFF2-40B4-BE49-F238E27FC236}">
                <a16:creationId xmlns:a16="http://schemas.microsoft.com/office/drawing/2014/main" id="{9CAA5169-382D-AF71-D528-3D5EBC268C6A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SlideOcean">
            <a:extLst>
              <a:ext uri="{FF2B5EF4-FFF2-40B4-BE49-F238E27FC236}">
                <a16:creationId xmlns:a16="http://schemas.microsoft.com/office/drawing/2014/main" id="{58D71207-1497-D450-A639-B46EA6F7AC2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" name="!!Circle_4b">
            <a:extLst>
              <a:ext uri="{FF2B5EF4-FFF2-40B4-BE49-F238E27FC236}">
                <a16:creationId xmlns:a16="http://schemas.microsoft.com/office/drawing/2014/main" id="{04830CCA-85A5-3756-DCF2-306C7AD7AC0B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Circle_4c">
            <a:extLst>
              <a:ext uri="{FF2B5EF4-FFF2-40B4-BE49-F238E27FC236}">
                <a16:creationId xmlns:a16="http://schemas.microsoft.com/office/drawing/2014/main" id="{5648E6FE-6E61-15D9-EBB4-860055939A0D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50A8A3-F513-D7E0-85CC-E8943053D09D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bg2"/>
                </a:solidFill>
              </a:rPr>
              <a:t>Học </a:t>
            </a:r>
            <a:r>
              <a:rPr lang="en-US" sz="2400" b="1" dirty="0" err="1">
                <a:solidFill>
                  <a:schemeClr val="bg2"/>
                </a:solidFill>
              </a:rPr>
              <a:t>để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làm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Phát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triển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kỹ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năng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thực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hành</a:t>
            </a:r>
            <a:r>
              <a:rPr lang="en-US" sz="2400" dirty="0">
                <a:solidFill>
                  <a:schemeClr val="bg2"/>
                </a:solidFill>
              </a:rPr>
              <a:t>, </a:t>
            </a:r>
            <a:r>
              <a:rPr lang="en-US" sz="2400" dirty="0" err="1">
                <a:solidFill>
                  <a:schemeClr val="bg2"/>
                </a:solidFill>
              </a:rPr>
              <a:t>áp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dụng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trong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công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việc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và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sáng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tạo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7E6429-4BF3-70B8-3BBB-30C0F678DA15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43" name="!!Circle_1b">
            <a:extLst>
              <a:ext uri="{FF2B5EF4-FFF2-40B4-BE49-F238E27FC236}">
                <a16:creationId xmlns:a16="http://schemas.microsoft.com/office/drawing/2014/main" id="{71015394-703F-E04C-1CA3-9E7010A80815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!!Circle_1c">
            <a:extLst>
              <a:ext uri="{FF2B5EF4-FFF2-40B4-BE49-F238E27FC236}">
                <a16:creationId xmlns:a16="http://schemas.microsoft.com/office/drawing/2014/main" id="{39F4C704-1293-643F-FE9E-E782965F5AC7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202AD5-9F04-BBBC-FCAB-88C730A727FC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bg2"/>
                </a:solidFill>
              </a:rPr>
              <a:t>Học để hiểu:</a:t>
            </a:r>
            <a:r>
              <a:rPr lang="vi-VN" sz="2400" dirty="0">
                <a:solidFill>
                  <a:schemeClr val="bg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1AE9960-C87B-5D24-2381-73C32D18F965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C906ABA-5820-4B40-EB98-747DA9DDB7A0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</a:rPr>
              <a:t>Học </a:t>
            </a:r>
            <a:r>
              <a:rPr lang="en-US" sz="2400" b="1" dirty="0" err="1">
                <a:solidFill>
                  <a:schemeClr val="bg2"/>
                </a:solidFill>
              </a:rPr>
              <a:t>để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tự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khẳng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định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Xây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dựng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nhân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cách</a:t>
            </a:r>
            <a:r>
              <a:rPr lang="en-US" sz="2400" dirty="0">
                <a:solidFill>
                  <a:schemeClr val="bg2"/>
                </a:solidFill>
              </a:rPr>
              <a:t>, </a:t>
            </a:r>
            <a:r>
              <a:rPr lang="en-US" sz="2400" dirty="0" err="1">
                <a:solidFill>
                  <a:schemeClr val="bg2"/>
                </a:solidFill>
              </a:rPr>
              <a:t>giá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trị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sống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và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bản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sắc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cá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nhân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491ED68-3BD4-AFA0-666B-030BBF1A0550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3" name="!!Circle_2b">
            <a:extLst>
              <a:ext uri="{FF2B5EF4-FFF2-40B4-BE49-F238E27FC236}">
                <a16:creationId xmlns:a16="http://schemas.microsoft.com/office/drawing/2014/main" id="{FD636322-E4CB-7145-12B0-CD0EE10B9FD4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Circle_2c">
            <a:extLst>
              <a:ext uri="{FF2B5EF4-FFF2-40B4-BE49-F238E27FC236}">
                <a16:creationId xmlns:a16="http://schemas.microsoft.com/office/drawing/2014/main" id="{6A19A1FB-2477-A02A-7C5B-FB4B6394D207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!!Circle_3b">
            <a:extLst>
              <a:ext uri="{FF2B5EF4-FFF2-40B4-BE49-F238E27FC236}">
                <a16:creationId xmlns:a16="http://schemas.microsoft.com/office/drawing/2014/main" id="{34BEFBEE-37A4-B6C7-8EC2-2C8AC220B280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!!Circle_3c">
            <a:extLst>
              <a:ext uri="{FF2B5EF4-FFF2-40B4-BE49-F238E27FC236}">
                <a16:creationId xmlns:a16="http://schemas.microsoft.com/office/drawing/2014/main" id="{93D3EAC9-AAE0-C59F-A014-13C32326853D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926D50F-D659-72EF-385A-E499175FA4F7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bg2"/>
                </a:solidFill>
              </a:rPr>
              <a:t>Học để chung sống:</a:t>
            </a:r>
            <a:r>
              <a:rPr lang="vi-VN" sz="2400" dirty="0">
                <a:solidFill>
                  <a:schemeClr val="bg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hội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69C41DB-5BA6-4367-05F8-1D040D86A1DA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470FAB5D-0702-7AA9-B0D9-3379C7776A1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0" name="!!Icon1">
            <a:extLst>
              <a:ext uri="{FF2B5EF4-FFF2-40B4-BE49-F238E27FC236}">
                <a16:creationId xmlns:a16="http://schemas.microsoft.com/office/drawing/2014/main" id="{6389164C-0F43-8860-FBC5-0CB1E84E9792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!!Icon2">
            <a:extLst>
              <a:ext uri="{FF2B5EF4-FFF2-40B4-BE49-F238E27FC236}">
                <a16:creationId xmlns:a16="http://schemas.microsoft.com/office/drawing/2014/main" id="{A4FC3090-8188-970B-78C0-FB5EC8B32005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!!Icon3">
            <a:extLst>
              <a:ext uri="{FF2B5EF4-FFF2-40B4-BE49-F238E27FC236}">
                <a16:creationId xmlns:a16="http://schemas.microsoft.com/office/drawing/2014/main" id="{4EAC5F7A-34AF-ECCD-1E36-984A15C41573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!!Icon4">
            <a:extLst>
              <a:ext uri="{FF2B5EF4-FFF2-40B4-BE49-F238E27FC236}">
                <a16:creationId xmlns:a16="http://schemas.microsoft.com/office/drawing/2014/main" id="{87FF0D17-76ED-175A-948B-3D87A1113D9A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MainTitle2">
            <a:extLst>
              <a:ext uri="{FF2B5EF4-FFF2-40B4-BE49-F238E27FC236}">
                <a16:creationId xmlns:a16="http://schemas.microsoft.com/office/drawing/2014/main" id="{43F239F1-7968-7741-5291-B1D80D2EA0F5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C2FD8BD4-F3B6-DB81-3FBB-9766D26444E2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4" grpId="0" animBg="1"/>
      <p:bldP spid="31" grpId="0" animBg="1"/>
      <p:bldP spid="32" grpId="0" animBg="1"/>
      <p:bldP spid="41" grpId="0"/>
      <p:bldP spid="42" grpId="0"/>
      <p:bldP spid="45" grpId="0"/>
      <p:bldP spid="46" grpId="0"/>
      <p:bldP spid="47" grpId="0"/>
      <p:bldP spid="48" grpId="0"/>
      <p:bldP spid="77" grpId="0"/>
      <p:bldP spid="78" grpId="0"/>
      <p:bldP spid="80" grpId="0" animBg="1"/>
      <p:bldP spid="81" grpId="0" animBg="1"/>
      <p:bldP spid="82" grpId="0" animBg="1"/>
      <p:bldP spid="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llar3">
            <a:extLst>
              <a:ext uri="{FF2B5EF4-FFF2-40B4-BE49-F238E27FC236}">
                <a16:creationId xmlns:a16="http://schemas.microsoft.com/office/drawing/2014/main" id="{E5892ECD-5939-1926-10DB-E8DEB84E31EC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Pillar2">
            <a:extLst>
              <a:ext uri="{FF2B5EF4-FFF2-40B4-BE49-F238E27FC236}">
                <a16:creationId xmlns:a16="http://schemas.microsoft.com/office/drawing/2014/main" id="{9429AA71-71B4-F492-5B6C-47C429756EC7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Pillar1">
            <a:extLst>
              <a:ext uri="{FF2B5EF4-FFF2-40B4-BE49-F238E27FC236}">
                <a16:creationId xmlns:a16="http://schemas.microsoft.com/office/drawing/2014/main" id="{BF973644-75EA-A5B0-4681-A2216F3E33A3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4">
            <a:extLst>
              <a:ext uri="{FF2B5EF4-FFF2-40B4-BE49-F238E27FC236}">
                <a16:creationId xmlns:a16="http://schemas.microsoft.com/office/drawing/2014/main" id="{6D35D3B1-54A4-5219-A501-0EA3C4B8EA54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SlideOcean">
            <a:extLst>
              <a:ext uri="{FF2B5EF4-FFF2-40B4-BE49-F238E27FC236}">
                <a16:creationId xmlns:a16="http://schemas.microsoft.com/office/drawing/2014/main" id="{E890E425-9300-3A48-9FD7-A029E0F42C2A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2" name="!!Circle_4a">
            <a:extLst>
              <a:ext uri="{FF2B5EF4-FFF2-40B4-BE49-F238E27FC236}">
                <a16:creationId xmlns:a16="http://schemas.microsoft.com/office/drawing/2014/main" id="{4C8737E0-DDF4-B733-532E-D2C310B021E5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4b">
            <a:extLst>
              <a:ext uri="{FF2B5EF4-FFF2-40B4-BE49-F238E27FC236}">
                <a16:creationId xmlns:a16="http://schemas.microsoft.com/office/drawing/2014/main" id="{66EE8B9C-A94A-4766-3967-520A149AD291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4c">
            <a:extLst>
              <a:ext uri="{FF2B5EF4-FFF2-40B4-BE49-F238E27FC236}">
                <a16:creationId xmlns:a16="http://schemas.microsoft.com/office/drawing/2014/main" id="{90888027-BE58-B4E7-BEF1-5E2D6041F64A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1a">
            <a:extLst>
              <a:ext uri="{FF2B5EF4-FFF2-40B4-BE49-F238E27FC236}">
                <a16:creationId xmlns:a16="http://schemas.microsoft.com/office/drawing/2014/main" id="{7AE5B391-A785-B888-A0C9-0DD7BF323FA6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Circle_1b">
            <a:extLst>
              <a:ext uri="{FF2B5EF4-FFF2-40B4-BE49-F238E27FC236}">
                <a16:creationId xmlns:a16="http://schemas.microsoft.com/office/drawing/2014/main" id="{F4DBA383-D05C-0FDD-589B-184E5F9B3244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1c">
            <a:extLst>
              <a:ext uri="{FF2B5EF4-FFF2-40B4-BE49-F238E27FC236}">
                <a16:creationId xmlns:a16="http://schemas.microsoft.com/office/drawing/2014/main" id="{5B876062-1EF1-EEC2-0DC6-A53BC5C20AD0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2a">
            <a:extLst>
              <a:ext uri="{FF2B5EF4-FFF2-40B4-BE49-F238E27FC236}">
                <a16:creationId xmlns:a16="http://schemas.microsoft.com/office/drawing/2014/main" id="{4C678CBB-405D-B821-AB1A-1CFB7BFDCE35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2b">
            <a:extLst>
              <a:ext uri="{FF2B5EF4-FFF2-40B4-BE49-F238E27FC236}">
                <a16:creationId xmlns:a16="http://schemas.microsoft.com/office/drawing/2014/main" id="{2EE4E709-5A31-366B-14E6-2780B5E901BE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!!Circle_2c">
            <a:extLst>
              <a:ext uri="{FF2B5EF4-FFF2-40B4-BE49-F238E27FC236}">
                <a16:creationId xmlns:a16="http://schemas.microsoft.com/office/drawing/2014/main" id="{8B3AB9EF-E15F-495B-6BB0-13FD60E9095B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!!Circle_3a">
            <a:extLst>
              <a:ext uri="{FF2B5EF4-FFF2-40B4-BE49-F238E27FC236}">
                <a16:creationId xmlns:a16="http://schemas.microsoft.com/office/drawing/2014/main" id="{DC3D6696-CD18-3056-D6CE-D897A150B257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!!Circle_3b">
            <a:extLst>
              <a:ext uri="{FF2B5EF4-FFF2-40B4-BE49-F238E27FC236}">
                <a16:creationId xmlns:a16="http://schemas.microsoft.com/office/drawing/2014/main" id="{E8506928-6C78-CD09-1F13-80C88C42BCE3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!!Circle_3c">
            <a:extLst>
              <a:ext uri="{FF2B5EF4-FFF2-40B4-BE49-F238E27FC236}">
                <a16:creationId xmlns:a16="http://schemas.microsoft.com/office/drawing/2014/main" id="{BDBB0955-04D4-95B5-DFAF-75B4B0138053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SubTitle">
            <a:extLst>
              <a:ext uri="{FF2B5EF4-FFF2-40B4-BE49-F238E27FC236}">
                <a16:creationId xmlns:a16="http://schemas.microsoft.com/office/drawing/2014/main" id="{22BE97D6-586B-118E-47D4-B920007D4C75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9" name="!!MainTitle2">
            <a:extLst>
              <a:ext uri="{FF2B5EF4-FFF2-40B4-BE49-F238E27FC236}">
                <a16:creationId xmlns:a16="http://schemas.microsoft.com/office/drawing/2014/main" id="{F6487E77-8521-D586-9FBC-1F410F2FAE50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" name="!!MainTitle1">
            <a:extLst>
              <a:ext uri="{FF2B5EF4-FFF2-40B4-BE49-F238E27FC236}">
                <a16:creationId xmlns:a16="http://schemas.microsoft.com/office/drawing/2014/main" id="{9783EC11-FF1A-055B-AE8B-C0700A6EB933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4355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!!BG4">
            <a:extLst>
              <a:ext uri="{FF2B5EF4-FFF2-40B4-BE49-F238E27FC236}">
                <a16:creationId xmlns:a16="http://schemas.microsoft.com/office/drawing/2014/main" id="{C36857B9-BC19-4EE7-A7E0-790C40FD2984}"/>
              </a:ext>
            </a:extLst>
          </p:cNvPr>
          <p:cNvSpPr/>
          <p:nvPr/>
        </p:nvSpPr>
        <p:spPr>
          <a:xfrm>
            <a:off x="4345006" y="420469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3"/>
              </a:gs>
              <a:gs pos="57000">
                <a:schemeClr val="accent3">
                  <a:alpha val="30000"/>
                </a:schemeClr>
              </a:gs>
              <a:gs pos="14000">
                <a:schemeClr val="accent3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!!Circle_3a">
            <a:extLst>
              <a:ext uri="{FF2B5EF4-FFF2-40B4-BE49-F238E27FC236}">
                <a16:creationId xmlns:a16="http://schemas.microsoft.com/office/drawing/2014/main" id="{513C5A81-6770-F464-02C3-66DC9CA66994}"/>
              </a:ext>
            </a:extLst>
          </p:cNvPr>
          <p:cNvSpPr>
            <a:spLocks noChangeAspect="1"/>
          </p:cNvSpPr>
          <p:nvPr/>
        </p:nvSpPr>
        <p:spPr>
          <a:xfrm>
            <a:off x="9254249" y="391193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!!BG2">
            <a:extLst>
              <a:ext uri="{FF2B5EF4-FFF2-40B4-BE49-F238E27FC236}">
                <a16:creationId xmlns:a16="http://schemas.microsoft.com/office/drawing/2014/main" id="{33F7171E-5430-1E39-CEE5-8C9254EFCE95}"/>
              </a:ext>
            </a:extLst>
          </p:cNvPr>
          <p:cNvSpPr/>
          <p:nvPr/>
        </p:nvSpPr>
        <p:spPr>
          <a:xfrm flipH="1">
            <a:off x="13696717" y="5043084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5"/>
              </a:gs>
              <a:gs pos="57000">
                <a:schemeClr val="accent5">
                  <a:alpha val="30000"/>
                </a:schemeClr>
              </a:gs>
              <a:gs pos="14000">
                <a:schemeClr val="accent5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!!Circle_2a">
            <a:extLst>
              <a:ext uri="{FF2B5EF4-FFF2-40B4-BE49-F238E27FC236}">
                <a16:creationId xmlns:a16="http://schemas.microsoft.com/office/drawing/2014/main" id="{4279462D-FAF0-E1F4-620D-C964A6789020}"/>
              </a:ext>
            </a:extLst>
          </p:cNvPr>
          <p:cNvSpPr>
            <a:spLocks noChangeAspect="1"/>
          </p:cNvSpPr>
          <p:nvPr/>
        </p:nvSpPr>
        <p:spPr>
          <a:xfrm flipH="1">
            <a:off x="11899373" y="4750322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!!BG1">
            <a:extLst>
              <a:ext uri="{FF2B5EF4-FFF2-40B4-BE49-F238E27FC236}">
                <a16:creationId xmlns:a16="http://schemas.microsoft.com/office/drawing/2014/main" id="{67914C11-73A4-08FC-B48F-2F24435A3F61}"/>
              </a:ext>
            </a:extLst>
          </p:cNvPr>
          <p:cNvSpPr/>
          <p:nvPr/>
        </p:nvSpPr>
        <p:spPr>
          <a:xfrm flipH="1">
            <a:off x="14358059" y="8215556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6"/>
              </a:gs>
              <a:gs pos="57000">
                <a:schemeClr val="accent6">
                  <a:alpha val="30000"/>
                </a:schemeClr>
              </a:gs>
              <a:gs pos="14000">
                <a:schemeClr val="accent6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!!Circle_1a">
            <a:extLst>
              <a:ext uri="{FF2B5EF4-FFF2-40B4-BE49-F238E27FC236}">
                <a16:creationId xmlns:a16="http://schemas.microsoft.com/office/drawing/2014/main" id="{95DD42B2-DDD6-03FA-BC77-DE50AECDDF58}"/>
              </a:ext>
            </a:extLst>
          </p:cNvPr>
          <p:cNvSpPr>
            <a:spLocks noChangeAspect="1"/>
          </p:cNvSpPr>
          <p:nvPr/>
        </p:nvSpPr>
        <p:spPr>
          <a:xfrm flipH="1">
            <a:off x="12560715" y="7922794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B0A161F-A058-F7EA-334E-68FEEF602FE1}"/>
              </a:ext>
            </a:extLst>
          </p:cNvPr>
          <p:cNvSpPr/>
          <p:nvPr/>
        </p:nvSpPr>
        <p:spPr>
          <a:xfrm>
            <a:off x="9067800" y="11956756"/>
            <a:ext cx="6248400" cy="126983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!!Tip_Body">
            <a:extLst>
              <a:ext uri="{FF2B5EF4-FFF2-40B4-BE49-F238E27FC236}">
                <a16:creationId xmlns:a16="http://schemas.microsoft.com/office/drawing/2014/main" id="{59617B94-B694-A58D-92BD-12634B3BE2A2}"/>
              </a:ext>
            </a:extLst>
          </p:cNvPr>
          <p:cNvGrpSpPr/>
          <p:nvPr/>
        </p:nvGrpSpPr>
        <p:grpSpPr>
          <a:xfrm>
            <a:off x="10828019" y="10838380"/>
            <a:ext cx="2729072" cy="1765558"/>
            <a:chOff x="10828019" y="10122928"/>
            <a:chExt cx="2729072" cy="1765558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68F91B7-59EB-3866-2852-AF81EDAC7D42}"/>
                </a:ext>
              </a:extLst>
            </p:cNvPr>
            <p:cNvSpPr/>
            <p:nvPr/>
          </p:nvSpPr>
          <p:spPr>
            <a:xfrm>
              <a:off x="10897866" y="10579520"/>
              <a:ext cx="2588269" cy="1308966"/>
            </a:xfrm>
            <a:custGeom>
              <a:avLst/>
              <a:gdLst>
                <a:gd name="connsiteX0" fmla="*/ 0 w 1948320"/>
                <a:gd name="connsiteY0" fmla="*/ 0 h 1327013"/>
                <a:gd name="connsiteX1" fmla="*/ 1948320 w 1948320"/>
                <a:gd name="connsiteY1" fmla="*/ 0 h 1327013"/>
                <a:gd name="connsiteX2" fmla="*/ 1948320 w 1948320"/>
                <a:gd name="connsiteY2" fmla="*/ 112523 h 1327013"/>
                <a:gd name="connsiteX3" fmla="*/ 974160 w 1948320"/>
                <a:gd name="connsiteY3" fmla="*/ 1327013 h 1327013"/>
                <a:gd name="connsiteX4" fmla="*/ 0 w 1948320"/>
                <a:gd name="connsiteY4" fmla="*/ 112523 h 1327013"/>
                <a:gd name="connsiteX5" fmla="*/ 0 w 1948320"/>
                <a:gd name="connsiteY5" fmla="*/ 0 h 132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8320" h="1327013">
                  <a:moveTo>
                    <a:pt x="0" y="0"/>
                  </a:moveTo>
                  <a:lnTo>
                    <a:pt x="1948320" y="0"/>
                  </a:lnTo>
                  <a:lnTo>
                    <a:pt x="1948320" y="112523"/>
                  </a:lnTo>
                  <a:lnTo>
                    <a:pt x="974160" y="1327013"/>
                  </a:lnTo>
                  <a:lnTo>
                    <a:pt x="0" y="11252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0000">
                  <a:srgbClr val="F5CDBB"/>
                </a:gs>
                <a:gs pos="50000">
                  <a:srgbClr val="EFC6AC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084D974-A273-2EAF-ED2E-4816E4DEE0C4}"/>
                </a:ext>
              </a:extLst>
            </p:cNvPr>
            <p:cNvSpPr/>
            <p:nvPr/>
          </p:nvSpPr>
          <p:spPr>
            <a:xfrm>
              <a:off x="10828019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21C5A6B-352D-6FDE-ED69-96177832FC1E}"/>
                </a:ext>
              </a:extLst>
            </p:cNvPr>
            <p:cNvSpPr/>
            <p:nvPr/>
          </p:nvSpPr>
          <p:spPr>
            <a:xfrm>
              <a:off x="11502455" y="10122928"/>
              <a:ext cx="708593" cy="708593"/>
            </a:xfrm>
            <a:prstGeom prst="ellipse">
              <a:avLst/>
            </a:prstGeom>
            <a:solidFill>
              <a:srgbClr val="F5CD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27CDEE-21C2-E66B-D81E-A0A3ACEDD82B}"/>
                </a:ext>
              </a:extLst>
            </p:cNvPr>
            <p:cNvSpPr/>
            <p:nvPr/>
          </p:nvSpPr>
          <p:spPr>
            <a:xfrm>
              <a:off x="1217516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22DC5AA9-B79D-E998-41BF-B18562BF12C6}"/>
                </a:ext>
              </a:extLst>
            </p:cNvPr>
            <p:cNvSpPr/>
            <p:nvPr/>
          </p:nvSpPr>
          <p:spPr>
            <a:xfrm>
              <a:off x="12848498" y="10122928"/>
              <a:ext cx="708593" cy="708593"/>
            </a:xfrm>
            <a:prstGeom prst="ellipse">
              <a:avLst/>
            </a:prstGeom>
            <a:solidFill>
              <a:srgbClr val="EFC6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!!Tip">
            <a:extLst>
              <a:ext uri="{FF2B5EF4-FFF2-40B4-BE49-F238E27FC236}">
                <a16:creationId xmlns:a16="http://schemas.microsoft.com/office/drawing/2014/main" id="{FDC996CF-87E9-803C-B321-1E8B557E7FD6}"/>
              </a:ext>
            </a:extLst>
          </p:cNvPr>
          <p:cNvSpPr/>
          <p:nvPr/>
        </p:nvSpPr>
        <p:spPr>
          <a:xfrm rot="10800000">
            <a:off x="11842115" y="12267069"/>
            <a:ext cx="699773" cy="33687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!!BG4">
            <a:extLst>
              <a:ext uri="{FF2B5EF4-FFF2-40B4-BE49-F238E27FC236}">
                <a16:creationId xmlns:a16="http://schemas.microsoft.com/office/drawing/2014/main" id="{D57F0556-EC62-D21C-14E9-FFB363CB9451}"/>
              </a:ext>
            </a:extLst>
          </p:cNvPr>
          <p:cNvSpPr/>
          <p:nvPr/>
        </p:nvSpPr>
        <p:spPr>
          <a:xfrm>
            <a:off x="3700202" y="7362132"/>
            <a:ext cx="6328701" cy="2631276"/>
          </a:xfrm>
          <a:prstGeom prst="rect">
            <a:avLst/>
          </a:prstGeom>
          <a:gradFill flip="none" rotWithShape="1">
            <a:gsLst>
              <a:gs pos="100000">
                <a:schemeClr val="accent2">
                  <a:alpha val="80000"/>
                </a:schemeClr>
              </a:gs>
              <a:gs pos="57000">
                <a:srgbClr val="5E56CC">
                  <a:alpha val="30000"/>
                </a:srgbClr>
              </a:gs>
              <a:gs pos="14000">
                <a:schemeClr val="accent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!!Circle_4a">
            <a:extLst>
              <a:ext uri="{FF2B5EF4-FFF2-40B4-BE49-F238E27FC236}">
                <a16:creationId xmlns:a16="http://schemas.microsoft.com/office/drawing/2014/main" id="{B55FC901-A1A3-A883-CC67-90521C66108C}"/>
              </a:ext>
            </a:extLst>
          </p:cNvPr>
          <p:cNvSpPr>
            <a:spLocks noChangeAspect="1"/>
          </p:cNvSpPr>
          <p:nvPr/>
        </p:nvSpPr>
        <p:spPr>
          <a:xfrm>
            <a:off x="8609445" y="7069370"/>
            <a:ext cx="3216802" cy="321680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!!Pillar3">
            <a:extLst>
              <a:ext uri="{FF2B5EF4-FFF2-40B4-BE49-F238E27FC236}">
                <a16:creationId xmlns:a16="http://schemas.microsoft.com/office/drawing/2014/main" id="{78866A43-7853-D8C5-A5CE-DF581D60F5FD}"/>
              </a:ext>
            </a:extLst>
          </p:cNvPr>
          <p:cNvSpPr/>
          <p:nvPr/>
        </p:nvSpPr>
        <p:spPr>
          <a:xfrm rot="5400000">
            <a:off x="8580350" y="8024215"/>
            <a:ext cx="6514704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!!Pillar2">
            <a:extLst>
              <a:ext uri="{FF2B5EF4-FFF2-40B4-BE49-F238E27FC236}">
                <a16:creationId xmlns:a16="http://schemas.microsoft.com/office/drawing/2014/main" id="{C313F2F5-0BEA-5518-8ECE-E939019B7C91}"/>
              </a:ext>
            </a:extLst>
          </p:cNvPr>
          <p:cNvSpPr/>
          <p:nvPr/>
        </p:nvSpPr>
        <p:spPr>
          <a:xfrm rot="16200000" flipH="1">
            <a:off x="9807695" y="8502648"/>
            <a:ext cx="5481638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!!Pillar1">
            <a:extLst>
              <a:ext uri="{FF2B5EF4-FFF2-40B4-BE49-F238E27FC236}">
                <a16:creationId xmlns:a16="http://schemas.microsoft.com/office/drawing/2014/main" id="{B07885CC-F982-608A-61FC-7682F25770AD}"/>
              </a:ext>
            </a:extLst>
          </p:cNvPr>
          <p:cNvSpPr/>
          <p:nvPr/>
        </p:nvSpPr>
        <p:spPr>
          <a:xfrm rot="16200000" flipH="1">
            <a:off x="12049298" y="10026477"/>
            <a:ext cx="2306996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!!Pillar4">
            <a:extLst>
              <a:ext uri="{FF2B5EF4-FFF2-40B4-BE49-F238E27FC236}">
                <a16:creationId xmlns:a16="http://schemas.microsoft.com/office/drawing/2014/main" id="{5C32DACF-8486-B607-13A1-9F3C6FF4CB8E}"/>
              </a:ext>
            </a:extLst>
          </p:cNvPr>
          <p:cNvSpPr/>
          <p:nvPr/>
        </p:nvSpPr>
        <p:spPr>
          <a:xfrm rot="5400000">
            <a:off x="9609894" y="9607552"/>
            <a:ext cx="3144845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!!SlideOcean">
            <a:extLst>
              <a:ext uri="{FF2B5EF4-FFF2-40B4-BE49-F238E27FC236}">
                <a16:creationId xmlns:a16="http://schemas.microsoft.com/office/drawing/2014/main" id="{F87918B7-E201-CACC-420E-32CB3FA85E96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3" name="!!Circle_4b">
            <a:extLst>
              <a:ext uri="{FF2B5EF4-FFF2-40B4-BE49-F238E27FC236}">
                <a16:creationId xmlns:a16="http://schemas.microsoft.com/office/drawing/2014/main" id="{DC6AD2A7-DA66-17B8-3CC6-53B1D01A89A9}"/>
              </a:ext>
            </a:extLst>
          </p:cNvPr>
          <p:cNvSpPr>
            <a:spLocks noChangeAspect="1"/>
          </p:cNvSpPr>
          <p:nvPr/>
        </p:nvSpPr>
        <p:spPr>
          <a:xfrm>
            <a:off x="8902207" y="7362132"/>
            <a:ext cx="2631276" cy="2631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!!Circle_4c">
            <a:extLst>
              <a:ext uri="{FF2B5EF4-FFF2-40B4-BE49-F238E27FC236}">
                <a16:creationId xmlns:a16="http://schemas.microsoft.com/office/drawing/2014/main" id="{4C2A73BA-3208-B517-36C1-AA5001B787E7}"/>
              </a:ext>
            </a:extLst>
          </p:cNvPr>
          <p:cNvSpPr>
            <a:spLocks noChangeAspect="1"/>
          </p:cNvSpPr>
          <p:nvPr/>
        </p:nvSpPr>
        <p:spPr>
          <a:xfrm>
            <a:off x="9231425" y="769135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4E48105-0723-BF04-BAA9-DB692F38C1CC}"/>
              </a:ext>
            </a:extLst>
          </p:cNvPr>
          <p:cNvSpPr txBox="1"/>
          <p:nvPr/>
        </p:nvSpPr>
        <p:spPr>
          <a:xfrm rot="10800000" flipV="1">
            <a:off x="3703334" y="844336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b="1" dirty="0">
                <a:solidFill>
                  <a:schemeClr val="bg2"/>
                </a:solidFill>
              </a:rPr>
              <a:t>Học </a:t>
            </a:r>
            <a:r>
              <a:rPr lang="en-US" sz="2400" b="1" dirty="0" err="1">
                <a:solidFill>
                  <a:schemeClr val="bg2"/>
                </a:solidFill>
              </a:rPr>
              <a:t>để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làm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Phát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triển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kỹ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năng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thực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hành</a:t>
            </a:r>
            <a:r>
              <a:rPr lang="en-US" sz="2400" dirty="0">
                <a:solidFill>
                  <a:schemeClr val="bg2"/>
                </a:solidFill>
              </a:rPr>
              <a:t>, </a:t>
            </a:r>
            <a:r>
              <a:rPr lang="en-US" sz="2400" dirty="0" err="1">
                <a:solidFill>
                  <a:schemeClr val="bg2"/>
                </a:solidFill>
              </a:rPr>
              <a:t>áp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dụng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trong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công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việc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và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sáng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tạo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453350D-D55E-0119-967E-B332D687F6FF}"/>
              </a:ext>
            </a:extLst>
          </p:cNvPr>
          <p:cNvSpPr txBox="1"/>
          <p:nvPr/>
        </p:nvSpPr>
        <p:spPr>
          <a:xfrm rot="10800000" flipV="1">
            <a:off x="3992964" y="7800609"/>
            <a:ext cx="3977927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DO</a:t>
            </a:r>
          </a:p>
        </p:txBody>
      </p:sp>
      <p:sp>
        <p:nvSpPr>
          <p:cNvPr id="87" name="!!Circle_1b">
            <a:extLst>
              <a:ext uri="{FF2B5EF4-FFF2-40B4-BE49-F238E27FC236}">
                <a16:creationId xmlns:a16="http://schemas.microsoft.com/office/drawing/2014/main" id="{B0D123D5-7F61-E528-A8AB-B172C500B9E7}"/>
              </a:ext>
            </a:extLst>
          </p:cNvPr>
          <p:cNvSpPr>
            <a:spLocks noChangeAspect="1"/>
          </p:cNvSpPr>
          <p:nvPr/>
        </p:nvSpPr>
        <p:spPr>
          <a:xfrm flipH="1">
            <a:off x="12853479" y="8215556"/>
            <a:ext cx="2631276" cy="26312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!!Circle_1c">
            <a:extLst>
              <a:ext uri="{FF2B5EF4-FFF2-40B4-BE49-F238E27FC236}">
                <a16:creationId xmlns:a16="http://schemas.microsoft.com/office/drawing/2014/main" id="{D4F7F1ED-DD3B-CB44-9D18-027CADA5C44F}"/>
              </a:ext>
            </a:extLst>
          </p:cNvPr>
          <p:cNvSpPr>
            <a:spLocks noChangeAspect="1"/>
          </p:cNvSpPr>
          <p:nvPr/>
        </p:nvSpPr>
        <p:spPr>
          <a:xfrm flipH="1">
            <a:off x="13182697" y="8544774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01B1225-859C-79E2-291F-7ED543A5B2D9}"/>
              </a:ext>
            </a:extLst>
          </p:cNvPr>
          <p:cNvSpPr txBox="1"/>
          <p:nvPr/>
        </p:nvSpPr>
        <p:spPr>
          <a:xfrm rot="10800000" flipH="1" flipV="1">
            <a:off x="16416071" y="9296784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b="1" dirty="0">
                <a:solidFill>
                  <a:schemeClr val="bg2"/>
                </a:solidFill>
              </a:rPr>
              <a:t>Học để hiểu:</a:t>
            </a:r>
            <a:r>
              <a:rPr lang="vi-VN" sz="2400" dirty="0">
                <a:solidFill>
                  <a:schemeClr val="bg2"/>
                </a:solidFill>
              </a:rPr>
              <a:t> Tiếp thu kiến thức nền tảng, nuôi dưỡng khả năng học suốt đời.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9370A7-6265-1F17-7F97-EF2932157138}"/>
              </a:ext>
            </a:extLst>
          </p:cNvPr>
          <p:cNvSpPr txBox="1"/>
          <p:nvPr/>
        </p:nvSpPr>
        <p:spPr>
          <a:xfrm rot="10800000" flipH="1" flipV="1">
            <a:off x="16416070" y="8654033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KNOW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0C526D8-CBF0-D866-1C52-45998540B543}"/>
              </a:ext>
            </a:extLst>
          </p:cNvPr>
          <p:cNvSpPr txBox="1"/>
          <p:nvPr/>
        </p:nvSpPr>
        <p:spPr>
          <a:xfrm rot="10800000" flipH="1" flipV="1">
            <a:off x="15754729" y="6124312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</a:rPr>
              <a:t>Học </a:t>
            </a:r>
            <a:r>
              <a:rPr lang="en-US" sz="2400" b="1" dirty="0" err="1">
                <a:solidFill>
                  <a:schemeClr val="bg2"/>
                </a:solidFill>
              </a:rPr>
              <a:t>để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tự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khẳng</a:t>
            </a:r>
            <a:r>
              <a:rPr lang="en-US" sz="2400" b="1" dirty="0">
                <a:solidFill>
                  <a:schemeClr val="bg2"/>
                </a:solidFill>
              </a:rPr>
              <a:t> </a:t>
            </a:r>
            <a:r>
              <a:rPr lang="en-US" sz="2400" b="1" dirty="0" err="1">
                <a:solidFill>
                  <a:schemeClr val="bg2"/>
                </a:solidFill>
              </a:rPr>
              <a:t>định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Xây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dựng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nhân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cách</a:t>
            </a:r>
            <a:r>
              <a:rPr lang="en-US" sz="2400" dirty="0">
                <a:solidFill>
                  <a:schemeClr val="bg2"/>
                </a:solidFill>
              </a:rPr>
              <a:t>, </a:t>
            </a:r>
            <a:r>
              <a:rPr lang="en-US" sz="2400" dirty="0" err="1">
                <a:solidFill>
                  <a:schemeClr val="bg2"/>
                </a:solidFill>
              </a:rPr>
              <a:t>giá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trị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sống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và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bản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sắc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cá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nhân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61D2C61-989E-5047-A07E-BDF86837ADA1}"/>
              </a:ext>
            </a:extLst>
          </p:cNvPr>
          <p:cNvSpPr txBox="1"/>
          <p:nvPr/>
        </p:nvSpPr>
        <p:spPr>
          <a:xfrm rot="10800000" flipH="1" flipV="1">
            <a:off x="15754728" y="5481561"/>
            <a:ext cx="428113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BE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93" name="!!Circle_2b">
            <a:extLst>
              <a:ext uri="{FF2B5EF4-FFF2-40B4-BE49-F238E27FC236}">
                <a16:creationId xmlns:a16="http://schemas.microsoft.com/office/drawing/2014/main" id="{61CF0684-A1AA-2720-510A-8E225E1DFAD9}"/>
              </a:ext>
            </a:extLst>
          </p:cNvPr>
          <p:cNvSpPr>
            <a:spLocks noChangeAspect="1"/>
          </p:cNvSpPr>
          <p:nvPr/>
        </p:nvSpPr>
        <p:spPr>
          <a:xfrm flipH="1">
            <a:off x="12192137" y="5043084"/>
            <a:ext cx="2631276" cy="26312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!!Circle_2c">
            <a:extLst>
              <a:ext uri="{FF2B5EF4-FFF2-40B4-BE49-F238E27FC236}">
                <a16:creationId xmlns:a16="http://schemas.microsoft.com/office/drawing/2014/main" id="{969F890F-FC96-1589-6FD7-8757838F2D03}"/>
              </a:ext>
            </a:extLst>
          </p:cNvPr>
          <p:cNvSpPr>
            <a:spLocks noChangeAspect="1"/>
          </p:cNvSpPr>
          <p:nvPr/>
        </p:nvSpPr>
        <p:spPr>
          <a:xfrm flipH="1">
            <a:off x="12521355" y="5372302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!!Circle_3b">
            <a:extLst>
              <a:ext uri="{FF2B5EF4-FFF2-40B4-BE49-F238E27FC236}">
                <a16:creationId xmlns:a16="http://schemas.microsoft.com/office/drawing/2014/main" id="{A3AA8C1C-386E-285E-5045-BD81B09D239B}"/>
              </a:ext>
            </a:extLst>
          </p:cNvPr>
          <p:cNvSpPr>
            <a:spLocks noChangeAspect="1"/>
          </p:cNvSpPr>
          <p:nvPr/>
        </p:nvSpPr>
        <p:spPr>
          <a:xfrm>
            <a:off x="9547011" y="4204692"/>
            <a:ext cx="2631276" cy="2631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Circle_3c">
            <a:extLst>
              <a:ext uri="{FF2B5EF4-FFF2-40B4-BE49-F238E27FC236}">
                <a16:creationId xmlns:a16="http://schemas.microsoft.com/office/drawing/2014/main" id="{1D5D8EA3-C05B-D611-B4F6-BDDB2954303E}"/>
              </a:ext>
            </a:extLst>
          </p:cNvPr>
          <p:cNvSpPr>
            <a:spLocks noChangeAspect="1"/>
          </p:cNvSpPr>
          <p:nvPr/>
        </p:nvSpPr>
        <p:spPr>
          <a:xfrm>
            <a:off x="9876229" y="4533910"/>
            <a:ext cx="1972840" cy="19728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4BBA0E8-E43A-DF11-C436-8CC3DF69097C}"/>
              </a:ext>
            </a:extLst>
          </p:cNvPr>
          <p:cNvSpPr txBox="1"/>
          <p:nvPr/>
        </p:nvSpPr>
        <p:spPr>
          <a:xfrm rot="10800000" flipV="1">
            <a:off x="4348138" y="5285920"/>
            <a:ext cx="4267557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b="1" dirty="0">
                <a:solidFill>
                  <a:schemeClr val="bg2"/>
                </a:solidFill>
              </a:rPr>
              <a:t>Học để chung sống:</a:t>
            </a:r>
            <a:r>
              <a:rPr lang="vi-VN" sz="2400" dirty="0">
                <a:solidFill>
                  <a:schemeClr val="bg2"/>
                </a:solidFill>
              </a:rPr>
              <a:t> Nuôi dưỡng tinh thần hợp tác, thấu hiểu và hòa bình xã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hội</a:t>
            </a:r>
            <a:r>
              <a:rPr lang="en-US" sz="2400" dirty="0">
                <a:solidFill>
                  <a:schemeClr val="bg2"/>
                </a:solidFill>
              </a:rPr>
              <a:t>.</a:t>
            </a:r>
            <a:endParaRPr lang="vi-VN" sz="2400" dirty="0">
              <a:solidFill>
                <a:schemeClr val="bg2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4F90E05-0F99-4181-CDBF-E4A71725372F}"/>
              </a:ext>
            </a:extLst>
          </p:cNvPr>
          <p:cNvSpPr txBox="1"/>
          <p:nvPr/>
        </p:nvSpPr>
        <p:spPr>
          <a:xfrm rot="10800000" flipV="1">
            <a:off x="3050871" y="4643169"/>
            <a:ext cx="556482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bg2"/>
                </a:solidFill>
                <a:latin typeface="Gobold" panose="02000500000000000000" pitchFamily="2" charset="0"/>
              </a:rPr>
              <a:t>LEARNING TO LIVE TOGETHER</a:t>
            </a:r>
          </a:p>
        </p:txBody>
      </p:sp>
      <p:sp>
        <p:nvSpPr>
          <p:cNvPr id="99" name="!!SubTitle">
            <a:extLst>
              <a:ext uri="{FF2B5EF4-FFF2-40B4-BE49-F238E27FC236}">
                <a16:creationId xmlns:a16="http://schemas.microsoft.com/office/drawing/2014/main" id="{90413547-2DB0-1838-E6D7-4D378EC3830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Icon1">
            <a:extLst>
              <a:ext uri="{FF2B5EF4-FFF2-40B4-BE49-F238E27FC236}">
                <a16:creationId xmlns:a16="http://schemas.microsoft.com/office/drawing/2014/main" id="{5FAEE393-7DB7-9695-C900-1D4016CF8A12}"/>
              </a:ext>
            </a:extLst>
          </p:cNvPr>
          <p:cNvSpPr/>
          <p:nvPr/>
        </p:nvSpPr>
        <p:spPr>
          <a:xfrm>
            <a:off x="13757744" y="910458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!!Icon2">
            <a:extLst>
              <a:ext uri="{FF2B5EF4-FFF2-40B4-BE49-F238E27FC236}">
                <a16:creationId xmlns:a16="http://schemas.microsoft.com/office/drawing/2014/main" id="{6F21BA7A-EF16-A275-B8FE-CFF0938A8DAA}"/>
              </a:ext>
            </a:extLst>
          </p:cNvPr>
          <p:cNvSpPr>
            <a:spLocks noEditPoints="1"/>
          </p:cNvSpPr>
          <p:nvPr/>
        </p:nvSpPr>
        <p:spPr bwMode="auto">
          <a:xfrm>
            <a:off x="9862338" y="830163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!!Icon3">
            <a:extLst>
              <a:ext uri="{FF2B5EF4-FFF2-40B4-BE49-F238E27FC236}">
                <a16:creationId xmlns:a16="http://schemas.microsoft.com/office/drawing/2014/main" id="{FA478F59-1DC9-8BA2-BA7E-888D1A45F499}"/>
              </a:ext>
            </a:extLst>
          </p:cNvPr>
          <p:cNvSpPr>
            <a:spLocks noEditPoints="1"/>
          </p:cNvSpPr>
          <p:nvPr/>
        </p:nvSpPr>
        <p:spPr bwMode="auto">
          <a:xfrm>
            <a:off x="13201467" y="5941318"/>
            <a:ext cx="612616" cy="834809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!!Icon4">
            <a:extLst>
              <a:ext uri="{FF2B5EF4-FFF2-40B4-BE49-F238E27FC236}">
                <a16:creationId xmlns:a16="http://schemas.microsoft.com/office/drawing/2014/main" id="{65D61AC0-38F4-3493-BAB7-6537D862382F}"/>
              </a:ext>
            </a:extLst>
          </p:cNvPr>
          <p:cNvSpPr/>
          <p:nvPr/>
        </p:nvSpPr>
        <p:spPr>
          <a:xfrm>
            <a:off x="10329388" y="520037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!!MainTitle2">
            <a:extLst>
              <a:ext uri="{FF2B5EF4-FFF2-40B4-BE49-F238E27FC236}">
                <a16:creationId xmlns:a16="http://schemas.microsoft.com/office/drawing/2014/main" id="{0CB8EDF0-E0E9-C25F-7C5F-44A537DDBA06}"/>
              </a:ext>
            </a:extLst>
          </p:cNvPr>
          <p:cNvSpPr txBox="1"/>
          <p:nvPr/>
        </p:nvSpPr>
        <p:spPr>
          <a:xfrm>
            <a:off x="12260706" y="1182613"/>
            <a:ext cx="6571030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5" name="!!MainTitle1">
            <a:extLst>
              <a:ext uri="{FF2B5EF4-FFF2-40B4-BE49-F238E27FC236}">
                <a16:creationId xmlns:a16="http://schemas.microsoft.com/office/drawing/2014/main" id="{6031E2D6-6CB2-FA1D-650A-75D566868400}"/>
              </a:ext>
            </a:extLst>
          </p:cNvPr>
          <p:cNvSpPr txBox="1"/>
          <p:nvPr/>
        </p:nvSpPr>
        <p:spPr>
          <a:xfrm>
            <a:off x="5552264" y="1182613"/>
            <a:ext cx="6691255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67753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4" grpId="0" animBg="1"/>
      <p:bldP spid="66" grpId="0" animBg="1"/>
      <p:bldP spid="68" grpId="0" animBg="1"/>
      <p:bldP spid="75" grpId="0" animBg="1"/>
      <p:bldP spid="76" grpId="0" animBg="1"/>
      <p:bldP spid="85" grpId="0"/>
      <p:bldP spid="86" grpId="0"/>
      <p:bldP spid="89" grpId="0"/>
      <p:bldP spid="90" grpId="0"/>
      <p:bldP spid="91" grpId="0"/>
      <p:bldP spid="92" grpId="0"/>
      <p:bldP spid="97" grpId="0"/>
      <p:bldP spid="98" grpId="0"/>
      <p:bldP spid="100" grpId="0" animBg="1"/>
      <p:bldP spid="101" grpId="0" animBg="1"/>
      <p:bldP spid="102" grpId="0" animBg="1"/>
      <p:bldP spid="1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Pillar3">
            <a:extLst>
              <a:ext uri="{FF2B5EF4-FFF2-40B4-BE49-F238E27FC236}">
                <a16:creationId xmlns:a16="http://schemas.microsoft.com/office/drawing/2014/main" id="{5C954614-600C-690D-D2FB-14089219A14B}"/>
              </a:ext>
            </a:extLst>
          </p:cNvPr>
          <p:cNvSpPr/>
          <p:nvPr/>
        </p:nvSpPr>
        <p:spPr>
          <a:xfrm rot="5400000">
            <a:off x="9482278" y="6503702"/>
            <a:ext cx="4211436" cy="7085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Pillar2">
            <a:extLst>
              <a:ext uri="{FF2B5EF4-FFF2-40B4-BE49-F238E27FC236}">
                <a16:creationId xmlns:a16="http://schemas.microsoft.com/office/drawing/2014/main" id="{7C009C6F-B00A-487B-FC29-8539EE21AB0C}"/>
              </a:ext>
            </a:extLst>
          </p:cNvPr>
          <p:cNvSpPr/>
          <p:nvPr/>
        </p:nvSpPr>
        <p:spPr>
          <a:xfrm rot="16200000" flipH="1">
            <a:off x="10885666" y="6503702"/>
            <a:ext cx="3543610" cy="7085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Pillar1">
            <a:extLst>
              <a:ext uri="{FF2B5EF4-FFF2-40B4-BE49-F238E27FC236}">
                <a16:creationId xmlns:a16="http://schemas.microsoft.com/office/drawing/2014/main" id="{ABE020F9-2C63-2D41-00D4-C949EFFC6852}"/>
              </a:ext>
            </a:extLst>
          </p:cNvPr>
          <p:cNvSpPr/>
          <p:nvPr/>
        </p:nvSpPr>
        <p:spPr>
          <a:xfrm rot="16200000" flipH="1">
            <a:off x="12899836" y="6503702"/>
            <a:ext cx="1491360" cy="7085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Pillar4">
            <a:extLst>
              <a:ext uri="{FF2B5EF4-FFF2-40B4-BE49-F238E27FC236}">
                <a16:creationId xmlns:a16="http://schemas.microsoft.com/office/drawing/2014/main" id="{884BAC7B-E5E2-0A8C-BAB3-14B9677E216E}"/>
              </a:ext>
            </a:extLst>
          </p:cNvPr>
          <p:cNvSpPr/>
          <p:nvPr/>
        </p:nvSpPr>
        <p:spPr>
          <a:xfrm rot="5400000">
            <a:off x="9568064" y="6503702"/>
            <a:ext cx="2032988" cy="70859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SlideOcean">
            <a:extLst>
              <a:ext uri="{FF2B5EF4-FFF2-40B4-BE49-F238E27FC236}">
                <a16:creationId xmlns:a16="http://schemas.microsoft.com/office/drawing/2014/main" id="{75246B41-CAF1-5AD0-5C2E-240DA7EFC72B}"/>
              </a:ext>
            </a:extLst>
          </p:cNvPr>
          <p:cNvSpPr txBox="1"/>
          <p:nvPr/>
        </p:nvSpPr>
        <p:spPr>
          <a:xfrm rot="5400000">
            <a:off x="11612955" y="665794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9" name="!!Circle_4a">
            <a:extLst>
              <a:ext uri="{FF2B5EF4-FFF2-40B4-BE49-F238E27FC236}">
                <a16:creationId xmlns:a16="http://schemas.microsoft.com/office/drawing/2014/main" id="{F27C7D1D-7F54-94FE-077F-89F300B0C0A9}"/>
              </a:ext>
            </a:extLst>
          </p:cNvPr>
          <p:cNvSpPr>
            <a:spLocks noChangeAspect="1"/>
          </p:cNvSpPr>
          <p:nvPr/>
        </p:nvSpPr>
        <p:spPr>
          <a:xfrm>
            <a:off x="14681336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4b">
            <a:extLst>
              <a:ext uri="{FF2B5EF4-FFF2-40B4-BE49-F238E27FC236}">
                <a16:creationId xmlns:a16="http://schemas.microsoft.com/office/drawing/2014/main" id="{6B8A2878-90E4-0012-9333-3BE0FADC5C79}"/>
              </a:ext>
            </a:extLst>
          </p:cNvPr>
          <p:cNvSpPr>
            <a:spLocks noChangeAspect="1"/>
          </p:cNvSpPr>
          <p:nvPr/>
        </p:nvSpPr>
        <p:spPr>
          <a:xfrm>
            <a:off x="14826146" y="6479996"/>
            <a:ext cx="756008" cy="7560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Circle_4c">
            <a:extLst>
              <a:ext uri="{FF2B5EF4-FFF2-40B4-BE49-F238E27FC236}">
                <a16:creationId xmlns:a16="http://schemas.microsoft.com/office/drawing/2014/main" id="{E79D2D5A-B44A-9344-64FE-62755DCE6B7B}"/>
              </a:ext>
            </a:extLst>
          </p:cNvPr>
          <p:cNvSpPr>
            <a:spLocks noChangeAspect="1"/>
          </p:cNvSpPr>
          <p:nvPr/>
        </p:nvSpPr>
        <p:spPr>
          <a:xfrm>
            <a:off x="14971060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Circle_1a">
            <a:extLst>
              <a:ext uri="{FF2B5EF4-FFF2-40B4-BE49-F238E27FC236}">
                <a16:creationId xmlns:a16="http://schemas.microsoft.com/office/drawing/2014/main" id="{508EA265-3CDD-3551-C6A5-05402E1E282A}"/>
              </a:ext>
            </a:extLst>
          </p:cNvPr>
          <p:cNvSpPr>
            <a:spLocks noChangeAspect="1"/>
          </p:cNvSpPr>
          <p:nvPr/>
        </p:nvSpPr>
        <p:spPr>
          <a:xfrm flipH="1">
            <a:off x="19862791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Circle_1b">
            <a:extLst>
              <a:ext uri="{FF2B5EF4-FFF2-40B4-BE49-F238E27FC236}">
                <a16:creationId xmlns:a16="http://schemas.microsoft.com/office/drawing/2014/main" id="{13E69B3C-E048-F2C5-6E7F-267680C01AB3}"/>
              </a:ext>
            </a:extLst>
          </p:cNvPr>
          <p:cNvSpPr>
            <a:spLocks noChangeAspect="1"/>
          </p:cNvSpPr>
          <p:nvPr/>
        </p:nvSpPr>
        <p:spPr>
          <a:xfrm flipH="1">
            <a:off x="20007602" y="6479996"/>
            <a:ext cx="756008" cy="7560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Circle_1c">
            <a:extLst>
              <a:ext uri="{FF2B5EF4-FFF2-40B4-BE49-F238E27FC236}">
                <a16:creationId xmlns:a16="http://schemas.microsoft.com/office/drawing/2014/main" id="{9BD45BDE-D5D0-4765-04B5-36EC32BA9DA0}"/>
              </a:ext>
            </a:extLst>
          </p:cNvPr>
          <p:cNvSpPr>
            <a:spLocks noChangeAspect="1"/>
          </p:cNvSpPr>
          <p:nvPr/>
        </p:nvSpPr>
        <p:spPr>
          <a:xfrm flipH="1">
            <a:off x="20152516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Circle_2a">
            <a:extLst>
              <a:ext uri="{FF2B5EF4-FFF2-40B4-BE49-F238E27FC236}">
                <a16:creationId xmlns:a16="http://schemas.microsoft.com/office/drawing/2014/main" id="{61D05619-A6A8-9971-FA80-6557E6EB1774}"/>
              </a:ext>
            </a:extLst>
          </p:cNvPr>
          <p:cNvSpPr>
            <a:spLocks noChangeAspect="1"/>
          </p:cNvSpPr>
          <p:nvPr/>
        </p:nvSpPr>
        <p:spPr>
          <a:xfrm flipH="1">
            <a:off x="18135640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Circle_2b">
            <a:extLst>
              <a:ext uri="{FF2B5EF4-FFF2-40B4-BE49-F238E27FC236}">
                <a16:creationId xmlns:a16="http://schemas.microsoft.com/office/drawing/2014/main" id="{9A28E062-7BE6-3058-BB6E-884B6CEF58D9}"/>
              </a:ext>
            </a:extLst>
          </p:cNvPr>
          <p:cNvSpPr>
            <a:spLocks noChangeAspect="1"/>
          </p:cNvSpPr>
          <p:nvPr/>
        </p:nvSpPr>
        <p:spPr>
          <a:xfrm flipH="1">
            <a:off x="18280451" y="6479996"/>
            <a:ext cx="756008" cy="7560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Circle_2c">
            <a:extLst>
              <a:ext uri="{FF2B5EF4-FFF2-40B4-BE49-F238E27FC236}">
                <a16:creationId xmlns:a16="http://schemas.microsoft.com/office/drawing/2014/main" id="{E6F902C3-3436-54F4-735C-6D59BC5454B6}"/>
              </a:ext>
            </a:extLst>
          </p:cNvPr>
          <p:cNvSpPr>
            <a:spLocks noChangeAspect="1"/>
          </p:cNvSpPr>
          <p:nvPr/>
        </p:nvSpPr>
        <p:spPr>
          <a:xfrm flipH="1">
            <a:off x="18425365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Circle_3a">
            <a:extLst>
              <a:ext uri="{FF2B5EF4-FFF2-40B4-BE49-F238E27FC236}">
                <a16:creationId xmlns:a16="http://schemas.microsoft.com/office/drawing/2014/main" id="{37F1F252-A76B-14D3-43F0-22158A69295E}"/>
              </a:ext>
            </a:extLst>
          </p:cNvPr>
          <p:cNvSpPr>
            <a:spLocks noChangeAspect="1"/>
          </p:cNvSpPr>
          <p:nvPr/>
        </p:nvSpPr>
        <p:spPr>
          <a:xfrm>
            <a:off x="16408488" y="6335186"/>
            <a:ext cx="1045629" cy="104562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Circle_3b">
            <a:extLst>
              <a:ext uri="{FF2B5EF4-FFF2-40B4-BE49-F238E27FC236}">
                <a16:creationId xmlns:a16="http://schemas.microsoft.com/office/drawing/2014/main" id="{A209C50F-D6B4-D270-7CBF-6AF35123EC80}"/>
              </a:ext>
            </a:extLst>
          </p:cNvPr>
          <p:cNvSpPr>
            <a:spLocks noChangeAspect="1"/>
          </p:cNvSpPr>
          <p:nvPr/>
        </p:nvSpPr>
        <p:spPr>
          <a:xfrm>
            <a:off x="16553298" y="6479996"/>
            <a:ext cx="756008" cy="7560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Circle_3c">
            <a:extLst>
              <a:ext uri="{FF2B5EF4-FFF2-40B4-BE49-F238E27FC236}">
                <a16:creationId xmlns:a16="http://schemas.microsoft.com/office/drawing/2014/main" id="{1BDA8765-41F4-B1B2-A2D7-F51203906E6E}"/>
              </a:ext>
            </a:extLst>
          </p:cNvPr>
          <p:cNvSpPr>
            <a:spLocks noChangeAspect="1"/>
          </p:cNvSpPr>
          <p:nvPr/>
        </p:nvSpPr>
        <p:spPr>
          <a:xfrm>
            <a:off x="16698212" y="6624910"/>
            <a:ext cx="466180" cy="466180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B7F1252C-E9AC-40EC-13C6-5B4FCFA9D5C3}"/>
              </a:ext>
            </a:extLst>
          </p:cNvPr>
          <p:cNvSpPr txBox="1"/>
          <p:nvPr/>
        </p:nvSpPr>
        <p:spPr>
          <a:xfrm>
            <a:off x="15884031" y="5882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" name="!!MainTitle2">
            <a:extLst>
              <a:ext uri="{FF2B5EF4-FFF2-40B4-BE49-F238E27FC236}">
                <a16:creationId xmlns:a16="http://schemas.microsoft.com/office/drawing/2014/main" id="{E13C8ABC-393A-8362-B151-97C2817D7901}"/>
              </a:ext>
            </a:extLst>
          </p:cNvPr>
          <p:cNvSpPr txBox="1"/>
          <p:nvPr/>
        </p:nvSpPr>
        <p:spPr>
          <a:xfrm>
            <a:off x="3578172" y="6725728"/>
            <a:ext cx="573105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LEARNING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03173374-E7C1-F060-27E5-0AD721244671}"/>
              </a:ext>
            </a:extLst>
          </p:cNvPr>
          <p:cNvSpPr txBox="1"/>
          <p:nvPr/>
        </p:nvSpPr>
        <p:spPr>
          <a:xfrm>
            <a:off x="3475580" y="5882276"/>
            <a:ext cx="583364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PRINCIPLES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39542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9392</TotalTime>
  <Words>928</Words>
  <Application>Microsoft Office PowerPoint</Application>
  <PresentationFormat>Custom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16</vt:i4>
      </vt:variant>
    </vt:vector>
  </HeadingPairs>
  <TitlesOfParts>
    <vt:vector size="41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63 - Principles of Learning</dc:title>
  <dc:creator>Slide Ocean</dc:creator>
  <cp:lastModifiedBy>SO</cp:lastModifiedBy>
  <cp:revision>1938</cp:revision>
  <dcterms:created xsi:type="dcterms:W3CDTF">2024-04-24T08:43:56Z</dcterms:created>
  <dcterms:modified xsi:type="dcterms:W3CDTF">2025-09-27T14:09:02Z</dcterms:modified>
</cp:coreProperties>
</file>