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5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6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7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8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9.xml" ContentType="application/vnd.openxmlformats-officedocument.theme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10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theme/theme11.xml" ContentType="application/vnd.openxmlformats-officedocument.theme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12.xml" ContentType="application/vnd.openxmlformats-officedocument.theme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theme/theme13.xml" ContentType="application/vnd.openxmlformats-officedocument.theme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theme/theme14.xml" ContentType="application/vnd.openxmlformats-officedocument.theme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5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6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theme/theme17.xml" ContentType="application/vnd.openxmlformats-officedocument.theme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theme/theme18.xml" ContentType="application/vnd.openxmlformats-officedocument.theme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theme/theme19.xml" ContentType="application/vnd.openxmlformats-officedocument.theme+xml"/>
  <Override PartName="/ppt/theme/theme20.xml" ContentType="application/vnd.openxmlformats-officedocument.theme+xml"/>
  <Override PartName="/ppt/theme/theme21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  <p:sldMasterId id="2147483733" r:id="rId6"/>
    <p:sldMasterId id="2147483745" r:id="rId7"/>
    <p:sldMasterId id="2147483768" r:id="rId8"/>
    <p:sldMasterId id="2147483780" r:id="rId9"/>
    <p:sldMasterId id="2147483790" r:id="rId10"/>
    <p:sldMasterId id="2147483800" r:id="rId11"/>
    <p:sldMasterId id="2147483812" r:id="rId12"/>
    <p:sldMasterId id="2147483822" r:id="rId13"/>
    <p:sldMasterId id="2147483832" r:id="rId14"/>
    <p:sldMasterId id="2147483843" r:id="rId15"/>
    <p:sldMasterId id="2147483853" r:id="rId16"/>
    <p:sldMasterId id="2147483865" r:id="rId17"/>
    <p:sldMasterId id="2147483875" r:id="rId18"/>
    <p:sldMasterId id="2147483885" r:id="rId19"/>
  </p:sldMasterIdLst>
  <p:notesMasterIdLst>
    <p:notesMasterId r:id="rId34"/>
  </p:notesMasterIdLst>
  <p:handoutMasterIdLst>
    <p:handoutMasterId r:id="rId35"/>
  </p:handoutMasterIdLst>
  <p:sldIdLst>
    <p:sldId id="2147378193" r:id="rId20"/>
    <p:sldId id="2147378195" r:id="rId21"/>
    <p:sldId id="2147378189" r:id="rId22"/>
    <p:sldId id="2147378190" r:id="rId23"/>
    <p:sldId id="2147378185" r:id="rId24"/>
    <p:sldId id="2147378169" r:id="rId25"/>
    <p:sldId id="2147378188" r:id="rId26"/>
    <p:sldId id="2147378186" r:id="rId27"/>
    <p:sldId id="2147378159" r:id="rId28"/>
    <p:sldId id="2147378183" r:id="rId29"/>
    <p:sldId id="2147378164" r:id="rId30"/>
    <p:sldId id="2147378184" r:id="rId31"/>
    <p:sldId id="2147378147" r:id="rId32"/>
    <p:sldId id="2147378182" r:id="rId33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A152FD"/>
    <a:srgbClr val="FFFFFF"/>
    <a:srgbClr val="0B0A0E"/>
    <a:srgbClr val="003366"/>
    <a:srgbClr val="445774"/>
    <a:srgbClr val="334257"/>
    <a:srgbClr val="BC8F00"/>
    <a:srgbClr val="ABBDC1"/>
    <a:srgbClr val="E3DF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615" autoAdjust="0"/>
    <p:restoredTop sz="96247" autoAdjust="0"/>
  </p:normalViewPr>
  <p:slideViewPr>
    <p:cSldViewPr snapToGrid="0">
      <p:cViewPr>
        <p:scale>
          <a:sx n="25" d="100"/>
          <a:sy n="25" d="100"/>
        </p:scale>
        <p:origin x="2352" y="1320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7.xml"/><Relationship Id="rId39" Type="http://schemas.openxmlformats.org/officeDocument/2006/relationships/tableStyles" Target="tableStyles.xml"/><Relationship Id="rId21" Type="http://schemas.openxmlformats.org/officeDocument/2006/relationships/slide" Target="slides/slide2.xml"/><Relationship Id="rId34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6.xml"/><Relationship Id="rId33" Type="http://schemas.openxmlformats.org/officeDocument/2006/relationships/slide" Target="slides/slide14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1.xml"/><Relationship Id="rId29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5.xml"/><Relationship Id="rId32" Type="http://schemas.openxmlformats.org/officeDocument/2006/relationships/slide" Target="slides/slide13.xml"/><Relationship Id="rId37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4.xml"/><Relationship Id="rId28" Type="http://schemas.openxmlformats.org/officeDocument/2006/relationships/slide" Target="slides/slide9.xml"/><Relationship Id="rId36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12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3.xml"/><Relationship Id="rId27" Type="http://schemas.openxmlformats.org/officeDocument/2006/relationships/slide" Target="slides/slide8.xml"/><Relationship Id="rId30" Type="http://schemas.openxmlformats.org/officeDocument/2006/relationships/slide" Target="slides/slide11.xml"/><Relationship Id="rId35" Type="http://schemas.openxmlformats.org/officeDocument/2006/relationships/handoutMaster" Target="handoutMasters/handoutMaster1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829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20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48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050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5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467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714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889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6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87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8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55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41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640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522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23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16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930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9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195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596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76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295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665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57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09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83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04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90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70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724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872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054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919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818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9/27/2025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428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69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541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635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218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7220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55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957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012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862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938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02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24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36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19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274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434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885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39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53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751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6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766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827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86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0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4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96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737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427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04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42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951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14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32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945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3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57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0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88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26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14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185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10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80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401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67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8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14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34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7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05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54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49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019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1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933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48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20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43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8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04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5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37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47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020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519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45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7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20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195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954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1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378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004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75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24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102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5.xml"/><Relationship Id="rId3" Type="http://schemas.openxmlformats.org/officeDocument/2006/relationships/slideLayout" Target="../slideLayouts/slideLayout90.xml"/><Relationship Id="rId7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9.xml"/><Relationship Id="rId1" Type="http://schemas.openxmlformats.org/officeDocument/2006/relationships/slideLayout" Target="../slideLayouts/slideLayout88.xml"/><Relationship Id="rId6" Type="http://schemas.openxmlformats.org/officeDocument/2006/relationships/slideLayout" Target="../slideLayouts/slideLayout93.xml"/><Relationship Id="rId5" Type="http://schemas.openxmlformats.org/officeDocument/2006/relationships/slideLayout" Target="../slideLayouts/slideLayout92.xml"/><Relationship Id="rId10" Type="http://schemas.openxmlformats.org/officeDocument/2006/relationships/theme" Target="../theme/theme10.xml"/><Relationship Id="rId4" Type="http://schemas.openxmlformats.org/officeDocument/2006/relationships/slideLayout" Target="../slideLayouts/slideLayout91.xml"/><Relationship Id="rId9" Type="http://schemas.openxmlformats.org/officeDocument/2006/relationships/slideLayout" Target="../slideLayouts/slideLayout96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5.xml"/><Relationship Id="rId3" Type="http://schemas.openxmlformats.org/officeDocument/2006/relationships/slideLayout" Target="../slideLayouts/slideLayout110.xml"/><Relationship Id="rId7" Type="http://schemas.openxmlformats.org/officeDocument/2006/relationships/slideLayout" Target="../slideLayouts/slideLayout114.xml"/><Relationship Id="rId2" Type="http://schemas.openxmlformats.org/officeDocument/2006/relationships/slideLayout" Target="../slideLayouts/slideLayout109.xml"/><Relationship Id="rId1" Type="http://schemas.openxmlformats.org/officeDocument/2006/relationships/slideLayout" Target="../slideLayouts/slideLayout108.xml"/><Relationship Id="rId6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12.xml"/><Relationship Id="rId10" Type="http://schemas.openxmlformats.org/officeDocument/2006/relationships/theme" Target="../theme/theme12.xml"/><Relationship Id="rId4" Type="http://schemas.openxmlformats.org/officeDocument/2006/relationships/slideLayout" Target="../slideLayouts/slideLayout111.xml"/><Relationship Id="rId9" Type="http://schemas.openxmlformats.org/officeDocument/2006/relationships/slideLayout" Target="../slideLayouts/slideLayout116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4.xml"/><Relationship Id="rId3" Type="http://schemas.openxmlformats.org/officeDocument/2006/relationships/slideLayout" Target="../slideLayouts/slideLayout119.xml"/><Relationship Id="rId7" Type="http://schemas.openxmlformats.org/officeDocument/2006/relationships/slideLayout" Target="../slideLayouts/slideLayout123.xml"/><Relationship Id="rId2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22.xml"/><Relationship Id="rId5" Type="http://schemas.openxmlformats.org/officeDocument/2006/relationships/slideLayout" Target="../slideLayouts/slideLayout121.xml"/><Relationship Id="rId10" Type="http://schemas.openxmlformats.org/officeDocument/2006/relationships/theme" Target="../theme/theme13.xml"/><Relationship Id="rId4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25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3.xml"/><Relationship Id="rId3" Type="http://schemas.openxmlformats.org/officeDocument/2006/relationships/slideLayout" Target="../slideLayouts/slideLayout128.xml"/><Relationship Id="rId7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7.xml"/><Relationship Id="rId1" Type="http://schemas.openxmlformats.org/officeDocument/2006/relationships/slideLayout" Target="../slideLayouts/slideLayout126.xml"/><Relationship Id="rId6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30.xml"/><Relationship Id="rId10" Type="http://schemas.openxmlformats.org/officeDocument/2006/relationships/theme" Target="../theme/theme14.xml"/><Relationship Id="rId4" Type="http://schemas.openxmlformats.org/officeDocument/2006/relationships/slideLayout" Target="../slideLayouts/slideLayout129.xml"/><Relationship Id="rId9" Type="http://schemas.openxmlformats.org/officeDocument/2006/relationships/slideLayout" Target="../slideLayouts/slideLayout134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2.xml"/><Relationship Id="rId3" Type="http://schemas.openxmlformats.org/officeDocument/2006/relationships/slideLayout" Target="../slideLayouts/slideLayout137.xml"/><Relationship Id="rId7" Type="http://schemas.openxmlformats.org/officeDocument/2006/relationships/slideLayout" Target="../slideLayouts/slideLayout141.xml"/><Relationship Id="rId2" Type="http://schemas.openxmlformats.org/officeDocument/2006/relationships/slideLayout" Target="../slideLayouts/slideLayout136.xml"/><Relationship Id="rId1" Type="http://schemas.openxmlformats.org/officeDocument/2006/relationships/slideLayout" Target="../slideLayouts/slideLayout135.xml"/><Relationship Id="rId6" Type="http://schemas.openxmlformats.org/officeDocument/2006/relationships/slideLayout" Target="../slideLayouts/slideLayout140.xml"/><Relationship Id="rId5" Type="http://schemas.openxmlformats.org/officeDocument/2006/relationships/slideLayout" Target="../slideLayouts/slideLayout139.xml"/><Relationship Id="rId10" Type="http://schemas.openxmlformats.org/officeDocument/2006/relationships/theme" Target="../theme/theme15.xml"/><Relationship Id="rId4" Type="http://schemas.openxmlformats.org/officeDocument/2006/relationships/slideLayout" Target="../slideLayouts/slideLayout138.xml"/><Relationship Id="rId9" Type="http://schemas.openxmlformats.org/officeDocument/2006/relationships/slideLayout" Target="../slideLayouts/slideLayout14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5" Type="http://schemas.openxmlformats.org/officeDocument/2006/relationships/slideLayout" Target="../slideLayouts/slideLayout159.xml"/><Relationship Id="rId10" Type="http://schemas.openxmlformats.org/officeDocument/2006/relationships/theme" Target="../theme/theme17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1.xml"/><Relationship Id="rId3" Type="http://schemas.openxmlformats.org/officeDocument/2006/relationships/slideLayout" Target="../slideLayouts/slideLayout166.xml"/><Relationship Id="rId7" Type="http://schemas.openxmlformats.org/officeDocument/2006/relationships/slideLayout" Target="../slideLayouts/slideLayout170.xml"/><Relationship Id="rId2" Type="http://schemas.openxmlformats.org/officeDocument/2006/relationships/slideLayout" Target="../slideLayouts/slideLayout165.xml"/><Relationship Id="rId1" Type="http://schemas.openxmlformats.org/officeDocument/2006/relationships/slideLayout" Target="../slideLayouts/slideLayout164.xml"/><Relationship Id="rId6" Type="http://schemas.openxmlformats.org/officeDocument/2006/relationships/slideLayout" Target="../slideLayouts/slideLayout169.xml"/><Relationship Id="rId5" Type="http://schemas.openxmlformats.org/officeDocument/2006/relationships/slideLayout" Target="../slideLayouts/slideLayout168.xml"/><Relationship Id="rId10" Type="http://schemas.openxmlformats.org/officeDocument/2006/relationships/theme" Target="../theme/theme18.xml"/><Relationship Id="rId4" Type="http://schemas.openxmlformats.org/officeDocument/2006/relationships/slideLayout" Target="../slideLayouts/slideLayout167.xml"/><Relationship Id="rId9" Type="http://schemas.openxmlformats.org/officeDocument/2006/relationships/slideLayout" Target="../slideLayouts/slideLayout172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0.xml"/><Relationship Id="rId3" Type="http://schemas.openxmlformats.org/officeDocument/2006/relationships/slideLayout" Target="../slideLayouts/slideLayout175.xml"/><Relationship Id="rId7" Type="http://schemas.openxmlformats.org/officeDocument/2006/relationships/slideLayout" Target="../slideLayouts/slideLayout179.xml"/><Relationship Id="rId2" Type="http://schemas.openxmlformats.org/officeDocument/2006/relationships/slideLayout" Target="../slideLayouts/slideLayout174.xml"/><Relationship Id="rId1" Type="http://schemas.openxmlformats.org/officeDocument/2006/relationships/slideLayout" Target="../slideLayouts/slideLayout173.xml"/><Relationship Id="rId6" Type="http://schemas.openxmlformats.org/officeDocument/2006/relationships/slideLayout" Target="../slideLayouts/slideLayout178.xml"/><Relationship Id="rId5" Type="http://schemas.openxmlformats.org/officeDocument/2006/relationships/slideLayout" Target="../slideLayouts/slideLayout177.xml"/><Relationship Id="rId10" Type="http://schemas.openxmlformats.org/officeDocument/2006/relationships/theme" Target="../theme/theme19.xml"/><Relationship Id="rId4" Type="http://schemas.openxmlformats.org/officeDocument/2006/relationships/slideLayout" Target="../slideLayouts/slideLayout176.xml"/><Relationship Id="rId9" Type="http://schemas.openxmlformats.org/officeDocument/2006/relationships/slideLayout" Target="../slideLayouts/slideLayout18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2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1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5" Type="http://schemas.openxmlformats.org/officeDocument/2006/relationships/slideLayout" Target="../slideLayouts/slideLayout83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512997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325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920334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718865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528295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04631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668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439759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96849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6" r:id="rId1"/>
    <p:sldLayoutId id="2147483877" r:id="rId2"/>
    <p:sldLayoutId id="2147483878" r:id="rId3"/>
    <p:sldLayoutId id="2147483879" r:id="rId4"/>
    <p:sldLayoutId id="2147483880" r:id="rId5"/>
    <p:sldLayoutId id="2147483881" r:id="rId6"/>
    <p:sldLayoutId id="2147483882" r:id="rId7"/>
    <p:sldLayoutId id="2147483883" r:id="rId8"/>
    <p:sldLayoutId id="214748388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209621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912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163124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!!Circle_1">
            <a:extLst>
              <a:ext uri="{FF2B5EF4-FFF2-40B4-BE49-F238E27FC236}">
                <a16:creationId xmlns:a16="http://schemas.microsoft.com/office/drawing/2014/main" id="{67FFCA4C-5FF3-D4F9-F5B1-52489C5250FC}"/>
              </a:ext>
            </a:extLst>
          </p:cNvPr>
          <p:cNvSpPr>
            <a:spLocks noChangeAspect="1"/>
          </p:cNvSpPr>
          <p:nvPr/>
        </p:nvSpPr>
        <p:spPr>
          <a:xfrm>
            <a:off x="10546080" y="5212080"/>
            <a:ext cx="3291840" cy="3291840"/>
          </a:xfrm>
          <a:prstGeom prst="ellipse">
            <a:avLst/>
          </a:prstGeom>
          <a:solidFill>
            <a:schemeClr val="accent2"/>
          </a:solidFill>
          <a:ln w="508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!!Circle_2">
            <a:extLst>
              <a:ext uri="{FF2B5EF4-FFF2-40B4-BE49-F238E27FC236}">
                <a16:creationId xmlns:a16="http://schemas.microsoft.com/office/drawing/2014/main" id="{BAD5137C-EFEC-3AEE-22E3-868FF6C4F677}"/>
              </a:ext>
            </a:extLst>
          </p:cNvPr>
          <p:cNvSpPr/>
          <p:nvPr/>
        </p:nvSpPr>
        <p:spPr>
          <a:xfrm>
            <a:off x="9861176" y="4527176"/>
            <a:ext cx="4661648" cy="4661648"/>
          </a:xfrm>
          <a:prstGeom prst="ellipse">
            <a:avLst/>
          </a:prstGeom>
          <a:noFill/>
          <a:ln w="50800">
            <a:solidFill>
              <a:schemeClr val="accent2"/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!!Circle_3">
            <a:extLst>
              <a:ext uri="{FF2B5EF4-FFF2-40B4-BE49-F238E27FC236}">
                <a16:creationId xmlns:a16="http://schemas.microsoft.com/office/drawing/2014/main" id="{BCAA202F-B306-941F-BF10-9B6ACDEE4FF8}"/>
              </a:ext>
            </a:extLst>
          </p:cNvPr>
          <p:cNvSpPr/>
          <p:nvPr/>
        </p:nvSpPr>
        <p:spPr>
          <a:xfrm>
            <a:off x="9161929" y="3827929"/>
            <a:ext cx="6060142" cy="6060142"/>
          </a:xfrm>
          <a:prstGeom prst="ellipse">
            <a:avLst/>
          </a:prstGeom>
          <a:noFill/>
          <a:ln w="50800">
            <a:solidFill>
              <a:schemeClr val="accent2"/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!!Circle_4">
            <a:extLst>
              <a:ext uri="{FF2B5EF4-FFF2-40B4-BE49-F238E27FC236}">
                <a16:creationId xmlns:a16="http://schemas.microsoft.com/office/drawing/2014/main" id="{CDD77D55-70AE-B9D8-8F59-465F0391AF62}"/>
              </a:ext>
            </a:extLst>
          </p:cNvPr>
          <p:cNvSpPr/>
          <p:nvPr/>
        </p:nvSpPr>
        <p:spPr>
          <a:xfrm>
            <a:off x="8476343" y="3142343"/>
            <a:ext cx="7431314" cy="7431314"/>
          </a:xfrm>
          <a:prstGeom prst="ellipse">
            <a:avLst/>
          </a:prstGeom>
          <a:noFill/>
          <a:ln w="50800">
            <a:solidFill>
              <a:schemeClr val="accent2"/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!!Circle_5">
            <a:extLst>
              <a:ext uri="{FF2B5EF4-FFF2-40B4-BE49-F238E27FC236}">
                <a16:creationId xmlns:a16="http://schemas.microsoft.com/office/drawing/2014/main" id="{78E2BAA1-31A1-9B5D-2D0F-E32FFFC2D69D}"/>
              </a:ext>
            </a:extLst>
          </p:cNvPr>
          <p:cNvSpPr/>
          <p:nvPr/>
        </p:nvSpPr>
        <p:spPr>
          <a:xfrm>
            <a:off x="7794171" y="2460171"/>
            <a:ext cx="8795658" cy="8795658"/>
          </a:xfrm>
          <a:prstGeom prst="ellipse">
            <a:avLst/>
          </a:prstGeom>
          <a:noFill/>
          <a:ln w="50800">
            <a:solidFill>
              <a:schemeClr val="accent2"/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!!Circle_6">
            <a:extLst>
              <a:ext uri="{FF2B5EF4-FFF2-40B4-BE49-F238E27FC236}">
                <a16:creationId xmlns:a16="http://schemas.microsoft.com/office/drawing/2014/main" id="{472D9DE3-3494-56C7-41DD-E2BBCAC94FAB}"/>
              </a:ext>
            </a:extLst>
          </p:cNvPr>
          <p:cNvSpPr/>
          <p:nvPr/>
        </p:nvSpPr>
        <p:spPr>
          <a:xfrm>
            <a:off x="7177314" y="1843314"/>
            <a:ext cx="10029372" cy="10029372"/>
          </a:xfrm>
          <a:prstGeom prst="ellipse">
            <a:avLst/>
          </a:prstGeom>
          <a:noFill/>
          <a:ln w="50800">
            <a:solidFill>
              <a:schemeClr val="accent2"/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!!Arrow_1">
            <a:extLst>
              <a:ext uri="{FF2B5EF4-FFF2-40B4-BE49-F238E27FC236}">
                <a16:creationId xmlns:a16="http://schemas.microsoft.com/office/drawing/2014/main" id="{557FB1B9-BA11-CD2B-8A76-B202634772DB}"/>
              </a:ext>
            </a:extLst>
          </p:cNvPr>
          <p:cNvGrpSpPr/>
          <p:nvPr/>
        </p:nvGrpSpPr>
        <p:grpSpPr>
          <a:xfrm>
            <a:off x="12192000" y="6858443"/>
            <a:ext cx="1163841" cy="1163398"/>
            <a:chOff x="2072633" y="2065857"/>
            <a:chExt cx="1689969" cy="1689325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3C76AAA3-0D22-FA88-329A-09E96636C7AA}"/>
                </a:ext>
              </a:extLst>
            </p:cNvPr>
            <p:cNvCxnSpPr>
              <a:cxnSpLocks/>
              <a:endCxn id="7" idx="5"/>
            </p:cNvCxnSpPr>
            <p:nvPr/>
          </p:nvCxnSpPr>
          <p:spPr>
            <a:xfrm>
              <a:off x="2072636" y="2065858"/>
              <a:ext cx="1689966" cy="1689324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CEC5082B-8C36-EB3C-3A39-2C306E2375FD}"/>
                </a:ext>
              </a:extLst>
            </p:cNvPr>
            <p:cNvCxnSpPr/>
            <p:nvPr/>
          </p:nvCxnSpPr>
          <p:spPr>
            <a:xfrm>
              <a:off x="2072633" y="2065857"/>
              <a:ext cx="1298804" cy="0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794771C7-3B88-0F4F-D877-CDBD9DDB8DD3}"/>
                </a:ext>
              </a:extLst>
            </p:cNvPr>
            <p:cNvCxnSpPr/>
            <p:nvPr/>
          </p:nvCxnSpPr>
          <p:spPr>
            <a:xfrm>
              <a:off x="2072633" y="2065857"/>
              <a:ext cx="0" cy="1298804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!!SlideOcean">
            <a:extLst>
              <a:ext uri="{FF2B5EF4-FFF2-40B4-BE49-F238E27FC236}">
                <a16:creationId xmlns:a16="http://schemas.microsoft.com/office/drawing/2014/main" id="{BD6EF48D-F3BD-DA50-C695-09952BC535B4}"/>
              </a:ext>
            </a:extLst>
          </p:cNvPr>
          <p:cNvSpPr txBox="1"/>
          <p:nvPr/>
        </p:nvSpPr>
        <p:spPr>
          <a:xfrm>
            <a:off x="4284745" y="6967350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bg2"/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bg2"/>
                </a:solidFill>
                <a:latin typeface="+mn-lt"/>
              </a:rPr>
              <a:t>.net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77071A6A-22C8-C415-F18F-F1FC39F4E2AF}"/>
              </a:ext>
            </a:extLst>
          </p:cNvPr>
          <p:cNvSpPr/>
          <p:nvPr/>
        </p:nvSpPr>
        <p:spPr>
          <a:xfrm>
            <a:off x="4381505" y="4500569"/>
            <a:ext cx="7810495" cy="235698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!!SubTitle">
            <a:extLst>
              <a:ext uri="{FF2B5EF4-FFF2-40B4-BE49-F238E27FC236}">
                <a16:creationId xmlns:a16="http://schemas.microsoft.com/office/drawing/2014/main" id="{C6F2D170-9042-C64F-AB68-3CC1C997FE69}"/>
              </a:ext>
            </a:extLst>
          </p:cNvPr>
          <p:cNvSpPr txBox="1"/>
          <p:nvPr/>
        </p:nvSpPr>
        <p:spPr>
          <a:xfrm>
            <a:off x="8149068" y="6142610"/>
            <a:ext cx="3417026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33" name="!!MainTitle">
            <a:extLst>
              <a:ext uri="{FF2B5EF4-FFF2-40B4-BE49-F238E27FC236}">
                <a16:creationId xmlns:a16="http://schemas.microsoft.com/office/drawing/2014/main" id="{0BDA306B-AD64-2C6D-F27E-4AF5D6B4BD65}"/>
              </a:ext>
            </a:extLst>
          </p:cNvPr>
          <p:cNvSpPr txBox="1"/>
          <p:nvPr/>
        </p:nvSpPr>
        <p:spPr>
          <a:xfrm>
            <a:off x="5342467" y="5219280"/>
            <a:ext cx="6223627" cy="92333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lang="en-US" sz="5400" b="1" dirty="0"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CAREER</a:t>
            </a:r>
            <a:r>
              <a:rPr lang="en-US" sz="5400" b="1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54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PATHWAY</a:t>
            </a:r>
            <a:endParaRPr kumimoji="0" lang="en-US" sz="4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cxnSp>
        <p:nvCxnSpPr>
          <p:cNvPr id="37" name="!!Line_1">
            <a:extLst>
              <a:ext uri="{FF2B5EF4-FFF2-40B4-BE49-F238E27FC236}">
                <a16:creationId xmlns:a16="http://schemas.microsoft.com/office/drawing/2014/main" id="{F9A5CB46-016F-9653-246C-713C7236A59D}"/>
              </a:ext>
            </a:extLst>
          </p:cNvPr>
          <p:cNvCxnSpPr>
            <a:cxnSpLocks/>
          </p:cNvCxnSpPr>
          <p:nvPr/>
        </p:nvCxnSpPr>
        <p:spPr>
          <a:xfrm flipH="1" flipV="1">
            <a:off x="13379627" y="8045593"/>
            <a:ext cx="754501" cy="754501"/>
          </a:xfrm>
          <a:prstGeom prst="line">
            <a:avLst/>
          </a:prstGeom>
          <a:ln w="76200" cap="rnd">
            <a:solidFill>
              <a:schemeClr val="bg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9" name="!!Arrow_2">
            <a:extLst>
              <a:ext uri="{FF2B5EF4-FFF2-40B4-BE49-F238E27FC236}">
                <a16:creationId xmlns:a16="http://schemas.microsoft.com/office/drawing/2014/main" id="{25172434-850F-73B1-14CE-894B5CC0077A}"/>
              </a:ext>
            </a:extLst>
          </p:cNvPr>
          <p:cNvGrpSpPr/>
          <p:nvPr/>
        </p:nvGrpSpPr>
        <p:grpSpPr>
          <a:xfrm>
            <a:off x="12192000" y="6858443"/>
            <a:ext cx="1163841" cy="1163398"/>
            <a:chOff x="2072633" y="2065857"/>
            <a:chExt cx="1689969" cy="1689325"/>
          </a:xfrm>
        </p:grpSpPr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ECE1953B-64EA-B33E-ECC3-1FCCAA8850A2}"/>
                </a:ext>
              </a:extLst>
            </p:cNvPr>
            <p:cNvCxnSpPr>
              <a:cxnSpLocks/>
            </p:cNvCxnSpPr>
            <p:nvPr/>
          </p:nvCxnSpPr>
          <p:spPr>
            <a:xfrm>
              <a:off x="2072636" y="2065858"/>
              <a:ext cx="1689966" cy="1689324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ACD81A88-4F75-5BB6-FF01-D72B183AD8DF}"/>
                </a:ext>
              </a:extLst>
            </p:cNvPr>
            <p:cNvCxnSpPr/>
            <p:nvPr/>
          </p:nvCxnSpPr>
          <p:spPr>
            <a:xfrm>
              <a:off x="2072633" y="2065857"/>
              <a:ext cx="1298804" cy="0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6C55404F-53D1-FA80-36D5-B2EACFDF3DD1}"/>
                </a:ext>
              </a:extLst>
            </p:cNvPr>
            <p:cNvCxnSpPr/>
            <p:nvPr/>
          </p:nvCxnSpPr>
          <p:spPr>
            <a:xfrm>
              <a:off x="2072633" y="2065857"/>
              <a:ext cx="0" cy="1298804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" name="!!Arrow_3">
            <a:extLst>
              <a:ext uri="{FF2B5EF4-FFF2-40B4-BE49-F238E27FC236}">
                <a16:creationId xmlns:a16="http://schemas.microsoft.com/office/drawing/2014/main" id="{2E682E80-A72C-269D-E54D-A24FB2983963}"/>
              </a:ext>
            </a:extLst>
          </p:cNvPr>
          <p:cNvGrpSpPr/>
          <p:nvPr/>
        </p:nvGrpSpPr>
        <p:grpSpPr>
          <a:xfrm>
            <a:off x="12192000" y="6858443"/>
            <a:ext cx="1163841" cy="1163398"/>
            <a:chOff x="2072633" y="2065857"/>
            <a:chExt cx="1689969" cy="1689325"/>
          </a:xfrm>
        </p:grpSpPr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4B5E64ED-E750-1855-DE48-F4E43D03D4D5}"/>
                </a:ext>
              </a:extLst>
            </p:cNvPr>
            <p:cNvCxnSpPr>
              <a:cxnSpLocks/>
            </p:cNvCxnSpPr>
            <p:nvPr/>
          </p:nvCxnSpPr>
          <p:spPr>
            <a:xfrm>
              <a:off x="2072636" y="2065858"/>
              <a:ext cx="1689966" cy="1689324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A0DB6F90-4AE6-72E0-B743-ABDEB1EC601B}"/>
                </a:ext>
              </a:extLst>
            </p:cNvPr>
            <p:cNvCxnSpPr/>
            <p:nvPr/>
          </p:nvCxnSpPr>
          <p:spPr>
            <a:xfrm>
              <a:off x="2072633" y="2065857"/>
              <a:ext cx="1298804" cy="0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42A86A81-3D94-0D82-F959-8E5F1387FDF8}"/>
                </a:ext>
              </a:extLst>
            </p:cNvPr>
            <p:cNvCxnSpPr/>
            <p:nvPr/>
          </p:nvCxnSpPr>
          <p:spPr>
            <a:xfrm>
              <a:off x="2072633" y="2065857"/>
              <a:ext cx="0" cy="1298804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!!Arrow_4">
            <a:extLst>
              <a:ext uri="{FF2B5EF4-FFF2-40B4-BE49-F238E27FC236}">
                <a16:creationId xmlns:a16="http://schemas.microsoft.com/office/drawing/2014/main" id="{4F66B642-E20B-E5F3-6654-8B2152EA347B}"/>
              </a:ext>
            </a:extLst>
          </p:cNvPr>
          <p:cNvGrpSpPr/>
          <p:nvPr/>
        </p:nvGrpSpPr>
        <p:grpSpPr>
          <a:xfrm>
            <a:off x="12192000" y="6858443"/>
            <a:ext cx="1163841" cy="1163398"/>
            <a:chOff x="2072633" y="2065857"/>
            <a:chExt cx="1689969" cy="1689325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33FEF69E-B05D-28A7-39AD-55FC8595E89D}"/>
                </a:ext>
              </a:extLst>
            </p:cNvPr>
            <p:cNvCxnSpPr>
              <a:cxnSpLocks/>
            </p:cNvCxnSpPr>
            <p:nvPr/>
          </p:nvCxnSpPr>
          <p:spPr>
            <a:xfrm>
              <a:off x="2072636" y="2065858"/>
              <a:ext cx="1689966" cy="1689324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2155267D-1AFC-0449-74F7-F1EAE5A8DAA8}"/>
                </a:ext>
              </a:extLst>
            </p:cNvPr>
            <p:cNvCxnSpPr/>
            <p:nvPr/>
          </p:nvCxnSpPr>
          <p:spPr>
            <a:xfrm>
              <a:off x="2072633" y="2065857"/>
              <a:ext cx="1298804" cy="0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23D999C1-939A-ECDB-81F6-DF00D0E112F0}"/>
                </a:ext>
              </a:extLst>
            </p:cNvPr>
            <p:cNvCxnSpPr/>
            <p:nvPr/>
          </p:nvCxnSpPr>
          <p:spPr>
            <a:xfrm>
              <a:off x="2072633" y="2065857"/>
              <a:ext cx="0" cy="1298804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374355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000"/>
    </mc:Choice>
    <mc:Fallback>
      <p:transition spd="slow" advClick="0" advTm="1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" dur="12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" dur="12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2" grpId="0"/>
          <p:bldP spid="33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2" grpId="0"/>
          <p:bldP spid="33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!!Circle_6">
            <a:extLst>
              <a:ext uri="{FF2B5EF4-FFF2-40B4-BE49-F238E27FC236}">
                <a16:creationId xmlns:a16="http://schemas.microsoft.com/office/drawing/2014/main" id="{0262DF04-7E37-6C9C-ED7E-0372A8EA34CD}"/>
              </a:ext>
            </a:extLst>
          </p:cNvPr>
          <p:cNvSpPr/>
          <p:nvPr/>
        </p:nvSpPr>
        <p:spPr>
          <a:xfrm rot="16200000">
            <a:off x="-4082920" y="2709991"/>
            <a:ext cx="10423270" cy="10423270"/>
          </a:xfrm>
          <a:prstGeom prst="ellipse">
            <a:avLst/>
          </a:prstGeom>
          <a:noFill/>
          <a:ln w="50800">
            <a:solidFill>
              <a:schemeClr val="bg2"/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D0708DF5-89D0-176A-6B3F-37DCA74D80E9}"/>
              </a:ext>
            </a:extLst>
          </p:cNvPr>
          <p:cNvSpPr/>
          <p:nvPr/>
        </p:nvSpPr>
        <p:spPr>
          <a:xfrm>
            <a:off x="-8133119" y="4500569"/>
            <a:ext cx="7810495" cy="235698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!!SubTitle">
            <a:extLst>
              <a:ext uri="{FF2B5EF4-FFF2-40B4-BE49-F238E27FC236}">
                <a16:creationId xmlns:a16="http://schemas.microsoft.com/office/drawing/2014/main" id="{1D7C1743-E3E6-CC5C-3436-762C89246F8F}"/>
              </a:ext>
            </a:extLst>
          </p:cNvPr>
          <p:cNvSpPr txBox="1"/>
          <p:nvPr/>
        </p:nvSpPr>
        <p:spPr>
          <a:xfrm>
            <a:off x="9679807" y="234266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36" name="!!MainTitle">
            <a:extLst>
              <a:ext uri="{FF2B5EF4-FFF2-40B4-BE49-F238E27FC236}">
                <a16:creationId xmlns:a16="http://schemas.microsoft.com/office/drawing/2014/main" id="{AEF39DDD-033A-89B0-78CD-41F4D089C2F6}"/>
              </a:ext>
            </a:extLst>
          </p:cNvPr>
          <p:cNvSpPr txBox="1"/>
          <p:nvPr/>
        </p:nvSpPr>
        <p:spPr>
          <a:xfrm>
            <a:off x="7849043" y="1182613"/>
            <a:ext cx="8685969" cy="126188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600" b="1" dirty="0">
                <a:solidFill>
                  <a:schemeClr val="bg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CAREER</a:t>
            </a:r>
            <a:r>
              <a:rPr lang="en-US" sz="7600" b="1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6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PATHWAY</a:t>
            </a:r>
            <a:endParaRPr kumimoji="0" lang="en-US" sz="7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7" name="!!SlideOcean">
            <a:extLst>
              <a:ext uri="{FF2B5EF4-FFF2-40B4-BE49-F238E27FC236}">
                <a16:creationId xmlns:a16="http://schemas.microsoft.com/office/drawing/2014/main" id="{40C262F3-775C-041F-6068-07FCDDA78826}"/>
              </a:ext>
            </a:extLst>
          </p:cNvPr>
          <p:cNvSpPr txBox="1"/>
          <p:nvPr/>
        </p:nvSpPr>
        <p:spPr>
          <a:xfrm>
            <a:off x="11147484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accent1">
                    <a:lumMod val="20000"/>
                    <a:lumOff val="8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38" name="!!Circle_1">
            <a:extLst>
              <a:ext uri="{FF2B5EF4-FFF2-40B4-BE49-F238E27FC236}">
                <a16:creationId xmlns:a16="http://schemas.microsoft.com/office/drawing/2014/main" id="{29B18311-3385-81AA-11A3-500660BF1BB9}"/>
              </a:ext>
            </a:extLst>
          </p:cNvPr>
          <p:cNvSpPr>
            <a:spLocks noChangeAspect="1"/>
          </p:cNvSpPr>
          <p:nvPr/>
        </p:nvSpPr>
        <p:spPr>
          <a:xfrm rot="16200000">
            <a:off x="1163970" y="6275706"/>
            <a:ext cx="3291840" cy="3291840"/>
          </a:xfrm>
          <a:prstGeom prst="ellipse">
            <a:avLst/>
          </a:prstGeom>
          <a:solidFill>
            <a:schemeClr val="accent2"/>
          </a:solidFill>
          <a:ln w="5080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!!Circle_2">
            <a:extLst>
              <a:ext uri="{FF2B5EF4-FFF2-40B4-BE49-F238E27FC236}">
                <a16:creationId xmlns:a16="http://schemas.microsoft.com/office/drawing/2014/main" id="{A900702D-C516-C184-6AED-EF992C530750}"/>
              </a:ext>
            </a:extLst>
          </p:cNvPr>
          <p:cNvSpPr>
            <a:spLocks noChangeAspect="1"/>
          </p:cNvSpPr>
          <p:nvPr/>
        </p:nvSpPr>
        <p:spPr>
          <a:xfrm rot="16200000">
            <a:off x="5867978" y="6275706"/>
            <a:ext cx="3291840" cy="3291840"/>
          </a:xfrm>
          <a:prstGeom prst="ellipse">
            <a:avLst/>
          </a:prstGeom>
          <a:solidFill>
            <a:schemeClr val="accent4"/>
          </a:solidFill>
          <a:ln w="508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!!Circle_3">
            <a:extLst>
              <a:ext uri="{FF2B5EF4-FFF2-40B4-BE49-F238E27FC236}">
                <a16:creationId xmlns:a16="http://schemas.microsoft.com/office/drawing/2014/main" id="{4BF330A6-386C-180D-EF04-A9883FEDF366}"/>
              </a:ext>
            </a:extLst>
          </p:cNvPr>
          <p:cNvSpPr>
            <a:spLocks noChangeAspect="1"/>
          </p:cNvSpPr>
          <p:nvPr/>
        </p:nvSpPr>
        <p:spPr>
          <a:xfrm rot="10800000">
            <a:off x="10558443" y="6275706"/>
            <a:ext cx="3291840" cy="3291840"/>
          </a:xfrm>
          <a:prstGeom prst="ellipse">
            <a:avLst/>
          </a:prstGeom>
          <a:solidFill>
            <a:schemeClr val="accent3"/>
          </a:solidFill>
          <a:ln w="508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!!Circle_5">
            <a:extLst>
              <a:ext uri="{FF2B5EF4-FFF2-40B4-BE49-F238E27FC236}">
                <a16:creationId xmlns:a16="http://schemas.microsoft.com/office/drawing/2014/main" id="{95338BC0-A5EF-12B1-6A6A-4C7EA4350AB7}"/>
              </a:ext>
            </a:extLst>
          </p:cNvPr>
          <p:cNvSpPr>
            <a:spLocks noChangeAspect="1"/>
          </p:cNvSpPr>
          <p:nvPr/>
        </p:nvSpPr>
        <p:spPr>
          <a:xfrm rot="12600000">
            <a:off x="19929927" y="6275706"/>
            <a:ext cx="3291840" cy="3291840"/>
          </a:xfrm>
          <a:prstGeom prst="ellipse">
            <a:avLst/>
          </a:prstGeom>
          <a:solidFill>
            <a:schemeClr val="accent6"/>
          </a:solidFill>
          <a:ln w="508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2" name="!!Arrow_1">
            <a:extLst>
              <a:ext uri="{FF2B5EF4-FFF2-40B4-BE49-F238E27FC236}">
                <a16:creationId xmlns:a16="http://schemas.microsoft.com/office/drawing/2014/main" id="{01E0F524-C477-A33F-A35C-E896987AFC48}"/>
              </a:ext>
            </a:extLst>
          </p:cNvPr>
          <p:cNvGrpSpPr/>
          <p:nvPr/>
        </p:nvGrpSpPr>
        <p:grpSpPr>
          <a:xfrm rot="8100000">
            <a:off x="6029855" y="7350195"/>
            <a:ext cx="894455" cy="1188720"/>
            <a:chOff x="2072633" y="1813079"/>
            <a:chExt cx="1298804" cy="1726095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7BB32CC8-09DD-D47B-ECB8-B3D4F8514261}"/>
                </a:ext>
              </a:extLst>
            </p:cNvPr>
            <p:cNvCxnSpPr>
              <a:cxnSpLocks/>
            </p:cNvCxnSpPr>
            <p:nvPr/>
          </p:nvCxnSpPr>
          <p:spPr>
            <a:xfrm rot="2700000">
              <a:off x="1819854" y="2676127"/>
              <a:ext cx="1726095" cy="0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D25A72B3-5158-3F2B-580D-2CDA781E7541}"/>
                </a:ext>
              </a:extLst>
            </p:cNvPr>
            <p:cNvCxnSpPr/>
            <p:nvPr/>
          </p:nvCxnSpPr>
          <p:spPr>
            <a:xfrm>
              <a:off x="2072633" y="2065857"/>
              <a:ext cx="1298804" cy="0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04BF9253-183E-0D6E-9ECA-B89F15D876F9}"/>
                </a:ext>
              </a:extLst>
            </p:cNvPr>
            <p:cNvCxnSpPr/>
            <p:nvPr/>
          </p:nvCxnSpPr>
          <p:spPr>
            <a:xfrm>
              <a:off x="2072633" y="2065857"/>
              <a:ext cx="0" cy="1298804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6" name="!!Line_1">
            <a:extLst>
              <a:ext uri="{FF2B5EF4-FFF2-40B4-BE49-F238E27FC236}">
                <a16:creationId xmlns:a16="http://schemas.microsoft.com/office/drawing/2014/main" id="{C3D06F5B-1D60-CA67-7FF0-615A95EFE18F}"/>
              </a:ext>
            </a:extLst>
          </p:cNvPr>
          <p:cNvCxnSpPr>
            <a:cxnSpLocks/>
          </p:cNvCxnSpPr>
          <p:nvPr/>
        </p:nvCxnSpPr>
        <p:spPr>
          <a:xfrm flipH="1">
            <a:off x="4496378" y="7921626"/>
            <a:ext cx="1371600" cy="0"/>
          </a:xfrm>
          <a:prstGeom prst="line">
            <a:avLst/>
          </a:prstGeom>
          <a:ln w="76200" cap="rnd">
            <a:solidFill>
              <a:schemeClr val="accent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7" name="!!Arrow_2">
            <a:extLst>
              <a:ext uri="{FF2B5EF4-FFF2-40B4-BE49-F238E27FC236}">
                <a16:creationId xmlns:a16="http://schemas.microsoft.com/office/drawing/2014/main" id="{E94F4851-438B-4F44-C273-AD9288582A0C}"/>
              </a:ext>
            </a:extLst>
          </p:cNvPr>
          <p:cNvGrpSpPr/>
          <p:nvPr/>
        </p:nvGrpSpPr>
        <p:grpSpPr>
          <a:xfrm rot="8100000">
            <a:off x="10704349" y="7350194"/>
            <a:ext cx="894455" cy="1188720"/>
            <a:chOff x="2072633" y="1813079"/>
            <a:chExt cx="1298804" cy="1726095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38C2DBC0-5B52-F05F-62F4-6AB7FD7132C4}"/>
                </a:ext>
              </a:extLst>
            </p:cNvPr>
            <p:cNvCxnSpPr>
              <a:cxnSpLocks/>
            </p:cNvCxnSpPr>
            <p:nvPr/>
          </p:nvCxnSpPr>
          <p:spPr>
            <a:xfrm rot="2700000">
              <a:off x="1819854" y="2676127"/>
              <a:ext cx="1726095" cy="0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FEDD0C26-6823-7D6C-17F4-5A8134B802B2}"/>
                </a:ext>
              </a:extLst>
            </p:cNvPr>
            <p:cNvCxnSpPr/>
            <p:nvPr/>
          </p:nvCxnSpPr>
          <p:spPr>
            <a:xfrm>
              <a:off x="2072633" y="2065857"/>
              <a:ext cx="1298804" cy="0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20C4A222-0113-C49F-73FA-2BE52FBA2CF8}"/>
                </a:ext>
              </a:extLst>
            </p:cNvPr>
            <p:cNvCxnSpPr/>
            <p:nvPr/>
          </p:nvCxnSpPr>
          <p:spPr>
            <a:xfrm>
              <a:off x="2072633" y="2065857"/>
              <a:ext cx="0" cy="1298804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1" name="!!Line_2">
            <a:extLst>
              <a:ext uri="{FF2B5EF4-FFF2-40B4-BE49-F238E27FC236}">
                <a16:creationId xmlns:a16="http://schemas.microsoft.com/office/drawing/2014/main" id="{1C3AAB06-54FA-2CD1-5FAD-165584EE5824}"/>
              </a:ext>
            </a:extLst>
          </p:cNvPr>
          <p:cNvCxnSpPr>
            <a:cxnSpLocks/>
          </p:cNvCxnSpPr>
          <p:nvPr/>
        </p:nvCxnSpPr>
        <p:spPr>
          <a:xfrm flipH="1">
            <a:off x="9181261" y="7921626"/>
            <a:ext cx="1371600" cy="0"/>
          </a:xfrm>
          <a:prstGeom prst="line">
            <a:avLst/>
          </a:prstGeom>
          <a:ln w="76200" cap="rnd"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!!Circle_4">
            <a:extLst>
              <a:ext uri="{FF2B5EF4-FFF2-40B4-BE49-F238E27FC236}">
                <a16:creationId xmlns:a16="http://schemas.microsoft.com/office/drawing/2014/main" id="{BF69DDFE-B80C-0E2A-88F6-B0A8A380B216}"/>
              </a:ext>
            </a:extLst>
          </p:cNvPr>
          <p:cNvSpPr>
            <a:spLocks noChangeAspect="1"/>
          </p:cNvSpPr>
          <p:nvPr/>
        </p:nvSpPr>
        <p:spPr>
          <a:xfrm rot="5400000">
            <a:off x="15248908" y="6275706"/>
            <a:ext cx="3291840" cy="3291840"/>
          </a:xfrm>
          <a:prstGeom prst="ellipse">
            <a:avLst/>
          </a:prstGeom>
          <a:solidFill>
            <a:schemeClr val="accent5"/>
          </a:solidFill>
          <a:ln w="508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3" name="!!Arrow_3">
            <a:extLst>
              <a:ext uri="{FF2B5EF4-FFF2-40B4-BE49-F238E27FC236}">
                <a16:creationId xmlns:a16="http://schemas.microsoft.com/office/drawing/2014/main" id="{6E73F1EB-4851-0E8A-4B91-15E0B0826703}"/>
              </a:ext>
            </a:extLst>
          </p:cNvPr>
          <p:cNvGrpSpPr/>
          <p:nvPr/>
        </p:nvGrpSpPr>
        <p:grpSpPr>
          <a:xfrm rot="8100000">
            <a:off x="15394563" y="7350193"/>
            <a:ext cx="894455" cy="1188720"/>
            <a:chOff x="2072633" y="1813079"/>
            <a:chExt cx="1298804" cy="1726095"/>
          </a:xfrm>
        </p:grpSpPr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1F2202ED-7125-3B52-EABE-32C24812035E}"/>
                </a:ext>
              </a:extLst>
            </p:cNvPr>
            <p:cNvCxnSpPr>
              <a:cxnSpLocks/>
            </p:cNvCxnSpPr>
            <p:nvPr/>
          </p:nvCxnSpPr>
          <p:spPr>
            <a:xfrm rot="2700000">
              <a:off x="1819854" y="2676127"/>
              <a:ext cx="1726095" cy="0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20E41055-C4B2-E483-DAA5-29BFD81CBD12}"/>
                </a:ext>
              </a:extLst>
            </p:cNvPr>
            <p:cNvCxnSpPr/>
            <p:nvPr/>
          </p:nvCxnSpPr>
          <p:spPr>
            <a:xfrm>
              <a:off x="2072633" y="2065857"/>
              <a:ext cx="1298804" cy="0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CA29422C-0A04-8D64-51EF-726270824751}"/>
                </a:ext>
              </a:extLst>
            </p:cNvPr>
            <p:cNvCxnSpPr/>
            <p:nvPr/>
          </p:nvCxnSpPr>
          <p:spPr>
            <a:xfrm>
              <a:off x="2072633" y="2065857"/>
              <a:ext cx="0" cy="1298804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7" name="!!Line_3">
            <a:extLst>
              <a:ext uri="{FF2B5EF4-FFF2-40B4-BE49-F238E27FC236}">
                <a16:creationId xmlns:a16="http://schemas.microsoft.com/office/drawing/2014/main" id="{CECE7979-D137-D1F8-04A0-94CB69DD87FA}"/>
              </a:ext>
            </a:extLst>
          </p:cNvPr>
          <p:cNvCxnSpPr>
            <a:cxnSpLocks/>
          </p:cNvCxnSpPr>
          <p:nvPr/>
        </p:nvCxnSpPr>
        <p:spPr>
          <a:xfrm flipH="1">
            <a:off x="13877308" y="7921183"/>
            <a:ext cx="1371600" cy="0"/>
          </a:xfrm>
          <a:prstGeom prst="line">
            <a:avLst/>
          </a:prstGeom>
          <a:ln w="76200" cap="rnd">
            <a:solidFill>
              <a:schemeClr val="accent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8" name="!!Arrow_4">
            <a:extLst>
              <a:ext uri="{FF2B5EF4-FFF2-40B4-BE49-F238E27FC236}">
                <a16:creationId xmlns:a16="http://schemas.microsoft.com/office/drawing/2014/main" id="{FD030E50-3188-97B1-D85F-06C54EB32036}"/>
              </a:ext>
            </a:extLst>
          </p:cNvPr>
          <p:cNvGrpSpPr/>
          <p:nvPr/>
        </p:nvGrpSpPr>
        <p:grpSpPr>
          <a:xfrm rot="8100000">
            <a:off x="20082997" y="7350192"/>
            <a:ext cx="894455" cy="1188720"/>
            <a:chOff x="2072633" y="1813079"/>
            <a:chExt cx="1298804" cy="1726095"/>
          </a:xfrm>
        </p:grpSpPr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D47B6A76-51B6-FA92-00CE-3DA5F3D14978}"/>
                </a:ext>
              </a:extLst>
            </p:cNvPr>
            <p:cNvCxnSpPr>
              <a:cxnSpLocks/>
            </p:cNvCxnSpPr>
            <p:nvPr/>
          </p:nvCxnSpPr>
          <p:spPr>
            <a:xfrm rot="2700000">
              <a:off x="1819854" y="2676127"/>
              <a:ext cx="1726095" cy="0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CA5D1FB6-402A-D668-3E39-3EE17B9A8204}"/>
                </a:ext>
              </a:extLst>
            </p:cNvPr>
            <p:cNvCxnSpPr/>
            <p:nvPr/>
          </p:nvCxnSpPr>
          <p:spPr>
            <a:xfrm>
              <a:off x="2072633" y="2065857"/>
              <a:ext cx="1298804" cy="0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9068D35C-0719-C6DE-0306-FF3663B95CDF}"/>
                </a:ext>
              </a:extLst>
            </p:cNvPr>
            <p:cNvCxnSpPr/>
            <p:nvPr/>
          </p:nvCxnSpPr>
          <p:spPr>
            <a:xfrm>
              <a:off x="2072633" y="2065857"/>
              <a:ext cx="0" cy="1298804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2" name="!!Line_4">
            <a:extLst>
              <a:ext uri="{FF2B5EF4-FFF2-40B4-BE49-F238E27FC236}">
                <a16:creationId xmlns:a16="http://schemas.microsoft.com/office/drawing/2014/main" id="{E174A10F-B2D5-62CF-DCFB-EE28B55C2D6C}"/>
              </a:ext>
            </a:extLst>
          </p:cNvPr>
          <p:cNvCxnSpPr>
            <a:cxnSpLocks/>
          </p:cNvCxnSpPr>
          <p:nvPr/>
        </p:nvCxnSpPr>
        <p:spPr>
          <a:xfrm flipH="1">
            <a:off x="18558327" y="7921183"/>
            <a:ext cx="1371600" cy="0"/>
          </a:xfrm>
          <a:prstGeom prst="line">
            <a:avLst/>
          </a:prstGeom>
          <a:ln w="76200" cap="rnd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5B2471CA-3D49-C125-6E44-169D9F3D2488}"/>
              </a:ext>
            </a:extLst>
          </p:cNvPr>
          <p:cNvSpPr txBox="1"/>
          <p:nvPr/>
        </p:nvSpPr>
        <p:spPr>
          <a:xfrm rot="10800000" flipV="1">
            <a:off x="1229275" y="10693418"/>
            <a:ext cx="3161231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/>
            <a:r>
              <a:rPr lang="vi-VN" sz="2000" dirty="0">
                <a:solidFill>
                  <a:schemeClr val="bg2"/>
                </a:solidFill>
              </a:rPr>
              <a:t>Xác định đam mê, giá trị cá nhân và định hướng nghề nghiệp lâu dài.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F946D077-2BE9-2F75-86C3-8A2C48AA6D9E}"/>
              </a:ext>
            </a:extLst>
          </p:cNvPr>
          <p:cNvSpPr txBox="1"/>
          <p:nvPr/>
        </p:nvSpPr>
        <p:spPr>
          <a:xfrm rot="10800000" flipV="1">
            <a:off x="1453885" y="10129952"/>
            <a:ext cx="271201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b="1" dirty="0">
                <a:solidFill>
                  <a:schemeClr val="bg2"/>
                </a:solidFill>
                <a:latin typeface="+mj-lt"/>
              </a:rPr>
              <a:t>EXPLORE</a:t>
            </a:r>
            <a:endParaRPr lang="vi-VN" sz="28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2EBE1C74-4A4A-D4B2-3360-5CBEB7658433}"/>
              </a:ext>
            </a:extLst>
          </p:cNvPr>
          <p:cNvSpPr txBox="1"/>
          <p:nvPr/>
        </p:nvSpPr>
        <p:spPr>
          <a:xfrm rot="10800000" flipV="1">
            <a:off x="5718694" y="4658822"/>
            <a:ext cx="3590406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/>
            <a:r>
              <a:rPr lang="vi-VN" sz="2000" dirty="0">
                <a:solidFill>
                  <a:schemeClr val="bg2"/>
                </a:solidFill>
              </a:rPr>
              <a:t>Trang bị kiến thức chuyên môn, kỹ năng mềm và kỹ năng nghề nghiệp thiết yếu.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D134A42C-70D5-260A-1A5B-5D5DCAD062B9}"/>
              </a:ext>
            </a:extLst>
          </p:cNvPr>
          <p:cNvSpPr txBox="1"/>
          <p:nvPr/>
        </p:nvSpPr>
        <p:spPr>
          <a:xfrm rot="10800000" flipV="1">
            <a:off x="6157892" y="4095356"/>
            <a:ext cx="271201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b="1" dirty="0">
                <a:solidFill>
                  <a:schemeClr val="bg2"/>
                </a:solidFill>
                <a:latin typeface="+mj-lt"/>
              </a:rPr>
              <a:t>LEARN</a:t>
            </a:r>
            <a:endParaRPr lang="vi-VN" sz="28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86481CC0-890F-9379-0AC4-394E18048BBE}"/>
              </a:ext>
            </a:extLst>
          </p:cNvPr>
          <p:cNvSpPr txBox="1"/>
          <p:nvPr/>
        </p:nvSpPr>
        <p:spPr>
          <a:xfrm rot="10800000" flipV="1">
            <a:off x="10623747" y="10693418"/>
            <a:ext cx="3161231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/>
            <a:r>
              <a:rPr lang="vi-VN" sz="2000" dirty="0">
                <a:solidFill>
                  <a:schemeClr val="bg2"/>
                </a:solidFill>
              </a:rPr>
              <a:t>Thực hành qua công việc thực tế, dự án đa dạng và thử thách mới.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16446126-1328-4551-44B7-D07315E802ED}"/>
              </a:ext>
            </a:extLst>
          </p:cNvPr>
          <p:cNvSpPr txBox="1"/>
          <p:nvPr/>
        </p:nvSpPr>
        <p:spPr>
          <a:xfrm rot="10800000" flipV="1">
            <a:off x="10848358" y="10129952"/>
            <a:ext cx="271201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b="1" dirty="0">
                <a:solidFill>
                  <a:schemeClr val="bg2"/>
                </a:solidFill>
                <a:latin typeface="+mj-lt"/>
              </a:rPr>
              <a:t>APPLY</a:t>
            </a:r>
            <a:endParaRPr lang="vi-VN" sz="28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E4ABF58C-33DA-96D6-95E7-7EAB3D546585}"/>
              </a:ext>
            </a:extLst>
          </p:cNvPr>
          <p:cNvSpPr txBox="1"/>
          <p:nvPr/>
        </p:nvSpPr>
        <p:spPr>
          <a:xfrm rot="10800000" flipV="1">
            <a:off x="15124351" y="4658822"/>
            <a:ext cx="3540954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/>
            <a:r>
              <a:rPr lang="vi-VN" sz="2000" dirty="0">
                <a:solidFill>
                  <a:schemeClr val="bg2"/>
                </a:solidFill>
              </a:rPr>
              <a:t>Mở rộng phạm vi trách nhiệm, phát triển năng lực và xây dựng uy tín cá nhân.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CD233EE7-0347-2A02-E823-D7FE16EBAC78}"/>
              </a:ext>
            </a:extLst>
          </p:cNvPr>
          <p:cNvSpPr txBox="1"/>
          <p:nvPr/>
        </p:nvSpPr>
        <p:spPr>
          <a:xfrm rot="10800000" flipV="1">
            <a:off x="15538823" y="4095356"/>
            <a:ext cx="271201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b="1" dirty="0">
                <a:solidFill>
                  <a:schemeClr val="bg2"/>
                </a:solidFill>
                <a:latin typeface="+mj-lt"/>
              </a:rPr>
              <a:t>GROW</a:t>
            </a:r>
            <a:endParaRPr lang="vi-VN" sz="28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A1724068-E68A-26FC-A9C1-9E739FD29399}"/>
              </a:ext>
            </a:extLst>
          </p:cNvPr>
          <p:cNvSpPr txBox="1"/>
          <p:nvPr/>
        </p:nvSpPr>
        <p:spPr>
          <a:xfrm rot="10800000" flipV="1">
            <a:off x="19643994" y="10693418"/>
            <a:ext cx="3863706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000" dirty="0">
                <a:solidFill>
                  <a:schemeClr val="bg2"/>
                </a:solidFill>
              </a:rPr>
              <a:t>T</a:t>
            </a:r>
            <a:r>
              <a:rPr lang="vi-VN" sz="2000" dirty="0">
                <a:solidFill>
                  <a:schemeClr val="bg2"/>
                </a:solidFill>
              </a:rPr>
              <a:t>rở thành người dẫn dắt, định hướng chiến lược và truyền cảm hứng cho người khác.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106C72B7-179D-6B27-E150-2EBF456C197E}"/>
              </a:ext>
            </a:extLst>
          </p:cNvPr>
          <p:cNvSpPr txBox="1"/>
          <p:nvPr/>
        </p:nvSpPr>
        <p:spPr>
          <a:xfrm rot="10800000" flipV="1">
            <a:off x="20219842" y="10129952"/>
            <a:ext cx="271201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b="1" dirty="0">
                <a:solidFill>
                  <a:schemeClr val="bg2"/>
                </a:solidFill>
                <a:latin typeface="+mj-lt"/>
              </a:rPr>
              <a:t>LEAD</a:t>
            </a:r>
            <a:endParaRPr lang="vi-VN" sz="28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6374705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 advClick="0" advTm="2000">
        <p159:morph option="byObject"/>
      </p:transition>
    </mc:Choice>
    <mc:Fallback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7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7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1" grpId="0"/>
      <p:bldP spid="7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!!Circle_1">
            <a:extLst>
              <a:ext uri="{FF2B5EF4-FFF2-40B4-BE49-F238E27FC236}">
                <a16:creationId xmlns:a16="http://schemas.microsoft.com/office/drawing/2014/main" id="{F07CBCEF-4CA5-6FD8-CF9A-C79A2EF3159E}"/>
              </a:ext>
            </a:extLst>
          </p:cNvPr>
          <p:cNvSpPr>
            <a:spLocks noChangeAspect="1"/>
          </p:cNvSpPr>
          <p:nvPr/>
        </p:nvSpPr>
        <p:spPr>
          <a:xfrm>
            <a:off x="10546080" y="5212080"/>
            <a:ext cx="3291840" cy="3291840"/>
          </a:xfrm>
          <a:prstGeom prst="ellipse">
            <a:avLst/>
          </a:prstGeom>
          <a:solidFill>
            <a:schemeClr val="accent2"/>
          </a:solidFill>
          <a:ln w="508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!!Circle_2">
            <a:extLst>
              <a:ext uri="{FF2B5EF4-FFF2-40B4-BE49-F238E27FC236}">
                <a16:creationId xmlns:a16="http://schemas.microsoft.com/office/drawing/2014/main" id="{EC51F878-50FB-AEA1-3CD4-CE2711C8B7ED}"/>
              </a:ext>
            </a:extLst>
          </p:cNvPr>
          <p:cNvSpPr/>
          <p:nvPr/>
        </p:nvSpPr>
        <p:spPr>
          <a:xfrm>
            <a:off x="9861176" y="4527176"/>
            <a:ext cx="4661648" cy="4661648"/>
          </a:xfrm>
          <a:prstGeom prst="ellipse">
            <a:avLst/>
          </a:prstGeom>
          <a:noFill/>
          <a:ln w="50800">
            <a:solidFill>
              <a:schemeClr val="accent2"/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!!Circle_3">
            <a:extLst>
              <a:ext uri="{FF2B5EF4-FFF2-40B4-BE49-F238E27FC236}">
                <a16:creationId xmlns:a16="http://schemas.microsoft.com/office/drawing/2014/main" id="{5E5E6A42-E8DE-E433-77FE-7674D1BF5AEB}"/>
              </a:ext>
            </a:extLst>
          </p:cNvPr>
          <p:cNvSpPr/>
          <p:nvPr/>
        </p:nvSpPr>
        <p:spPr>
          <a:xfrm>
            <a:off x="9161929" y="3827929"/>
            <a:ext cx="6060142" cy="6060142"/>
          </a:xfrm>
          <a:prstGeom prst="ellipse">
            <a:avLst/>
          </a:prstGeom>
          <a:noFill/>
          <a:ln w="50800">
            <a:solidFill>
              <a:schemeClr val="accent2"/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!!Circle_4">
            <a:extLst>
              <a:ext uri="{FF2B5EF4-FFF2-40B4-BE49-F238E27FC236}">
                <a16:creationId xmlns:a16="http://schemas.microsoft.com/office/drawing/2014/main" id="{5E82A79C-6F13-F8EA-FBE8-E2E3C7DF26F2}"/>
              </a:ext>
            </a:extLst>
          </p:cNvPr>
          <p:cNvSpPr/>
          <p:nvPr/>
        </p:nvSpPr>
        <p:spPr>
          <a:xfrm>
            <a:off x="8476343" y="3142343"/>
            <a:ext cx="7431314" cy="7431314"/>
          </a:xfrm>
          <a:prstGeom prst="ellipse">
            <a:avLst/>
          </a:prstGeom>
          <a:noFill/>
          <a:ln w="50800">
            <a:solidFill>
              <a:schemeClr val="accent2"/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!!Circle_5">
            <a:extLst>
              <a:ext uri="{FF2B5EF4-FFF2-40B4-BE49-F238E27FC236}">
                <a16:creationId xmlns:a16="http://schemas.microsoft.com/office/drawing/2014/main" id="{F61BF949-FA2B-B401-7BFC-7DFDA47DFD67}"/>
              </a:ext>
            </a:extLst>
          </p:cNvPr>
          <p:cNvSpPr/>
          <p:nvPr/>
        </p:nvSpPr>
        <p:spPr>
          <a:xfrm>
            <a:off x="7794171" y="2460171"/>
            <a:ext cx="8795658" cy="8795658"/>
          </a:xfrm>
          <a:prstGeom prst="ellipse">
            <a:avLst/>
          </a:prstGeom>
          <a:noFill/>
          <a:ln w="50800">
            <a:solidFill>
              <a:schemeClr val="accent2"/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!!Circle_6">
            <a:extLst>
              <a:ext uri="{FF2B5EF4-FFF2-40B4-BE49-F238E27FC236}">
                <a16:creationId xmlns:a16="http://schemas.microsoft.com/office/drawing/2014/main" id="{E0E332C8-D019-16CF-1C21-DE400DFCB1B6}"/>
              </a:ext>
            </a:extLst>
          </p:cNvPr>
          <p:cNvSpPr/>
          <p:nvPr/>
        </p:nvSpPr>
        <p:spPr>
          <a:xfrm>
            <a:off x="7177314" y="1843314"/>
            <a:ext cx="10029372" cy="10029372"/>
          </a:xfrm>
          <a:prstGeom prst="ellipse">
            <a:avLst/>
          </a:prstGeom>
          <a:noFill/>
          <a:ln w="50800">
            <a:solidFill>
              <a:schemeClr val="accent2"/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!!Arrow_1">
            <a:extLst>
              <a:ext uri="{FF2B5EF4-FFF2-40B4-BE49-F238E27FC236}">
                <a16:creationId xmlns:a16="http://schemas.microsoft.com/office/drawing/2014/main" id="{B20EF3F3-5169-1410-FBC3-AEEBE1297D0F}"/>
              </a:ext>
            </a:extLst>
          </p:cNvPr>
          <p:cNvGrpSpPr/>
          <p:nvPr/>
        </p:nvGrpSpPr>
        <p:grpSpPr>
          <a:xfrm>
            <a:off x="12192000" y="6858443"/>
            <a:ext cx="1163841" cy="1163398"/>
            <a:chOff x="2072633" y="2065857"/>
            <a:chExt cx="1689969" cy="1689325"/>
          </a:xfrm>
        </p:grpSpPr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4300D020-BE4C-9387-B460-BDBA5803AD4F}"/>
                </a:ext>
              </a:extLst>
            </p:cNvPr>
            <p:cNvCxnSpPr>
              <a:cxnSpLocks/>
              <a:endCxn id="18" idx="5"/>
            </p:cNvCxnSpPr>
            <p:nvPr/>
          </p:nvCxnSpPr>
          <p:spPr>
            <a:xfrm>
              <a:off x="2072636" y="2065858"/>
              <a:ext cx="1689966" cy="1689324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F2111D49-2183-EB73-337A-EB16806A4681}"/>
                </a:ext>
              </a:extLst>
            </p:cNvPr>
            <p:cNvCxnSpPr/>
            <p:nvPr/>
          </p:nvCxnSpPr>
          <p:spPr>
            <a:xfrm>
              <a:off x="2072633" y="2065857"/>
              <a:ext cx="1298804" cy="0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0A1F5923-BFF1-86C1-86F4-F74A36463764}"/>
                </a:ext>
              </a:extLst>
            </p:cNvPr>
            <p:cNvCxnSpPr/>
            <p:nvPr/>
          </p:nvCxnSpPr>
          <p:spPr>
            <a:xfrm>
              <a:off x="2072633" y="2065857"/>
              <a:ext cx="0" cy="1298804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!!SlideOcean">
            <a:extLst>
              <a:ext uri="{FF2B5EF4-FFF2-40B4-BE49-F238E27FC236}">
                <a16:creationId xmlns:a16="http://schemas.microsoft.com/office/drawing/2014/main" id="{0870A375-B3DD-3CBF-EB5C-BB531CDAC022}"/>
              </a:ext>
            </a:extLst>
          </p:cNvPr>
          <p:cNvSpPr txBox="1"/>
          <p:nvPr/>
        </p:nvSpPr>
        <p:spPr>
          <a:xfrm>
            <a:off x="4284745" y="6967350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bg2"/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bg2"/>
                </a:solidFill>
                <a:latin typeface="+mn-lt"/>
              </a:rPr>
              <a:t>.net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036FA602-654E-7D28-D126-09891B0ADA4A}"/>
              </a:ext>
            </a:extLst>
          </p:cNvPr>
          <p:cNvSpPr/>
          <p:nvPr/>
        </p:nvSpPr>
        <p:spPr>
          <a:xfrm>
            <a:off x="4381505" y="4500569"/>
            <a:ext cx="7810495" cy="235698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!!SubTitle">
            <a:extLst>
              <a:ext uri="{FF2B5EF4-FFF2-40B4-BE49-F238E27FC236}">
                <a16:creationId xmlns:a16="http://schemas.microsoft.com/office/drawing/2014/main" id="{18B3CD99-C3A0-64C7-4C5E-73D37E1567E5}"/>
              </a:ext>
            </a:extLst>
          </p:cNvPr>
          <p:cNvSpPr txBox="1"/>
          <p:nvPr/>
        </p:nvSpPr>
        <p:spPr>
          <a:xfrm>
            <a:off x="8149068" y="6142610"/>
            <a:ext cx="3417026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31" name="!!MainTitle">
            <a:extLst>
              <a:ext uri="{FF2B5EF4-FFF2-40B4-BE49-F238E27FC236}">
                <a16:creationId xmlns:a16="http://schemas.microsoft.com/office/drawing/2014/main" id="{B3842DBC-53B0-B274-7236-90FE4ADF1421}"/>
              </a:ext>
            </a:extLst>
          </p:cNvPr>
          <p:cNvSpPr txBox="1"/>
          <p:nvPr/>
        </p:nvSpPr>
        <p:spPr>
          <a:xfrm>
            <a:off x="5342467" y="5219280"/>
            <a:ext cx="6223627" cy="92333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lang="en-US" sz="5400" b="1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CAREER</a:t>
            </a:r>
            <a:r>
              <a:rPr lang="en-US" sz="5400" b="1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54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PATHWAY</a:t>
            </a:r>
            <a:endParaRPr kumimoji="0" lang="en-US" sz="4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cxnSp>
        <p:nvCxnSpPr>
          <p:cNvPr id="32" name="!!Line_1">
            <a:extLst>
              <a:ext uri="{FF2B5EF4-FFF2-40B4-BE49-F238E27FC236}">
                <a16:creationId xmlns:a16="http://schemas.microsoft.com/office/drawing/2014/main" id="{8B46FF4B-BCB1-3FF7-72AC-9FAEB81EBC63}"/>
              </a:ext>
            </a:extLst>
          </p:cNvPr>
          <p:cNvCxnSpPr>
            <a:cxnSpLocks/>
          </p:cNvCxnSpPr>
          <p:nvPr/>
        </p:nvCxnSpPr>
        <p:spPr>
          <a:xfrm flipH="1" flipV="1">
            <a:off x="13379627" y="8045593"/>
            <a:ext cx="754501" cy="754501"/>
          </a:xfrm>
          <a:prstGeom prst="line">
            <a:avLst/>
          </a:prstGeom>
          <a:ln w="76200" cap="rnd">
            <a:solidFill>
              <a:schemeClr val="bg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3" name="!!Arrow_2">
            <a:extLst>
              <a:ext uri="{FF2B5EF4-FFF2-40B4-BE49-F238E27FC236}">
                <a16:creationId xmlns:a16="http://schemas.microsoft.com/office/drawing/2014/main" id="{AC643F0F-076F-C376-C4EE-644EF43F22B3}"/>
              </a:ext>
            </a:extLst>
          </p:cNvPr>
          <p:cNvGrpSpPr/>
          <p:nvPr/>
        </p:nvGrpSpPr>
        <p:grpSpPr>
          <a:xfrm>
            <a:off x="12192000" y="6858443"/>
            <a:ext cx="1163841" cy="1163398"/>
            <a:chOff x="2072633" y="2065857"/>
            <a:chExt cx="1689969" cy="1689325"/>
          </a:xfrm>
        </p:grpSpPr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A51748B0-B916-EF6D-ED05-7A62F2687507}"/>
                </a:ext>
              </a:extLst>
            </p:cNvPr>
            <p:cNvCxnSpPr>
              <a:cxnSpLocks/>
            </p:cNvCxnSpPr>
            <p:nvPr/>
          </p:nvCxnSpPr>
          <p:spPr>
            <a:xfrm>
              <a:off x="2072636" y="2065858"/>
              <a:ext cx="1689966" cy="1689324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D3576B9D-2810-06F0-40D0-1E058CC25225}"/>
                </a:ext>
              </a:extLst>
            </p:cNvPr>
            <p:cNvCxnSpPr/>
            <p:nvPr/>
          </p:nvCxnSpPr>
          <p:spPr>
            <a:xfrm>
              <a:off x="2072633" y="2065857"/>
              <a:ext cx="1298804" cy="0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7BE51B8E-269F-3F3D-5D37-60C0B5A14B16}"/>
                </a:ext>
              </a:extLst>
            </p:cNvPr>
            <p:cNvCxnSpPr/>
            <p:nvPr/>
          </p:nvCxnSpPr>
          <p:spPr>
            <a:xfrm>
              <a:off x="2072633" y="2065857"/>
              <a:ext cx="0" cy="1298804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!!Arrow_3">
            <a:extLst>
              <a:ext uri="{FF2B5EF4-FFF2-40B4-BE49-F238E27FC236}">
                <a16:creationId xmlns:a16="http://schemas.microsoft.com/office/drawing/2014/main" id="{81EEB18A-98DC-0382-4786-EACAAB29EBC5}"/>
              </a:ext>
            </a:extLst>
          </p:cNvPr>
          <p:cNvGrpSpPr/>
          <p:nvPr/>
        </p:nvGrpSpPr>
        <p:grpSpPr>
          <a:xfrm>
            <a:off x="12192000" y="6858443"/>
            <a:ext cx="1163841" cy="1163398"/>
            <a:chOff x="2072633" y="2065857"/>
            <a:chExt cx="1689969" cy="1689325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F540E11C-C805-4245-5F78-762E7538B3D7}"/>
                </a:ext>
              </a:extLst>
            </p:cNvPr>
            <p:cNvCxnSpPr>
              <a:cxnSpLocks/>
            </p:cNvCxnSpPr>
            <p:nvPr/>
          </p:nvCxnSpPr>
          <p:spPr>
            <a:xfrm>
              <a:off x="2072636" y="2065858"/>
              <a:ext cx="1689966" cy="1689324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D98BF4BD-AB59-6A3A-CE3F-DCD77B249C57}"/>
                </a:ext>
              </a:extLst>
            </p:cNvPr>
            <p:cNvCxnSpPr/>
            <p:nvPr/>
          </p:nvCxnSpPr>
          <p:spPr>
            <a:xfrm>
              <a:off x="2072633" y="2065857"/>
              <a:ext cx="1298804" cy="0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AE918195-8D21-FA0B-C3DC-2C847E5DA28B}"/>
                </a:ext>
              </a:extLst>
            </p:cNvPr>
            <p:cNvCxnSpPr/>
            <p:nvPr/>
          </p:nvCxnSpPr>
          <p:spPr>
            <a:xfrm>
              <a:off x="2072633" y="2065857"/>
              <a:ext cx="0" cy="1298804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!!Arrow_4">
            <a:extLst>
              <a:ext uri="{FF2B5EF4-FFF2-40B4-BE49-F238E27FC236}">
                <a16:creationId xmlns:a16="http://schemas.microsoft.com/office/drawing/2014/main" id="{92135690-8AA8-B203-417F-D2621EAB0614}"/>
              </a:ext>
            </a:extLst>
          </p:cNvPr>
          <p:cNvGrpSpPr/>
          <p:nvPr/>
        </p:nvGrpSpPr>
        <p:grpSpPr>
          <a:xfrm>
            <a:off x="12192000" y="6858443"/>
            <a:ext cx="1163841" cy="1163398"/>
            <a:chOff x="2072633" y="2065857"/>
            <a:chExt cx="1689969" cy="1689325"/>
          </a:xfrm>
        </p:grpSpPr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BDF37E9B-F3B3-7BA5-1912-35AFAC5F38AD}"/>
                </a:ext>
              </a:extLst>
            </p:cNvPr>
            <p:cNvCxnSpPr>
              <a:cxnSpLocks/>
            </p:cNvCxnSpPr>
            <p:nvPr/>
          </p:nvCxnSpPr>
          <p:spPr>
            <a:xfrm>
              <a:off x="2072636" y="2065858"/>
              <a:ext cx="1689966" cy="1689324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DB2F3CEB-5E49-548F-AFD7-FA9A23B7BB61}"/>
                </a:ext>
              </a:extLst>
            </p:cNvPr>
            <p:cNvCxnSpPr/>
            <p:nvPr/>
          </p:nvCxnSpPr>
          <p:spPr>
            <a:xfrm>
              <a:off x="2072633" y="2065857"/>
              <a:ext cx="1298804" cy="0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462EEF41-FBB5-2301-2891-0102A9EE2174}"/>
                </a:ext>
              </a:extLst>
            </p:cNvPr>
            <p:cNvCxnSpPr/>
            <p:nvPr/>
          </p:nvCxnSpPr>
          <p:spPr>
            <a:xfrm>
              <a:off x="2072633" y="2065857"/>
              <a:ext cx="0" cy="1298804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6466415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 advClick="0" advTm="1000">
        <p159:morph option="byObject"/>
      </p:transition>
    </mc:Choice>
    <mc:Fallback>
      <p:transition spd="slow" advClick="0" advTm="1000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!!Circle_6">
            <a:extLst>
              <a:ext uri="{FF2B5EF4-FFF2-40B4-BE49-F238E27FC236}">
                <a16:creationId xmlns:a16="http://schemas.microsoft.com/office/drawing/2014/main" id="{7F718A55-4954-8BD6-2E79-E168C950248F}"/>
              </a:ext>
            </a:extLst>
          </p:cNvPr>
          <p:cNvSpPr/>
          <p:nvPr/>
        </p:nvSpPr>
        <p:spPr>
          <a:xfrm rot="16200000">
            <a:off x="-4082920" y="2709991"/>
            <a:ext cx="10423270" cy="10423270"/>
          </a:xfrm>
          <a:prstGeom prst="ellipse">
            <a:avLst/>
          </a:prstGeom>
          <a:noFill/>
          <a:ln w="50800">
            <a:solidFill>
              <a:schemeClr val="bg2"/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D5CD179C-78BD-AA45-4FB6-17380744B3B0}"/>
              </a:ext>
            </a:extLst>
          </p:cNvPr>
          <p:cNvSpPr/>
          <p:nvPr/>
        </p:nvSpPr>
        <p:spPr>
          <a:xfrm>
            <a:off x="-8133119" y="4500569"/>
            <a:ext cx="7810495" cy="235698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!!SubTitle">
            <a:extLst>
              <a:ext uri="{FF2B5EF4-FFF2-40B4-BE49-F238E27FC236}">
                <a16:creationId xmlns:a16="http://schemas.microsoft.com/office/drawing/2014/main" id="{1491191E-198B-FDDE-0A18-35729BA23F0B}"/>
              </a:ext>
            </a:extLst>
          </p:cNvPr>
          <p:cNvSpPr txBox="1"/>
          <p:nvPr/>
        </p:nvSpPr>
        <p:spPr>
          <a:xfrm>
            <a:off x="9679807" y="234266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36" name="!!MainTitle">
            <a:extLst>
              <a:ext uri="{FF2B5EF4-FFF2-40B4-BE49-F238E27FC236}">
                <a16:creationId xmlns:a16="http://schemas.microsoft.com/office/drawing/2014/main" id="{64113A51-0269-9E0F-EE6C-975B27B82857}"/>
              </a:ext>
            </a:extLst>
          </p:cNvPr>
          <p:cNvSpPr txBox="1"/>
          <p:nvPr/>
        </p:nvSpPr>
        <p:spPr>
          <a:xfrm>
            <a:off x="7849043" y="1182613"/>
            <a:ext cx="8685969" cy="126188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600" b="1" dirty="0">
                <a:solidFill>
                  <a:schemeClr val="bg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CAREER</a:t>
            </a:r>
            <a:r>
              <a:rPr lang="en-US" sz="7600" b="1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6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PATHWAY</a:t>
            </a:r>
            <a:endParaRPr kumimoji="0" lang="en-US" sz="7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7" name="!!SlideOcean">
            <a:extLst>
              <a:ext uri="{FF2B5EF4-FFF2-40B4-BE49-F238E27FC236}">
                <a16:creationId xmlns:a16="http://schemas.microsoft.com/office/drawing/2014/main" id="{8AF84796-DE6E-6015-9A7C-B886B388C054}"/>
              </a:ext>
            </a:extLst>
          </p:cNvPr>
          <p:cNvSpPr txBox="1"/>
          <p:nvPr/>
        </p:nvSpPr>
        <p:spPr>
          <a:xfrm>
            <a:off x="11147484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accent1">
                    <a:lumMod val="20000"/>
                    <a:lumOff val="8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38" name="!!Circle_1">
            <a:extLst>
              <a:ext uri="{FF2B5EF4-FFF2-40B4-BE49-F238E27FC236}">
                <a16:creationId xmlns:a16="http://schemas.microsoft.com/office/drawing/2014/main" id="{4AD60D0A-FC29-5A6E-5A32-4DB84798DF66}"/>
              </a:ext>
            </a:extLst>
          </p:cNvPr>
          <p:cNvSpPr>
            <a:spLocks noChangeAspect="1"/>
          </p:cNvSpPr>
          <p:nvPr/>
        </p:nvSpPr>
        <p:spPr>
          <a:xfrm rot="16200000">
            <a:off x="1163970" y="6275706"/>
            <a:ext cx="3291840" cy="3291840"/>
          </a:xfrm>
          <a:prstGeom prst="ellipse">
            <a:avLst/>
          </a:prstGeom>
          <a:solidFill>
            <a:schemeClr val="accent2"/>
          </a:solidFill>
          <a:ln w="5080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!!Circle_2">
            <a:extLst>
              <a:ext uri="{FF2B5EF4-FFF2-40B4-BE49-F238E27FC236}">
                <a16:creationId xmlns:a16="http://schemas.microsoft.com/office/drawing/2014/main" id="{BD142C88-45B6-67F9-5671-3D26F2FEDA88}"/>
              </a:ext>
            </a:extLst>
          </p:cNvPr>
          <p:cNvSpPr>
            <a:spLocks noChangeAspect="1"/>
          </p:cNvSpPr>
          <p:nvPr/>
        </p:nvSpPr>
        <p:spPr>
          <a:xfrm rot="16200000">
            <a:off x="5867978" y="6275706"/>
            <a:ext cx="3291840" cy="3291840"/>
          </a:xfrm>
          <a:prstGeom prst="ellipse">
            <a:avLst/>
          </a:prstGeom>
          <a:solidFill>
            <a:schemeClr val="accent4"/>
          </a:solidFill>
          <a:ln w="508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!!Circle_3">
            <a:extLst>
              <a:ext uri="{FF2B5EF4-FFF2-40B4-BE49-F238E27FC236}">
                <a16:creationId xmlns:a16="http://schemas.microsoft.com/office/drawing/2014/main" id="{AE30F6DB-17E8-9111-5AA4-377C08700CBA}"/>
              </a:ext>
            </a:extLst>
          </p:cNvPr>
          <p:cNvSpPr>
            <a:spLocks noChangeAspect="1"/>
          </p:cNvSpPr>
          <p:nvPr/>
        </p:nvSpPr>
        <p:spPr>
          <a:xfrm rot="10800000">
            <a:off x="10558443" y="6275706"/>
            <a:ext cx="3291840" cy="3291840"/>
          </a:xfrm>
          <a:prstGeom prst="ellipse">
            <a:avLst/>
          </a:prstGeom>
          <a:solidFill>
            <a:schemeClr val="accent3"/>
          </a:solidFill>
          <a:ln w="508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!!Circle_5">
            <a:extLst>
              <a:ext uri="{FF2B5EF4-FFF2-40B4-BE49-F238E27FC236}">
                <a16:creationId xmlns:a16="http://schemas.microsoft.com/office/drawing/2014/main" id="{177535D9-B1B7-D0BE-85B1-04E9932C01B2}"/>
              </a:ext>
            </a:extLst>
          </p:cNvPr>
          <p:cNvSpPr>
            <a:spLocks noChangeAspect="1"/>
          </p:cNvSpPr>
          <p:nvPr/>
        </p:nvSpPr>
        <p:spPr>
          <a:xfrm rot="12600000">
            <a:off x="19929927" y="6275706"/>
            <a:ext cx="3291840" cy="3291840"/>
          </a:xfrm>
          <a:prstGeom prst="ellipse">
            <a:avLst/>
          </a:prstGeom>
          <a:solidFill>
            <a:schemeClr val="accent6"/>
          </a:solidFill>
          <a:ln w="508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2" name="!!Arrow_1">
            <a:extLst>
              <a:ext uri="{FF2B5EF4-FFF2-40B4-BE49-F238E27FC236}">
                <a16:creationId xmlns:a16="http://schemas.microsoft.com/office/drawing/2014/main" id="{74F2BBB3-5592-E808-D20A-9D940A95CCF8}"/>
              </a:ext>
            </a:extLst>
          </p:cNvPr>
          <p:cNvGrpSpPr/>
          <p:nvPr/>
        </p:nvGrpSpPr>
        <p:grpSpPr>
          <a:xfrm rot="8100000">
            <a:off x="6029855" y="7350195"/>
            <a:ext cx="894455" cy="1188720"/>
            <a:chOff x="2072633" y="1813079"/>
            <a:chExt cx="1298804" cy="1726095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8174791-F4F1-2E9E-6306-E7724D31FE02}"/>
                </a:ext>
              </a:extLst>
            </p:cNvPr>
            <p:cNvCxnSpPr>
              <a:cxnSpLocks/>
            </p:cNvCxnSpPr>
            <p:nvPr/>
          </p:nvCxnSpPr>
          <p:spPr>
            <a:xfrm rot="2700000">
              <a:off x="1819854" y="2676127"/>
              <a:ext cx="1726095" cy="0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D80F4A1B-AEF8-D648-EFBE-CCC901834AAC}"/>
                </a:ext>
              </a:extLst>
            </p:cNvPr>
            <p:cNvCxnSpPr/>
            <p:nvPr/>
          </p:nvCxnSpPr>
          <p:spPr>
            <a:xfrm>
              <a:off x="2072633" y="2065857"/>
              <a:ext cx="1298804" cy="0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B111ED0E-9BA6-BDF1-6193-3496E706F7C8}"/>
                </a:ext>
              </a:extLst>
            </p:cNvPr>
            <p:cNvCxnSpPr/>
            <p:nvPr/>
          </p:nvCxnSpPr>
          <p:spPr>
            <a:xfrm>
              <a:off x="2072633" y="2065857"/>
              <a:ext cx="0" cy="1298804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6" name="!!Line_1">
            <a:extLst>
              <a:ext uri="{FF2B5EF4-FFF2-40B4-BE49-F238E27FC236}">
                <a16:creationId xmlns:a16="http://schemas.microsoft.com/office/drawing/2014/main" id="{2C303040-23AB-B922-05B8-BF1EC40EA190}"/>
              </a:ext>
            </a:extLst>
          </p:cNvPr>
          <p:cNvCxnSpPr>
            <a:cxnSpLocks/>
          </p:cNvCxnSpPr>
          <p:nvPr/>
        </p:nvCxnSpPr>
        <p:spPr>
          <a:xfrm flipH="1">
            <a:off x="4496378" y="7921626"/>
            <a:ext cx="1371600" cy="0"/>
          </a:xfrm>
          <a:prstGeom prst="line">
            <a:avLst/>
          </a:prstGeom>
          <a:ln w="76200" cap="rnd">
            <a:solidFill>
              <a:schemeClr val="accent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7" name="!!Arrow_2">
            <a:extLst>
              <a:ext uri="{FF2B5EF4-FFF2-40B4-BE49-F238E27FC236}">
                <a16:creationId xmlns:a16="http://schemas.microsoft.com/office/drawing/2014/main" id="{1F7B4906-C276-CE47-319B-6B56EBE92EFF}"/>
              </a:ext>
            </a:extLst>
          </p:cNvPr>
          <p:cNvGrpSpPr/>
          <p:nvPr/>
        </p:nvGrpSpPr>
        <p:grpSpPr>
          <a:xfrm rot="8100000">
            <a:off x="10704349" y="7350194"/>
            <a:ext cx="894455" cy="1188720"/>
            <a:chOff x="2072633" y="1813079"/>
            <a:chExt cx="1298804" cy="1726095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EE69E4E0-94CB-6370-B3A1-5EE5B675D889}"/>
                </a:ext>
              </a:extLst>
            </p:cNvPr>
            <p:cNvCxnSpPr>
              <a:cxnSpLocks/>
            </p:cNvCxnSpPr>
            <p:nvPr/>
          </p:nvCxnSpPr>
          <p:spPr>
            <a:xfrm rot="2700000">
              <a:off x="1819854" y="2676127"/>
              <a:ext cx="1726095" cy="0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2BBB5DD2-7F4E-95BB-3949-21D307AEC945}"/>
                </a:ext>
              </a:extLst>
            </p:cNvPr>
            <p:cNvCxnSpPr/>
            <p:nvPr/>
          </p:nvCxnSpPr>
          <p:spPr>
            <a:xfrm>
              <a:off x="2072633" y="2065857"/>
              <a:ext cx="1298804" cy="0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7F3C7FDB-7BE1-3EC9-504F-A6B0FC3C5B3B}"/>
                </a:ext>
              </a:extLst>
            </p:cNvPr>
            <p:cNvCxnSpPr/>
            <p:nvPr/>
          </p:nvCxnSpPr>
          <p:spPr>
            <a:xfrm>
              <a:off x="2072633" y="2065857"/>
              <a:ext cx="0" cy="1298804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1" name="!!Line_2">
            <a:extLst>
              <a:ext uri="{FF2B5EF4-FFF2-40B4-BE49-F238E27FC236}">
                <a16:creationId xmlns:a16="http://schemas.microsoft.com/office/drawing/2014/main" id="{E46DB601-5F57-58BE-A831-C5EA72E810D0}"/>
              </a:ext>
            </a:extLst>
          </p:cNvPr>
          <p:cNvCxnSpPr>
            <a:cxnSpLocks/>
          </p:cNvCxnSpPr>
          <p:nvPr/>
        </p:nvCxnSpPr>
        <p:spPr>
          <a:xfrm flipH="1">
            <a:off x="9181261" y="7921626"/>
            <a:ext cx="1371600" cy="0"/>
          </a:xfrm>
          <a:prstGeom prst="line">
            <a:avLst/>
          </a:prstGeom>
          <a:ln w="76200" cap="rnd"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!!Circle_4">
            <a:extLst>
              <a:ext uri="{FF2B5EF4-FFF2-40B4-BE49-F238E27FC236}">
                <a16:creationId xmlns:a16="http://schemas.microsoft.com/office/drawing/2014/main" id="{D20F9ADE-6F9F-A4D5-1FFA-77508FF53924}"/>
              </a:ext>
            </a:extLst>
          </p:cNvPr>
          <p:cNvSpPr>
            <a:spLocks noChangeAspect="1"/>
          </p:cNvSpPr>
          <p:nvPr/>
        </p:nvSpPr>
        <p:spPr>
          <a:xfrm rot="5400000">
            <a:off x="15248908" y="6275706"/>
            <a:ext cx="3291840" cy="3291840"/>
          </a:xfrm>
          <a:prstGeom prst="ellipse">
            <a:avLst/>
          </a:prstGeom>
          <a:solidFill>
            <a:schemeClr val="accent5"/>
          </a:solidFill>
          <a:ln w="508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3" name="!!Arrow_3">
            <a:extLst>
              <a:ext uri="{FF2B5EF4-FFF2-40B4-BE49-F238E27FC236}">
                <a16:creationId xmlns:a16="http://schemas.microsoft.com/office/drawing/2014/main" id="{918F3B8D-0596-E4A6-2963-451D0D2E15F1}"/>
              </a:ext>
            </a:extLst>
          </p:cNvPr>
          <p:cNvGrpSpPr/>
          <p:nvPr/>
        </p:nvGrpSpPr>
        <p:grpSpPr>
          <a:xfrm rot="8100000">
            <a:off x="15394563" y="7350193"/>
            <a:ext cx="894455" cy="1188720"/>
            <a:chOff x="2072633" y="1813079"/>
            <a:chExt cx="1298804" cy="1726095"/>
          </a:xfrm>
        </p:grpSpPr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246554E-25DE-FFE0-CF10-4DB1A457B30F}"/>
                </a:ext>
              </a:extLst>
            </p:cNvPr>
            <p:cNvCxnSpPr>
              <a:cxnSpLocks/>
            </p:cNvCxnSpPr>
            <p:nvPr/>
          </p:nvCxnSpPr>
          <p:spPr>
            <a:xfrm rot="2700000">
              <a:off x="1819854" y="2676127"/>
              <a:ext cx="1726095" cy="0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64C9FCEF-71DE-0A97-7491-14586CA13D22}"/>
                </a:ext>
              </a:extLst>
            </p:cNvPr>
            <p:cNvCxnSpPr/>
            <p:nvPr/>
          </p:nvCxnSpPr>
          <p:spPr>
            <a:xfrm>
              <a:off x="2072633" y="2065857"/>
              <a:ext cx="1298804" cy="0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83651E41-A8A1-B565-2BEB-9E7EE0F2043B}"/>
                </a:ext>
              </a:extLst>
            </p:cNvPr>
            <p:cNvCxnSpPr/>
            <p:nvPr/>
          </p:nvCxnSpPr>
          <p:spPr>
            <a:xfrm>
              <a:off x="2072633" y="2065857"/>
              <a:ext cx="0" cy="1298804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7" name="!!Line_3">
            <a:extLst>
              <a:ext uri="{FF2B5EF4-FFF2-40B4-BE49-F238E27FC236}">
                <a16:creationId xmlns:a16="http://schemas.microsoft.com/office/drawing/2014/main" id="{92B26F74-6025-2E8B-D5C5-6EFB4C6E301D}"/>
              </a:ext>
            </a:extLst>
          </p:cNvPr>
          <p:cNvCxnSpPr>
            <a:cxnSpLocks/>
          </p:cNvCxnSpPr>
          <p:nvPr/>
        </p:nvCxnSpPr>
        <p:spPr>
          <a:xfrm flipH="1">
            <a:off x="13877308" y="7921183"/>
            <a:ext cx="1371600" cy="0"/>
          </a:xfrm>
          <a:prstGeom prst="line">
            <a:avLst/>
          </a:prstGeom>
          <a:ln w="76200" cap="rnd">
            <a:solidFill>
              <a:schemeClr val="accent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8" name="!!Arrow_4">
            <a:extLst>
              <a:ext uri="{FF2B5EF4-FFF2-40B4-BE49-F238E27FC236}">
                <a16:creationId xmlns:a16="http://schemas.microsoft.com/office/drawing/2014/main" id="{EF90DC44-20B0-6DE9-1FFD-4A103B19AEE9}"/>
              </a:ext>
            </a:extLst>
          </p:cNvPr>
          <p:cNvGrpSpPr/>
          <p:nvPr/>
        </p:nvGrpSpPr>
        <p:grpSpPr>
          <a:xfrm rot="8100000">
            <a:off x="20082997" y="7350192"/>
            <a:ext cx="894455" cy="1188720"/>
            <a:chOff x="2072633" y="1813079"/>
            <a:chExt cx="1298804" cy="1726095"/>
          </a:xfrm>
        </p:grpSpPr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C779C475-C2DE-7997-4E80-17C34729F53E}"/>
                </a:ext>
              </a:extLst>
            </p:cNvPr>
            <p:cNvCxnSpPr>
              <a:cxnSpLocks/>
            </p:cNvCxnSpPr>
            <p:nvPr/>
          </p:nvCxnSpPr>
          <p:spPr>
            <a:xfrm rot="2700000">
              <a:off x="1819854" y="2676127"/>
              <a:ext cx="1726095" cy="0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22B7D8DF-0615-330A-5E67-522D2814B57E}"/>
                </a:ext>
              </a:extLst>
            </p:cNvPr>
            <p:cNvCxnSpPr/>
            <p:nvPr/>
          </p:nvCxnSpPr>
          <p:spPr>
            <a:xfrm>
              <a:off x="2072633" y="2065857"/>
              <a:ext cx="1298804" cy="0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A29302CC-3101-7B65-3C14-5E1C1B0A1B45}"/>
                </a:ext>
              </a:extLst>
            </p:cNvPr>
            <p:cNvCxnSpPr/>
            <p:nvPr/>
          </p:nvCxnSpPr>
          <p:spPr>
            <a:xfrm>
              <a:off x="2072633" y="2065857"/>
              <a:ext cx="0" cy="1298804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2" name="!!Line_4">
            <a:extLst>
              <a:ext uri="{FF2B5EF4-FFF2-40B4-BE49-F238E27FC236}">
                <a16:creationId xmlns:a16="http://schemas.microsoft.com/office/drawing/2014/main" id="{EECF3DA7-94FD-2D99-3B79-45652D575C44}"/>
              </a:ext>
            </a:extLst>
          </p:cNvPr>
          <p:cNvCxnSpPr>
            <a:cxnSpLocks/>
          </p:cNvCxnSpPr>
          <p:nvPr/>
        </p:nvCxnSpPr>
        <p:spPr>
          <a:xfrm flipH="1">
            <a:off x="18558327" y="7921183"/>
            <a:ext cx="1371600" cy="0"/>
          </a:xfrm>
          <a:prstGeom prst="line">
            <a:avLst/>
          </a:prstGeom>
          <a:ln w="76200" cap="rnd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4FBA7B7D-30F0-B676-5C71-6A08589A057F}"/>
              </a:ext>
            </a:extLst>
          </p:cNvPr>
          <p:cNvSpPr txBox="1"/>
          <p:nvPr/>
        </p:nvSpPr>
        <p:spPr>
          <a:xfrm rot="10800000" flipV="1">
            <a:off x="1229275" y="10693418"/>
            <a:ext cx="3161231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/>
            <a:r>
              <a:rPr lang="vi-VN" sz="2000" dirty="0">
                <a:solidFill>
                  <a:schemeClr val="bg2"/>
                </a:solidFill>
              </a:rPr>
              <a:t>Xác định đam mê, giá trị cá nhân và định hướng nghề nghiệp lâu dài.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BB8C0DA1-3D73-2694-7B5D-01BE5E8FC15B}"/>
              </a:ext>
            </a:extLst>
          </p:cNvPr>
          <p:cNvSpPr txBox="1"/>
          <p:nvPr/>
        </p:nvSpPr>
        <p:spPr>
          <a:xfrm rot="10800000" flipV="1">
            <a:off x="1453885" y="10129952"/>
            <a:ext cx="271201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b="1" dirty="0">
                <a:solidFill>
                  <a:schemeClr val="bg2"/>
                </a:solidFill>
                <a:latin typeface="+mj-lt"/>
              </a:rPr>
              <a:t>EXPLORE</a:t>
            </a:r>
            <a:endParaRPr lang="vi-VN" sz="28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B106FEF7-A229-77A2-3719-D2015B4D1F0E}"/>
              </a:ext>
            </a:extLst>
          </p:cNvPr>
          <p:cNvSpPr txBox="1"/>
          <p:nvPr/>
        </p:nvSpPr>
        <p:spPr>
          <a:xfrm rot="10800000" flipV="1">
            <a:off x="5718694" y="4658822"/>
            <a:ext cx="3590406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/>
            <a:r>
              <a:rPr lang="vi-VN" sz="2000" dirty="0">
                <a:solidFill>
                  <a:schemeClr val="bg2"/>
                </a:solidFill>
              </a:rPr>
              <a:t>Trang bị kiến thức chuyên môn, kỹ năng mềm và kỹ năng nghề nghiệp thiết yếu.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671E2304-4374-BE94-147C-0E97BCB934F6}"/>
              </a:ext>
            </a:extLst>
          </p:cNvPr>
          <p:cNvSpPr txBox="1"/>
          <p:nvPr/>
        </p:nvSpPr>
        <p:spPr>
          <a:xfrm rot="10800000" flipV="1">
            <a:off x="6157892" y="4095356"/>
            <a:ext cx="271201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b="1" dirty="0">
                <a:solidFill>
                  <a:schemeClr val="bg2"/>
                </a:solidFill>
                <a:latin typeface="+mj-lt"/>
              </a:rPr>
              <a:t>LEARN</a:t>
            </a:r>
            <a:endParaRPr lang="vi-VN" sz="28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2E64A9CB-AF4E-1559-B485-623008D19042}"/>
              </a:ext>
            </a:extLst>
          </p:cNvPr>
          <p:cNvSpPr txBox="1"/>
          <p:nvPr/>
        </p:nvSpPr>
        <p:spPr>
          <a:xfrm rot="10800000" flipV="1">
            <a:off x="10623747" y="10693418"/>
            <a:ext cx="3161231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/>
            <a:r>
              <a:rPr lang="vi-VN" sz="2000" dirty="0">
                <a:solidFill>
                  <a:schemeClr val="bg2"/>
                </a:solidFill>
              </a:rPr>
              <a:t>Thực hành qua công việc thực tế, dự án đa dạng và thử thách mới.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B37F76F8-F0B1-6E77-B009-FC092CA8985D}"/>
              </a:ext>
            </a:extLst>
          </p:cNvPr>
          <p:cNvSpPr txBox="1"/>
          <p:nvPr/>
        </p:nvSpPr>
        <p:spPr>
          <a:xfrm rot="10800000" flipV="1">
            <a:off x="10848358" y="10129952"/>
            <a:ext cx="271201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b="1" dirty="0">
                <a:solidFill>
                  <a:schemeClr val="bg2"/>
                </a:solidFill>
                <a:latin typeface="+mj-lt"/>
              </a:rPr>
              <a:t>APPLY</a:t>
            </a:r>
            <a:endParaRPr lang="vi-VN" sz="28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E67E0A56-F44B-F836-DC89-814DF09C2A03}"/>
              </a:ext>
            </a:extLst>
          </p:cNvPr>
          <p:cNvSpPr txBox="1"/>
          <p:nvPr/>
        </p:nvSpPr>
        <p:spPr>
          <a:xfrm rot="10800000" flipV="1">
            <a:off x="15124351" y="4658822"/>
            <a:ext cx="3540954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/>
            <a:r>
              <a:rPr lang="vi-VN" sz="2000" dirty="0">
                <a:solidFill>
                  <a:schemeClr val="bg2"/>
                </a:solidFill>
              </a:rPr>
              <a:t>Mở rộng phạm vi trách nhiệm, phát triển năng lực và xây dựng uy tín cá nhân.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BB7AB5E-0429-3960-5FF3-A4ED49E8CE14}"/>
              </a:ext>
            </a:extLst>
          </p:cNvPr>
          <p:cNvSpPr txBox="1"/>
          <p:nvPr/>
        </p:nvSpPr>
        <p:spPr>
          <a:xfrm rot="10800000" flipV="1">
            <a:off x="15538823" y="4095356"/>
            <a:ext cx="271201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b="1" dirty="0">
                <a:solidFill>
                  <a:schemeClr val="bg2"/>
                </a:solidFill>
                <a:latin typeface="+mj-lt"/>
              </a:rPr>
              <a:t>GROW</a:t>
            </a:r>
            <a:endParaRPr lang="vi-VN" sz="28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ABD47407-8343-9A4A-3716-614DEF2DB5A6}"/>
              </a:ext>
            </a:extLst>
          </p:cNvPr>
          <p:cNvSpPr txBox="1"/>
          <p:nvPr/>
        </p:nvSpPr>
        <p:spPr>
          <a:xfrm rot="10800000" flipV="1">
            <a:off x="19643994" y="10693418"/>
            <a:ext cx="3863706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000" dirty="0">
                <a:solidFill>
                  <a:schemeClr val="bg2"/>
                </a:solidFill>
              </a:rPr>
              <a:t>T</a:t>
            </a:r>
            <a:r>
              <a:rPr lang="vi-VN" sz="2000" dirty="0">
                <a:solidFill>
                  <a:schemeClr val="bg2"/>
                </a:solidFill>
              </a:rPr>
              <a:t>rở thành người dẫn dắt, định hướng chiến lược và truyền cảm hứng cho người khác.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F72622A6-8D88-7D0B-3337-7BF56CD49EFE}"/>
              </a:ext>
            </a:extLst>
          </p:cNvPr>
          <p:cNvSpPr txBox="1"/>
          <p:nvPr/>
        </p:nvSpPr>
        <p:spPr>
          <a:xfrm rot="10800000" flipV="1">
            <a:off x="20219842" y="10129952"/>
            <a:ext cx="271201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b="1" dirty="0">
                <a:solidFill>
                  <a:schemeClr val="bg2"/>
                </a:solidFill>
                <a:latin typeface="+mj-lt"/>
              </a:rPr>
              <a:t>LEAD</a:t>
            </a:r>
            <a:endParaRPr lang="vi-VN" sz="28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3889757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 advClick="0" advTm="2000">
        <p159:morph option="byObject"/>
      </p:transition>
    </mc:Choice>
    <mc:Fallback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7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7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1" grpId="0"/>
      <p:bldP spid="7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!!Circle_1">
            <a:extLst>
              <a:ext uri="{FF2B5EF4-FFF2-40B4-BE49-F238E27FC236}">
                <a16:creationId xmlns:a16="http://schemas.microsoft.com/office/drawing/2014/main" id="{A45593A9-EBBD-72AD-42CA-8058348A9CFC}"/>
              </a:ext>
            </a:extLst>
          </p:cNvPr>
          <p:cNvSpPr>
            <a:spLocks noChangeAspect="1"/>
          </p:cNvSpPr>
          <p:nvPr/>
        </p:nvSpPr>
        <p:spPr>
          <a:xfrm>
            <a:off x="10546080" y="5212080"/>
            <a:ext cx="3291840" cy="3291840"/>
          </a:xfrm>
          <a:prstGeom prst="ellipse">
            <a:avLst/>
          </a:prstGeom>
          <a:solidFill>
            <a:schemeClr val="accent2"/>
          </a:solidFill>
          <a:ln w="508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!!Circle_2">
            <a:extLst>
              <a:ext uri="{FF2B5EF4-FFF2-40B4-BE49-F238E27FC236}">
                <a16:creationId xmlns:a16="http://schemas.microsoft.com/office/drawing/2014/main" id="{F24D69C3-6D26-8A7D-1C75-2008B7AE0FBC}"/>
              </a:ext>
            </a:extLst>
          </p:cNvPr>
          <p:cNvSpPr/>
          <p:nvPr/>
        </p:nvSpPr>
        <p:spPr>
          <a:xfrm>
            <a:off x="9861176" y="4527176"/>
            <a:ext cx="4661648" cy="4661648"/>
          </a:xfrm>
          <a:prstGeom prst="ellipse">
            <a:avLst/>
          </a:prstGeom>
          <a:noFill/>
          <a:ln w="50800">
            <a:solidFill>
              <a:schemeClr val="accent2"/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!!Circle_3">
            <a:extLst>
              <a:ext uri="{FF2B5EF4-FFF2-40B4-BE49-F238E27FC236}">
                <a16:creationId xmlns:a16="http://schemas.microsoft.com/office/drawing/2014/main" id="{89E681C2-D1C5-B54E-CBEF-593BA7916F01}"/>
              </a:ext>
            </a:extLst>
          </p:cNvPr>
          <p:cNvSpPr/>
          <p:nvPr/>
        </p:nvSpPr>
        <p:spPr>
          <a:xfrm>
            <a:off x="9161929" y="3827929"/>
            <a:ext cx="6060142" cy="6060142"/>
          </a:xfrm>
          <a:prstGeom prst="ellipse">
            <a:avLst/>
          </a:prstGeom>
          <a:noFill/>
          <a:ln w="50800">
            <a:solidFill>
              <a:schemeClr val="accent2"/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!!Circle_4">
            <a:extLst>
              <a:ext uri="{FF2B5EF4-FFF2-40B4-BE49-F238E27FC236}">
                <a16:creationId xmlns:a16="http://schemas.microsoft.com/office/drawing/2014/main" id="{93C96C2B-1471-6108-3311-C6A61B4EB37B}"/>
              </a:ext>
            </a:extLst>
          </p:cNvPr>
          <p:cNvSpPr/>
          <p:nvPr/>
        </p:nvSpPr>
        <p:spPr>
          <a:xfrm>
            <a:off x="8476343" y="3142343"/>
            <a:ext cx="7431314" cy="7431314"/>
          </a:xfrm>
          <a:prstGeom prst="ellipse">
            <a:avLst/>
          </a:prstGeom>
          <a:noFill/>
          <a:ln w="50800">
            <a:solidFill>
              <a:schemeClr val="accent2"/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!!Circle_5">
            <a:extLst>
              <a:ext uri="{FF2B5EF4-FFF2-40B4-BE49-F238E27FC236}">
                <a16:creationId xmlns:a16="http://schemas.microsoft.com/office/drawing/2014/main" id="{AB9A8C05-87B3-A433-B98F-793CA47B4C71}"/>
              </a:ext>
            </a:extLst>
          </p:cNvPr>
          <p:cNvSpPr/>
          <p:nvPr/>
        </p:nvSpPr>
        <p:spPr>
          <a:xfrm>
            <a:off x="7794171" y="2460171"/>
            <a:ext cx="8795658" cy="8795658"/>
          </a:xfrm>
          <a:prstGeom prst="ellipse">
            <a:avLst/>
          </a:prstGeom>
          <a:noFill/>
          <a:ln w="50800">
            <a:solidFill>
              <a:schemeClr val="accent2"/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!!Circle_6">
            <a:extLst>
              <a:ext uri="{FF2B5EF4-FFF2-40B4-BE49-F238E27FC236}">
                <a16:creationId xmlns:a16="http://schemas.microsoft.com/office/drawing/2014/main" id="{3AC5242F-33C6-0693-BD9C-6F9B7502A21C}"/>
              </a:ext>
            </a:extLst>
          </p:cNvPr>
          <p:cNvSpPr/>
          <p:nvPr/>
        </p:nvSpPr>
        <p:spPr>
          <a:xfrm>
            <a:off x="7177314" y="1843314"/>
            <a:ext cx="10029372" cy="10029372"/>
          </a:xfrm>
          <a:prstGeom prst="ellipse">
            <a:avLst/>
          </a:prstGeom>
          <a:noFill/>
          <a:ln w="50800">
            <a:solidFill>
              <a:schemeClr val="accent2"/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!!Arrow_1">
            <a:extLst>
              <a:ext uri="{FF2B5EF4-FFF2-40B4-BE49-F238E27FC236}">
                <a16:creationId xmlns:a16="http://schemas.microsoft.com/office/drawing/2014/main" id="{5E4CA8F5-B004-D51C-D6C3-8E8C33346DB8}"/>
              </a:ext>
            </a:extLst>
          </p:cNvPr>
          <p:cNvGrpSpPr/>
          <p:nvPr/>
        </p:nvGrpSpPr>
        <p:grpSpPr>
          <a:xfrm>
            <a:off x="12192000" y="6858443"/>
            <a:ext cx="1163841" cy="1163398"/>
            <a:chOff x="2072633" y="2065857"/>
            <a:chExt cx="1689969" cy="1689325"/>
          </a:xfrm>
        </p:grpSpPr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0406DC77-FC95-DDE9-B049-EB40AA54CEC6}"/>
                </a:ext>
              </a:extLst>
            </p:cNvPr>
            <p:cNvCxnSpPr>
              <a:cxnSpLocks/>
              <a:endCxn id="18" idx="5"/>
            </p:cNvCxnSpPr>
            <p:nvPr/>
          </p:nvCxnSpPr>
          <p:spPr>
            <a:xfrm>
              <a:off x="2072636" y="2065858"/>
              <a:ext cx="1689966" cy="1689324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3064015-1CD8-6F34-F43D-458B1E57DF1B}"/>
                </a:ext>
              </a:extLst>
            </p:cNvPr>
            <p:cNvCxnSpPr/>
            <p:nvPr/>
          </p:nvCxnSpPr>
          <p:spPr>
            <a:xfrm>
              <a:off x="2072633" y="2065857"/>
              <a:ext cx="1298804" cy="0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8D34D9BE-C294-87E6-E2E2-D38DBD6008A7}"/>
                </a:ext>
              </a:extLst>
            </p:cNvPr>
            <p:cNvCxnSpPr/>
            <p:nvPr/>
          </p:nvCxnSpPr>
          <p:spPr>
            <a:xfrm>
              <a:off x="2072633" y="2065857"/>
              <a:ext cx="0" cy="1298804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!!SlideOcean">
            <a:extLst>
              <a:ext uri="{FF2B5EF4-FFF2-40B4-BE49-F238E27FC236}">
                <a16:creationId xmlns:a16="http://schemas.microsoft.com/office/drawing/2014/main" id="{7B2DB2E4-EE1F-1B1E-EAF4-080EB7F04B4A}"/>
              </a:ext>
            </a:extLst>
          </p:cNvPr>
          <p:cNvSpPr txBox="1"/>
          <p:nvPr/>
        </p:nvSpPr>
        <p:spPr>
          <a:xfrm>
            <a:off x="4284745" y="6967350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bg2"/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bg2"/>
                </a:solidFill>
                <a:latin typeface="+mn-lt"/>
              </a:rPr>
              <a:t>.net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9CF51B38-238F-C0D4-294C-1FEC87D3ED94}"/>
              </a:ext>
            </a:extLst>
          </p:cNvPr>
          <p:cNvSpPr/>
          <p:nvPr/>
        </p:nvSpPr>
        <p:spPr>
          <a:xfrm>
            <a:off x="4381505" y="4500569"/>
            <a:ext cx="7810495" cy="235698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!!SubTitle">
            <a:extLst>
              <a:ext uri="{FF2B5EF4-FFF2-40B4-BE49-F238E27FC236}">
                <a16:creationId xmlns:a16="http://schemas.microsoft.com/office/drawing/2014/main" id="{80514628-E6B7-545F-08B7-5275432B5493}"/>
              </a:ext>
            </a:extLst>
          </p:cNvPr>
          <p:cNvSpPr txBox="1"/>
          <p:nvPr/>
        </p:nvSpPr>
        <p:spPr>
          <a:xfrm>
            <a:off x="8149068" y="6142610"/>
            <a:ext cx="3417026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31" name="!!MainTitle">
            <a:extLst>
              <a:ext uri="{FF2B5EF4-FFF2-40B4-BE49-F238E27FC236}">
                <a16:creationId xmlns:a16="http://schemas.microsoft.com/office/drawing/2014/main" id="{28CD00D8-1FB5-A359-534D-FD1EB6952819}"/>
              </a:ext>
            </a:extLst>
          </p:cNvPr>
          <p:cNvSpPr txBox="1"/>
          <p:nvPr/>
        </p:nvSpPr>
        <p:spPr>
          <a:xfrm>
            <a:off x="5342467" y="5219280"/>
            <a:ext cx="6223627" cy="92333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lang="en-US" sz="5400" b="1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CAREER</a:t>
            </a:r>
            <a:r>
              <a:rPr lang="en-US" sz="5400" b="1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54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PATHWAY</a:t>
            </a:r>
            <a:endParaRPr kumimoji="0" lang="en-US" sz="4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cxnSp>
        <p:nvCxnSpPr>
          <p:cNvPr id="32" name="!!Line_1">
            <a:extLst>
              <a:ext uri="{FF2B5EF4-FFF2-40B4-BE49-F238E27FC236}">
                <a16:creationId xmlns:a16="http://schemas.microsoft.com/office/drawing/2014/main" id="{57673313-C12D-8543-4CB2-9A228E3D9A47}"/>
              </a:ext>
            </a:extLst>
          </p:cNvPr>
          <p:cNvCxnSpPr>
            <a:cxnSpLocks/>
          </p:cNvCxnSpPr>
          <p:nvPr/>
        </p:nvCxnSpPr>
        <p:spPr>
          <a:xfrm flipH="1" flipV="1">
            <a:off x="13379627" y="8045593"/>
            <a:ext cx="754501" cy="754501"/>
          </a:xfrm>
          <a:prstGeom prst="line">
            <a:avLst/>
          </a:prstGeom>
          <a:ln w="76200" cap="rnd">
            <a:solidFill>
              <a:schemeClr val="bg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3" name="!!Arrow_2">
            <a:extLst>
              <a:ext uri="{FF2B5EF4-FFF2-40B4-BE49-F238E27FC236}">
                <a16:creationId xmlns:a16="http://schemas.microsoft.com/office/drawing/2014/main" id="{A76F0A96-22AA-BFBE-1441-5999395464DE}"/>
              </a:ext>
            </a:extLst>
          </p:cNvPr>
          <p:cNvGrpSpPr/>
          <p:nvPr/>
        </p:nvGrpSpPr>
        <p:grpSpPr>
          <a:xfrm>
            <a:off x="12192000" y="6858443"/>
            <a:ext cx="1163841" cy="1163398"/>
            <a:chOff x="2072633" y="2065857"/>
            <a:chExt cx="1689969" cy="1689325"/>
          </a:xfrm>
        </p:grpSpPr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AF6408CA-E884-5F23-AE81-3779CA1AAD5F}"/>
                </a:ext>
              </a:extLst>
            </p:cNvPr>
            <p:cNvCxnSpPr>
              <a:cxnSpLocks/>
            </p:cNvCxnSpPr>
            <p:nvPr/>
          </p:nvCxnSpPr>
          <p:spPr>
            <a:xfrm>
              <a:off x="2072636" y="2065858"/>
              <a:ext cx="1689966" cy="1689324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80B40E84-1CE5-CF40-FD3A-362A45B928D3}"/>
                </a:ext>
              </a:extLst>
            </p:cNvPr>
            <p:cNvCxnSpPr/>
            <p:nvPr/>
          </p:nvCxnSpPr>
          <p:spPr>
            <a:xfrm>
              <a:off x="2072633" y="2065857"/>
              <a:ext cx="1298804" cy="0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0A51693-9C0D-CC83-4765-DCF784258B63}"/>
                </a:ext>
              </a:extLst>
            </p:cNvPr>
            <p:cNvCxnSpPr/>
            <p:nvPr/>
          </p:nvCxnSpPr>
          <p:spPr>
            <a:xfrm>
              <a:off x="2072633" y="2065857"/>
              <a:ext cx="0" cy="1298804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!!Arrow_3">
            <a:extLst>
              <a:ext uri="{FF2B5EF4-FFF2-40B4-BE49-F238E27FC236}">
                <a16:creationId xmlns:a16="http://schemas.microsoft.com/office/drawing/2014/main" id="{F265A0C0-E498-8BF6-6082-B1360198D14D}"/>
              </a:ext>
            </a:extLst>
          </p:cNvPr>
          <p:cNvGrpSpPr/>
          <p:nvPr/>
        </p:nvGrpSpPr>
        <p:grpSpPr>
          <a:xfrm>
            <a:off x="12192000" y="6858443"/>
            <a:ext cx="1163841" cy="1163398"/>
            <a:chOff x="2072633" y="2065857"/>
            <a:chExt cx="1689969" cy="1689325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4F0B639C-20F4-E6DD-4C71-F9625B47B65F}"/>
                </a:ext>
              </a:extLst>
            </p:cNvPr>
            <p:cNvCxnSpPr>
              <a:cxnSpLocks/>
            </p:cNvCxnSpPr>
            <p:nvPr/>
          </p:nvCxnSpPr>
          <p:spPr>
            <a:xfrm>
              <a:off x="2072636" y="2065858"/>
              <a:ext cx="1689966" cy="1689324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221CB59A-8040-10D8-E0D7-0DD1838973B2}"/>
                </a:ext>
              </a:extLst>
            </p:cNvPr>
            <p:cNvCxnSpPr/>
            <p:nvPr/>
          </p:nvCxnSpPr>
          <p:spPr>
            <a:xfrm>
              <a:off x="2072633" y="2065857"/>
              <a:ext cx="1298804" cy="0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063CCCBA-EA2B-C5B7-6424-4D12F8A15308}"/>
                </a:ext>
              </a:extLst>
            </p:cNvPr>
            <p:cNvCxnSpPr/>
            <p:nvPr/>
          </p:nvCxnSpPr>
          <p:spPr>
            <a:xfrm>
              <a:off x="2072633" y="2065857"/>
              <a:ext cx="0" cy="1298804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!!Arrow_4">
            <a:extLst>
              <a:ext uri="{FF2B5EF4-FFF2-40B4-BE49-F238E27FC236}">
                <a16:creationId xmlns:a16="http://schemas.microsoft.com/office/drawing/2014/main" id="{364A4D23-C891-754A-E5AB-68CE5DF12E11}"/>
              </a:ext>
            </a:extLst>
          </p:cNvPr>
          <p:cNvGrpSpPr/>
          <p:nvPr/>
        </p:nvGrpSpPr>
        <p:grpSpPr>
          <a:xfrm>
            <a:off x="12192000" y="6858443"/>
            <a:ext cx="1163841" cy="1163398"/>
            <a:chOff x="2072633" y="2065857"/>
            <a:chExt cx="1689969" cy="1689325"/>
          </a:xfrm>
        </p:grpSpPr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0C740720-EAC8-1442-0095-3F6651FAA542}"/>
                </a:ext>
              </a:extLst>
            </p:cNvPr>
            <p:cNvCxnSpPr>
              <a:cxnSpLocks/>
            </p:cNvCxnSpPr>
            <p:nvPr/>
          </p:nvCxnSpPr>
          <p:spPr>
            <a:xfrm>
              <a:off x="2072636" y="2065858"/>
              <a:ext cx="1689966" cy="1689324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04AB772-313E-672D-2B3A-05D7B4671C64}"/>
                </a:ext>
              </a:extLst>
            </p:cNvPr>
            <p:cNvCxnSpPr/>
            <p:nvPr/>
          </p:nvCxnSpPr>
          <p:spPr>
            <a:xfrm>
              <a:off x="2072633" y="2065857"/>
              <a:ext cx="1298804" cy="0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04BC6E51-8C5C-3B5F-8DDA-CA2B3854068A}"/>
                </a:ext>
              </a:extLst>
            </p:cNvPr>
            <p:cNvCxnSpPr/>
            <p:nvPr/>
          </p:nvCxnSpPr>
          <p:spPr>
            <a:xfrm>
              <a:off x="2072633" y="2065857"/>
              <a:ext cx="0" cy="1298804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260322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 advClick="0" advTm="1000">
        <p159:morph option="byObject"/>
      </p:transition>
    </mc:Choice>
    <mc:Fallback>
      <p:transition spd="slow" advClick="0" advTm="1000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!!Circle_6">
            <a:extLst>
              <a:ext uri="{FF2B5EF4-FFF2-40B4-BE49-F238E27FC236}">
                <a16:creationId xmlns:a16="http://schemas.microsoft.com/office/drawing/2014/main" id="{AA6D27B6-B023-708E-FD78-23818D91E12C}"/>
              </a:ext>
            </a:extLst>
          </p:cNvPr>
          <p:cNvSpPr/>
          <p:nvPr/>
        </p:nvSpPr>
        <p:spPr>
          <a:xfrm rot="16200000">
            <a:off x="-4082920" y="2709991"/>
            <a:ext cx="10423270" cy="10423270"/>
          </a:xfrm>
          <a:prstGeom prst="ellipse">
            <a:avLst/>
          </a:prstGeom>
          <a:noFill/>
          <a:ln w="50800">
            <a:solidFill>
              <a:schemeClr val="bg2"/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1397336-02DF-9276-1E95-30AA35DF2D5C}"/>
              </a:ext>
            </a:extLst>
          </p:cNvPr>
          <p:cNvSpPr/>
          <p:nvPr/>
        </p:nvSpPr>
        <p:spPr>
          <a:xfrm>
            <a:off x="-8133119" y="4500569"/>
            <a:ext cx="7810495" cy="235698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!!SubTitle">
            <a:extLst>
              <a:ext uri="{FF2B5EF4-FFF2-40B4-BE49-F238E27FC236}">
                <a16:creationId xmlns:a16="http://schemas.microsoft.com/office/drawing/2014/main" id="{F5DA3BC8-81B8-4C4C-BAF6-F0ED6BBC6F98}"/>
              </a:ext>
            </a:extLst>
          </p:cNvPr>
          <p:cNvSpPr txBox="1"/>
          <p:nvPr/>
        </p:nvSpPr>
        <p:spPr>
          <a:xfrm>
            <a:off x="9679807" y="234266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5" name="!!MainTitle">
            <a:extLst>
              <a:ext uri="{FF2B5EF4-FFF2-40B4-BE49-F238E27FC236}">
                <a16:creationId xmlns:a16="http://schemas.microsoft.com/office/drawing/2014/main" id="{30F79330-C58E-92BB-76FC-A113E1930E92}"/>
              </a:ext>
            </a:extLst>
          </p:cNvPr>
          <p:cNvSpPr txBox="1"/>
          <p:nvPr/>
        </p:nvSpPr>
        <p:spPr>
          <a:xfrm>
            <a:off x="7849043" y="1182613"/>
            <a:ext cx="8685969" cy="126188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600" b="1" dirty="0">
                <a:solidFill>
                  <a:schemeClr val="bg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CAREER</a:t>
            </a:r>
            <a:r>
              <a:rPr lang="en-US" sz="7600" b="1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6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PATHWAY</a:t>
            </a:r>
            <a:endParaRPr kumimoji="0" lang="en-US" sz="7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6" name="!!SlideOcean">
            <a:extLst>
              <a:ext uri="{FF2B5EF4-FFF2-40B4-BE49-F238E27FC236}">
                <a16:creationId xmlns:a16="http://schemas.microsoft.com/office/drawing/2014/main" id="{9FE35F45-AB34-3257-FB8C-D8CB6AA549B6}"/>
              </a:ext>
            </a:extLst>
          </p:cNvPr>
          <p:cNvSpPr txBox="1"/>
          <p:nvPr/>
        </p:nvSpPr>
        <p:spPr>
          <a:xfrm>
            <a:off x="11147484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accent1">
                    <a:lumMod val="20000"/>
                    <a:lumOff val="8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!!Circle_1">
            <a:extLst>
              <a:ext uri="{FF2B5EF4-FFF2-40B4-BE49-F238E27FC236}">
                <a16:creationId xmlns:a16="http://schemas.microsoft.com/office/drawing/2014/main" id="{181E9ED4-2112-57D6-8E5C-CE3CD631EA2E}"/>
              </a:ext>
            </a:extLst>
          </p:cNvPr>
          <p:cNvSpPr>
            <a:spLocks noChangeAspect="1"/>
          </p:cNvSpPr>
          <p:nvPr/>
        </p:nvSpPr>
        <p:spPr>
          <a:xfrm rot="16200000">
            <a:off x="1163970" y="6275706"/>
            <a:ext cx="3291840" cy="3291840"/>
          </a:xfrm>
          <a:prstGeom prst="ellipse">
            <a:avLst/>
          </a:prstGeom>
          <a:solidFill>
            <a:schemeClr val="accent2"/>
          </a:solidFill>
          <a:ln w="5080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!!Circle_2">
            <a:extLst>
              <a:ext uri="{FF2B5EF4-FFF2-40B4-BE49-F238E27FC236}">
                <a16:creationId xmlns:a16="http://schemas.microsoft.com/office/drawing/2014/main" id="{BAF319A1-E2F0-8595-6521-D904C11636EF}"/>
              </a:ext>
            </a:extLst>
          </p:cNvPr>
          <p:cNvSpPr>
            <a:spLocks noChangeAspect="1"/>
          </p:cNvSpPr>
          <p:nvPr/>
        </p:nvSpPr>
        <p:spPr>
          <a:xfrm rot="16200000">
            <a:off x="5867978" y="6275706"/>
            <a:ext cx="3291840" cy="3291840"/>
          </a:xfrm>
          <a:prstGeom prst="ellipse">
            <a:avLst/>
          </a:prstGeom>
          <a:solidFill>
            <a:schemeClr val="accent4"/>
          </a:solidFill>
          <a:ln w="508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!!Circle_3">
            <a:extLst>
              <a:ext uri="{FF2B5EF4-FFF2-40B4-BE49-F238E27FC236}">
                <a16:creationId xmlns:a16="http://schemas.microsoft.com/office/drawing/2014/main" id="{43970E67-20E5-B961-F9AB-DBEBA738D2E3}"/>
              </a:ext>
            </a:extLst>
          </p:cNvPr>
          <p:cNvSpPr>
            <a:spLocks noChangeAspect="1"/>
          </p:cNvSpPr>
          <p:nvPr/>
        </p:nvSpPr>
        <p:spPr>
          <a:xfrm rot="10800000">
            <a:off x="10558443" y="6275706"/>
            <a:ext cx="3291840" cy="3291840"/>
          </a:xfrm>
          <a:prstGeom prst="ellipse">
            <a:avLst/>
          </a:prstGeom>
          <a:solidFill>
            <a:schemeClr val="accent3"/>
          </a:solidFill>
          <a:ln w="508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!!Circle_5">
            <a:extLst>
              <a:ext uri="{FF2B5EF4-FFF2-40B4-BE49-F238E27FC236}">
                <a16:creationId xmlns:a16="http://schemas.microsoft.com/office/drawing/2014/main" id="{B7EE5EE1-C905-6710-9CC3-06B60BE48BD8}"/>
              </a:ext>
            </a:extLst>
          </p:cNvPr>
          <p:cNvSpPr>
            <a:spLocks noChangeAspect="1"/>
          </p:cNvSpPr>
          <p:nvPr/>
        </p:nvSpPr>
        <p:spPr>
          <a:xfrm rot="12600000">
            <a:off x="19929927" y="6275706"/>
            <a:ext cx="3291840" cy="3291840"/>
          </a:xfrm>
          <a:prstGeom prst="ellipse">
            <a:avLst/>
          </a:prstGeom>
          <a:solidFill>
            <a:schemeClr val="accent6"/>
          </a:solidFill>
          <a:ln w="508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!!Arrow_1">
            <a:extLst>
              <a:ext uri="{FF2B5EF4-FFF2-40B4-BE49-F238E27FC236}">
                <a16:creationId xmlns:a16="http://schemas.microsoft.com/office/drawing/2014/main" id="{A0ADC074-FCB8-25BA-F522-BE47D23B5278}"/>
              </a:ext>
            </a:extLst>
          </p:cNvPr>
          <p:cNvGrpSpPr/>
          <p:nvPr/>
        </p:nvGrpSpPr>
        <p:grpSpPr>
          <a:xfrm rot="8100000">
            <a:off x="6029855" y="7350195"/>
            <a:ext cx="894455" cy="1188720"/>
            <a:chOff x="2072633" y="1813079"/>
            <a:chExt cx="1298804" cy="1726095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8B1E5973-6F6F-350E-FC64-32270484367A}"/>
                </a:ext>
              </a:extLst>
            </p:cNvPr>
            <p:cNvCxnSpPr>
              <a:cxnSpLocks/>
            </p:cNvCxnSpPr>
            <p:nvPr/>
          </p:nvCxnSpPr>
          <p:spPr>
            <a:xfrm rot="2700000">
              <a:off x="1819854" y="2676127"/>
              <a:ext cx="1726095" cy="0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4598C23A-C1DA-24C8-B1DC-08341BAD417E}"/>
                </a:ext>
              </a:extLst>
            </p:cNvPr>
            <p:cNvCxnSpPr/>
            <p:nvPr/>
          </p:nvCxnSpPr>
          <p:spPr>
            <a:xfrm>
              <a:off x="2072633" y="2065857"/>
              <a:ext cx="1298804" cy="0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514F9D22-D35D-E89E-07A9-9FC5C7FE00AD}"/>
                </a:ext>
              </a:extLst>
            </p:cNvPr>
            <p:cNvCxnSpPr/>
            <p:nvPr/>
          </p:nvCxnSpPr>
          <p:spPr>
            <a:xfrm>
              <a:off x="2072633" y="2065857"/>
              <a:ext cx="0" cy="1298804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5" name="!!Line_1">
            <a:extLst>
              <a:ext uri="{FF2B5EF4-FFF2-40B4-BE49-F238E27FC236}">
                <a16:creationId xmlns:a16="http://schemas.microsoft.com/office/drawing/2014/main" id="{DBC3DA11-05DE-034E-4D4C-4136B39FA78F}"/>
              </a:ext>
            </a:extLst>
          </p:cNvPr>
          <p:cNvCxnSpPr>
            <a:cxnSpLocks/>
          </p:cNvCxnSpPr>
          <p:nvPr/>
        </p:nvCxnSpPr>
        <p:spPr>
          <a:xfrm flipH="1">
            <a:off x="4496378" y="7921626"/>
            <a:ext cx="1371600" cy="0"/>
          </a:xfrm>
          <a:prstGeom prst="line">
            <a:avLst/>
          </a:prstGeom>
          <a:ln w="76200" cap="rnd">
            <a:solidFill>
              <a:schemeClr val="accent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6" name="!!Arrow_2">
            <a:extLst>
              <a:ext uri="{FF2B5EF4-FFF2-40B4-BE49-F238E27FC236}">
                <a16:creationId xmlns:a16="http://schemas.microsoft.com/office/drawing/2014/main" id="{E0A614DC-B20E-BD43-DC69-81596C9910FC}"/>
              </a:ext>
            </a:extLst>
          </p:cNvPr>
          <p:cNvGrpSpPr/>
          <p:nvPr/>
        </p:nvGrpSpPr>
        <p:grpSpPr>
          <a:xfrm rot="8100000">
            <a:off x="10704349" y="7350194"/>
            <a:ext cx="894455" cy="1188720"/>
            <a:chOff x="2072633" y="1813079"/>
            <a:chExt cx="1298804" cy="1726095"/>
          </a:xfrm>
        </p:grpSpPr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7E320DCA-4CFC-5C5F-0E54-FD91109E4BAE}"/>
                </a:ext>
              </a:extLst>
            </p:cNvPr>
            <p:cNvCxnSpPr>
              <a:cxnSpLocks/>
            </p:cNvCxnSpPr>
            <p:nvPr/>
          </p:nvCxnSpPr>
          <p:spPr>
            <a:xfrm rot="2700000">
              <a:off x="1819854" y="2676127"/>
              <a:ext cx="1726095" cy="0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0C50CEE3-139C-841F-3599-2245158C5B61}"/>
                </a:ext>
              </a:extLst>
            </p:cNvPr>
            <p:cNvCxnSpPr/>
            <p:nvPr/>
          </p:nvCxnSpPr>
          <p:spPr>
            <a:xfrm>
              <a:off x="2072633" y="2065857"/>
              <a:ext cx="1298804" cy="0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D42E57DC-D218-5A4C-6BB0-B5F4DA628BD6}"/>
                </a:ext>
              </a:extLst>
            </p:cNvPr>
            <p:cNvCxnSpPr/>
            <p:nvPr/>
          </p:nvCxnSpPr>
          <p:spPr>
            <a:xfrm>
              <a:off x="2072633" y="2065857"/>
              <a:ext cx="0" cy="1298804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0" name="!!Line_2">
            <a:extLst>
              <a:ext uri="{FF2B5EF4-FFF2-40B4-BE49-F238E27FC236}">
                <a16:creationId xmlns:a16="http://schemas.microsoft.com/office/drawing/2014/main" id="{D35194EF-70D1-5542-CBE8-BEB726D65FF4}"/>
              </a:ext>
            </a:extLst>
          </p:cNvPr>
          <p:cNvCxnSpPr>
            <a:cxnSpLocks/>
          </p:cNvCxnSpPr>
          <p:nvPr/>
        </p:nvCxnSpPr>
        <p:spPr>
          <a:xfrm flipH="1">
            <a:off x="9181261" y="7921626"/>
            <a:ext cx="1371600" cy="0"/>
          </a:xfrm>
          <a:prstGeom prst="line">
            <a:avLst/>
          </a:prstGeom>
          <a:ln w="76200" cap="rnd"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!!Circle_4">
            <a:extLst>
              <a:ext uri="{FF2B5EF4-FFF2-40B4-BE49-F238E27FC236}">
                <a16:creationId xmlns:a16="http://schemas.microsoft.com/office/drawing/2014/main" id="{22690967-38E9-182B-EC1F-151EB0FA56E2}"/>
              </a:ext>
            </a:extLst>
          </p:cNvPr>
          <p:cNvSpPr>
            <a:spLocks noChangeAspect="1"/>
          </p:cNvSpPr>
          <p:nvPr/>
        </p:nvSpPr>
        <p:spPr>
          <a:xfrm rot="5400000">
            <a:off x="15248908" y="6275706"/>
            <a:ext cx="3291840" cy="3291840"/>
          </a:xfrm>
          <a:prstGeom prst="ellipse">
            <a:avLst/>
          </a:prstGeom>
          <a:solidFill>
            <a:schemeClr val="accent5"/>
          </a:solidFill>
          <a:ln w="508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!!Arrow_3">
            <a:extLst>
              <a:ext uri="{FF2B5EF4-FFF2-40B4-BE49-F238E27FC236}">
                <a16:creationId xmlns:a16="http://schemas.microsoft.com/office/drawing/2014/main" id="{2DCE901D-9C78-E1DF-DF79-3AD4D58EA58F}"/>
              </a:ext>
            </a:extLst>
          </p:cNvPr>
          <p:cNvGrpSpPr/>
          <p:nvPr/>
        </p:nvGrpSpPr>
        <p:grpSpPr>
          <a:xfrm rot="8100000">
            <a:off x="15394563" y="7350193"/>
            <a:ext cx="894455" cy="1188720"/>
            <a:chOff x="2072633" y="1813079"/>
            <a:chExt cx="1298804" cy="1726095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B3362EC-E2A9-7AA2-0B45-96BDE893C438}"/>
                </a:ext>
              </a:extLst>
            </p:cNvPr>
            <p:cNvCxnSpPr>
              <a:cxnSpLocks/>
            </p:cNvCxnSpPr>
            <p:nvPr/>
          </p:nvCxnSpPr>
          <p:spPr>
            <a:xfrm rot="2700000">
              <a:off x="1819854" y="2676127"/>
              <a:ext cx="1726095" cy="0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C74EA5E1-7D17-FA25-BEB6-3F5D96910FBE}"/>
                </a:ext>
              </a:extLst>
            </p:cNvPr>
            <p:cNvCxnSpPr/>
            <p:nvPr/>
          </p:nvCxnSpPr>
          <p:spPr>
            <a:xfrm>
              <a:off x="2072633" y="2065857"/>
              <a:ext cx="1298804" cy="0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42EA8D6F-8B72-3692-545C-3653AD7BE91C}"/>
                </a:ext>
              </a:extLst>
            </p:cNvPr>
            <p:cNvCxnSpPr/>
            <p:nvPr/>
          </p:nvCxnSpPr>
          <p:spPr>
            <a:xfrm>
              <a:off x="2072633" y="2065857"/>
              <a:ext cx="0" cy="1298804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6" name="!!Line_3">
            <a:extLst>
              <a:ext uri="{FF2B5EF4-FFF2-40B4-BE49-F238E27FC236}">
                <a16:creationId xmlns:a16="http://schemas.microsoft.com/office/drawing/2014/main" id="{780AFB59-E079-B295-C3DD-A42AED3227F8}"/>
              </a:ext>
            </a:extLst>
          </p:cNvPr>
          <p:cNvCxnSpPr>
            <a:cxnSpLocks/>
          </p:cNvCxnSpPr>
          <p:nvPr/>
        </p:nvCxnSpPr>
        <p:spPr>
          <a:xfrm flipH="1">
            <a:off x="13877308" y="7921183"/>
            <a:ext cx="1371600" cy="0"/>
          </a:xfrm>
          <a:prstGeom prst="line">
            <a:avLst/>
          </a:prstGeom>
          <a:ln w="76200" cap="rnd">
            <a:solidFill>
              <a:schemeClr val="accent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7" name="!!Arrow_4">
            <a:extLst>
              <a:ext uri="{FF2B5EF4-FFF2-40B4-BE49-F238E27FC236}">
                <a16:creationId xmlns:a16="http://schemas.microsoft.com/office/drawing/2014/main" id="{AE8B8D06-148C-BE6C-019E-FB9BA9808B31}"/>
              </a:ext>
            </a:extLst>
          </p:cNvPr>
          <p:cNvGrpSpPr/>
          <p:nvPr/>
        </p:nvGrpSpPr>
        <p:grpSpPr>
          <a:xfrm rot="8100000">
            <a:off x="20082997" y="7350192"/>
            <a:ext cx="894455" cy="1188720"/>
            <a:chOff x="2072633" y="1813079"/>
            <a:chExt cx="1298804" cy="1726095"/>
          </a:xfrm>
        </p:grpSpPr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8F0D23C7-9193-E7B2-554A-016D644B3672}"/>
                </a:ext>
              </a:extLst>
            </p:cNvPr>
            <p:cNvCxnSpPr>
              <a:cxnSpLocks/>
            </p:cNvCxnSpPr>
            <p:nvPr/>
          </p:nvCxnSpPr>
          <p:spPr>
            <a:xfrm rot="2700000">
              <a:off x="1819854" y="2676127"/>
              <a:ext cx="1726095" cy="0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FF5B4663-B1E7-1AD4-E029-D1FA8EC22FDE}"/>
                </a:ext>
              </a:extLst>
            </p:cNvPr>
            <p:cNvCxnSpPr/>
            <p:nvPr/>
          </p:nvCxnSpPr>
          <p:spPr>
            <a:xfrm>
              <a:off x="2072633" y="2065857"/>
              <a:ext cx="1298804" cy="0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F5B98A9E-46CB-7CE6-9A34-3FFDAFAAAEB3}"/>
                </a:ext>
              </a:extLst>
            </p:cNvPr>
            <p:cNvCxnSpPr/>
            <p:nvPr/>
          </p:nvCxnSpPr>
          <p:spPr>
            <a:xfrm>
              <a:off x="2072633" y="2065857"/>
              <a:ext cx="0" cy="1298804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1" name="!!Line_4">
            <a:extLst>
              <a:ext uri="{FF2B5EF4-FFF2-40B4-BE49-F238E27FC236}">
                <a16:creationId xmlns:a16="http://schemas.microsoft.com/office/drawing/2014/main" id="{F3BC14FB-D878-28CD-998D-BE223792B9E3}"/>
              </a:ext>
            </a:extLst>
          </p:cNvPr>
          <p:cNvCxnSpPr>
            <a:cxnSpLocks/>
          </p:cNvCxnSpPr>
          <p:nvPr/>
        </p:nvCxnSpPr>
        <p:spPr>
          <a:xfrm flipH="1">
            <a:off x="18558327" y="7921183"/>
            <a:ext cx="1371600" cy="0"/>
          </a:xfrm>
          <a:prstGeom prst="line">
            <a:avLst/>
          </a:prstGeom>
          <a:ln w="76200" cap="rnd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3996CCD3-BB09-AE07-B1AC-D407A530A0CA}"/>
              </a:ext>
            </a:extLst>
          </p:cNvPr>
          <p:cNvSpPr txBox="1"/>
          <p:nvPr/>
        </p:nvSpPr>
        <p:spPr>
          <a:xfrm rot="10800000" flipV="1">
            <a:off x="1229275" y="10693418"/>
            <a:ext cx="3161231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/>
            <a:r>
              <a:rPr lang="vi-VN" sz="2000" dirty="0">
                <a:solidFill>
                  <a:schemeClr val="bg2"/>
                </a:solidFill>
              </a:rPr>
              <a:t>Xác định đam mê, giá trị cá nhân và định hướng nghề nghiệp lâu dài.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D0EA042-ADB8-4CB0-D7EE-9DD95ACEC919}"/>
              </a:ext>
            </a:extLst>
          </p:cNvPr>
          <p:cNvSpPr txBox="1"/>
          <p:nvPr/>
        </p:nvSpPr>
        <p:spPr>
          <a:xfrm rot="10800000" flipV="1">
            <a:off x="1453885" y="10129952"/>
            <a:ext cx="271201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b="1" dirty="0">
                <a:solidFill>
                  <a:schemeClr val="bg2"/>
                </a:solidFill>
                <a:latin typeface="+mj-lt"/>
              </a:rPr>
              <a:t>EXPLORE</a:t>
            </a:r>
            <a:endParaRPr lang="vi-VN" sz="28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4122F13-5581-35DA-E588-5018629C3FBB}"/>
              </a:ext>
            </a:extLst>
          </p:cNvPr>
          <p:cNvSpPr txBox="1"/>
          <p:nvPr/>
        </p:nvSpPr>
        <p:spPr>
          <a:xfrm rot="10800000" flipV="1">
            <a:off x="5718694" y="4658822"/>
            <a:ext cx="3590406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/>
            <a:r>
              <a:rPr lang="vi-VN" sz="2000" dirty="0">
                <a:solidFill>
                  <a:schemeClr val="bg2"/>
                </a:solidFill>
              </a:rPr>
              <a:t>Trang bị kiến thức chuyên môn, kỹ năng mềm và kỹ năng nghề nghiệp thiết yếu.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6A70B38-50B7-0771-05D3-B3A15A9A6540}"/>
              </a:ext>
            </a:extLst>
          </p:cNvPr>
          <p:cNvSpPr txBox="1"/>
          <p:nvPr/>
        </p:nvSpPr>
        <p:spPr>
          <a:xfrm rot="10800000" flipV="1">
            <a:off x="6157892" y="4095356"/>
            <a:ext cx="271201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b="1" dirty="0">
                <a:solidFill>
                  <a:schemeClr val="bg2"/>
                </a:solidFill>
                <a:latin typeface="+mj-lt"/>
              </a:rPr>
              <a:t>LEARN</a:t>
            </a:r>
            <a:endParaRPr lang="vi-VN" sz="28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93318FD-44BB-54E0-5520-9BADEB1E3213}"/>
              </a:ext>
            </a:extLst>
          </p:cNvPr>
          <p:cNvSpPr txBox="1"/>
          <p:nvPr/>
        </p:nvSpPr>
        <p:spPr>
          <a:xfrm rot="10800000" flipV="1">
            <a:off x="10623747" y="10693418"/>
            <a:ext cx="3161231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/>
            <a:r>
              <a:rPr lang="vi-VN" sz="2000" dirty="0">
                <a:solidFill>
                  <a:schemeClr val="bg2"/>
                </a:solidFill>
              </a:rPr>
              <a:t>Thực hành qua công việc thực tế, dự án đa dạng và thử thách mới.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CF36145F-D99F-096F-A598-9447A2D0BB3D}"/>
              </a:ext>
            </a:extLst>
          </p:cNvPr>
          <p:cNvSpPr txBox="1"/>
          <p:nvPr/>
        </p:nvSpPr>
        <p:spPr>
          <a:xfrm rot="10800000" flipV="1">
            <a:off x="10848358" y="10129952"/>
            <a:ext cx="271201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b="1" dirty="0">
                <a:solidFill>
                  <a:schemeClr val="bg2"/>
                </a:solidFill>
                <a:latin typeface="+mj-lt"/>
              </a:rPr>
              <a:t>APPLY</a:t>
            </a:r>
            <a:endParaRPr lang="vi-VN" sz="28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61DA646F-537E-0BEE-EBF9-9396933C6401}"/>
              </a:ext>
            </a:extLst>
          </p:cNvPr>
          <p:cNvSpPr txBox="1"/>
          <p:nvPr/>
        </p:nvSpPr>
        <p:spPr>
          <a:xfrm rot="10800000" flipV="1">
            <a:off x="15124351" y="4658822"/>
            <a:ext cx="3540954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/>
            <a:r>
              <a:rPr lang="vi-VN" sz="2000" dirty="0">
                <a:solidFill>
                  <a:schemeClr val="bg2"/>
                </a:solidFill>
              </a:rPr>
              <a:t>Mở rộng phạm vi trách nhiệm, phát triển năng lực và xây dựng uy tín cá nhân.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86E7958-8A53-A85E-E9FF-63047E6BD522}"/>
              </a:ext>
            </a:extLst>
          </p:cNvPr>
          <p:cNvSpPr txBox="1"/>
          <p:nvPr/>
        </p:nvSpPr>
        <p:spPr>
          <a:xfrm rot="10800000" flipV="1">
            <a:off x="15538823" y="4095356"/>
            <a:ext cx="271201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b="1" dirty="0">
                <a:solidFill>
                  <a:schemeClr val="bg2"/>
                </a:solidFill>
                <a:latin typeface="+mj-lt"/>
              </a:rPr>
              <a:t>GROW</a:t>
            </a:r>
            <a:endParaRPr lang="vi-VN" sz="28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E729E2A-2F47-A72C-6004-2AC632E16B47}"/>
              </a:ext>
            </a:extLst>
          </p:cNvPr>
          <p:cNvSpPr txBox="1"/>
          <p:nvPr/>
        </p:nvSpPr>
        <p:spPr>
          <a:xfrm rot="10800000" flipV="1">
            <a:off x="19643994" y="10693418"/>
            <a:ext cx="3863706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000" dirty="0">
                <a:solidFill>
                  <a:schemeClr val="bg2"/>
                </a:solidFill>
              </a:rPr>
              <a:t>T</a:t>
            </a:r>
            <a:r>
              <a:rPr lang="vi-VN" sz="2000" dirty="0">
                <a:solidFill>
                  <a:schemeClr val="bg2"/>
                </a:solidFill>
              </a:rPr>
              <a:t>rở thành người dẫn dắt, định hướng chiến lược và truyền cảm hứng cho người khác.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ADF56EF-EF48-44D0-5E48-54862BFF9B8F}"/>
              </a:ext>
            </a:extLst>
          </p:cNvPr>
          <p:cNvSpPr txBox="1"/>
          <p:nvPr/>
        </p:nvSpPr>
        <p:spPr>
          <a:xfrm rot="10800000" flipV="1">
            <a:off x="20219842" y="10129952"/>
            <a:ext cx="271201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b="1" dirty="0">
                <a:solidFill>
                  <a:schemeClr val="bg2"/>
                </a:solidFill>
                <a:latin typeface="+mj-lt"/>
              </a:rPr>
              <a:t>LEAD</a:t>
            </a:r>
            <a:endParaRPr lang="vi-VN" sz="28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8332455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 advClick="0" advTm="2000">
        <p159:morph option="byObject"/>
      </p:transition>
    </mc:Choice>
    <mc:Fallback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7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7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!!Circle_6">
            <a:extLst>
              <a:ext uri="{FF2B5EF4-FFF2-40B4-BE49-F238E27FC236}">
                <a16:creationId xmlns:a16="http://schemas.microsoft.com/office/drawing/2014/main" id="{78E2BAA1-31A1-9B5D-2D0F-E32FFFC2D69D}"/>
              </a:ext>
            </a:extLst>
          </p:cNvPr>
          <p:cNvSpPr/>
          <p:nvPr/>
        </p:nvSpPr>
        <p:spPr>
          <a:xfrm rot="16200000">
            <a:off x="-4082920" y="2709991"/>
            <a:ext cx="10423270" cy="10423270"/>
          </a:xfrm>
          <a:prstGeom prst="ellipse">
            <a:avLst/>
          </a:prstGeom>
          <a:noFill/>
          <a:ln w="50800">
            <a:solidFill>
              <a:schemeClr val="bg2"/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77071A6A-22C8-C415-F18F-F1FC39F4E2AF}"/>
              </a:ext>
            </a:extLst>
          </p:cNvPr>
          <p:cNvSpPr/>
          <p:nvPr/>
        </p:nvSpPr>
        <p:spPr>
          <a:xfrm>
            <a:off x="-8133119" y="4500569"/>
            <a:ext cx="7810495" cy="235698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!!SubTitle">
            <a:extLst>
              <a:ext uri="{FF2B5EF4-FFF2-40B4-BE49-F238E27FC236}">
                <a16:creationId xmlns:a16="http://schemas.microsoft.com/office/drawing/2014/main" id="{6492046C-B646-0A0D-BCD5-AE63F72350CD}"/>
              </a:ext>
            </a:extLst>
          </p:cNvPr>
          <p:cNvSpPr txBox="1"/>
          <p:nvPr/>
        </p:nvSpPr>
        <p:spPr>
          <a:xfrm>
            <a:off x="9679807" y="234266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4" name="!!MainTitle">
            <a:extLst>
              <a:ext uri="{FF2B5EF4-FFF2-40B4-BE49-F238E27FC236}">
                <a16:creationId xmlns:a16="http://schemas.microsoft.com/office/drawing/2014/main" id="{0CE3ACAC-908E-FFA6-0E0D-5E0C3D3A495E}"/>
              </a:ext>
            </a:extLst>
          </p:cNvPr>
          <p:cNvSpPr txBox="1"/>
          <p:nvPr/>
        </p:nvSpPr>
        <p:spPr>
          <a:xfrm>
            <a:off x="7849043" y="1182613"/>
            <a:ext cx="8685969" cy="126188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600" b="1" dirty="0">
                <a:solidFill>
                  <a:schemeClr val="bg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CAREER</a:t>
            </a:r>
            <a:r>
              <a:rPr lang="en-US" sz="7600" b="1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6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PATHWAY</a:t>
            </a:r>
            <a:endParaRPr kumimoji="0" lang="en-US" sz="7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1" name="!!SlideOcean">
            <a:extLst>
              <a:ext uri="{FF2B5EF4-FFF2-40B4-BE49-F238E27FC236}">
                <a16:creationId xmlns:a16="http://schemas.microsoft.com/office/drawing/2014/main" id="{AEA5FBA3-34BE-F44D-9850-9E753CCB443C}"/>
              </a:ext>
            </a:extLst>
          </p:cNvPr>
          <p:cNvSpPr txBox="1"/>
          <p:nvPr/>
        </p:nvSpPr>
        <p:spPr>
          <a:xfrm>
            <a:off x="11147484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accent1">
                    <a:lumMod val="20000"/>
                    <a:lumOff val="8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!!Circle_1">
            <a:extLst>
              <a:ext uri="{FF2B5EF4-FFF2-40B4-BE49-F238E27FC236}">
                <a16:creationId xmlns:a16="http://schemas.microsoft.com/office/drawing/2014/main" id="{67FFCA4C-5FF3-D4F9-F5B1-52489C5250FC}"/>
              </a:ext>
            </a:extLst>
          </p:cNvPr>
          <p:cNvSpPr>
            <a:spLocks noChangeAspect="1"/>
          </p:cNvSpPr>
          <p:nvPr/>
        </p:nvSpPr>
        <p:spPr>
          <a:xfrm rot="16200000">
            <a:off x="1163970" y="6275706"/>
            <a:ext cx="3291840" cy="3291840"/>
          </a:xfrm>
          <a:prstGeom prst="ellipse">
            <a:avLst/>
          </a:prstGeom>
          <a:solidFill>
            <a:schemeClr val="accent2"/>
          </a:solidFill>
          <a:ln w="5080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!!Circle_2">
            <a:extLst>
              <a:ext uri="{FF2B5EF4-FFF2-40B4-BE49-F238E27FC236}">
                <a16:creationId xmlns:a16="http://schemas.microsoft.com/office/drawing/2014/main" id="{BAD5137C-EFEC-3AEE-22E3-868FF6C4F677}"/>
              </a:ext>
            </a:extLst>
          </p:cNvPr>
          <p:cNvSpPr>
            <a:spLocks noChangeAspect="1"/>
          </p:cNvSpPr>
          <p:nvPr/>
        </p:nvSpPr>
        <p:spPr>
          <a:xfrm rot="16200000">
            <a:off x="5867978" y="6275706"/>
            <a:ext cx="3291840" cy="3291840"/>
          </a:xfrm>
          <a:prstGeom prst="ellipse">
            <a:avLst/>
          </a:prstGeom>
          <a:solidFill>
            <a:schemeClr val="accent4"/>
          </a:solidFill>
          <a:ln w="508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!!Circle_3">
            <a:extLst>
              <a:ext uri="{FF2B5EF4-FFF2-40B4-BE49-F238E27FC236}">
                <a16:creationId xmlns:a16="http://schemas.microsoft.com/office/drawing/2014/main" id="{BCAA202F-B306-941F-BF10-9B6ACDEE4FF8}"/>
              </a:ext>
            </a:extLst>
          </p:cNvPr>
          <p:cNvSpPr>
            <a:spLocks noChangeAspect="1"/>
          </p:cNvSpPr>
          <p:nvPr/>
        </p:nvSpPr>
        <p:spPr>
          <a:xfrm rot="10800000">
            <a:off x="10558443" y="6275706"/>
            <a:ext cx="3291840" cy="3291840"/>
          </a:xfrm>
          <a:prstGeom prst="ellipse">
            <a:avLst/>
          </a:prstGeom>
          <a:solidFill>
            <a:schemeClr val="accent3"/>
          </a:solidFill>
          <a:ln w="508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!!Circle_5">
            <a:extLst>
              <a:ext uri="{FF2B5EF4-FFF2-40B4-BE49-F238E27FC236}">
                <a16:creationId xmlns:a16="http://schemas.microsoft.com/office/drawing/2014/main" id="{CDD77D55-70AE-B9D8-8F59-465F0391AF62}"/>
              </a:ext>
            </a:extLst>
          </p:cNvPr>
          <p:cNvSpPr>
            <a:spLocks noChangeAspect="1"/>
          </p:cNvSpPr>
          <p:nvPr/>
        </p:nvSpPr>
        <p:spPr>
          <a:xfrm rot="12600000">
            <a:off x="19929927" y="6275706"/>
            <a:ext cx="3291840" cy="3291840"/>
          </a:xfrm>
          <a:prstGeom prst="ellipse">
            <a:avLst/>
          </a:prstGeom>
          <a:solidFill>
            <a:schemeClr val="accent6"/>
          </a:solidFill>
          <a:ln w="508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!!Arrow_1">
            <a:extLst>
              <a:ext uri="{FF2B5EF4-FFF2-40B4-BE49-F238E27FC236}">
                <a16:creationId xmlns:a16="http://schemas.microsoft.com/office/drawing/2014/main" id="{557FB1B9-BA11-CD2B-8A76-B202634772DB}"/>
              </a:ext>
            </a:extLst>
          </p:cNvPr>
          <p:cNvGrpSpPr/>
          <p:nvPr/>
        </p:nvGrpSpPr>
        <p:grpSpPr>
          <a:xfrm rot="8100000">
            <a:off x="6029855" y="7350195"/>
            <a:ext cx="894455" cy="1188720"/>
            <a:chOff x="2072633" y="1813079"/>
            <a:chExt cx="1298804" cy="1726095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3C76AAA3-0D22-FA88-329A-09E96636C7AA}"/>
                </a:ext>
              </a:extLst>
            </p:cNvPr>
            <p:cNvCxnSpPr>
              <a:cxnSpLocks/>
            </p:cNvCxnSpPr>
            <p:nvPr/>
          </p:nvCxnSpPr>
          <p:spPr>
            <a:xfrm rot="2700000">
              <a:off x="1819854" y="2676127"/>
              <a:ext cx="1726095" cy="0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CEC5082B-8C36-EB3C-3A39-2C306E2375FD}"/>
                </a:ext>
              </a:extLst>
            </p:cNvPr>
            <p:cNvCxnSpPr/>
            <p:nvPr/>
          </p:nvCxnSpPr>
          <p:spPr>
            <a:xfrm>
              <a:off x="2072633" y="2065857"/>
              <a:ext cx="1298804" cy="0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794771C7-3B88-0F4F-D877-CDBD9DDB8DD3}"/>
                </a:ext>
              </a:extLst>
            </p:cNvPr>
            <p:cNvCxnSpPr/>
            <p:nvPr/>
          </p:nvCxnSpPr>
          <p:spPr>
            <a:xfrm>
              <a:off x="2072633" y="2065857"/>
              <a:ext cx="0" cy="1298804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" name="!!Line_1">
            <a:extLst>
              <a:ext uri="{FF2B5EF4-FFF2-40B4-BE49-F238E27FC236}">
                <a16:creationId xmlns:a16="http://schemas.microsoft.com/office/drawing/2014/main" id="{F2C4ED38-9A8D-B4AB-B0A1-D78C947D4D69}"/>
              </a:ext>
            </a:extLst>
          </p:cNvPr>
          <p:cNvCxnSpPr>
            <a:cxnSpLocks/>
          </p:cNvCxnSpPr>
          <p:nvPr/>
        </p:nvCxnSpPr>
        <p:spPr>
          <a:xfrm flipH="1">
            <a:off x="4496378" y="7921626"/>
            <a:ext cx="1371600" cy="0"/>
          </a:xfrm>
          <a:prstGeom prst="line">
            <a:avLst/>
          </a:prstGeom>
          <a:ln w="76200" cap="rnd">
            <a:solidFill>
              <a:schemeClr val="accent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6" name="!!Arrow_2">
            <a:extLst>
              <a:ext uri="{FF2B5EF4-FFF2-40B4-BE49-F238E27FC236}">
                <a16:creationId xmlns:a16="http://schemas.microsoft.com/office/drawing/2014/main" id="{3555A926-1377-87ED-5975-B8EC73EB516E}"/>
              </a:ext>
            </a:extLst>
          </p:cNvPr>
          <p:cNvGrpSpPr/>
          <p:nvPr/>
        </p:nvGrpSpPr>
        <p:grpSpPr>
          <a:xfrm rot="8100000">
            <a:off x="10704349" y="7350194"/>
            <a:ext cx="894455" cy="1188720"/>
            <a:chOff x="2072633" y="1813079"/>
            <a:chExt cx="1298804" cy="1726095"/>
          </a:xfrm>
        </p:grpSpPr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BE0B6E81-8B0B-132F-0BDC-6C82D5639D9D}"/>
                </a:ext>
              </a:extLst>
            </p:cNvPr>
            <p:cNvCxnSpPr>
              <a:cxnSpLocks/>
            </p:cNvCxnSpPr>
            <p:nvPr/>
          </p:nvCxnSpPr>
          <p:spPr>
            <a:xfrm rot="2700000">
              <a:off x="1819854" y="2676127"/>
              <a:ext cx="1726095" cy="0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3E086572-A71A-8F2B-B8A4-49F97E77330D}"/>
                </a:ext>
              </a:extLst>
            </p:cNvPr>
            <p:cNvCxnSpPr/>
            <p:nvPr/>
          </p:nvCxnSpPr>
          <p:spPr>
            <a:xfrm>
              <a:off x="2072633" y="2065857"/>
              <a:ext cx="1298804" cy="0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0DBC17FD-06A2-BFF7-6EFC-09106CAA3775}"/>
                </a:ext>
              </a:extLst>
            </p:cNvPr>
            <p:cNvCxnSpPr/>
            <p:nvPr/>
          </p:nvCxnSpPr>
          <p:spPr>
            <a:xfrm>
              <a:off x="2072633" y="2065857"/>
              <a:ext cx="0" cy="1298804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5" name="!!Line_2">
            <a:extLst>
              <a:ext uri="{FF2B5EF4-FFF2-40B4-BE49-F238E27FC236}">
                <a16:creationId xmlns:a16="http://schemas.microsoft.com/office/drawing/2014/main" id="{AB5DF8CA-202A-B24E-E898-C6E90C7B66D5}"/>
              </a:ext>
            </a:extLst>
          </p:cNvPr>
          <p:cNvCxnSpPr>
            <a:cxnSpLocks/>
          </p:cNvCxnSpPr>
          <p:nvPr/>
        </p:nvCxnSpPr>
        <p:spPr>
          <a:xfrm flipH="1">
            <a:off x="9181261" y="7921626"/>
            <a:ext cx="1371600" cy="0"/>
          </a:xfrm>
          <a:prstGeom prst="line">
            <a:avLst/>
          </a:prstGeom>
          <a:ln w="76200" cap="rnd"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!!Circle_4">
            <a:extLst>
              <a:ext uri="{FF2B5EF4-FFF2-40B4-BE49-F238E27FC236}">
                <a16:creationId xmlns:a16="http://schemas.microsoft.com/office/drawing/2014/main" id="{3FD29AF2-C2AC-1A28-410E-9EC84A17022A}"/>
              </a:ext>
            </a:extLst>
          </p:cNvPr>
          <p:cNvSpPr>
            <a:spLocks noChangeAspect="1"/>
          </p:cNvSpPr>
          <p:nvPr/>
        </p:nvSpPr>
        <p:spPr>
          <a:xfrm rot="5400000">
            <a:off x="15248908" y="6275706"/>
            <a:ext cx="3291840" cy="3291840"/>
          </a:xfrm>
          <a:prstGeom prst="ellipse">
            <a:avLst/>
          </a:prstGeom>
          <a:solidFill>
            <a:schemeClr val="accent5"/>
          </a:solidFill>
          <a:ln w="508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7" name="!!Arrow_3">
            <a:extLst>
              <a:ext uri="{FF2B5EF4-FFF2-40B4-BE49-F238E27FC236}">
                <a16:creationId xmlns:a16="http://schemas.microsoft.com/office/drawing/2014/main" id="{6BB6FC21-03D2-99AA-1EB7-E79F1AACF2B0}"/>
              </a:ext>
            </a:extLst>
          </p:cNvPr>
          <p:cNvGrpSpPr/>
          <p:nvPr/>
        </p:nvGrpSpPr>
        <p:grpSpPr>
          <a:xfrm rot="8100000">
            <a:off x="15394563" y="7350193"/>
            <a:ext cx="894455" cy="1188720"/>
            <a:chOff x="2072633" y="1813079"/>
            <a:chExt cx="1298804" cy="1726095"/>
          </a:xfrm>
        </p:grpSpPr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37CD4CC7-6C6D-C116-4F16-AFF50099E65B}"/>
                </a:ext>
              </a:extLst>
            </p:cNvPr>
            <p:cNvCxnSpPr>
              <a:cxnSpLocks/>
            </p:cNvCxnSpPr>
            <p:nvPr/>
          </p:nvCxnSpPr>
          <p:spPr>
            <a:xfrm rot="2700000">
              <a:off x="1819854" y="2676127"/>
              <a:ext cx="1726095" cy="0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FF4E85AB-8BA2-AC7A-F920-751B6D715664}"/>
                </a:ext>
              </a:extLst>
            </p:cNvPr>
            <p:cNvCxnSpPr/>
            <p:nvPr/>
          </p:nvCxnSpPr>
          <p:spPr>
            <a:xfrm>
              <a:off x="2072633" y="2065857"/>
              <a:ext cx="1298804" cy="0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CC8D7BA9-971B-568C-9976-76096F421E33}"/>
                </a:ext>
              </a:extLst>
            </p:cNvPr>
            <p:cNvCxnSpPr/>
            <p:nvPr/>
          </p:nvCxnSpPr>
          <p:spPr>
            <a:xfrm>
              <a:off x="2072633" y="2065857"/>
              <a:ext cx="0" cy="1298804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5" name="!!Line_3">
            <a:extLst>
              <a:ext uri="{FF2B5EF4-FFF2-40B4-BE49-F238E27FC236}">
                <a16:creationId xmlns:a16="http://schemas.microsoft.com/office/drawing/2014/main" id="{3DABFEC4-BD92-51A2-F0AA-B64D36AB9ADA}"/>
              </a:ext>
            </a:extLst>
          </p:cNvPr>
          <p:cNvCxnSpPr>
            <a:cxnSpLocks/>
          </p:cNvCxnSpPr>
          <p:nvPr/>
        </p:nvCxnSpPr>
        <p:spPr>
          <a:xfrm flipH="1">
            <a:off x="13877308" y="7921183"/>
            <a:ext cx="1371600" cy="0"/>
          </a:xfrm>
          <a:prstGeom prst="line">
            <a:avLst/>
          </a:prstGeom>
          <a:ln w="76200" cap="rnd">
            <a:solidFill>
              <a:schemeClr val="accent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6" name="!!Arrow_4">
            <a:extLst>
              <a:ext uri="{FF2B5EF4-FFF2-40B4-BE49-F238E27FC236}">
                <a16:creationId xmlns:a16="http://schemas.microsoft.com/office/drawing/2014/main" id="{59D85729-7DEA-EB02-DD8B-DC8FD364B170}"/>
              </a:ext>
            </a:extLst>
          </p:cNvPr>
          <p:cNvGrpSpPr/>
          <p:nvPr/>
        </p:nvGrpSpPr>
        <p:grpSpPr>
          <a:xfrm rot="8100000">
            <a:off x="20082997" y="7350192"/>
            <a:ext cx="894455" cy="1188720"/>
            <a:chOff x="2072633" y="1813079"/>
            <a:chExt cx="1298804" cy="1726095"/>
          </a:xfrm>
        </p:grpSpPr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3E93329C-D15D-AB17-5759-C050E165E604}"/>
                </a:ext>
              </a:extLst>
            </p:cNvPr>
            <p:cNvCxnSpPr>
              <a:cxnSpLocks/>
            </p:cNvCxnSpPr>
            <p:nvPr/>
          </p:nvCxnSpPr>
          <p:spPr>
            <a:xfrm rot="2700000">
              <a:off x="1819854" y="2676127"/>
              <a:ext cx="1726095" cy="0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4D8C9592-E0A5-A2AC-B09C-0B28E3F0EE7D}"/>
                </a:ext>
              </a:extLst>
            </p:cNvPr>
            <p:cNvCxnSpPr/>
            <p:nvPr/>
          </p:nvCxnSpPr>
          <p:spPr>
            <a:xfrm>
              <a:off x="2072633" y="2065857"/>
              <a:ext cx="1298804" cy="0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F1117AA6-45D6-79FF-9499-00019A518361}"/>
                </a:ext>
              </a:extLst>
            </p:cNvPr>
            <p:cNvCxnSpPr/>
            <p:nvPr/>
          </p:nvCxnSpPr>
          <p:spPr>
            <a:xfrm>
              <a:off x="2072633" y="2065857"/>
              <a:ext cx="0" cy="1298804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0" name="!!Line_4">
            <a:extLst>
              <a:ext uri="{FF2B5EF4-FFF2-40B4-BE49-F238E27FC236}">
                <a16:creationId xmlns:a16="http://schemas.microsoft.com/office/drawing/2014/main" id="{B7711FFF-5BE7-2313-447B-593BB4C2EE9F}"/>
              </a:ext>
            </a:extLst>
          </p:cNvPr>
          <p:cNvCxnSpPr>
            <a:cxnSpLocks/>
          </p:cNvCxnSpPr>
          <p:nvPr/>
        </p:nvCxnSpPr>
        <p:spPr>
          <a:xfrm flipH="1">
            <a:off x="18558327" y="7921183"/>
            <a:ext cx="1371600" cy="0"/>
          </a:xfrm>
          <a:prstGeom prst="line">
            <a:avLst/>
          </a:prstGeom>
          <a:ln w="76200" cap="rnd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4D5B0F44-E7F5-E0FC-923A-2BD9B2A422BE}"/>
              </a:ext>
            </a:extLst>
          </p:cNvPr>
          <p:cNvSpPr txBox="1"/>
          <p:nvPr/>
        </p:nvSpPr>
        <p:spPr>
          <a:xfrm rot="10800000" flipV="1">
            <a:off x="1229275" y="10693418"/>
            <a:ext cx="3161231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/>
            <a:r>
              <a:rPr lang="vi-VN" sz="2000" dirty="0">
                <a:solidFill>
                  <a:schemeClr val="bg2"/>
                </a:solidFill>
              </a:rPr>
              <a:t>Xác định đam mê, giá trị cá nhân và định hướng nghề nghiệp lâu dài.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ACE11F3-CE3D-9D62-D833-0594C1F7E757}"/>
              </a:ext>
            </a:extLst>
          </p:cNvPr>
          <p:cNvSpPr txBox="1"/>
          <p:nvPr/>
        </p:nvSpPr>
        <p:spPr>
          <a:xfrm rot="10800000" flipV="1">
            <a:off x="1453885" y="10129952"/>
            <a:ext cx="271201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b="1" dirty="0">
                <a:solidFill>
                  <a:schemeClr val="bg2"/>
                </a:solidFill>
                <a:latin typeface="+mj-lt"/>
              </a:rPr>
              <a:t>EXPLORE</a:t>
            </a:r>
            <a:endParaRPr lang="vi-VN" sz="28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E35101D9-B48A-D835-7D77-5EC38377464C}"/>
              </a:ext>
            </a:extLst>
          </p:cNvPr>
          <p:cNvSpPr txBox="1"/>
          <p:nvPr/>
        </p:nvSpPr>
        <p:spPr>
          <a:xfrm rot="10800000" flipV="1">
            <a:off x="5718694" y="4658822"/>
            <a:ext cx="3590406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/>
            <a:r>
              <a:rPr lang="vi-VN" sz="2000" dirty="0">
                <a:solidFill>
                  <a:schemeClr val="bg2"/>
                </a:solidFill>
              </a:rPr>
              <a:t>Trang bị kiến thức chuyên môn, kỹ năng mềm và kỹ năng nghề nghiệp thiết yếu.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B7DA6296-9463-C205-61BE-02446F85B1A2}"/>
              </a:ext>
            </a:extLst>
          </p:cNvPr>
          <p:cNvSpPr txBox="1"/>
          <p:nvPr/>
        </p:nvSpPr>
        <p:spPr>
          <a:xfrm rot="10800000" flipV="1">
            <a:off x="6157892" y="4095356"/>
            <a:ext cx="271201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b="1" dirty="0">
                <a:solidFill>
                  <a:schemeClr val="bg2"/>
                </a:solidFill>
                <a:latin typeface="+mj-lt"/>
              </a:rPr>
              <a:t>LEARN</a:t>
            </a:r>
            <a:endParaRPr lang="vi-VN" sz="28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D2B8289-0074-AAE6-0467-8A713B4907B0}"/>
              </a:ext>
            </a:extLst>
          </p:cNvPr>
          <p:cNvSpPr txBox="1"/>
          <p:nvPr/>
        </p:nvSpPr>
        <p:spPr>
          <a:xfrm rot="10800000" flipV="1">
            <a:off x="10623747" y="10693418"/>
            <a:ext cx="3161231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/>
            <a:r>
              <a:rPr lang="vi-VN" sz="2000" dirty="0">
                <a:solidFill>
                  <a:schemeClr val="bg2"/>
                </a:solidFill>
              </a:rPr>
              <a:t>Thực hành qua công việc thực tế, dự án đa dạng và thử thách mới.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7846AD32-12CE-546C-D338-F33F6A5A1CBD}"/>
              </a:ext>
            </a:extLst>
          </p:cNvPr>
          <p:cNvSpPr txBox="1"/>
          <p:nvPr/>
        </p:nvSpPr>
        <p:spPr>
          <a:xfrm rot="10800000" flipV="1">
            <a:off x="10848358" y="10129952"/>
            <a:ext cx="271201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b="1" dirty="0">
                <a:solidFill>
                  <a:schemeClr val="bg2"/>
                </a:solidFill>
                <a:latin typeface="+mj-lt"/>
              </a:rPr>
              <a:t>APPLY</a:t>
            </a:r>
            <a:endParaRPr lang="vi-VN" sz="28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F04EC04E-320E-609F-A91C-E2F02A569B73}"/>
              </a:ext>
            </a:extLst>
          </p:cNvPr>
          <p:cNvSpPr txBox="1"/>
          <p:nvPr/>
        </p:nvSpPr>
        <p:spPr>
          <a:xfrm rot="10800000" flipV="1">
            <a:off x="15124351" y="4658822"/>
            <a:ext cx="3540954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/>
            <a:r>
              <a:rPr lang="vi-VN" sz="2000" dirty="0">
                <a:solidFill>
                  <a:schemeClr val="bg2"/>
                </a:solidFill>
              </a:rPr>
              <a:t>Mở rộng phạm vi trách nhiệm, phát triển năng lực và xây dựng uy tín cá nhân.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FD295D8D-0E21-DE3E-D370-A1BBD3E76D56}"/>
              </a:ext>
            </a:extLst>
          </p:cNvPr>
          <p:cNvSpPr txBox="1"/>
          <p:nvPr/>
        </p:nvSpPr>
        <p:spPr>
          <a:xfrm rot="10800000" flipV="1">
            <a:off x="15538823" y="4095356"/>
            <a:ext cx="271201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b="1" dirty="0">
                <a:solidFill>
                  <a:schemeClr val="bg2"/>
                </a:solidFill>
                <a:latin typeface="+mj-lt"/>
              </a:rPr>
              <a:t>GROW</a:t>
            </a:r>
            <a:endParaRPr lang="vi-VN" sz="28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346DF614-4B72-DE07-F271-C6292398428F}"/>
              </a:ext>
            </a:extLst>
          </p:cNvPr>
          <p:cNvSpPr txBox="1"/>
          <p:nvPr/>
        </p:nvSpPr>
        <p:spPr>
          <a:xfrm rot="10800000" flipV="1">
            <a:off x="19643994" y="10693418"/>
            <a:ext cx="3863706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000" dirty="0">
                <a:solidFill>
                  <a:schemeClr val="bg2"/>
                </a:solidFill>
              </a:rPr>
              <a:t>T</a:t>
            </a:r>
            <a:r>
              <a:rPr lang="vi-VN" sz="2000" dirty="0">
                <a:solidFill>
                  <a:schemeClr val="bg2"/>
                </a:solidFill>
              </a:rPr>
              <a:t>rở thành người dẫn dắt, định hướng chiến lược và truyền cảm hứng cho người khác.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3406BEB7-32B9-F9F4-87B7-1BA59DA01461}"/>
              </a:ext>
            </a:extLst>
          </p:cNvPr>
          <p:cNvSpPr txBox="1"/>
          <p:nvPr/>
        </p:nvSpPr>
        <p:spPr>
          <a:xfrm rot="10800000" flipV="1">
            <a:off x="20219842" y="10129952"/>
            <a:ext cx="271201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b="1" dirty="0">
                <a:solidFill>
                  <a:schemeClr val="bg2"/>
                </a:solidFill>
                <a:latin typeface="+mj-lt"/>
              </a:rPr>
              <a:t>LEAD</a:t>
            </a:r>
            <a:endParaRPr lang="vi-VN" sz="28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2677530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 advClick="0" advTm="2000">
        <p159:morph option="byObject"/>
      </p:transition>
    </mc:Choice>
    <mc:Fallback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7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7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!!Circle_1">
            <a:extLst>
              <a:ext uri="{FF2B5EF4-FFF2-40B4-BE49-F238E27FC236}">
                <a16:creationId xmlns:a16="http://schemas.microsoft.com/office/drawing/2014/main" id="{DE83758A-4AB9-6156-B155-FAE5D3930FE7}"/>
              </a:ext>
            </a:extLst>
          </p:cNvPr>
          <p:cNvSpPr>
            <a:spLocks noChangeAspect="1"/>
          </p:cNvSpPr>
          <p:nvPr/>
        </p:nvSpPr>
        <p:spPr>
          <a:xfrm>
            <a:off x="10546080" y="5212080"/>
            <a:ext cx="3291840" cy="3291840"/>
          </a:xfrm>
          <a:prstGeom prst="ellipse">
            <a:avLst/>
          </a:prstGeom>
          <a:solidFill>
            <a:schemeClr val="accent2"/>
          </a:solidFill>
          <a:ln w="508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!!Circle_2">
            <a:extLst>
              <a:ext uri="{FF2B5EF4-FFF2-40B4-BE49-F238E27FC236}">
                <a16:creationId xmlns:a16="http://schemas.microsoft.com/office/drawing/2014/main" id="{B43DC1DF-80D9-2E92-E53C-A558D0DB24AA}"/>
              </a:ext>
            </a:extLst>
          </p:cNvPr>
          <p:cNvSpPr/>
          <p:nvPr/>
        </p:nvSpPr>
        <p:spPr>
          <a:xfrm>
            <a:off x="9861176" y="4527176"/>
            <a:ext cx="4661648" cy="4661648"/>
          </a:xfrm>
          <a:prstGeom prst="ellipse">
            <a:avLst/>
          </a:prstGeom>
          <a:noFill/>
          <a:ln w="50800">
            <a:solidFill>
              <a:schemeClr val="accent2"/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!!Circle_3">
            <a:extLst>
              <a:ext uri="{FF2B5EF4-FFF2-40B4-BE49-F238E27FC236}">
                <a16:creationId xmlns:a16="http://schemas.microsoft.com/office/drawing/2014/main" id="{C358AE06-7DD4-57B1-C75D-A60850C7C460}"/>
              </a:ext>
            </a:extLst>
          </p:cNvPr>
          <p:cNvSpPr/>
          <p:nvPr/>
        </p:nvSpPr>
        <p:spPr>
          <a:xfrm>
            <a:off x="9161929" y="3827929"/>
            <a:ext cx="6060142" cy="6060142"/>
          </a:xfrm>
          <a:prstGeom prst="ellipse">
            <a:avLst/>
          </a:prstGeom>
          <a:noFill/>
          <a:ln w="50800">
            <a:solidFill>
              <a:schemeClr val="accent2"/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!!Circle_4">
            <a:extLst>
              <a:ext uri="{FF2B5EF4-FFF2-40B4-BE49-F238E27FC236}">
                <a16:creationId xmlns:a16="http://schemas.microsoft.com/office/drawing/2014/main" id="{FC70DB0A-2675-FF16-53C0-22C034B13A1E}"/>
              </a:ext>
            </a:extLst>
          </p:cNvPr>
          <p:cNvSpPr/>
          <p:nvPr/>
        </p:nvSpPr>
        <p:spPr>
          <a:xfrm>
            <a:off x="8476343" y="3142343"/>
            <a:ext cx="7431314" cy="7431314"/>
          </a:xfrm>
          <a:prstGeom prst="ellipse">
            <a:avLst/>
          </a:prstGeom>
          <a:noFill/>
          <a:ln w="50800">
            <a:solidFill>
              <a:schemeClr val="accent2"/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!!Circle_5">
            <a:extLst>
              <a:ext uri="{FF2B5EF4-FFF2-40B4-BE49-F238E27FC236}">
                <a16:creationId xmlns:a16="http://schemas.microsoft.com/office/drawing/2014/main" id="{4FCD98C3-F4C6-63AB-DF67-6D49E2376C1F}"/>
              </a:ext>
            </a:extLst>
          </p:cNvPr>
          <p:cNvSpPr/>
          <p:nvPr/>
        </p:nvSpPr>
        <p:spPr>
          <a:xfrm>
            <a:off x="7794171" y="2460171"/>
            <a:ext cx="8795658" cy="8795658"/>
          </a:xfrm>
          <a:prstGeom prst="ellipse">
            <a:avLst/>
          </a:prstGeom>
          <a:noFill/>
          <a:ln w="50800">
            <a:solidFill>
              <a:schemeClr val="accent2"/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!!Circle_6">
            <a:extLst>
              <a:ext uri="{FF2B5EF4-FFF2-40B4-BE49-F238E27FC236}">
                <a16:creationId xmlns:a16="http://schemas.microsoft.com/office/drawing/2014/main" id="{52473BE8-62AD-4699-4786-DD2FA9265338}"/>
              </a:ext>
            </a:extLst>
          </p:cNvPr>
          <p:cNvSpPr/>
          <p:nvPr/>
        </p:nvSpPr>
        <p:spPr>
          <a:xfrm>
            <a:off x="7177314" y="1843314"/>
            <a:ext cx="10029372" cy="10029372"/>
          </a:xfrm>
          <a:prstGeom prst="ellipse">
            <a:avLst/>
          </a:prstGeom>
          <a:noFill/>
          <a:ln w="50800">
            <a:solidFill>
              <a:schemeClr val="accent2"/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1" name="!!Arrow_1">
            <a:extLst>
              <a:ext uri="{FF2B5EF4-FFF2-40B4-BE49-F238E27FC236}">
                <a16:creationId xmlns:a16="http://schemas.microsoft.com/office/drawing/2014/main" id="{F4178F9A-E395-60D7-930C-EB004C5C4B2F}"/>
              </a:ext>
            </a:extLst>
          </p:cNvPr>
          <p:cNvGrpSpPr/>
          <p:nvPr/>
        </p:nvGrpSpPr>
        <p:grpSpPr>
          <a:xfrm>
            <a:off x="12192000" y="6858443"/>
            <a:ext cx="1163841" cy="1163398"/>
            <a:chOff x="2072633" y="2065857"/>
            <a:chExt cx="1689969" cy="1689325"/>
          </a:xfrm>
        </p:grpSpPr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D71597F3-29FC-CDB9-48F6-3C9F867B33F8}"/>
                </a:ext>
              </a:extLst>
            </p:cNvPr>
            <p:cNvCxnSpPr>
              <a:cxnSpLocks/>
              <a:endCxn id="45" idx="5"/>
            </p:cNvCxnSpPr>
            <p:nvPr/>
          </p:nvCxnSpPr>
          <p:spPr>
            <a:xfrm>
              <a:off x="2072636" y="2065858"/>
              <a:ext cx="1689966" cy="1689324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FB37079B-D884-AECC-79BB-FBB1B8BCF929}"/>
                </a:ext>
              </a:extLst>
            </p:cNvPr>
            <p:cNvCxnSpPr/>
            <p:nvPr/>
          </p:nvCxnSpPr>
          <p:spPr>
            <a:xfrm>
              <a:off x="2072633" y="2065857"/>
              <a:ext cx="1298804" cy="0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670B5AB7-6248-5BD6-DB62-2987A3E3712C}"/>
                </a:ext>
              </a:extLst>
            </p:cNvPr>
            <p:cNvCxnSpPr/>
            <p:nvPr/>
          </p:nvCxnSpPr>
          <p:spPr>
            <a:xfrm>
              <a:off x="2072633" y="2065857"/>
              <a:ext cx="0" cy="1298804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!!SlideOcean">
            <a:extLst>
              <a:ext uri="{FF2B5EF4-FFF2-40B4-BE49-F238E27FC236}">
                <a16:creationId xmlns:a16="http://schemas.microsoft.com/office/drawing/2014/main" id="{2FC6B70B-8794-7ADC-AADC-5AC268065B9F}"/>
              </a:ext>
            </a:extLst>
          </p:cNvPr>
          <p:cNvSpPr txBox="1"/>
          <p:nvPr/>
        </p:nvSpPr>
        <p:spPr>
          <a:xfrm>
            <a:off x="4284745" y="6967350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bg2"/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bg2"/>
                </a:solidFill>
                <a:latin typeface="+mn-lt"/>
              </a:rPr>
              <a:t>.net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ACF4400B-3975-6FB3-D9A2-840D1D22902B}"/>
              </a:ext>
            </a:extLst>
          </p:cNvPr>
          <p:cNvSpPr/>
          <p:nvPr/>
        </p:nvSpPr>
        <p:spPr>
          <a:xfrm>
            <a:off x="4381505" y="4500569"/>
            <a:ext cx="7810495" cy="235698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!!SubTitle">
            <a:extLst>
              <a:ext uri="{FF2B5EF4-FFF2-40B4-BE49-F238E27FC236}">
                <a16:creationId xmlns:a16="http://schemas.microsoft.com/office/drawing/2014/main" id="{7C81611E-2191-69E9-4B91-6C2231EC0F7A}"/>
              </a:ext>
            </a:extLst>
          </p:cNvPr>
          <p:cNvSpPr txBox="1"/>
          <p:nvPr/>
        </p:nvSpPr>
        <p:spPr>
          <a:xfrm>
            <a:off x="8149068" y="6142610"/>
            <a:ext cx="3417026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58" name="!!MainTitle">
            <a:extLst>
              <a:ext uri="{FF2B5EF4-FFF2-40B4-BE49-F238E27FC236}">
                <a16:creationId xmlns:a16="http://schemas.microsoft.com/office/drawing/2014/main" id="{BC202C59-1E73-F1B3-CBBC-B4568FC39F09}"/>
              </a:ext>
            </a:extLst>
          </p:cNvPr>
          <p:cNvSpPr txBox="1"/>
          <p:nvPr/>
        </p:nvSpPr>
        <p:spPr>
          <a:xfrm>
            <a:off x="5342467" y="5219280"/>
            <a:ext cx="6223627" cy="92333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lang="en-US" sz="5400" b="1" dirty="0"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CAREER</a:t>
            </a:r>
            <a:r>
              <a:rPr lang="en-US" sz="5400" b="1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54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PATHWAY</a:t>
            </a:r>
            <a:endParaRPr kumimoji="0" lang="en-US" sz="4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cxnSp>
        <p:nvCxnSpPr>
          <p:cNvPr id="59" name="!!Line_1">
            <a:extLst>
              <a:ext uri="{FF2B5EF4-FFF2-40B4-BE49-F238E27FC236}">
                <a16:creationId xmlns:a16="http://schemas.microsoft.com/office/drawing/2014/main" id="{4026EC6B-58FF-5D98-199A-B802F68C01CC}"/>
              </a:ext>
            </a:extLst>
          </p:cNvPr>
          <p:cNvCxnSpPr>
            <a:cxnSpLocks/>
          </p:cNvCxnSpPr>
          <p:nvPr/>
        </p:nvCxnSpPr>
        <p:spPr>
          <a:xfrm flipH="1" flipV="1">
            <a:off x="13379627" y="8045593"/>
            <a:ext cx="754501" cy="754501"/>
          </a:xfrm>
          <a:prstGeom prst="line">
            <a:avLst/>
          </a:prstGeom>
          <a:ln w="76200" cap="rnd">
            <a:solidFill>
              <a:schemeClr val="accent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0" name="!!Arrow_2">
            <a:extLst>
              <a:ext uri="{FF2B5EF4-FFF2-40B4-BE49-F238E27FC236}">
                <a16:creationId xmlns:a16="http://schemas.microsoft.com/office/drawing/2014/main" id="{FA5D7BF0-C0A8-915C-737E-A9E947C92D19}"/>
              </a:ext>
            </a:extLst>
          </p:cNvPr>
          <p:cNvGrpSpPr/>
          <p:nvPr/>
        </p:nvGrpSpPr>
        <p:grpSpPr>
          <a:xfrm>
            <a:off x="12192000" y="6858443"/>
            <a:ext cx="1163841" cy="1163398"/>
            <a:chOff x="2072633" y="2065857"/>
            <a:chExt cx="1689969" cy="1689325"/>
          </a:xfrm>
        </p:grpSpPr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DC488973-4064-AB6B-B88C-40CC049B02FC}"/>
                </a:ext>
              </a:extLst>
            </p:cNvPr>
            <p:cNvCxnSpPr>
              <a:cxnSpLocks/>
            </p:cNvCxnSpPr>
            <p:nvPr/>
          </p:nvCxnSpPr>
          <p:spPr>
            <a:xfrm>
              <a:off x="2072636" y="2065858"/>
              <a:ext cx="1689966" cy="1689324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B336A309-9AE8-91DA-336B-A4BF39A8A99F}"/>
                </a:ext>
              </a:extLst>
            </p:cNvPr>
            <p:cNvCxnSpPr/>
            <p:nvPr/>
          </p:nvCxnSpPr>
          <p:spPr>
            <a:xfrm>
              <a:off x="2072633" y="2065857"/>
              <a:ext cx="1298804" cy="0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EED5E847-32FD-442E-4115-DB820B1A16E2}"/>
                </a:ext>
              </a:extLst>
            </p:cNvPr>
            <p:cNvCxnSpPr/>
            <p:nvPr/>
          </p:nvCxnSpPr>
          <p:spPr>
            <a:xfrm>
              <a:off x="2072633" y="2065857"/>
              <a:ext cx="0" cy="1298804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4" name="!!Arrow_3">
            <a:extLst>
              <a:ext uri="{FF2B5EF4-FFF2-40B4-BE49-F238E27FC236}">
                <a16:creationId xmlns:a16="http://schemas.microsoft.com/office/drawing/2014/main" id="{A64657AD-9B67-495B-E376-01C8F34462B3}"/>
              </a:ext>
            </a:extLst>
          </p:cNvPr>
          <p:cNvGrpSpPr/>
          <p:nvPr/>
        </p:nvGrpSpPr>
        <p:grpSpPr>
          <a:xfrm>
            <a:off x="12192000" y="6858443"/>
            <a:ext cx="1163841" cy="1163398"/>
            <a:chOff x="2072633" y="2065857"/>
            <a:chExt cx="1689969" cy="1689325"/>
          </a:xfrm>
        </p:grpSpPr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DF022139-DF2C-3BF9-B957-0DBE0D30DAAD}"/>
                </a:ext>
              </a:extLst>
            </p:cNvPr>
            <p:cNvCxnSpPr>
              <a:cxnSpLocks/>
            </p:cNvCxnSpPr>
            <p:nvPr/>
          </p:nvCxnSpPr>
          <p:spPr>
            <a:xfrm>
              <a:off x="2072636" y="2065858"/>
              <a:ext cx="1689966" cy="1689324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A32C45A8-2E90-D8FD-BEEA-C4A08ECFC0FE}"/>
                </a:ext>
              </a:extLst>
            </p:cNvPr>
            <p:cNvCxnSpPr/>
            <p:nvPr/>
          </p:nvCxnSpPr>
          <p:spPr>
            <a:xfrm>
              <a:off x="2072633" y="2065857"/>
              <a:ext cx="1298804" cy="0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C3FDF4C6-FB79-4F7D-90DA-2EBF62D6370D}"/>
                </a:ext>
              </a:extLst>
            </p:cNvPr>
            <p:cNvCxnSpPr/>
            <p:nvPr/>
          </p:nvCxnSpPr>
          <p:spPr>
            <a:xfrm>
              <a:off x="2072633" y="2065857"/>
              <a:ext cx="0" cy="1298804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8" name="!!Arrow_4">
            <a:extLst>
              <a:ext uri="{FF2B5EF4-FFF2-40B4-BE49-F238E27FC236}">
                <a16:creationId xmlns:a16="http://schemas.microsoft.com/office/drawing/2014/main" id="{DA7ECDF7-F3F2-1E29-FD4D-88C918D7075B}"/>
              </a:ext>
            </a:extLst>
          </p:cNvPr>
          <p:cNvGrpSpPr/>
          <p:nvPr/>
        </p:nvGrpSpPr>
        <p:grpSpPr>
          <a:xfrm>
            <a:off x="12192000" y="6858443"/>
            <a:ext cx="1163841" cy="1163398"/>
            <a:chOff x="2072633" y="2065857"/>
            <a:chExt cx="1689969" cy="1689325"/>
          </a:xfrm>
        </p:grpSpPr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318111B7-2712-8976-6804-48E62C827F54}"/>
                </a:ext>
              </a:extLst>
            </p:cNvPr>
            <p:cNvCxnSpPr>
              <a:cxnSpLocks/>
            </p:cNvCxnSpPr>
            <p:nvPr/>
          </p:nvCxnSpPr>
          <p:spPr>
            <a:xfrm>
              <a:off x="2072636" y="2065858"/>
              <a:ext cx="1689966" cy="1689324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76364E7B-7019-A120-A564-9719669D33C2}"/>
                </a:ext>
              </a:extLst>
            </p:cNvPr>
            <p:cNvCxnSpPr/>
            <p:nvPr/>
          </p:nvCxnSpPr>
          <p:spPr>
            <a:xfrm>
              <a:off x="2072633" y="2065857"/>
              <a:ext cx="1298804" cy="0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191A2A0E-F175-A99A-CBB6-82121D7B84E4}"/>
                </a:ext>
              </a:extLst>
            </p:cNvPr>
            <p:cNvCxnSpPr/>
            <p:nvPr/>
          </p:nvCxnSpPr>
          <p:spPr>
            <a:xfrm>
              <a:off x="2072633" y="2065857"/>
              <a:ext cx="0" cy="1298804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374314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 advClick="0" advTm="1000">
        <p159:morph option="byObject"/>
      </p:transition>
    </mc:Choice>
    <mc:Fallback>
      <p:transition spd="slow" advClick="0" advTm="100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!!Circle_6">
            <a:extLst>
              <a:ext uri="{FF2B5EF4-FFF2-40B4-BE49-F238E27FC236}">
                <a16:creationId xmlns:a16="http://schemas.microsoft.com/office/drawing/2014/main" id="{D414B877-E461-53D7-C7F6-EA6C9BE7708A}"/>
              </a:ext>
            </a:extLst>
          </p:cNvPr>
          <p:cNvSpPr/>
          <p:nvPr/>
        </p:nvSpPr>
        <p:spPr>
          <a:xfrm rot="16200000">
            <a:off x="-4082920" y="2709991"/>
            <a:ext cx="10423270" cy="10423270"/>
          </a:xfrm>
          <a:prstGeom prst="ellipse">
            <a:avLst/>
          </a:prstGeom>
          <a:noFill/>
          <a:ln w="50800">
            <a:solidFill>
              <a:schemeClr val="bg2"/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2ADEDE7-2765-C087-4A6D-E45F8BB846F9}"/>
              </a:ext>
            </a:extLst>
          </p:cNvPr>
          <p:cNvSpPr/>
          <p:nvPr/>
        </p:nvSpPr>
        <p:spPr>
          <a:xfrm>
            <a:off x="-8133119" y="4500569"/>
            <a:ext cx="7810495" cy="235698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!!SubTitle">
            <a:extLst>
              <a:ext uri="{FF2B5EF4-FFF2-40B4-BE49-F238E27FC236}">
                <a16:creationId xmlns:a16="http://schemas.microsoft.com/office/drawing/2014/main" id="{61374BB3-650F-DF9C-83A4-4839955B123B}"/>
              </a:ext>
            </a:extLst>
          </p:cNvPr>
          <p:cNvSpPr txBox="1"/>
          <p:nvPr/>
        </p:nvSpPr>
        <p:spPr>
          <a:xfrm>
            <a:off x="9679807" y="234266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5" name="!!MainTitle">
            <a:extLst>
              <a:ext uri="{FF2B5EF4-FFF2-40B4-BE49-F238E27FC236}">
                <a16:creationId xmlns:a16="http://schemas.microsoft.com/office/drawing/2014/main" id="{647B6618-5CFE-FCE0-8BE5-E7AF4B550FBA}"/>
              </a:ext>
            </a:extLst>
          </p:cNvPr>
          <p:cNvSpPr txBox="1"/>
          <p:nvPr/>
        </p:nvSpPr>
        <p:spPr>
          <a:xfrm>
            <a:off x="7849043" y="1182613"/>
            <a:ext cx="8685969" cy="126188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600" b="1" dirty="0">
                <a:solidFill>
                  <a:schemeClr val="bg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CAREER</a:t>
            </a:r>
            <a:r>
              <a:rPr lang="en-US" sz="7600" b="1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6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PATHWAY</a:t>
            </a:r>
            <a:endParaRPr kumimoji="0" lang="en-US" sz="7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6" name="!!SlideOcean">
            <a:extLst>
              <a:ext uri="{FF2B5EF4-FFF2-40B4-BE49-F238E27FC236}">
                <a16:creationId xmlns:a16="http://schemas.microsoft.com/office/drawing/2014/main" id="{69E2419D-0126-85F4-5245-A88AF419C10C}"/>
              </a:ext>
            </a:extLst>
          </p:cNvPr>
          <p:cNvSpPr txBox="1"/>
          <p:nvPr/>
        </p:nvSpPr>
        <p:spPr>
          <a:xfrm>
            <a:off x="11147484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accent1">
                    <a:lumMod val="20000"/>
                    <a:lumOff val="8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" name="!!Circle_1">
            <a:extLst>
              <a:ext uri="{FF2B5EF4-FFF2-40B4-BE49-F238E27FC236}">
                <a16:creationId xmlns:a16="http://schemas.microsoft.com/office/drawing/2014/main" id="{6860F2BD-22A5-980C-CD47-D03AA7434672}"/>
              </a:ext>
            </a:extLst>
          </p:cNvPr>
          <p:cNvSpPr>
            <a:spLocks noChangeAspect="1"/>
          </p:cNvSpPr>
          <p:nvPr/>
        </p:nvSpPr>
        <p:spPr>
          <a:xfrm rot="16200000">
            <a:off x="1163970" y="6275706"/>
            <a:ext cx="3291840" cy="3291840"/>
          </a:xfrm>
          <a:prstGeom prst="ellipse">
            <a:avLst/>
          </a:prstGeom>
          <a:solidFill>
            <a:schemeClr val="accent2"/>
          </a:solidFill>
          <a:ln w="508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!!Circle_2">
            <a:extLst>
              <a:ext uri="{FF2B5EF4-FFF2-40B4-BE49-F238E27FC236}">
                <a16:creationId xmlns:a16="http://schemas.microsoft.com/office/drawing/2014/main" id="{D9E97809-D6C8-150D-D09C-A78FA56CB1CC}"/>
              </a:ext>
            </a:extLst>
          </p:cNvPr>
          <p:cNvSpPr>
            <a:spLocks noChangeAspect="1"/>
          </p:cNvSpPr>
          <p:nvPr/>
        </p:nvSpPr>
        <p:spPr>
          <a:xfrm rot="16200000">
            <a:off x="5867978" y="6275706"/>
            <a:ext cx="3291840" cy="3291840"/>
          </a:xfrm>
          <a:prstGeom prst="ellipse">
            <a:avLst/>
          </a:prstGeom>
          <a:solidFill>
            <a:schemeClr val="accent4"/>
          </a:solidFill>
          <a:ln w="508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!!Circle_3">
            <a:extLst>
              <a:ext uri="{FF2B5EF4-FFF2-40B4-BE49-F238E27FC236}">
                <a16:creationId xmlns:a16="http://schemas.microsoft.com/office/drawing/2014/main" id="{7C2D3FC7-A96C-3331-4B0E-9744ADAC7D1F}"/>
              </a:ext>
            </a:extLst>
          </p:cNvPr>
          <p:cNvSpPr>
            <a:spLocks noChangeAspect="1"/>
          </p:cNvSpPr>
          <p:nvPr/>
        </p:nvSpPr>
        <p:spPr>
          <a:xfrm rot="10800000">
            <a:off x="10558443" y="6275706"/>
            <a:ext cx="3291840" cy="3291840"/>
          </a:xfrm>
          <a:prstGeom prst="ellipse">
            <a:avLst/>
          </a:prstGeom>
          <a:solidFill>
            <a:schemeClr val="accent3"/>
          </a:solidFill>
          <a:ln w="508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!!Circle_5">
            <a:extLst>
              <a:ext uri="{FF2B5EF4-FFF2-40B4-BE49-F238E27FC236}">
                <a16:creationId xmlns:a16="http://schemas.microsoft.com/office/drawing/2014/main" id="{5F5DE3AE-58EB-D6FB-D9DC-15F5E9B3A629}"/>
              </a:ext>
            </a:extLst>
          </p:cNvPr>
          <p:cNvSpPr>
            <a:spLocks noChangeAspect="1"/>
          </p:cNvSpPr>
          <p:nvPr/>
        </p:nvSpPr>
        <p:spPr>
          <a:xfrm rot="12600000">
            <a:off x="19929927" y="6275706"/>
            <a:ext cx="3291840" cy="3291840"/>
          </a:xfrm>
          <a:prstGeom prst="ellipse">
            <a:avLst/>
          </a:prstGeom>
          <a:solidFill>
            <a:schemeClr val="accent6"/>
          </a:solidFill>
          <a:ln w="508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!!Arrow_1">
            <a:extLst>
              <a:ext uri="{FF2B5EF4-FFF2-40B4-BE49-F238E27FC236}">
                <a16:creationId xmlns:a16="http://schemas.microsoft.com/office/drawing/2014/main" id="{840BFA57-47F6-7284-D546-0AD66E523142}"/>
              </a:ext>
            </a:extLst>
          </p:cNvPr>
          <p:cNvGrpSpPr/>
          <p:nvPr/>
        </p:nvGrpSpPr>
        <p:grpSpPr>
          <a:xfrm rot="8100000">
            <a:off x="6029855" y="7350195"/>
            <a:ext cx="894455" cy="1188720"/>
            <a:chOff x="2072633" y="1813079"/>
            <a:chExt cx="1298804" cy="1726095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2167B38B-9878-6F78-798C-F8A79294CA8D}"/>
                </a:ext>
              </a:extLst>
            </p:cNvPr>
            <p:cNvCxnSpPr>
              <a:cxnSpLocks/>
            </p:cNvCxnSpPr>
            <p:nvPr/>
          </p:nvCxnSpPr>
          <p:spPr>
            <a:xfrm rot="2700000">
              <a:off x="1819854" y="2676127"/>
              <a:ext cx="1726095" cy="0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C32FD40C-6E2C-6423-1519-0D540E104D55}"/>
                </a:ext>
              </a:extLst>
            </p:cNvPr>
            <p:cNvCxnSpPr/>
            <p:nvPr/>
          </p:nvCxnSpPr>
          <p:spPr>
            <a:xfrm>
              <a:off x="2072633" y="2065857"/>
              <a:ext cx="1298804" cy="0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30613AA1-8D94-930D-7A4C-0FBA6B6718F0}"/>
                </a:ext>
              </a:extLst>
            </p:cNvPr>
            <p:cNvCxnSpPr/>
            <p:nvPr/>
          </p:nvCxnSpPr>
          <p:spPr>
            <a:xfrm>
              <a:off x="2072633" y="2065857"/>
              <a:ext cx="0" cy="1298804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5" name="!!Line_1">
            <a:extLst>
              <a:ext uri="{FF2B5EF4-FFF2-40B4-BE49-F238E27FC236}">
                <a16:creationId xmlns:a16="http://schemas.microsoft.com/office/drawing/2014/main" id="{DEB73DCC-D6AE-56EF-5C38-7E55B2E374E8}"/>
              </a:ext>
            </a:extLst>
          </p:cNvPr>
          <p:cNvCxnSpPr>
            <a:cxnSpLocks/>
          </p:cNvCxnSpPr>
          <p:nvPr/>
        </p:nvCxnSpPr>
        <p:spPr>
          <a:xfrm flipH="1">
            <a:off x="4496378" y="7921626"/>
            <a:ext cx="1371600" cy="0"/>
          </a:xfrm>
          <a:prstGeom prst="line">
            <a:avLst/>
          </a:prstGeom>
          <a:ln w="76200" cap="rnd">
            <a:solidFill>
              <a:schemeClr val="accent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6" name="!!Arrow_2">
            <a:extLst>
              <a:ext uri="{FF2B5EF4-FFF2-40B4-BE49-F238E27FC236}">
                <a16:creationId xmlns:a16="http://schemas.microsoft.com/office/drawing/2014/main" id="{A582966C-D567-D390-33C4-8E339966F78A}"/>
              </a:ext>
            </a:extLst>
          </p:cNvPr>
          <p:cNvGrpSpPr/>
          <p:nvPr/>
        </p:nvGrpSpPr>
        <p:grpSpPr>
          <a:xfrm rot="8100000">
            <a:off x="10704349" y="7350194"/>
            <a:ext cx="894455" cy="1188720"/>
            <a:chOff x="2072633" y="1813079"/>
            <a:chExt cx="1298804" cy="1726095"/>
          </a:xfrm>
        </p:grpSpPr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665DB7AB-49B6-9092-4A04-7FF51B3CEEBB}"/>
                </a:ext>
              </a:extLst>
            </p:cNvPr>
            <p:cNvCxnSpPr>
              <a:cxnSpLocks/>
            </p:cNvCxnSpPr>
            <p:nvPr/>
          </p:nvCxnSpPr>
          <p:spPr>
            <a:xfrm rot="2700000">
              <a:off x="1819854" y="2676127"/>
              <a:ext cx="1726095" cy="0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996B1220-6FDD-D718-1837-2BCC1ED3C8C7}"/>
                </a:ext>
              </a:extLst>
            </p:cNvPr>
            <p:cNvCxnSpPr/>
            <p:nvPr/>
          </p:nvCxnSpPr>
          <p:spPr>
            <a:xfrm>
              <a:off x="2072633" y="2065857"/>
              <a:ext cx="1298804" cy="0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71043426-F2F6-1A33-1A04-F2731FF08CB7}"/>
                </a:ext>
              </a:extLst>
            </p:cNvPr>
            <p:cNvCxnSpPr/>
            <p:nvPr/>
          </p:nvCxnSpPr>
          <p:spPr>
            <a:xfrm>
              <a:off x="2072633" y="2065857"/>
              <a:ext cx="0" cy="1298804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1" name="!!Line_2">
            <a:extLst>
              <a:ext uri="{FF2B5EF4-FFF2-40B4-BE49-F238E27FC236}">
                <a16:creationId xmlns:a16="http://schemas.microsoft.com/office/drawing/2014/main" id="{1FE93F91-911A-D51B-BB05-BC81B319DBE6}"/>
              </a:ext>
            </a:extLst>
          </p:cNvPr>
          <p:cNvCxnSpPr>
            <a:cxnSpLocks/>
          </p:cNvCxnSpPr>
          <p:nvPr/>
        </p:nvCxnSpPr>
        <p:spPr>
          <a:xfrm flipH="1">
            <a:off x="9181261" y="7921626"/>
            <a:ext cx="1371600" cy="0"/>
          </a:xfrm>
          <a:prstGeom prst="line">
            <a:avLst/>
          </a:prstGeom>
          <a:ln w="76200" cap="rnd"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!!Circle_4">
            <a:extLst>
              <a:ext uri="{FF2B5EF4-FFF2-40B4-BE49-F238E27FC236}">
                <a16:creationId xmlns:a16="http://schemas.microsoft.com/office/drawing/2014/main" id="{643B48AB-3E19-9F1A-BEF8-187787F393E3}"/>
              </a:ext>
            </a:extLst>
          </p:cNvPr>
          <p:cNvSpPr>
            <a:spLocks noChangeAspect="1"/>
          </p:cNvSpPr>
          <p:nvPr/>
        </p:nvSpPr>
        <p:spPr>
          <a:xfrm rot="5400000">
            <a:off x="15248908" y="6275706"/>
            <a:ext cx="3291840" cy="3291840"/>
          </a:xfrm>
          <a:prstGeom prst="ellipse">
            <a:avLst/>
          </a:prstGeom>
          <a:solidFill>
            <a:schemeClr val="accent5"/>
          </a:solidFill>
          <a:ln w="508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3" name="!!Arrow_3">
            <a:extLst>
              <a:ext uri="{FF2B5EF4-FFF2-40B4-BE49-F238E27FC236}">
                <a16:creationId xmlns:a16="http://schemas.microsoft.com/office/drawing/2014/main" id="{877BE0C2-EA49-A901-654E-511DBF1FE67B}"/>
              </a:ext>
            </a:extLst>
          </p:cNvPr>
          <p:cNvGrpSpPr/>
          <p:nvPr/>
        </p:nvGrpSpPr>
        <p:grpSpPr>
          <a:xfrm rot="8100000">
            <a:off x="15394563" y="7350193"/>
            <a:ext cx="894455" cy="1188720"/>
            <a:chOff x="2072633" y="1813079"/>
            <a:chExt cx="1298804" cy="1726095"/>
          </a:xfrm>
        </p:grpSpPr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8F1E82B4-C6BF-E9FC-F4A2-D7742A3814D9}"/>
                </a:ext>
              </a:extLst>
            </p:cNvPr>
            <p:cNvCxnSpPr>
              <a:cxnSpLocks/>
            </p:cNvCxnSpPr>
            <p:nvPr/>
          </p:nvCxnSpPr>
          <p:spPr>
            <a:xfrm rot="2700000">
              <a:off x="1819854" y="2676127"/>
              <a:ext cx="1726095" cy="0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9A1B5D23-7163-7190-7D77-D8550712217C}"/>
                </a:ext>
              </a:extLst>
            </p:cNvPr>
            <p:cNvCxnSpPr/>
            <p:nvPr/>
          </p:nvCxnSpPr>
          <p:spPr>
            <a:xfrm>
              <a:off x="2072633" y="2065857"/>
              <a:ext cx="1298804" cy="0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020B6006-0D29-A938-12A0-C230DE16CB62}"/>
                </a:ext>
              </a:extLst>
            </p:cNvPr>
            <p:cNvCxnSpPr/>
            <p:nvPr/>
          </p:nvCxnSpPr>
          <p:spPr>
            <a:xfrm>
              <a:off x="2072633" y="2065857"/>
              <a:ext cx="0" cy="1298804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7" name="!!Line_3">
            <a:extLst>
              <a:ext uri="{FF2B5EF4-FFF2-40B4-BE49-F238E27FC236}">
                <a16:creationId xmlns:a16="http://schemas.microsoft.com/office/drawing/2014/main" id="{F25DC16F-A5AD-0944-BCD5-05AAC9533878}"/>
              </a:ext>
            </a:extLst>
          </p:cNvPr>
          <p:cNvCxnSpPr>
            <a:cxnSpLocks/>
          </p:cNvCxnSpPr>
          <p:nvPr/>
        </p:nvCxnSpPr>
        <p:spPr>
          <a:xfrm flipH="1">
            <a:off x="13877308" y="7921183"/>
            <a:ext cx="1371600" cy="0"/>
          </a:xfrm>
          <a:prstGeom prst="line">
            <a:avLst/>
          </a:prstGeom>
          <a:ln w="76200" cap="rnd">
            <a:solidFill>
              <a:schemeClr val="accent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8" name="!!Arrow_4">
            <a:extLst>
              <a:ext uri="{FF2B5EF4-FFF2-40B4-BE49-F238E27FC236}">
                <a16:creationId xmlns:a16="http://schemas.microsoft.com/office/drawing/2014/main" id="{8282C62A-115C-9F32-DBA5-0CDE1763F212}"/>
              </a:ext>
            </a:extLst>
          </p:cNvPr>
          <p:cNvGrpSpPr/>
          <p:nvPr/>
        </p:nvGrpSpPr>
        <p:grpSpPr>
          <a:xfrm rot="8100000">
            <a:off x="20082997" y="7350192"/>
            <a:ext cx="894455" cy="1188720"/>
            <a:chOff x="2072633" y="1813079"/>
            <a:chExt cx="1298804" cy="1726095"/>
          </a:xfrm>
        </p:grpSpPr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DC5DD697-DC32-17DA-60CD-B6909D098246}"/>
                </a:ext>
              </a:extLst>
            </p:cNvPr>
            <p:cNvCxnSpPr>
              <a:cxnSpLocks/>
            </p:cNvCxnSpPr>
            <p:nvPr/>
          </p:nvCxnSpPr>
          <p:spPr>
            <a:xfrm rot="2700000">
              <a:off x="1819854" y="2676127"/>
              <a:ext cx="1726095" cy="0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FD05E13B-738E-2A0F-2216-2B94A8B393F0}"/>
                </a:ext>
              </a:extLst>
            </p:cNvPr>
            <p:cNvCxnSpPr/>
            <p:nvPr/>
          </p:nvCxnSpPr>
          <p:spPr>
            <a:xfrm>
              <a:off x="2072633" y="2065857"/>
              <a:ext cx="1298804" cy="0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731175B7-D939-1961-4AAF-E36556B182D2}"/>
                </a:ext>
              </a:extLst>
            </p:cNvPr>
            <p:cNvCxnSpPr/>
            <p:nvPr/>
          </p:nvCxnSpPr>
          <p:spPr>
            <a:xfrm>
              <a:off x="2072633" y="2065857"/>
              <a:ext cx="0" cy="1298804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2" name="!!Line_4">
            <a:extLst>
              <a:ext uri="{FF2B5EF4-FFF2-40B4-BE49-F238E27FC236}">
                <a16:creationId xmlns:a16="http://schemas.microsoft.com/office/drawing/2014/main" id="{8C116788-5CF7-22CD-BF27-6919A96ABA5F}"/>
              </a:ext>
            </a:extLst>
          </p:cNvPr>
          <p:cNvCxnSpPr>
            <a:cxnSpLocks/>
          </p:cNvCxnSpPr>
          <p:nvPr/>
        </p:nvCxnSpPr>
        <p:spPr>
          <a:xfrm flipH="1">
            <a:off x="18558327" y="7921183"/>
            <a:ext cx="1371600" cy="0"/>
          </a:xfrm>
          <a:prstGeom prst="line">
            <a:avLst/>
          </a:prstGeom>
          <a:ln w="76200" cap="rnd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243A3884-7DBD-E5BC-A492-AA7306AEDF96}"/>
              </a:ext>
            </a:extLst>
          </p:cNvPr>
          <p:cNvSpPr txBox="1"/>
          <p:nvPr/>
        </p:nvSpPr>
        <p:spPr>
          <a:xfrm rot="10800000" flipV="1">
            <a:off x="1229275" y="10693418"/>
            <a:ext cx="3161231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/>
            <a:r>
              <a:rPr lang="vi-VN" sz="2000" dirty="0">
                <a:solidFill>
                  <a:schemeClr val="bg2"/>
                </a:solidFill>
              </a:rPr>
              <a:t>Xác định đam mê, giá trị cá nhân và định hướng nghề nghiệp lâu dài.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98718031-ABF3-F92D-3F24-F16024DDC98A}"/>
              </a:ext>
            </a:extLst>
          </p:cNvPr>
          <p:cNvSpPr txBox="1"/>
          <p:nvPr/>
        </p:nvSpPr>
        <p:spPr>
          <a:xfrm rot="10800000" flipV="1">
            <a:off x="1453885" y="10129952"/>
            <a:ext cx="271201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b="1" dirty="0">
                <a:solidFill>
                  <a:schemeClr val="bg2"/>
                </a:solidFill>
                <a:latin typeface="+mj-lt"/>
              </a:rPr>
              <a:t>EXPLORE</a:t>
            </a:r>
            <a:endParaRPr lang="vi-VN" sz="28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6A1D1C7-CF66-4AD5-F7FF-90DD94EAE2A3}"/>
              </a:ext>
            </a:extLst>
          </p:cNvPr>
          <p:cNvSpPr txBox="1"/>
          <p:nvPr/>
        </p:nvSpPr>
        <p:spPr>
          <a:xfrm rot="10800000" flipV="1">
            <a:off x="5718694" y="4658822"/>
            <a:ext cx="3590406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/>
            <a:r>
              <a:rPr lang="vi-VN" sz="2000" dirty="0">
                <a:solidFill>
                  <a:schemeClr val="bg2"/>
                </a:solidFill>
              </a:rPr>
              <a:t>Trang bị kiến thức chuyên môn, kỹ năng mềm và kỹ năng nghề nghiệp thiết yếu.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7F980ACB-BDEB-1B75-B266-FBD8D32F8C4A}"/>
              </a:ext>
            </a:extLst>
          </p:cNvPr>
          <p:cNvSpPr txBox="1"/>
          <p:nvPr/>
        </p:nvSpPr>
        <p:spPr>
          <a:xfrm rot="10800000" flipV="1">
            <a:off x="6157892" y="4095356"/>
            <a:ext cx="271201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b="1" dirty="0">
                <a:solidFill>
                  <a:schemeClr val="bg2"/>
                </a:solidFill>
                <a:latin typeface="+mj-lt"/>
              </a:rPr>
              <a:t>LEARN</a:t>
            </a:r>
            <a:endParaRPr lang="vi-VN" sz="28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C618E78F-9A14-D14B-0AD7-2622FF46C22D}"/>
              </a:ext>
            </a:extLst>
          </p:cNvPr>
          <p:cNvSpPr txBox="1"/>
          <p:nvPr/>
        </p:nvSpPr>
        <p:spPr>
          <a:xfrm rot="10800000" flipV="1">
            <a:off x="10623747" y="10693418"/>
            <a:ext cx="3161231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/>
            <a:r>
              <a:rPr lang="vi-VN" sz="2000" dirty="0">
                <a:solidFill>
                  <a:schemeClr val="bg2"/>
                </a:solidFill>
              </a:rPr>
              <a:t>Thực hành qua công việc thực tế, dự án đa dạng và thử thách mới.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9BC551B4-8390-443A-310C-E038591BFE6F}"/>
              </a:ext>
            </a:extLst>
          </p:cNvPr>
          <p:cNvSpPr txBox="1"/>
          <p:nvPr/>
        </p:nvSpPr>
        <p:spPr>
          <a:xfrm rot="10800000" flipV="1">
            <a:off x="10848358" y="10129952"/>
            <a:ext cx="271201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b="1" dirty="0">
                <a:solidFill>
                  <a:schemeClr val="bg2"/>
                </a:solidFill>
                <a:latin typeface="+mj-lt"/>
              </a:rPr>
              <a:t>APPLY</a:t>
            </a:r>
            <a:endParaRPr lang="vi-VN" sz="28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1C45A94C-1F64-C4BD-FE7C-181004C2596D}"/>
              </a:ext>
            </a:extLst>
          </p:cNvPr>
          <p:cNvSpPr txBox="1"/>
          <p:nvPr/>
        </p:nvSpPr>
        <p:spPr>
          <a:xfrm rot="10800000" flipV="1">
            <a:off x="15124351" y="4658822"/>
            <a:ext cx="3540954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/>
            <a:r>
              <a:rPr lang="vi-VN" sz="2000" dirty="0">
                <a:solidFill>
                  <a:schemeClr val="bg2"/>
                </a:solidFill>
              </a:rPr>
              <a:t>Mở rộng phạm vi trách nhiệm, phát triển năng lực và xây dựng uy tín cá nhân.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63DEEE4C-F67B-A0FA-D5B6-24F384FF3860}"/>
              </a:ext>
            </a:extLst>
          </p:cNvPr>
          <p:cNvSpPr txBox="1"/>
          <p:nvPr/>
        </p:nvSpPr>
        <p:spPr>
          <a:xfrm rot="10800000" flipV="1">
            <a:off x="15538823" y="4095356"/>
            <a:ext cx="271201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b="1" dirty="0">
                <a:solidFill>
                  <a:schemeClr val="bg2"/>
                </a:solidFill>
                <a:latin typeface="+mj-lt"/>
              </a:rPr>
              <a:t>GROW</a:t>
            </a:r>
            <a:endParaRPr lang="vi-VN" sz="28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660D2A2C-DBC4-A62F-EC47-0BCACEE1E96C}"/>
              </a:ext>
            </a:extLst>
          </p:cNvPr>
          <p:cNvSpPr txBox="1"/>
          <p:nvPr/>
        </p:nvSpPr>
        <p:spPr>
          <a:xfrm rot="10800000" flipV="1">
            <a:off x="19643994" y="10693418"/>
            <a:ext cx="3863706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000" dirty="0">
                <a:solidFill>
                  <a:schemeClr val="bg2"/>
                </a:solidFill>
              </a:rPr>
              <a:t>T</a:t>
            </a:r>
            <a:r>
              <a:rPr lang="vi-VN" sz="2000" dirty="0">
                <a:solidFill>
                  <a:schemeClr val="bg2"/>
                </a:solidFill>
              </a:rPr>
              <a:t>rở thành người dẫn dắt, định hướng chiến lược và truyền cảm hứng cho người khác.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2668F1EC-436A-99B6-A34A-E50B2FB6E06B}"/>
              </a:ext>
            </a:extLst>
          </p:cNvPr>
          <p:cNvSpPr txBox="1"/>
          <p:nvPr/>
        </p:nvSpPr>
        <p:spPr>
          <a:xfrm rot="10800000" flipV="1">
            <a:off x="20219842" y="10129952"/>
            <a:ext cx="271201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b="1" dirty="0">
                <a:solidFill>
                  <a:schemeClr val="bg2"/>
                </a:solidFill>
                <a:latin typeface="+mj-lt"/>
              </a:rPr>
              <a:t>LEAD</a:t>
            </a:r>
            <a:endParaRPr lang="vi-VN" sz="28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9195367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 advClick="0" advTm="2000">
        <p159:morph option="byObject"/>
      </p:transition>
    </mc:Choice>
    <mc:Fallback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7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7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1" grpId="0"/>
      <p:bldP spid="7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5000"/>
            <a:lumOff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!!Circle_1">
            <a:extLst>
              <a:ext uri="{FF2B5EF4-FFF2-40B4-BE49-F238E27FC236}">
                <a16:creationId xmlns:a16="http://schemas.microsoft.com/office/drawing/2014/main" id="{EBA4851C-8FD5-1B3D-DE9D-C93F588270EE}"/>
              </a:ext>
            </a:extLst>
          </p:cNvPr>
          <p:cNvSpPr>
            <a:spLocks noChangeAspect="1"/>
          </p:cNvSpPr>
          <p:nvPr/>
        </p:nvSpPr>
        <p:spPr>
          <a:xfrm>
            <a:off x="10546080" y="5212080"/>
            <a:ext cx="3291840" cy="3291840"/>
          </a:xfrm>
          <a:prstGeom prst="ellipse">
            <a:avLst/>
          </a:prstGeom>
          <a:solidFill>
            <a:schemeClr val="accent3"/>
          </a:solidFill>
          <a:ln w="508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!!Circle_2">
            <a:extLst>
              <a:ext uri="{FF2B5EF4-FFF2-40B4-BE49-F238E27FC236}">
                <a16:creationId xmlns:a16="http://schemas.microsoft.com/office/drawing/2014/main" id="{17B3F8A1-6AF2-3083-FE76-1033E2981586}"/>
              </a:ext>
            </a:extLst>
          </p:cNvPr>
          <p:cNvSpPr/>
          <p:nvPr/>
        </p:nvSpPr>
        <p:spPr>
          <a:xfrm>
            <a:off x="9861176" y="4527176"/>
            <a:ext cx="4661648" cy="4661648"/>
          </a:xfrm>
          <a:prstGeom prst="ellipse">
            <a:avLst/>
          </a:prstGeom>
          <a:noFill/>
          <a:ln w="50800">
            <a:solidFill>
              <a:schemeClr val="accent3"/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!!Circle_3">
            <a:extLst>
              <a:ext uri="{FF2B5EF4-FFF2-40B4-BE49-F238E27FC236}">
                <a16:creationId xmlns:a16="http://schemas.microsoft.com/office/drawing/2014/main" id="{8278E1FE-2CFC-8F24-E61A-717F70B5C0C1}"/>
              </a:ext>
            </a:extLst>
          </p:cNvPr>
          <p:cNvSpPr/>
          <p:nvPr/>
        </p:nvSpPr>
        <p:spPr>
          <a:xfrm>
            <a:off x="9161929" y="3827929"/>
            <a:ext cx="6060142" cy="6060142"/>
          </a:xfrm>
          <a:prstGeom prst="ellipse">
            <a:avLst/>
          </a:prstGeom>
          <a:noFill/>
          <a:ln w="50800">
            <a:solidFill>
              <a:schemeClr val="accent3"/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!!Circle_4">
            <a:extLst>
              <a:ext uri="{FF2B5EF4-FFF2-40B4-BE49-F238E27FC236}">
                <a16:creationId xmlns:a16="http://schemas.microsoft.com/office/drawing/2014/main" id="{C9C4DE7C-EFA3-6C56-5A4D-2A217B429638}"/>
              </a:ext>
            </a:extLst>
          </p:cNvPr>
          <p:cNvSpPr/>
          <p:nvPr/>
        </p:nvSpPr>
        <p:spPr>
          <a:xfrm>
            <a:off x="8476343" y="3142343"/>
            <a:ext cx="7431314" cy="7431314"/>
          </a:xfrm>
          <a:prstGeom prst="ellipse">
            <a:avLst/>
          </a:prstGeom>
          <a:noFill/>
          <a:ln w="50800">
            <a:solidFill>
              <a:schemeClr val="accent3"/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!!Circle_5">
            <a:extLst>
              <a:ext uri="{FF2B5EF4-FFF2-40B4-BE49-F238E27FC236}">
                <a16:creationId xmlns:a16="http://schemas.microsoft.com/office/drawing/2014/main" id="{7FA057D3-2D29-237B-EF9B-B58451A5E563}"/>
              </a:ext>
            </a:extLst>
          </p:cNvPr>
          <p:cNvSpPr/>
          <p:nvPr/>
        </p:nvSpPr>
        <p:spPr>
          <a:xfrm>
            <a:off x="7794171" y="2460171"/>
            <a:ext cx="8795658" cy="8795658"/>
          </a:xfrm>
          <a:prstGeom prst="ellipse">
            <a:avLst/>
          </a:prstGeom>
          <a:noFill/>
          <a:ln w="50800">
            <a:solidFill>
              <a:schemeClr val="accent3"/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!!Circle_6">
            <a:extLst>
              <a:ext uri="{FF2B5EF4-FFF2-40B4-BE49-F238E27FC236}">
                <a16:creationId xmlns:a16="http://schemas.microsoft.com/office/drawing/2014/main" id="{73086378-6722-7E01-7263-FCB57CA32A55}"/>
              </a:ext>
            </a:extLst>
          </p:cNvPr>
          <p:cNvSpPr/>
          <p:nvPr/>
        </p:nvSpPr>
        <p:spPr>
          <a:xfrm>
            <a:off x="7177314" y="1843314"/>
            <a:ext cx="10029372" cy="10029372"/>
          </a:xfrm>
          <a:prstGeom prst="ellipse">
            <a:avLst/>
          </a:prstGeom>
          <a:noFill/>
          <a:ln w="50800">
            <a:solidFill>
              <a:schemeClr val="accent3"/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!!Arrow_1">
            <a:extLst>
              <a:ext uri="{FF2B5EF4-FFF2-40B4-BE49-F238E27FC236}">
                <a16:creationId xmlns:a16="http://schemas.microsoft.com/office/drawing/2014/main" id="{C8B1F2EE-4E0B-1A2D-2184-84B2B75C40CC}"/>
              </a:ext>
            </a:extLst>
          </p:cNvPr>
          <p:cNvGrpSpPr/>
          <p:nvPr/>
        </p:nvGrpSpPr>
        <p:grpSpPr>
          <a:xfrm>
            <a:off x="12192000" y="6858443"/>
            <a:ext cx="1163841" cy="1163398"/>
            <a:chOff x="2072633" y="2065857"/>
            <a:chExt cx="1689969" cy="1689325"/>
          </a:xfrm>
        </p:grpSpPr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38FE9A95-1BBA-1AF6-B477-707F0D4FA8FF}"/>
                </a:ext>
              </a:extLst>
            </p:cNvPr>
            <p:cNvCxnSpPr>
              <a:cxnSpLocks/>
              <a:endCxn id="18" idx="5"/>
            </p:cNvCxnSpPr>
            <p:nvPr/>
          </p:nvCxnSpPr>
          <p:spPr>
            <a:xfrm>
              <a:off x="2072636" y="2065858"/>
              <a:ext cx="1689966" cy="1689324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78CCAF6F-98EC-81AD-05BC-EB9EFC8A351D}"/>
                </a:ext>
              </a:extLst>
            </p:cNvPr>
            <p:cNvCxnSpPr/>
            <p:nvPr/>
          </p:nvCxnSpPr>
          <p:spPr>
            <a:xfrm>
              <a:off x="2072633" y="2065857"/>
              <a:ext cx="1298804" cy="0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6ECD2DD4-78F3-7275-A583-8CEA38C92413}"/>
                </a:ext>
              </a:extLst>
            </p:cNvPr>
            <p:cNvCxnSpPr/>
            <p:nvPr/>
          </p:nvCxnSpPr>
          <p:spPr>
            <a:xfrm>
              <a:off x="2072633" y="2065857"/>
              <a:ext cx="0" cy="1298804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!!SlideOcean">
            <a:extLst>
              <a:ext uri="{FF2B5EF4-FFF2-40B4-BE49-F238E27FC236}">
                <a16:creationId xmlns:a16="http://schemas.microsoft.com/office/drawing/2014/main" id="{D1289D0E-C2C5-2BF6-379F-3F7A1E83D2E1}"/>
              </a:ext>
            </a:extLst>
          </p:cNvPr>
          <p:cNvSpPr txBox="1"/>
          <p:nvPr/>
        </p:nvSpPr>
        <p:spPr>
          <a:xfrm>
            <a:off x="4284745" y="6967350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bg2"/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bg2"/>
                </a:solidFill>
                <a:latin typeface="+mn-lt"/>
              </a:rPr>
              <a:t>.net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35C9A52B-F207-BFE0-204D-9CA4C05FC4BB}"/>
              </a:ext>
            </a:extLst>
          </p:cNvPr>
          <p:cNvSpPr/>
          <p:nvPr/>
        </p:nvSpPr>
        <p:spPr>
          <a:xfrm>
            <a:off x="4381505" y="4500569"/>
            <a:ext cx="7810495" cy="2356988"/>
          </a:xfrm>
          <a:prstGeom prst="rect">
            <a:avLst/>
          </a:prstGeom>
          <a:solidFill>
            <a:schemeClr val="bg1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!!SubTitle">
            <a:extLst>
              <a:ext uri="{FF2B5EF4-FFF2-40B4-BE49-F238E27FC236}">
                <a16:creationId xmlns:a16="http://schemas.microsoft.com/office/drawing/2014/main" id="{74339941-FC9A-3A69-52E1-2B58B4DB5A8B}"/>
              </a:ext>
            </a:extLst>
          </p:cNvPr>
          <p:cNvSpPr txBox="1"/>
          <p:nvPr/>
        </p:nvSpPr>
        <p:spPr>
          <a:xfrm>
            <a:off x="8149068" y="6142610"/>
            <a:ext cx="3417026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31" name="!!MainTitle">
            <a:extLst>
              <a:ext uri="{FF2B5EF4-FFF2-40B4-BE49-F238E27FC236}">
                <a16:creationId xmlns:a16="http://schemas.microsoft.com/office/drawing/2014/main" id="{CA06846B-3A5C-A0AE-B356-D7D6EE71A44C}"/>
              </a:ext>
            </a:extLst>
          </p:cNvPr>
          <p:cNvSpPr txBox="1"/>
          <p:nvPr/>
        </p:nvSpPr>
        <p:spPr>
          <a:xfrm>
            <a:off x="5342467" y="5219280"/>
            <a:ext cx="6223627" cy="92333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lang="en-US" sz="5400" b="1" dirty="0">
                <a:solidFill>
                  <a:schemeClr val="accent3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CAREER</a:t>
            </a:r>
            <a:r>
              <a:rPr lang="en-US" sz="5400" b="1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54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PATHWAY</a:t>
            </a:r>
            <a:endParaRPr kumimoji="0" lang="en-US" sz="4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cxnSp>
        <p:nvCxnSpPr>
          <p:cNvPr id="32" name="!!Line_1">
            <a:extLst>
              <a:ext uri="{FF2B5EF4-FFF2-40B4-BE49-F238E27FC236}">
                <a16:creationId xmlns:a16="http://schemas.microsoft.com/office/drawing/2014/main" id="{A931C3C7-937A-9100-0E48-A09F41D4B4B6}"/>
              </a:ext>
            </a:extLst>
          </p:cNvPr>
          <p:cNvCxnSpPr>
            <a:cxnSpLocks/>
          </p:cNvCxnSpPr>
          <p:nvPr/>
        </p:nvCxnSpPr>
        <p:spPr>
          <a:xfrm flipH="1" flipV="1">
            <a:off x="13379627" y="8045593"/>
            <a:ext cx="754501" cy="754501"/>
          </a:xfrm>
          <a:prstGeom prst="line">
            <a:avLst/>
          </a:prstGeom>
          <a:ln w="76200" cap="rnd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3" name="!!Arrow_2">
            <a:extLst>
              <a:ext uri="{FF2B5EF4-FFF2-40B4-BE49-F238E27FC236}">
                <a16:creationId xmlns:a16="http://schemas.microsoft.com/office/drawing/2014/main" id="{057E536E-1E27-4C6A-59B0-3B1885352510}"/>
              </a:ext>
            </a:extLst>
          </p:cNvPr>
          <p:cNvGrpSpPr/>
          <p:nvPr/>
        </p:nvGrpSpPr>
        <p:grpSpPr>
          <a:xfrm>
            <a:off x="12192000" y="6858443"/>
            <a:ext cx="1163841" cy="1163398"/>
            <a:chOff x="2072633" y="2065857"/>
            <a:chExt cx="1689969" cy="1689325"/>
          </a:xfrm>
        </p:grpSpPr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8F8874EE-0BB2-3009-BABE-068B01FDC375}"/>
                </a:ext>
              </a:extLst>
            </p:cNvPr>
            <p:cNvCxnSpPr>
              <a:cxnSpLocks/>
            </p:cNvCxnSpPr>
            <p:nvPr/>
          </p:nvCxnSpPr>
          <p:spPr>
            <a:xfrm>
              <a:off x="2072636" y="2065858"/>
              <a:ext cx="1689966" cy="1689324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6BB4DBD2-81DA-7D1E-D823-63D92FA06BFA}"/>
                </a:ext>
              </a:extLst>
            </p:cNvPr>
            <p:cNvCxnSpPr/>
            <p:nvPr/>
          </p:nvCxnSpPr>
          <p:spPr>
            <a:xfrm>
              <a:off x="2072633" y="2065857"/>
              <a:ext cx="1298804" cy="0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D056958-A2D6-203C-2FA7-27535EE89C38}"/>
                </a:ext>
              </a:extLst>
            </p:cNvPr>
            <p:cNvCxnSpPr/>
            <p:nvPr/>
          </p:nvCxnSpPr>
          <p:spPr>
            <a:xfrm>
              <a:off x="2072633" y="2065857"/>
              <a:ext cx="0" cy="1298804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!!Arrow_3">
            <a:extLst>
              <a:ext uri="{FF2B5EF4-FFF2-40B4-BE49-F238E27FC236}">
                <a16:creationId xmlns:a16="http://schemas.microsoft.com/office/drawing/2014/main" id="{DA8687B9-1A4C-66E5-0821-9E71EF0C076B}"/>
              </a:ext>
            </a:extLst>
          </p:cNvPr>
          <p:cNvGrpSpPr/>
          <p:nvPr/>
        </p:nvGrpSpPr>
        <p:grpSpPr>
          <a:xfrm>
            <a:off x="12192000" y="6858443"/>
            <a:ext cx="1163841" cy="1163398"/>
            <a:chOff x="2072633" y="2065857"/>
            <a:chExt cx="1689969" cy="1689325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D4F87A74-FCA7-4FDA-0771-BF5C2ACCD068}"/>
                </a:ext>
              </a:extLst>
            </p:cNvPr>
            <p:cNvCxnSpPr>
              <a:cxnSpLocks/>
            </p:cNvCxnSpPr>
            <p:nvPr/>
          </p:nvCxnSpPr>
          <p:spPr>
            <a:xfrm>
              <a:off x="2072636" y="2065858"/>
              <a:ext cx="1689966" cy="1689324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431E5B6B-6800-ABEC-5D4F-1CFB86233D88}"/>
                </a:ext>
              </a:extLst>
            </p:cNvPr>
            <p:cNvCxnSpPr/>
            <p:nvPr/>
          </p:nvCxnSpPr>
          <p:spPr>
            <a:xfrm>
              <a:off x="2072633" y="2065857"/>
              <a:ext cx="1298804" cy="0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16A5103A-A0CE-5120-E3FD-05083E86DB40}"/>
                </a:ext>
              </a:extLst>
            </p:cNvPr>
            <p:cNvCxnSpPr/>
            <p:nvPr/>
          </p:nvCxnSpPr>
          <p:spPr>
            <a:xfrm>
              <a:off x="2072633" y="2065857"/>
              <a:ext cx="0" cy="1298804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!!Arrow_4">
            <a:extLst>
              <a:ext uri="{FF2B5EF4-FFF2-40B4-BE49-F238E27FC236}">
                <a16:creationId xmlns:a16="http://schemas.microsoft.com/office/drawing/2014/main" id="{DD7335F9-FDEA-ABE5-F2D2-BCD513262AB0}"/>
              </a:ext>
            </a:extLst>
          </p:cNvPr>
          <p:cNvGrpSpPr/>
          <p:nvPr/>
        </p:nvGrpSpPr>
        <p:grpSpPr>
          <a:xfrm>
            <a:off x="12192000" y="6858443"/>
            <a:ext cx="1163841" cy="1163398"/>
            <a:chOff x="2072633" y="2065857"/>
            <a:chExt cx="1689969" cy="1689325"/>
          </a:xfrm>
        </p:grpSpPr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6196FE1F-58EB-8424-FC86-7CEF9FCE5432}"/>
                </a:ext>
              </a:extLst>
            </p:cNvPr>
            <p:cNvCxnSpPr>
              <a:cxnSpLocks/>
            </p:cNvCxnSpPr>
            <p:nvPr/>
          </p:nvCxnSpPr>
          <p:spPr>
            <a:xfrm>
              <a:off x="2072636" y="2065858"/>
              <a:ext cx="1689966" cy="1689324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9C020CCE-5A0A-4488-9DD0-0E3FB262B779}"/>
                </a:ext>
              </a:extLst>
            </p:cNvPr>
            <p:cNvCxnSpPr/>
            <p:nvPr/>
          </p:nvCxnSpPr>
          <p:spPr>
            <a:xfrm>
              <a:off x="2072633" y="2065857"/>
              <a:ext cx="1298804" cy="0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70E127EA-8C8D-2694-8334-7C7C1B7A6B6E}"/>
                </a:ext>
              </a:extLst>
            </p:cNvPr>
            <p:cNvCxnSpPr/>
            <p:nvPr/>
          </p:nvCxnSpPr>
          <p:spPr>
            <a:xfrm>
              <a:off x="2072633" y="2065857"/>
              <a:ext cx="0" cy="1298804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9706621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 advClick="0" advTm="1000">
        <p159:morph option="byObject"/>
      </p:transition>
    </mc:Choice>
    <mc:Fallback>
      <p:transition spd="slow" advClick="0" advTm="100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!!Circle_6">
            <a:extLst>
              <a:ext uri="{FF2B5EF4-FFF2-40B4-BE49-F238E27FC236}">
                <a16:creationId xmlns:a16="http://schemas.microsoft.com/office/drawing/2014/main" id="{59E11B7E-4781-1ABD-90F8-644E667FBEC7}"/>
              </a:ext>
            </a:extLst>
          </p:cNvPr>
          <p:cNvSpPr/>
          <p:nvPr/>
        </p:nvSpPr>
        <p:spPr>
          <a:xfrm rot="16200000">
            <a:off x="-4082920" y="2709991"/>
            <a:ext cx="10423270" cy="10423270"/>
          </a:xfrm>
          <a:prstGeom prst="ellipse">
            <a:avLst/>
          </a:prstGeom>
          <a:noFill/>
          <a:ln w="50800">
            <a:solidFill>
              <a:schemeClr val="bg2"/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04A26CF2-8281-64A2-BFEA-339494B39254}"/>
              </a:ext>
            </a:extLst>
          </p:cNvPr>
          <p:cNvSpPr/>
          <p:nvPr/>
        </p:nvSpPr>
        <p:spPr>
          <a:xfrm>
            <a:off x="-8133119" y="4500569"/>
            <a:ext cx="7810495" cy="235698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!!SubTitle">
            <a:extLst>
              <a:ext uri="{FF2B5EF4-FFF2-40B4-BE49-F238E27FC236}">
                <a16:creationId xmlns:a16="http://schemas.microsoft.com/office/drawing/2014/main" id="{BFA719F6-A0E1-519A-93C4-D2235AAE6F2F}"/>
              </a:ext>
            </a:extLst>
          </p:cNvPr>
          <p:cNvSpPr txBox="1"/>
          <p:nvPr/>
        </p:nvSpPr>
        <p:spPr>
          <a:xfrm>
            <a:off x="9679807" y="234266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36" name="!!MainTitle">
            <a:extLst>
              <a:ext uri="{FF2B5EF4-FFF2-40B4-BE49-F238E27FC236}">
                <a16:creationId xmlns:a16="http://schemas.microsoft.com/office/drawing/2014/main" id="{8B123BC7-962D-803B-9236-C4D0068F488C}"/>
              </a:ext>
            </a:extLst>
          </p:cNvPr>
          <p:cNvSpPr txBox="1"/>
          <p:nvPr/>
        </p:nvSpPr>
        <p:spPr>
          <a:xfrm>
            <a:off x="7849043" y="1182613"/>
            <a:ext cx="8685969" cy="126188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600" b="1" dirty="0">
                <a:solidFill>
                  <a:schemeClr val="accent5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CAREER</a:t>
            </a:r>
            <a:r>
              <a:rPr lang="en-US" sz="7600" b="1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6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PATHWAY</a:t>
            </a:r>
            <a:endParaRPr kumimoji="0" lang="en-US" sz="7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7" name="!!SlideOcean">
            <a:extLst>
              <a:ext uri="{FF2B5EF4-FFF2-40B4-BE49-F238E27FC236}">
                <a16:creationId xmlns:a16="http://schemas.microsoft.com/office/drawing/2014/main" id="{ED9FDCD8-BBC8-EABD-B455-D006D4B92285}"/>
              </a:ext>
            </a:extLst>
          </p:cNvPr>
          <p:cNvSpPr txBox="1"/>
          <p:nvPr/>
        </p:nvSpPr>
        <p:spPr>
          <a:xfrm>
            <a:off x="11147484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accent1">
                    <a:lumMod val="20000"/>
                    <a:lumOff val="8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38" name="!!Circle_1">
            <a:extLst>
              <a:ext uri="{FF2B5EF4-FFF2-40B4-BE49-F238E27FC236}">
                <a16:creationId xmlns:a16="http://schemas.microsoft.com/office/drawing/2014/main" id="{0161A36C-E697-7905-C641-A8D1691FDFE2}"/>
              </a:ext>
            </a:extLst>
          </p:cNvPr>
          <p:cNvSpPr>
            <a:spLocks noChangeAspect="1"/>
          </p:cNvSpPr>
          <p:nvPr/>
        </p:nvSpPr>
        <p:spPr>
          <a:xfrm rot="16200000">
            <a:off x="1163970" y="6275706"/>
            <a:ext cx="3291840" cy="3291840"/>
          </a:xfrm>
          <a:prstGeom prst="ellipse">
            <a:avLst/>
          </a:prstGeom>
          <a:solidFill>
            <a:schemeClr val="accent3"/>
          </a:solidFill>
          <a:ln w="508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!!Circle_2">
            <a:extLst>
              <a:ext uri="{FF2B5EF4-FFF2-40B4-BE49-F238E27FC236}">
                <a16:creationId xmlns:a16="http://schemas.microsoft.com/office/drawing/2014/main" id="{762AF532-2EB3-6B8F-0CF8-E80C1CA3517D}"/>
              </a:ext>
            </a:extLst>
          </p:cNvPr>
          <p:cNvSpPr>
            <a:spLocks noChangeAspect="1"/>
          </p:cNvSpPr>
          <p:nvPr/>
        </p:nvSpPr>
        <p:spPr>
          <a:xfrm rot="16200000">
            <a:off x="5867978" y="6275706"/>
            <a:ext cx="3291840" cy="3291840"/>
          </a:xfrm>
          <a:prstGeom prst="ellipse">
            <a:avLst/>
          </a:prstGeom>
          <a:solidFill>
            <a:schemeClr val="accent4"/>
          </a:solidFill>
          <a:ln w="508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!!Circle_3">
            <a:extLst>
              <a:ext uri="{FF2B5EF4-FFF2-40B4-BE49-F238E27FC236}">
                <a16:creationId xmlns:a16="http://schemas.microsoft.com/office/drawing/2014/main" id="{B1AC1DA6-0B09-1C64-231B-03E86BD41329}"/>
              </a:ext>
            </a:extLst>
          </p:cNvPr>
          <p:cNvSpPr>
            <a:spLocks noChangeAspect="1"/>
          </p:cNvSpPr>
          <p:nvPr/>
        </p:nvSpPr>
        <p:spPr>
          <a:xfrm rot="10800000">
            <a:off x="10558443" y="6275706"/>
            <a:ext cx="3291840" cy="3291840"/>
          </a:xfrm>
          <a:prstGeom prst="ellipse">
            <a:avLst/>
          </a:prstGeom>
          <a:solidFill>
            <a:schemeClr val="accent2"/>
          </a:solidFill>
          <a:ln w="508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!!Circle_5">
            <a:extLst>
              <a:ext uri="{FF2B5EF4-FFF2-40B4-BE49-F238E27FC236}">
                <a16:creationId xmlns:a16="http://schemas.microsoft.com/office/drawing/2014/main" id="{24E989B2-A531-055E-287E-B1A90BA9ABA9}"/>
              </a:ext>
            </a:extLst>
          </p:cNvPr>
          <p:cNvSpPr>
            <a:spLocks noChangeAspect="1"/>
          </p:cNvSpPr>
          <p:nvPr/>
        </p:nvSpPr>
        <p:spPr>
          <a:xfrm rot="12600000">
            <a:off x="19929927" y="6275706"/>
            <a:ext cx="3291840" cy="3291840"/>
          </a:xfrm>
          <a:prstGeom prst="ellipse">
            <a:avLst/>
          </a:prstGeom>
          <a:solidFill>
            <a:schemeClr val="accent6"/>
          </a:solidFill>
          <a:ln w="508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2" name="!!Arrow_1">
            <a:extLst>
              <a:ext uri="{FF2B5EF4-FFF2-40B4-BE49-F238E27FC236}">
                <a16:creationId xmlns:a16="http://schemas.microsoft.com/office/drawing/2014/main" id="{172622A0-EAFA-650A-AC62-0A478325BA20}"/>
              </a:ext>
            </a:extLst>
          </p:cNvPr>
          <p:cNvGrpSpPr/>
          <p:nvPr/>
        </p:nvGrpSpPr>
        <p:grpSpPr>
          <a:xfrm rot="8100000">
            <a:off x="6029855" y="7350195"/>
            <a:ext cx="894455" cy="1188720"/>
            <a:chOff x="2072633" y="1813079"/>
            <a:chExt cx="1298804" cy="1726095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DE38C679-99BF-5355-FD56-383138284B9F}"/>
                </a:ext>
              </a:extLst>
            </p:cNvPr>
            <p:cNvCxnSpPr>
              <a:cxnSpLocks/>
            </p:cNvCxnSpPr>
            <p:nvPr/>
          </p:nvCxnSpPr>
          <p:spPr>
            <a:xfrm rot="2700000">
              <a:off x="1819854" y="2676127"/>
              <a:ext cx="1726095" cy="0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E60BA64E-A1DC-AA16-5685-B729E558F064}"/>
                </a:ext>
              </a:extLst>
            </p:cNvPr>
            <p:cNvCxnSpPr/>
            <p:nvPr/>
          </p:nvCxnSpPr>
          <p:spPr>
            <a:xfrm>
              <a:off x="2072633" y="2065857"/>
              <a:ext cx="1298804" cy="0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A5F2FD03-A51F-56ED-CB0A-35BD60D1816E}"/>
                </a:ext>
              </a:extLst>
            </p:cNvPr>
            <p:cNvCxnSpPr/>
            <p:nvPr/>
          </p:nvCxnSpPr>
          <p:spPr>
            <a:xfrm>
              <a:off x="2072633" y="2065857"/>
              <a:ext cx="0" cy="1298804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6" name="!!Line_1">
            <a:extLst>
              <a:ext uri="{FF2B5EF4-FFF2-40B4-BE49-F238E27FC236}">
                <a16:creationId xmlns:a16="http://schemas.microsoft.com/office/drawing/2014/main" id="{6763221D-3F3F-4C3C-4091-9E5D4A81F274}"/>
              </a:ext>
            </a:extLst>
          </p:cNvPr>
          <p:cNvCxnSpPr>
            <a:cxnSpLocks/>
          </p:cNvCxnSpPr>
          <p:nvPr/>
        </p:nvCxnSpPr>
        <p:spPr>
          <a:xfrm flipH="1">
            <a:off x="4496378" y="7921626"/>
            <a:ext cx="1371600" cy="0"/>
          </a:xfrm>
          <a:prstGeom prst="line">
            <a:avLst/>
          </a:prstGeom>
          <a:ln w="76200" cap="rnd">
            <a:solidFill>
              <a:schemeClr val="accent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7" name="!!Arrow_2">
            <a:extLst>
              <a:ext uri="{FF2B5EF4-FFF2-40B4-BE49-F238E27FC236}">
                <a16:creationId xmlns:a16="http://schemas.microsoft.com/office/drawing/2014/main" id="{781BC2BC-6462-244D-32F5-2935BDD120CB}"/>
              </a:ext>
            </a:extLst>
          </p:cNvPr>
          <p:cNvGrpSpPr/>
          <p:nvPr/>
        </p:nvGrpSpPr>
        <p:grpSpPr>
          <a:xfrm rot="8100000">
            <a:off x="10704349" y="7350194"/>
            <a:ext cx="894455" cy="1188720"/>
            <a:chOff x="2072633" y="1813079"/>
            <a:chExt cx="1298804" cy="1726095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704B08F8-2470-99B7-85A7-DCD4874D78CD}"/>
                </a:ext>
              </a:extLst>
            </p:cNvPr>
            <p:cNvCxnSpPr>
              <a:cxnSpLocks/>
            </p:cNvCxnSpPr>
            <p:nvPr/>
          </p:nvCxnSpPr>
          <p:spPr>
            <a:xfrm rot="2700000">
              <a:off x="1819854" y="2676127"/>
              <a:ext cx="1726095" cy="0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2289EB86-ED2D-635C-3CE4-FEDAC0D96FE0}"/>
                </a:ext>
              </a:extLst>
            </p:cNvPr>
            <p:cNvCxnSpPr/>
            <p:nvPr/>
          </p:nvCxnSpPr>
          <p:spPr>
            <a:xfrm>
              <a:off x="2072633" y="2065857"/>
              <a:ext cx="1298804" cy="0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0D3C446E-1CD6-B409-6660-F29ECCE7AE8B}"/>
                </a:ext>
              </a:extLst>
            </p:cNvPr>
            <p:cNvCxnSpPr/>
            <p:nvPr/>
          </p:nvCxnSpPr>
          <p:spPr>
            <a:xfrm>
              <a:off x="2072633" y="2065857"/>
              <a:ext cx="0" cy="1298804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1" name="!!Line_2">
            <a:extLst>
              <a:ext uri="{FF2B5EF4-FFF2-40B4-BE49-F238E27FC236}">
                <a16:creationId xmlns:a16="http://schemas.microsoft.com/office/drawing/2014/main" id="{05E05FF8-FC2F-28A2-5F8B-D17B8B4C3834}"/>
              </a:ext>
            </a:extLst>
          </p:cNvPr>
          <p:cNvCxnSpPr>
            <a:cxnSpLocks/>
          </p:cNvCxnSpPr>
          <p:nvPr/>
        </p:nvCxnSpPr>
        <p:spPr>
          <a:xfrm flipH="1">
            <a:off x="9181261" y="7921626"/>
            <a:ext cx="1371600" cy="0"/>
          </a:xfrm>
          <a:prstGeom prst="line">
            <a:avLst/>
          </a:prstGeom>
          <a:ln w="76200" cap="rnd"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!!Circle_4">
            <a:extLst>
              <a:ext uri="{FF2B5EF4-FFF2-40B4-BE49-F238E27FC236}">
                <a16:creationId xmlns:a16="http://schemas.microsoft.com/office/drawing/2014/main" id="{2FDB8FC2-6D06-2260-3EB3-F1061387D1F0}"/>
              </a:ext>
            </a:extLst>
          </p:cNvPr>
          <p:cNvSpPr>
            <a:spLocks noChangeAspect="1"/>
          </p:cNvSpPr>
          <p:nvPr/>
        </p:nvSpPr>
        <p:spPr>
          <a:xfrm rot="5400000">
            <a:off x="15248908" y="6275706"/>
            <a:ext cx="3291840" cy="3291840"/>
          </a:xfrm>
          <a:prstGeom prst="ellipse">
            <a:avLst/>
          </a:prstGeom>
          <a:solidFill>
            <a:schemeClr val="accent5"/>
          </a:solidFill>
          <a:ln w="508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3" name="!!Arrow_3">
            <a:extLst>
              <a:ext uri="{FF2B5EF4-FFF2-40B4-BE49-F238E27FC236}">
                <a16:creationId xmlns:a16="http://schemas.microsoft.com/office/drawing/2014/main" id="{CE0888EA-D154-2DC7-9A13-101E19711B0A}"/>
              </a:ext>
            </a:extLst>
          </p:cNvPr>
          <p:cNvGrpSpPr/>
          <p:nvPr/>
        </p:nvGrpSpPr>
        <p:grpSpPr>
          <a:xfrm rot="8100000">
            <a:off x="15394563" y="7350193"/>
            <a:ext cx="894455" cy="1188720"/>
            <a:chOff x="2072633" y="1813079"/>
            <a:chExt cx="1298804" cy="1726095"/>
          </a:xfrm>
        </p:grpSpPr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46C603D-E677-072C-B7CB-AE4BDF882879}"/>
                </a:ext>
              </a:extLst>
            </p:cNvPr>
            <p:cNvCxnSpPr>
              <a:cxnSpLocks/>
            </p:cNvCxnSpPr>
            <p:nvPr/>
          </p:nvCxnSpPr>
          <p:spPr>
            <a:xfrm rot="2700000">
              <a:off x="1819854" y="2676127"/>
              <a:ext cx="1726095" cy="0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78F0DBA9-37A7-82D0-BE2E-D557433FFA95}"/>
                </a:ext>
              </a:extLst>
            </p:cNvPr>
            <p:cNvCxnSpPr/>
            <p:nvPr/>
          </p:nvCxnSpPr>
          <p:spPr>
            <a:xfrm>
              <a:off x="2072633" y="2065857"/>
              <a:ext cx="1298804" cy="0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D72AC453-5167-47DB-DEDC-8EC9E619D991}"/>
                </a:ext>
              </a:extLst>
            </p:cNvPr>
            <p:cNvCxnSpPr/>
            <p:nvPr/>
          </p:nvCxnSpPr>
          <p:spPr>
            <a:xfrm>
              <a:off x="2072633" y="2065857"/>
              <a:ext cx="0" cy="1298804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7" name="!!Line_3">
            <a:extLst>
              <a:ext uri="{FF2B5EF4-FFF2-40B4-BE49-F238E27FC236}">
                <a16:creationId xmlns:a16="http://schemas.microsoft.com/office/drawing/2014/main" id="{CDB515B7-A0C9-3A6D-EB3F-29A0C3501664}"/>
              </a:ext>
            </a:extLst>
          </p:cNvPr>
          <p:cNvCxnSpPr>
            <a:cxnSpLocks/>
          </p:cNvCxnSpPr>
          <p:nvPr/>
        </p:nvCxnSpPr>
        <p:spPr>
          <a:xfrm flipH="1">
            <a:off x="13877308" y="7921183"/>
            <a:ext cx="1371600" cy="0"/>
          </a:xfrm>
          <a:prstGeom prst="line">
            <a:avLst/>
          </a:prstGeom>
          <a:ln w="76200" cap="rnd">
            <a:solidFill>
              <a:schemeClr val="accent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8" name="!!Arrow_4">
            <a:extLst>
              <a:ext uri="{FF2B5EF4-FFF2-40B4-BE49-F238E27FC236}">
                <a16:creationId xmlns:a16="http://schemas.microsoft.com/office/drawing/2014/main" id="{5FF03A50-6F14-1E85-3DB8-C29E40D973B4}"/>
              </a:ext>
            </a:extLst>
          </p:cNvPr>
          <p:cNvGrpSpPr/>
          <p:nvPr/>
        </p:nvGrpSpPr>
        <p:grpSpPr>
          <a:xfrm rot="8100000">
            <a:off x="20082997" y="7350192"/>
            <a:ext cx="894455" cy="1188720"/>
            <a:chOff x="2072633" y="1813079"/>
            <a:chExt cx="1298804" cy="1726095"/>
          </a:xfrm>
        </p:grpSpPr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A0BD6352-5979-4896-C13C-719525F5FE09}"/>
                </a:ext>
              </a:extLst>
            </p:cNvPr>
            <p:cNvCxnSpPr>
              <a:cxnSpLocks/>
            </p:cNvCxnSpPr>
            <p:nvPr/>
          </p:nvCxnSpPr>
          <p:spPr>
            <a:xfrm rot="2700000">
              <a:off x="1819854" y="2676127"/>
              <a:ext cx="1726095" cy="0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FEB29FA8-152E-A070-75B9-E44787EBFD64}"/>
                </a:ext>
              </a:extLst>
            </p:cNvPr>
            <p:cNvCxnSpPr/>
            <p:nvPr/>
          </p:nvCxnSpPr>
          <p:spPr>
            <a:xfrm>
              <a:off x="2072633" y="2065857"/>
              <a:ext cx="1298804" cy="0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F72E2CCB-34E9-2A3F-A1EB-D9410A8AC225}"/>
                </a:ext>
              </a:extLst>
            </p:cNvPr>
            <p:cNvCxnSpPr/>
            <p:nvPr/>
          </p:nvCxnSpPr>
          <p:spPr>
            <a:xfrm>
              <a:off x="2072633" y="2065857"/>
              <a:ext cx="0" cy="1298804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2" name="!!Line_4">
            <a:extLst>
              <a:ext uri="{FF2B5EF4-FFF2-40B4-BE49-F238E27FC236}">
                <a16:creationId xmlns:a16="http://schemas.microsoft.com/office/drawing/2014/main" id="{B57A1599-64C3-9870-625C-6DF678BC5835}"/>
              </a:ext>
            </a:extLst>
          </p:cNvPr>
          <p:cNvCxnSpPr>
            <a:cxnSpLocks/>
          </p:cNvCxnSpPr>
          <p:nvPr/>
        </p:nvCxnSpPr>
        <p:spPr>
          <a:xfrm flipH="1">
            <a:off x="18558327" y="7921183"/>
            <a:ext cx="1371600" cy="0"/>
          </a:xfrm>
          <a:prstGeom prst="line">
            <a:avLst/>
          </a:prstGeom>
          <a:ln w="76200" cap="rnd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36BD21C1-E013-D4B6-FEAE-77E9C4E5CF4B}"/>
              </a:ext>
            </a:extLst>
          </p:cNvPr>
          <p:cNvSpPr txBox="1"/>
          <p:nvPr/>
        </p:nvSpPr>
        <p:spPr>
          <a:xfrm rot="10800000" flipV="1">
            <a:off x="1229275" y="10693418"/>
            <a:ext cx="3161231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/>
            <a:r>
              <a:rPr lang="vi-VN" sz="2000" dirty="0">
                <a:solidFill>
                  <a:schemeClr val="bg2">
                    <a:lumMod val="25000"/>
                    <a:lumOff val="75000"/>
                  </a:schemeClr>
                </a:solidFill>
              </a:rPr>
              <a:t>Xác định đam mê, giá trị cá nhân và định hướng nghề nghiệp lâu dài.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913D88D6-FB13-6470-8491-F57506494145}"/>
              </a:ext>
            </a:extLst>
          </p:cNvPr>
          <p:cNvSpPr txBox="1"/>
          <p:nvPr/>
        </p:nvSpPr>
        <p:spPr>
          <a:xfrm rot="10800000" flipV="1">
            <a:off x="1453885" y="10129952"/>
            <a:ext cx="271201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b="1" dirty="0">
                <a:solidFill>
                  <a:schemeClr val="bg2">
                    <a:lumMod val="25000"/>
                    <a:lumOff val="75000"/>
                  </a:schemeClr>
                </a:solidFill>
                <a:latin typeface="+mj-lt"/>
              </a:rPr>
              <a:t>EXPLORE</a:t>
            </a:r>
            <a:endParaRPr lang="vi-VN" sz="2800" b="1" dirty="0">
              <a:solidFill>
                <a:schemeClr val="bg2">
                  <a:lumMod val="25000"/>
                  <a:lumOff val="75000"/>
                </a:schemeClr>
              </a:solidFill>
              <a:latin typeface="+mj-lt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71AD5952-9072-4775-D883-950CD0F905C7}"/>
              </a:ext>
            </a:extLst>
          </p:cNvPr>
          <p:cNvSpPr txBox="1"/>
          <p:nvPr/>
        </p:nvSpPr>
        <p:spPr>
          <a:xfrm rot="10800000" flipV="1">
            <a:off x="5718694" y="4658822"/>
            <a:ext cx="3590406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/>
            <a:r>
              <a:rPr lang="vi-VN" sz="2000" dirty="0">
                <a:solidFill>
                  <a:schemeClr val="bg2">
                    <a:lumMod val="25000"/>
                    <a:lumOff val="75000"/>
                  </a:schemeClr>
                </a:solidFill>
              </a:rPr>
              <a:t>Trang bị kiến thức chuyên môn, kỹ năng mềm và kỹ năng nghề nghiệp thiết yếu.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D70E8166-1430-C139-24BB-4AC6FBA59EEA}"/>
              </a:ext>
            </a:extLst>
          </p:cNvPr>
          <p:cNvSpPr txBox="1"/>
          <p:nvPr/>
        </p:nvSpPr>
        <p:spPr>
          <a:xfrm rot="10800000" flipV="1">
            <a:off x="6157892" y="4095356"/>
            <a:ext cx="271201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b="1" dirty="0">
                <a:solidFill>
                  <a:schemeClr val="bg2">
                    <a:lumMod val="25000"/>
                    <a:lumOff val="75000"/>
                  </a:schemeClr>
                </a:solidFill>
                <a:latin typeface="+mj-lt"/>
              </a:rPr>
              <a:t>LEARN</a:t>
            </a:r>
            <a:endParaRPr lang="vi-VN" sz="2800" b="1" dirty="0">
              <a:solidFill>
                <a:schemeClr val="bg2">
                  <a:lumMod val="25000"/>
                  <a:lumOff val="75000"/>
                </a:schemeClr>
              </a:solidFill>
              <a:latin typeface="+mj-lt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FF8DFC99-0255-BC09-6BE2-5B83FFFD110D}"/>
              </a:ext>
            </a:extLst>
          </p:cNvPr>
          <p:cNvSpPr txBox="1"/>
          <p:nvPr/>
        </p:nvSpPr>
        <p:spPr>
          <a:xfrm rot="10800000" flipV="1">
            <a:off x="10623747" y="10693418"/>
            <a:ext cx="3161231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/>
            <a:r>
              <a:rPr lang="vi-VN" sz="2000" dirty="0">
                <a:solidFill>
                  <a:schemeClr val="bg2">
                    <a:lumMod val="25000"/>
                    <a:lumOff val="75000"/>
                  </a:schemeClr>
                </a:solidFill>
              </a:rPr>
              <a:t>Thực hành qua công việc thực tế, dự án đa dạng và thử thách mới.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95CDC9A1-9E54-1B47-F1BF-B8B472D23B20}"/>
              </a:ext>
            </a:extLst>
          </p:cNvPr>
          <p:cNvSpPr txBox="1"/>
          <p:nvPr/>
        </p:nvSpPr>
        <p:spPr>
          <a:xfrm rot="10800000" flipV="1">
            <a:off x="10848358" y="10129952"/>
            <a:ext cx="271201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b="1" dirty="0">
                <a:solidFill>
                  <a:schemeClr val="bg2">
                    <a:lumMod val="25000"/>
                    <a:lumOff val="75000"/>
                  </a:schemeClr>
                </a:solidFill>
                <a:latin typeface="+mj-lt"/>
              </a:rPr>
              <a:t>APPLY</a:t>
            </a:r>
            <a:endParaRPr lang="vi-VN" sz="2800" b="1" dirty="0">
              <a:solidFill>
                <a:schemeClr val="bg2">
                  <a:lumMod val="25000"/>
                  <a:lumOff val="75000"/>
                </a:schemeClr>
              </a:solidFill>
              <a:latin typeface="+mj-lt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BD3E8AD9-CDEE-CB81-AB99-9081CDF69B6C}"/>
              </a:ext>
            </a:extLst>
          </p:cNvPr>
          <p:cNvSpPr txBox="1"/>
          <p:nvPr/>
        </p:nvSpPr>
        <p:spPr>
          <a:xfrm rot="10800000" flipV="1">
            <a:off x="15124351" y="4658822"/>
            <a:ext cx="3540954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/>
            <a:r>
              <a:rPr lang="vi-VN" sz="2000" dirty="0">
                <a:solidFill>
                  <a:schemeClr val="bg2">
                    <a:lumMod val="25000"/>
                    <a:lumOff val="75000"/>
                  </a:schemeClr>
                </a:solidFill>
              </a:rPr>
              <a:t>Mở rộng phạm vi trách nhiệm, phát triển năng lực và xây dựng uy tín cá nhân.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F0080DA-B4EE-5DDC-C051-5B3B5765C8FC}"/>
              </a:ext>
            </a:extLst>
          </p:cNvPr>
          <p:cNvSpPr txBox="1"/>
          <p:nvPr/>
        </p:nvSpPr>
        <p:spPr>
          <a:xfrm rot="10800000" flipV="1">
            <a:off x="15538823" y="4095356"/>
            <a:ext cx="271201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b="1" dirty="0">
                <a:solidFill>
                  <a:schemeClr val="bg2">
                    <a:lumMod val="25000"/>
                    <a:lumOff val="75000"/>
                  </a:schemeClr>
                </a:solidFill>
                <a:latin typeface="+mj-lt"/>
              </a:rPr>
              <a:t>GROW</a:t>
            </a:r>
            <a:endParaRPr lang="vi-VN" sz="2800" b="1" dirty="0">
              <a:solidFill>
                <a:schemeClr val="bg2">
                  <a:lumMod val="25000"/>
                  <a:lumOff val="75000"/>
                </a:schemeClr>
              </a:solidFill>
              <a:latin typeface="+mj-lt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008A5830-AC73-949F-E41B-1848237F2B94}"/>
              </a:ext>
            </a:extLst>
          </p:cNvPr>
          <p:cNvSpPr txBox="1"/>
          <p:nvPr/>
        </p:nvSpPr>
        <p:spPr>
          <a:xfrm rot="10800000" flipV="1">
            <a:off x="19643994" y="10693418"/>
            <a:ext cx="3863706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000" dirty="0">
                <a:solidFill>
                  <a:schemeClr val="bg2">
                    <a:lumMod val="25000"/>
                    <a:lumOff val="75000"/>
                  </a:schemeClr>
                </a:solidFill>
              </a:rPr>
              <a:t>T</a:t>
            </a:r>
            <a:r>
              <a:rPr lang="vi-VN" sz="2000" dirty="0">
                <a:solidFill>
                  <a:schemeClr val="bg2">
                    <a:lumMod val="25000"/>
                    <a:lumOff val="75000"/>
                  </a:schemeClr>
                </a:solidFill>
              </a:rPr>
              <a:t>rở thành người dẫn dắt, định hướng chiến lược và truyền cảm hứng cho người khác.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E9D2C7DF-BE36-9736-4D2C-2FEE9D2A95F4}"/>
              </a:ext>
            </a:extLst>
          </p:cNvPr>
          <p:cNvSpPr txBox="1"/>
          <p:nvPr/>
        </p:nvSpPr>
        <p:spPr>
          <a:xfrm rot="10800000" flipV="1">
            <a:off x="20219842" y="10129952"/>
            <a:ext cx="271201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b="1" dirty="0">
                <a:solidFill>
                  <a:schemeClr val="bg2">
                    <a:lumMod val="25000"/>
                    <a:lumOff val="75000"/>
                  </a:schemeClr>
                </a:solidFill>
                <a:latin typeface="+mj-lt"/>
              </a:rPr>
              <a:t>LEAD</a:t>
            </a:r>
            <a:endParaRPr lang="vi-VN" sz="2800" b="1" dirty="0">
              <a:solidFill>
                <a:schemeClr val="bg2">
                  <a:lumMod val="25000"/>
                  <a:lumOff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8218084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 advClick="0" advTm="2000">
        <p159:morph option="byObject"/>
      </p:transition>
    </mc:Choice>
    <mc:Fallback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7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7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1" grpId="0"/>
      <p:bldP spid="7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!!Circle_1">
            <a:extLst>
              <a:ext uri="{FF2B5EF4-FFF2-40B4-BE49-F238E27FC236}">
                <a16:creationId xmlns:a16="http://schemas.microsoft.com/office/drawing/2014/main" id="{8DB225BE-DAA6-6C8C-783E-A04039AD77AB}"/>
              </a:ext>
            </a:extLst>
          </p:cNvPr>
          <p:cNvSpPr>
            <a:spLocks noChangeAspect="1"/>
          </p:cNvSpPr>
          <p:nvPr/>
        </p:nvSpPr>
        <p:spPr>
          <a:xfrm>
            <a:off x="10546080" y="5212080"/>
            <a:ext cx="3291840" cy="3291840"/>
          </a:xfrm>
          <a:prstGeom prst="ellipse">
            <a:avLst/>
          </a:prstGeom>
          <a:solidFill>
            <a:schemeClr val="accent2"/>
          </a:solidFill>
          <a:ln w="508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!!Circle_2">
            <a:extLst>
              <a:ext uri="{FF2B5EF4-FFF2-40B4-BE49-F238E27FC236}">
                <a16:creationId xmlns:a16="http://schemas.microsoft.com/office/drawing/2014/main" id="{85DC7F95-843D-F156-2EE2-091650F5A322}"/>
              </a:ext>
            </a:extLst>
          </p:cNvPr>
          <p:cNvSpPr/>
          <p:nvPr/>
        </p:nvSpPr>
        <p:spPr>
          <a:xfrm>
            <a:off x="9861176" y="4527176"/>
            <a:ext cx="4661648" cy="4661648"/>
          </a:xfrm>
          <a:prstGeom prst="ellipse">
            <a:avLst/>
          </a:prstGeom>
          <a:noFill/>
          <a:ln w="50800">
            <a:solidFill>
              <a:schemeClr val="accent2"/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!!Circle_3">
            <a:extLst>
              <a:ext uri="{FF2B5EF4-FFF2-40B4-BE49-F238E27FC236}">
                <a16:creationId xmlns:a16="http://schemas.microsoft.com/office/drawing/2014/main" id="{81516C1D-620C-726D-A759-AD2CD09D24DE}"/>
              </a:ext>
            </a:extLst>
          </p:cNvPr>
          <p:cNvSpPr/>
          <p:nvPr/>
        </p:nvSpPr>
        <p:spPr>
          <a:xfrm>
            <a:off x="9161929" y="3827929"/>
            <a:ext cx="6060142" cy="6060142"/>
          </a:xfrm>
          <a:prstGeom prst="ellipse">
            <a:avLst/>
          </a:prstGeom>
          <a:noFill/>
          <a:ln w="50800">
            <a:solidFill>
              <a:schemeClr val="accent2"/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!!Circle_4">
            <a:extLst>
              <a:ext uri="{FF2B5EF4-FFF2-40B4-BE49-F238E27FC236}">
                <a16:creationId xmlns:a16="http://schemas.microsoft.com/office/drawing/2014/main" id="{1D025F1A-CD58-8663-A424-36215E48F5F2}"/>
              </a:ext>
            </a:extLst>
          </p:cNvPr>
          <p:cNvSpPr/>
          <p:nvPr/>
        </p:nvSpPr>
        <p:spPr>
          <a:xfrm>
            <a:off x="8476343" y="3142343"/>
            <a:ext cx="7431314" cy="7431314"/>
          </a:xfrm>
          <a:prstGeom prst="ellipse">
            <a:avLst/>
          </a:prstGeom>
          <a:noFill/>
          <a:ln w="50800">
            <a:solidFill>
              <a:schemeClr val="accent2"/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!!Circle_5">
            <a:extLst>
              <a:ext uri="{FF2B5EF4-FFF2-40B4-BE49-F238E27FC236}">
                <a16:creationId xmlns:a16="http://schemas.microsoft.com/office/drawing/2014/main" id="{41EA431C-3EBE-D29D-4906-650F294C6607}"/>
              </a:ext>
            </a:extLst>
          </p:cNvPr>
          <p:cNvSpPr/>
          <p:nvPr/>
        </p:nvSpPr>
        <p:spPr>
          <a:xfrm>
            <a:off x="7794171" y="2460171"/>
            <a:ext cx="8795658" cy="8795658"/>
          </a:xfrm>
          <a:prstGeom prst="ellipse">
            <a:avLst/>
          </a:prstGeom>
          <a:noFill/>
          <a:ln w="50800">
            <a:solidFill>
              <a:schemeClr val="accent2"/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!!Circle_6">
            <a:extLst>
              <a:ext uri="{FF2B5EF4-FFF2-40B4-BE49-F238E27FC236}">
                <a16:creationId xmlns:a16="http://schemas.microsoft.com/office/drawing/2014/main" id="{A9FCA464-4342-EA28-6A48-0056F4F5F26F}"/>
              </a:ext>
            </a:extLst>
          </p:cNvPr>
          <p:cNvSpPr/>
          <p:nvPr/>
        </p:nvSpPr>
        <p:spPr>
          <a:xfrm>
            <a:off x="7177314" y="1843314"/>
            <a:ext cx="10029372" cy="10029372"/>
          </a:xfrm>
          <a:prstGeom prst="ellipse">
            <a:avLst/>
          </a:prstGeom>
          <a:noFill/>
          <a:ln w="50800">
            <a:solidFill>
              <a:schemeClr val="accent2"/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!!Arrow_1">
            <a:extLst>
              <a:ext uri="{FF2B5EF4-FFF2-40B4-BE49-F238E27FC236}">
                <a16:creationId xmlns:a16="http://schemas.microsoft.com/office/drawing/2014/main" id="{6A1AA0A9-F8D6-6E8F-DD15-7FD660D2B864}"/>
              </a:ext>
            </a:extLst>
          </p:cNvPr>
          <p:cNvGrpSpPr/>
          <p:nvPr/>
        </p:nvGrpSpPr>
        <p:grpSpPr>
          <a:xfrm>
            <a:off x="12192000" y="6858443"/>
            <a:ext cx="1163841" cy="1163398"/>
            <a:chOff x="2072633" y="2065857"/>
            <a:chExt cx="1689969" cy="1689325"/>
          </a:xfrm>
        </p:grpSpPr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EBF1AAC5-92CD-262F-1475-9277EE8F7361}"/>
                </a:ext>
              </a:extLst>
            </p:cNvPr>
            <p:cNvCxnSpPr>
              <a:cxnSpLocks/>
              <a:endCxn id="2" idx="5"/>
            </p:cNvCxnSpPr>
            <p:nvPr/>
          </p:nvCxnSpPr>
          <p:spPr>
            <a:xfrm>
              <a:off x="2072636" y="2065858"/>
              <a:ext cx="1689966" cy="1689324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A5F2181D-A86D-3DC0-FB94-CB0AC021A6DF}"/>
                </a:ext>
              </a:extLst>
            </p:cNvPr>
            <p:cNvCxnSpPr/>
            <p:nvPr/>
          </p:nvCxnSpPr>
          <p:spPr>
            <a:xfrm>
              <a:off x="2072633" y="2065857"/>
              <a:ext cx="1298804" cy="0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289A4F5B-986B-E7D7-8EB7-C2B2382A4E74}"/>
                </a:ext>
              </a:extLst>
            </p:cNvPr>
            <p:cNvCxnSpPr/>
            <p:nvPr/>
          </p:nvCxnSpPr>
          <p:spPr>
            <a:xfrm>
              <a:off x="2072633" y="2065857"/>
              <a:ext cx="0" cy="1298804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!!SlideOcean">
            <a:extLst>
              <a:ext uri="{FF2B5EF4-FFF2-40B4-BE49-F238E27FC236}">
                <a16:creationId xmlns:a16="http://schemas.microsoft.com/office/drawing/2014/main" id="{A3C8F3C6-3A72-6C11-E453-4C617F45AEC9}"/>
              </a:ext>
            </a:extLst>
          </p:cNvPr>
          <p:cNvSpPr txBox="1"/>
          <p:nvPr/>
        </p:nvSpPr>
        <p:spPr>
          <a:xfrm>
            <a:off x="4284745" y="6967350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bg2"/>
                </a:solidFill>
                <a:latin typeface="+mn-lt"/>
              </a:rPr>
              <a:t>.net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262C760E-B2DD-DD74-2D65-01757438D666}"/>
              </a:ext>
            </a:extLst>
          </p:cNvPr>
          <p:cNvSpPr/>
          <p:nvPr/>
        </p:nvSpPr>
        <p:spPr>
          <a:xfrm>
            <a:off x="4381505" y="4500569"/>
            <a:ext cx="7810495" cy="235698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!!SubTitle">
            <a:extLst>
              <a:ext uri="{FF2B5EF4-FFF2-40B4-BE49-F238E27FC236}">
                <a16:creationId xmlns:a16="http://schemas.microsoft.com/office/drawing/2014/main" id="{B70B3E8C-40A1-706E-913D-63B7F4A251EF}"/>
              </a:ext>
            </a:extLst>
          </p:cNvPr>
          <p:cNvSpPr txBox="1"/>
          <p:nvPr/>
        </p:nvSpPr>
        <p:spPr>
          <a:xfrm>
            <a:off x="8149068" y="6142610"/>
            <a:ext cx="3417026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31" name="!!MainTitle">
            <a:extLst>
              <a:ext uri="{FF2B5EF4-FFF2-40B4-BE49-F238E27FC236}">
                <a16:creationId xmlns:a16="http://schemas.microsoft.com/office/drawing/2014/main" id="{109D927F-6552-DDD7-4FFA-D772AACEC91D}"/>
              </a:ext>
            </a:extLst>
          </p:cNvPr>
          <p:cNvSpPr txBox="1"/>
          <p:nvPr/>
        </p:nvSpPr>
        <p:spPr>
          <a:xfrm>
            <a:off x="5342467" y="5219280"/>
            <a:ext cx="6223627" cy="92333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lang="en-US" sz="5400" b="1" dirty="0"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CAREER</a:t>
            </a:r>
            <a:r>
              <a:rPr lang="en-US" sz="5400" b="1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54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PATHWAY</a:t>
            </a:r>
            <a:endParaRPr kumimoji="0" lang="en-US" sz="4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cxnSp>
        <p:nvCxnSpPr>
          <p:cNvPr id="32" name="!!Line_1">
            <a:extLst>
              <a:ext uri="{FF2B5EF4-FFF2-40B4-BE49-F238E27FC236}">
                <a16:creationId xmlns:a16="http://schemas.microsoft.com/office/drawing/2014/main" id="{FEEC57C4-954C-4F0E-1FAB-EEA71488243A}"/>
              </a:ext>
            </a:extLst>
          </p:cNvPr>
          <p:cNvCxnSpPr>
            <a:cxnSpLocks/>
          </p:cNvCxnSpPr>
          <p:nvPr/>
        </p:nvCxnSpPr>
        <p:spPr>
          <a:xfrm flipH="1" flipV="1">
            <a:off x="13379627" y="8045593"/>
            <a:ext cx="754501" cy="754501"/>
          </a:xfrm>
          <a:prstGeom prst="line">
            <a:avLst/>
          </a:prstGeom>
          <a:ln w="76200" cap="rnd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3" name="!!Arrow_2">
            <a:extLst>
              <a:ext uri="{FF2B5EF4-FFF2-40B4-BE49-F238E27FC236}">
                <a16:creationId xmlns:a16="http://schemas.microsoft.com/office/drawing/2014/main" id="{D6AC8D8F-BC16-A30A-754D-BFFA34D944EA}"/>
              </a:ext>
            </a:extLst>
          </p:cNvPr>
          <p:cNvGrpSpPr/>
          <p:nvPr/>
        </p:nvGrpSpPr>
        <p:grpSpPr>
          <a:xfrm>
            <a:off x="12192000" y="6858443"/>
            <a:ext cx="1163841" cy="1163398"/>
            <a:chOff x="2072633" y="2065857"/>
            <a:chExt cx="1689969" cy="1689325"/>
          </a:xfrm>
        </p:grpSpPr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59AD0BF-0C5A-2906-E4FA-60E526FE4B08}"/>
                </a:ext>
              </a:extLst>
            </p:cNvPr>
            <p:cNvCxnSpPr>
              <a:cxnSpLocks/>
            </p:cNvCxnSpPr>
            <p:nvPr/>
          </p:nvCxnSpPr>
          <p:spPr>
            <a:xfrm>
              <a:off x="2072636" y="2065858"/>
              <a:ext cx="1689966" cy="1689324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809BA291-B065-2EAB-A9D8-C03AFF532E9A}"/>
                </a:ext>
              </a:extLst>
            </p:cNvPr>
            <p:cNvCxnSpPr/>
            <p:nvPr/>
          </p:nvCxnSpPr>
          <p:spPr>
            <a:xfrm>
              <a:off x="2072633" y="2065857"/>
              <a:ext cx="1298804" cy="0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04B0DD3C-5136-7A82-F111-A2BF1D99F9F7}"/>
                </a:ext>
              </a:extLst>
            </p:cNvPr>
            <p:cNvCxnSpPr/>
            <p:nvPr/>
          </p:nvCxnSpPr>
          <p:spPr>
            <a:xfrm>
              <a:off x="2072633" y="2065857"/>
              <a:ext cx="0" cy="1298804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!!Arrow_3">
            <a:extLst>
              <a:ext uri="{FF2B5EF4-FFF2-40B4-BE49-F238E27FC236}">
                <a16:creationId xmlns:a16="http://schemas.microsoft.com/office/drawing/2014/main" id="{BC88958C-8435-84CB-64D6-22BAD3D90AD5}"/>
              </a:ext>
            </a:extLst>
          </p:cNvPr>
          <p:cNvGrpSpPr/>
          <p:nvPr/>
        </p:nvGrpSpPr>
        <p:grpSpPr>
          <a:xfrm>
            <a:off x="12192000" y="6858443"/>
            <a:ext cx="1163841" cy="1163398"/>
            <a:chOff x="2072633" y="2065857"/>
            <a:chExt cx="1689969" cy="1689325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976453D5-2889-29E2-4E38-086BD95AA979}"/>
                </a:ext>
              </a:extLst>
            </p:cNvPr>
            <p:cNvCxnSpPr>
              <a:cxnSpLocks/>
            </p:cNvCxnSpPr>
            <p:nvPr/>
          </p:nvCxnSpPr>
          <p:spPr>
            <a:xfrm>
              <a:off x="2072636" y="2065858"/>
              <a:ext cx="1689966" cy="1689324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30622E24-05BD-3155-DE9D-BBCE1FF226F4}"/>
                </a:ext>
              </a:extLst>
            </p:cNvPr>
            <p:cNvCxnSpPr/>
            <p:nvPr/>
          </p:nvCxnSpPr>
          <p:spPr>
            <a:xfrm>
              <a:off x="2072633" y="2065857"/>
              <a:ext cx="1298804" cy="0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D3AFE29E-DB7F-FDB3-9C88-858C4BD891E7}"/>
                </a:ext>
              </a:extLst>
            </p:cNvPr>
            <p:cNvCxnSpPr/>
            <p:nvPr/>
          </p:nvCxnSpPr>
          <p:spPr>
            <a:xfrm>
              <a:off x="2072633" y="2065857"/>
              <a:ext cx="0" cy="1298804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!!Arrow_4">
            <a:extLst>
              <a:ext uri="{FF2B5EF4-FFF2-40B4-BE49-F238E27FC236}">
                <a16:creationId xmlns:a16="http://schemas.microsoft.com/office/drawing/2014/main" id="{E9D88BA3-090F-360F-67CB-00F4D29C94A9}"/>
              </a:ext>
            </a:extLst>
          </p:cNvPr>
          <p:cNvGrpSpPr/>
          <p:nvPr/>
        </p:nvGrpSpPr>
        <p:grpSpPr>
          <a:xfrm>
            <a:off x="12192000" y="6858443"/>
            <a:ext cx="1163841" cy="1163398"/>
            <a:chOff x="2072633" y="2065857"/>
            <a:chExt cx="1689969" cy="1689325"/>
          </a:xfrm>
        </p:grpSpPr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B08930FA-E583-B222-34D7-9CBDE3362D04}"/>
                </a:ext>
              </a:extLst>
            </p:cNvPr>
            <p:cNvCxnSpPr>
              <a:cxnSpLocks/>
            </p:cNvCxnSpPr>
            <p:nvPr/>
          </p:nvCxnSpPr>
          <p:spPr>
            <a:xfrm>
              <a:off x="2072636" y="2065858"/>
              <a:ext cx="1689966" cy="1689324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CB6AF81F-6612-8BB5-D2B4-2D778C796964}"/>
                </a:ext>
              </a:extLst>
            </p:cNvPr>
            <p:cNvCxnSpPr/>
            <p:nvPr/>
          </p:nvCxnSpPr>
          <p:spPr>
            <a:xfrm>
              <a:off x="2072633" y="2065857"/>
              <a:ext cx="1298804" cy="0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D2731715-7669-638C-7F54-F6B90CB3552D}"/>
                </a:ext>
              </a:extLst>
            </p:cNvPr>
            <p:cNvCxnSpPr/>
            <p:nvPr/>
          </p:nvCxnSpPr>
          <p:spPr>
            <a:xfrm>
              <a:off x="2072633" y="2065857"/>
              <a:ext cx="0" cy="1298804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37395427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 advClick="0" advTm="1000">
        <p159:morph option="byObject"/>
      </p:transition>
    </mc:Choice>
    <mc:Fallback>
      <p:transition spd="slow" advClick="0" advTm="1000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!!Circle_6">
            <a:extLst>
              <a:ext uri="{FF2B5EF4-FFF2-40B4-BE49-F238E27FC236}">
                <a16:creationId xmlns:a16="http://schemas.microsoft.com/office/drawing/2014/main" id="{EB6C43F4-E58E-C262-56CF-8AFEFB418BDE}"/>
              </a:ext>
            </a:extLst>
          </p:cNvPr>
          <p:cNvSpPr/>
          <p:nvPr/>
        </p:nvSpPr>
        <p:spPr>
          <a:xfrm rot="16200000">
            <a:off x="-4082920" y="2709991"/>
            <a:ext cx="10423270" cy="10423270"/>
          </a:xfrm>
          <a:prstGeom prst="ellipse">
            <a:avLst/>
          </a:prstGeom>
          <a:noFill/>
          <a:ln w="50800">
            <a:solidFill>
              <a:schemeClr val="tx2">
                <a:lumMod val="50000"/>
                <a:lumOff val="50000"/>
              </a:schemeClr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264D61F-6F42-7E77-2D9A-E483099D19E5}"/>
              </a:ext>
            </a:extLst>
          </p:cNvPr>
          <p:cNvSpPr/>
          <p:nvPr/>
        </p:nvSpPr>
        <p:spPr>
          <a:xfrm>
            <a:off x="-8133119" y="4500569"/>
            <a:ext cx="7810495" cy="235698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!!SubTitle">
            <a:extLst>
              <a:ext uri="{FF2B5EF4-FFF2-40B4-BE49-F238E27FC236}">
                <a16:creationId xmlns:a16="http://schemas.microsoft.com/office/drawing/2014/main" id="{33A971D1-69ED-ACF3-146A-02E4445B9CDD}"/>
              </a:ext>
            </a:extLst>
          </p:cNvPr>
          <p:cNvSpPr txBox="1"/>
          <p:nvPr/>
        </p:nvSpPr>
        <p:spPr>
          <a:xfrm>
            <a:off x="9679807" y="234266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1" name="!!MainTitle">
            <a:extLst>
              <a:ext uri="{FF2B5EF4-FFF2-40B4-BE49-F238E27FC236}">
                <a16:creationId xmlns:a16="http://schemas.microsoft.com/office/drawing/2014/main" id="{7AFAA4B6-4410-0BCE-8E57-0B64768EE9C2}"/>
              </a:ext>
            </a:extLst>
          </p:cNvPr>
          <p:cNvSpPr txBox="1"/>
          <p:nvPr/>
        </p:nvSpPr>
        <p:spPr>
          <a:xfrm>
            <a:off x="7849043" y="1182613"/>
            <a:ext cx="8685969" cy="126188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600" b="1" dirty="0">
                <a:solidFill>
                  <a:schemeClr val="bg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CAREER</a:t>
            </a:r>
            <a:r>
              <a:rPr lang="en-US" sz="7600" b="1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6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PATHWAY</a:t>
            </a:r>
            <a:endParaRPr kumimoji="0" lang="en-US" sz="76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5" name="!!SlideOcean">
            <a:extLst>
              <a:ext uri="{FF2B5EF4-FFF2-40B4-BE49-F238E27FC236}">
                <a16:creationId xmlns:a16="http://schemas.microsoft.com/office/drawing/2014/main" id="{FBB3D5AF-4962-1A7F-0FB0-82CC69251341}"/>
              </a:ext>
            </a:extLst>
          </p:cNvPr>
          <p:cNvSpPr txBox="1"/>
          <p:nvPr/>
        </p:nvSpPr>
        <p:spPr>
          <a:xfrm>
            <a:off x="11147484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accent1">
                    <a:lumMod val="20000"/>
                    <a:lumOff val="8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6" name="!!Circle_1">
            <a:extLst>
              <a:ext uri="{FF2B5EF4-FFF2-40B4-BE49-F238E27FC236}">
                <a16:creationId xmlns:a16="http://schemas.microsoft.com/office/drawing/2014/main" id="{BD21B011-EFC8-10FE-849F-45319E5745B8}"/>
              </a:ext>
            </a:extLst>
          </p:cNvPr>
          <p:cNvSpPr>
            <a:spLocks noChangeAspect="1"/>
          </p:cNvSpPr>
          <p:nvPr/>
        </p:nvSpPr>
        <p:spPr>
          <a:xfrm rot="16200000">
            <a:off x="1163970" y="6275706"/>
            <a:ext cx="3291840" cy="3291840"/>
          </a:xfrm>
          <a:prstGeom prst="ellipse">
            <a:avLst/>
          </a:prstGeom>
          <a:solidFill>
            <a:schemeClr val="accent2"/>
          </a:solidFill>
          <a:ln w="5080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!!Circle_2">
            <a:extLst>
              <a:ext uri="{FF2B5EF4-FFF2-40B4-BE49-F238E27FC236}">
                <a16:creationId xmlns:a16="http://schemas.microsoft.com/office/drawing/2014/main" id="{0BEB5BC9-4D37-8A58-FE43-F8E6EA721065}"/>
              </a:ext>
            </a:extLst>
          </p:cNvPr>
          <p:cNvSpPr>
            <a:spLocks noChangeAspect="1"/>
          </p:cNvSpPr>
          <p:nvPr/>
        </p:nvSpPr>
        <p:spPr>
          <a:xfrm rot="16200000">
            <a:off x="5867978" y="6275706"/>
            <a:ext cx="3291840" cy="3291840"/>
          </a:xfrm>
          <a:prstGeom prst="ellipse">
            <a:avLst/>
          </a:prstGeom>
          <a:solidFill>
            <a:schemeClr val="accent4"/>
          </a:solidFill>
          <a:ln w="508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!!Circle_3">
            <a:extLst>
              <a:ext uri="{FF2B5EF4-FFF2-40B4-BE49-F238E27FC236}">
                <a16:creationId xmlns:a16="http://schemas.microsoft.com/office/drawing/2014/main" id="{3AF64F0D-75F0-8F36-B588-4AA86895E635}"/>
              </a:ext>
            </a:extLst>
          </p:cNvPr>
          <p:cNvSpPr>
            <a:spLocks noChangeAspect="1"/>
          </p:cNvSpPr>
          <p:nvPr/>
        </p:nvSpPr>
        <p:spPr>
          <a:xfrm rot="10800000">
            <a:off x="10558443" y="6275706"/>
            <a:ext cx="3291840" cy="3291840"/>
          </a:xfrm>
          <a:prstGeom prst="ellipse">
            <a:avLst/>
          </a:prstGeom>
          <a:solidFill>
            <a:schemeClr val="accent3"/>
          </a:solidFill>
          <a:ln w="508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!!Circle_5">
            <a:extLst>
              <a:ext uri="{FF2B5EF4-FFF2-40B4-BE49-F238E27FC236}">
                <a16:creationId xmlns:a16="http://schemas.microsoft.com/office/drawing/2014/main" id="{940C84D2-1C84-D890-C15F-91CA72A74840}"/>
              </a:ext>
            </a:extLst>
          </p:cNvPr>
          <p:cNvSpPr>
            <a:spLocks noChangeAspect="1"/>
          </p:cNvSpPr>
          <p:nvPr/>
        </p:nvSpPr>
        <p:spPr>
          <a:xfrm rot="12600000">
            <a:off x="19929927" y="6275706"/>
            <a:ext cx="3291840" cy="3291840"/>
          </a:xfrm>
          <a:prstGeom prst="ellipse">
            <a:avLst/>
          </a:prstGeom>
          <a:solidFill>
            <a:schemeClr val="accent6"/>
          </a:solidFill>
          <a:ln w="508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!!Arrow_1">
            <a:extLst>
              <a:ext uri="{FF2B5EF4-FFF2-40B4-BE49-F238E27FC236}">
                <a16:creationId xmlns:a16="http://schemas.microsoft.com/office/drawing/2014/main" id="{8A1E1BA5-E64E-784E-59AA-7A36F2434AC8}"/>
              </a:ext>
            </a:extLst>
          </p:cNvPr>
          <p:cNvGrpSpPr/>
          <p:nvPr/>
        </p:nvGrpSpPr>
        <p:grpSpPr>
          <a:xfrm rot="8100000">
            <a:off x="6029855" y="7350195"/>
            <a:ext cx="894455" cy="1188720"/>
            <a:chOff x="2072633" y="1813079"/>
            <a:chExt cx="1298804" cy="1726095"/>
          </a:xfrm>
        </p:grpSpPr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126AA1E-6F3E-F105-9E94-99779420B9DB}"/>
                </a:ext>
              </a:extLst>
            </p:cNvPr>
            <p:cNvCxnSpPr>
              <a:cxnSpLocks/>
            </p:cNvCxnSpPr>
            <p:nvPr/>
          </p:nvCxnSpPr>
          <p:spPr>
            <a:xfrm rot="2700000">
              <a:off x="1819854" y="2676127"/>
              <a:ext cx="1726095" cy="0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D61BA6D6-7E86-58D9-E606-9859F0212521}"/>
                </a:ext>
              </a:extLst>
            </p:cNvPr>
            <p:cNvCxnSpPr/>
            <p:nvPr/>
          </p:nvCxnSpPr>
          <p:spPr>
            <a:xfrm>
              <a:off x="2072633" y="2065857"/>
              <a:ext cx="1298804" cy="0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1641361D-A8BC-B759-A126-58C14278761C}"/>
                </a:ext>
              </a:extLst>
            </p:cNvPr>
            <p:cNvCxnSpPr/>
            <p:nvPr/>
          </p:nvCxnSpPr>
          <p:spPr>
            <a:xfrm>
              <a:off x="2072633" y="2065857"/>
              <a:ext cx="0" cy="1298804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2" name="!!Line_1">
            <a:extLst>
              <a:ext uri="{FF2B5EF4-FFF2-40B4-BE49-F238E27FC236}">
                <a16:creationId xmlns:a16="http://schemas.microsoft.com/office/drawing/2014/main" id="{FD7FA188-DBC0-451F-0F8A-09FECEF60D59}"/>
              </a:ext>
            </a:extLst>
          </p:cNvPr>
          <p:cNvCxnSpPr>
            <a:cxnSpLocks/>
          </p:cNvCxnSpPr>
          <p:nvPr/>
        </p:nvCxnSpPr>
        <p:spPr>
          <a:xfrm flipH="1">
            <a:off x="4496378" y="7921626"/>
            <a:ext cx="1371600" cy="0"/>
          </a:xfrm>
          <a:prstGeom prst="line">
            <a:avLst/>
          </a:prstGeom>
          <a:ln w="76200" cap="rnd">
            <a:solidFill>
              <a:schemeClr val="accent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3" name="!!Arrow_2">
            <a:extLst>
              <a:ext uri="{FF2B5EF4-FFF2-40B4-BE49-F238E27FC236}">
                <a16:creationId xmlns:a16="http://schemas.microsoft.com/office/drawing/2014/main" id="{8413DD3A-744A-8D16-7A8A-6374911B4D2B}"/>
              </a:ext>
            </a:extLst>
          </p:cNvPr>
          <p:cNvGrpSpPr/>
          <p:nvPr/>
        </p:nvGrpSpPr>
        <p:grpSpPr>
          <a:xfrm rot="8100000">
            <a:off x="10704349" y="7350194"/>
            <a:ext cx="894455" cy="1188720"/>
            <a:chOff x="2072633" y="1813079"/>
            <a:chExt cx="1298804" cy="1726095"/>
          </a:xfrm>
        </p:grpSpPr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647F8350-A6D2-1410-308F-0BDB958FAA46}"/>
                </a:ext>
              </a:extLst>
            </p:cNvPr>
            <p:cNvCxnSpPr>
              <a:cxnSpLocks/>
            </p:cNvCxnSpPr>
            <p:nvPr/>
          </p:nvCxnSpPr>
          <p:spPr>
            <a:xfrm rot="2700000">
              <a:off x="1819854" y="2676127"/>
              <a:ext cx="1726095" cy="0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38293114-7191-BE10-5648-4A4031F3E84C}"/>
                </a:ext>
              </a:extLst>
            </p:cNvPr>
            <p:cNvCxnSpPr/>
            <p:nvPr/>
          </p:nvCxnSpPr>
          <p:spPr>
            <a:xfrm>
              <a:off x="2072633" y="2065857"/>
              <a:ext cx="1298804" cy="0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96315366-3C51-CF0F-E127-6D06C0573EC8}"/>
                </a:ext>
              </a:extLst>
            </p:cNvPr>
            <p:cNvCxnSpPr/>
            <p:nvPr/>
          </p:nvCxnSpPr>
          <p:spPr>
            <a:xfrm>
              <a:off x="2072633" y="2065857"/>
              <a:ext cx="0" cy="1298804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5" name="!!Line_2">
            <a:extLst>
              <a:ext uri="{FF2B5EF4-FFF2-40B4-BE49-F238E27FC236}">
                <a16:creationId xmlns:a16="http://schemas.microsoft.com/office/drawing/2014/main" id="{051E67D0-9BBB-7102-E517-D9D7EC633449}"/>
              </a:ext>
            </a:extLst>
          </p:cNvPr>
          <p:cNvCxnSpPr>
            <a:cxnSpLocks/>
          </p:cNvCxnSpPr>
          <p:nvPr/>
        </p:nvCxnSpPr>
        <p:spPr>
          <a:xfrm flipH="1">
            <a:off x="9181261" y="7921626"/>
            <a:ext cx="1371600" cy="0"/>
          </a:xfrm>
          <a:prstGeom prst="line">
            <a:avLst/>
          </a:prstGeom>
          <a:ln w="76200" cap="rnd"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!!Circle_4">
            <a:extLst>
              <a:ext uri="{FF2B5EF4-FFF2-40B4-BE49-F238E27FC236}">
                <a16:creationId xmlns:a16="http://schemas.microsoft.com/office/drawing/2014/main" id="{D56EA40D-A686-FB34-88A7-1ACD0796A238}"/>
              </a:ext>
            </a:extLst>
          </p:cNvPr>
          <p:cNvSpPr>
            <a:spLocks noChangeAspect="1"/>
          </p:cNvSpPr>
          <p:nvPr/>
        </p:nvSpPr>
        <p:spPr>
          <a:xfrm rot="5400000">
            <a:off x="15248908" y="6275706"/>
            <a:ext cx="3291840" cy="3291840"/>
          </a:xfrm>
          <a:prstGeom prst="ellipse">
            <a:avLst/>
          </a:prstGeom>
          <a:solidFill>
            <a:schemeClr val="accent5"/>
          </a:solidFill>
          <a:ln w="508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9" name="!!Arrow_3">
            <a:extLst>
              <a:ext uri="{FF2B5EF4-FFF2-40B4-BE49-F238E27FC236}">
                <a16:creationId xmlns:a16="http://schemas.microsoft.com/office/drawing/2014/main" id="{A3E2A780-59F9-71DF-5839-C32CD0AE46B5}"/>
              </a:ext>
            </a:extLst>
          </p:cNvPr>
          <p:cNvGrpSpPr/>
          <p:nvPr/>
        </p:nvGrpSpPr>
        <p:grpSpPr>
          <a:xfrm rot="8100000">
            <a:off x="15394563" y="7350193"/>
            <a:ext cx="894455" cy="1188720"/>
            <a:chOff x="2072633" y="1813079"/>
            <a:chExt cx="1298804" cy="1726095"/>
          </a:xfrm>
        </p:grpSpPr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FAB5DBF1-C677-1727-3F83-854198F73E98}"/>
                </a:ext>
              </a:extLst>
            </p:cNvPr>
            <p:cNvCxnSpPr>
              <a:cxnSpLocks/>
            </p:cNvCxnSpPr>
            <p:nvPr/>
          </p:nvCxnSpPr>
          <p:spPr>
            <a:xfrm rot="2700000">
              <a:off x="1819854" y="2676127"/>
              <a:ext cx="1726095" cy="0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0B9FF4C6-9E64-59EE-6713-6E27B8197B43}"/>
                </a:ext>
              </a:extLst>
            </p:cNvPr>
            <p:cNvCxnSpPr/>
            <p:nvPr/>
          </p:nvCxnSpPr>
          <p:spPr>
            <a:xfrm>
              <a:off x="2072633" y="2065857"/>
              <a:ext cx="1298804" cy="0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AAC7ED08-19A1-FC09-4EDD-869F8C64BF00}"/>
                </a:ext>
              </a:extLst>
            </p:cNvPr>
            <p:cNvCxnSpPr/>
            <p:nvPr/>
          </p:nvCxnSpPr>
          <p:spPr>
            <a:xfrm>
              <a:off x="2072633" y="2065857"/>
              <a:ext cx="0" cy="1298804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7" name="!!Line_3">
            <a:extLst>
              <a:ext uri="{FF2B5EF4-FFF2-40B4-BE49-F238E27FC236}">
                <a16:creationId xmlns:a16="http://schemas.microsoft.com/office/drawing/2014/main" id="{F50993DF-3556-1AFE-2233-CBDCDEB80ACF}"/>
              </a:ext>
            </a:extLst>
          </p:cNvPr>
          <p:cNvCxnSpPr>
            <a:cxnSpLocks/>
          </p:cNvCxnSpPr>
          <p:nvPr/>
        </p:nvCxnSpPr>
        <p:spPr>
          <a:xfrm flipH="1">
            <a:off x="13877308" y="7921183"/>
            <a:ext cx="1371600" cy="0"/>
          </a:xfrm>
          <a:prstGeom prst="line">
            <a:avLst/>
          </a:prstGeom>
          <a:ln w="76200" cap="rnd">
            <a:solidFill>
              <a:schemeClr val="accent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8" name="!!Arrow_4">
            <a:extLst>
              <a:ext uri="{FF2B5EF4-FFF2-40B4-BE49-F238E27FC236}">
                <a16:creationId xmlns:a16="http://schemas.microsoft.com/office/drawing/2014/main" id="{38B35607-958A-BDD2-3DCF-34BA1664729F}"/>
              </a:ext>
            </a:extLst>
          </p:cNvPr>
          <p:cNvGrpSpPr/>
          <p:nvPr/>
        </p:nvGrpSpPr>
        <p:grpSpPr>
          <a:xfrm rot="8100000">
            <a:off x="20082997" y="7350192"/>
            <a:ext cx="894455" cy="1188720"/>
            <a:chOff x="2072633" y="1813079"/>
            <a:chExt cx="1298804" cy="1726095"/>
          </a:xfrm>
        </p:grpSpPr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0FBDFF8E-F17B-CF1D-CC15-100C0441CF51}"/>
                </a:ext>
              </a:extLst>
            </p:cNvPr>
            <p:cNvCxnSpPr>
              <a:cxnSpLocks/>
            </p:cNvCxnSpPr>
            <p:nvPr/>
          </p:nvCxnSpPr>
          <p:spPr>
            <a:xfrm rot="2700000">
              <a:off x="1819854" y="2676127"/>
              <a:ext cx="1726095" cy="0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C8587976-73D0-CAEC-1592-D7FCC323F267}"/>
                </a:ext>
              </a:extLst>
            </p:cNvPr>
            <p:cNvCxnSpPr/>
            <p:nvPr/>
          </p:nvCxnSpPr>
          <p:spPr>
            <a:xfrm>
              <a:off x="2072633" y="2065857"/>
              <a:ext cx="1298804" cy="0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F9BDA0F9-0DFE-43AC-9F98-829D69EDB710}"/>
                </a:ext>
              </a:extLst>
            </p:cNvPr>
            <p:cNvCxnSpPr/>
            <p:nvPr/>
          </p:nvCxnSpPr>
          <p:spPr>
            <a:xfrm>
              <a:off x="2072633" y="2065857"/>
              <a:ext cx="0" cy="1298804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2" name="!!Line_4">
            <a:extLst>
              <a:ext uri="{FF2B5EF4-FFF2-40B4-BE49-F238E27FC236}">
                <a16:creationId xmlns:a16="http://schemas.microsoft.com/office/drawing/2014/main" id="{6BDDF258-814F-1F6C-E39F-42BB7B1B4CF4}"/>
              </a:ext>
            </a:extLst>
          </p:cNvPr>
          <p:cNvCxnSpPr>
            <a:cxnSpLocks/>
          </p:cNvCxnSpPr>
          <p:nvPr/>
        </p:nvCxnSpPr>
        <p:spPr>
          <a:xfrm flipH="1">
            <a:off x="18558327" y="7921183"/>
            <a:ext cx="1371600" cy="0"/>
          </a:xfrm>
          <a:prstGeom prst="line">
            <a:avLst/>
          </a:prstGeom>
          <a:ln w="76200" cap="rnd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DA5BCF75-3CCE-1433-0EA7-ED00DB10CCAB}"/>
              </a:ext>
            </a:extLst>
          </p:cNvPr>
          <p:cNvSpPr txBox="1"/>
          <p:nvPr/>
        </p:nvSpPr>
        <p:spPr>
          <a:xfrm rot="10800000" flipV="1">
            <a:off x="1229275" y="10693418"/>
            <a:ext cx="3161231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/>
            <a:r>
              <a:rPr lang="vi-VN" sz="2000" dirty="0">
                <a:solidFill>
                  <a:schemeClr val="tx2"/>
                </a:solidFill>
              </a:rPr>
              <a:t>Xác định đam mê, giá trị cá nhân và định hướng nghề nghiệp lâu dài.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DCDC6B0D-0712-D130-596B-0F310F02C915}"/>
              </a:ext>
            </a:extLst>
          </p:cNvPr>
          <p:cNvSpPr txBox="1"/>
          <p:nvPr/>
        </p:nvSpPr>
        <p:spPr>
          <a:xfrm rot="10800000" flipV="1">
            <a:off x="1453885" y="10129952"/>
            <a:ext cx="271201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b="1" dirty="0">
                <a:solidFill>
                  <a:schemeClr val="tx2"/>
                </a:solidFill>
                <a:latin typeface="+mj-lt"/>
              </a:rPr>
              <a:t>EXPLORE</a:t>
            </a:r>
            <a:endParaRPr lang="vi-VN" sz="2800" b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A2C4552B-A7F8-0EDC-AFA6-52A14AF2ABCA}"/>
              </a:ext>
            </a:extLst>
          </p:cNvPr>
          <p:cNvSpPr txBox="1"/>
          <p:nvPr/>
        </p:nvSpPr>
        <p:spPr>
          <a:xfrm rot="10800000" flipV="1">
            <a:off x="5718694" y="4658822"/>
            <a:ext cx="3590406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/>
            <a:r>
              <a:rPr lang="vi-VN" sz="2000" dirty="0">
                <a:solidFill>
                  <a:schemeClr val="tx2"/>
                </a:solidFill>
              </a:rPr>
              <a:t>Trang bị kiến thức chuyên môn, kỹ năng mềm và kỹ năng nghề nghiệp thiết yếu.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8AC70163-380E-509B-96A6-2D2890E54883}"/>
              </a:ext>
            </a:extLst>
          </p:cNvPr>
          <p:cNvSpPr txBox="1"/>
          <p:nvPr/>
        </p:nvSpPr>
        <p:spPr>
          <a:xfrm rot="10800000" flipV="1">
            <a:off x="6157892" y="4095356"/>
            <a:ext cx="271201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b="1" dirty="0">
                <a:solidFill>
                  <a:schemeClr val="tx2"/>
                </a:solidFill>
                <a:latin typeface="+mj-lt"/>
              </a:rPr>
              <a:t>LEARN</a:t>
            </a:r>
            <a:endParaRPr lang="vi-VN" sz="2800" b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A23485D3-79A4-F6C9-8381-B7CFB372D01D}"/>
              </a:ext>
            </a:extLst>
          </p:cNvPr>
          <p:cNvSpPr txBox="1"/>
          <p:nvPr/>
        </p:nvSpPr>
        <p:spPr>
          <a:xfrm rot="10800000" flipV="1">
            <a:off x="10623747" y="10693418"/>
            <a:ext cx="3161231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/>
            <a:r>
              <a:rPr lang="vi-VN" sz="2000" dirty="0">
                <a:solidFill>
                  <a:schemeClr val="tx2"/>
                </a:solidFill>
              </a:rPr>
              <a:t>Thực hành qua công việc thực tế, dự án đa dạng và thử thách mới.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1C2920EC-C9B5-F78B-2C1D-2413AE00CEB7}"/>
              </a:ext>
            </a:extLst>
          </p:cNvPr>
          <p:cNvSpPr txBox="1"/>
          <p:nvPr/>
        </p:nvSpPr>
        <p:spPr>
          <a:xfrm rot="10800000" flipV="1">
            <a:off x="10848358" y="10129952"/>
            <a:ext cx="271201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b="1" dirty="0">
                <a:solidFill>
                  <a:schemeClr val="tx2"/>
                </a:solidFill>
                <a:latin typeface="+mj-lt"/>
              </a:rPr>
              <a:t>APPLY</a:t>
            </a:r>
            <a:endParaRPr lang="vi-VN" sz="2800" b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72F9FF73-8022-A754-0728-EB21562E1EDC}"/>
              </a:ext>
            </a:extLst>
          </p:cNvPr>
          <p:cNvSpPr txBox="1"/>
          <p:nvPr/>
        </p:nvSpPr>
        <p:spPr>
          <a:xfrm rot="10800000" flipV="1">
            <a:off x="15124351" y="4658822"/>
            <a:ext cx="3540954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/>
            <a:r>
              <a:rPr lang="vi-VN" sz="2000" dirty="0">
                <a:solidFill>
                  <a:schemeClr val="tx2"/>
                </a:solidFill>
              </a:rPr>
              <a:t>Mở rộng phạm vi trách nhiệm, phát triển năng lực và xây dựng uy tín cá nhân.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C62AB5DB-72A9-1524-9C77-510BA433F87A}"/>
              </a:ext>
            </a:extLst>
          </p:cNvPr>
          <p:cNvSpPr txBox="1"/>
          <p:nvPr/>
        </p:nvSpPr>
        <p:spPr>
          <a:xfrm rot="10800000" flipV="1">
            <a:off x="15538823" y="4095356"/>
            <a:ext cx="271201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b="1" dirty="0">
                <a:solidFill>
                  <a:schemeClr val="tx2"/>
                </a:solidFill>
                <a:latin typeface="+mj-lt"/>
              </a:rPr>
              <a:t>GROW</a:t>
            </a:r>
            <a:endParaRPr lang="vi-VN" sz="2800" b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1672AFF5-EBD1-8859-A1B8-33AF551F0749}"/>
              </a:ext>
            </a:extLst>
          </p:cNvPr>
          <p:cNvSpPr txBox="1"/>
          <p:nvPr/>
        </p:nvSpPr>
        <p:spPr>
          <a:xfrm rot="10800000" flipV="1">
            <a:off x="19643994" y="10693418"/>
            <a:ext cx="3863706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000" dirty="0">
                <a:solidFill>
                  <a:schemeClr val="tx2"/>
                </a:solidFill>
              </a:rPr>
              <a:t>T</a:t>
            </a:r>
            <a:r>
              <a:rPr lang="vi-VN" sz="2000" dirty="0">
                <a:solidFill>
                  <a:schemeClr val="tx2"/>
                </a:solidFill>
              </a:rPr>
              <a:t>rở thành người dẫn dắt, định hướng chiến lược và truyền cảm hứng cho người khác.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9E71A60A-EA18-6F62-5A2A-A6221C08B676}"/>
              </a:ext>
            </a:extLst>
          </p:cNvPr>
          <p:cNvSpPr txBox="1"/>
          <p:nvPr/>
        </p:nvSpPr>
        <p:spPr>
          <a:xfrm rot="10800000" flipV="1">
            <a:off x="20219842" y="10129952"/>
            <a:ext cx="271201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b="1" dirty="0">
                <a:solidFill>
                  <a:schemeClr val="tx2"/>
                </a:solidFill>
                <a:latin typeface="+mj-lt"/>
              </a:rPr>
              <a:t>LEAD</a:t>
            </a:r>
            <a:endParaRPr lang="vi-VN" sz="2800" b="1" dirty="0">
              <a:solidFill>
                <a:schemeClr val="tx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5054511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 advClick="0" advTm="2000">
        <p159:morph option="byObject"/>
      </p:transition>
    </mc:Choice>
    <mc:Fallback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7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7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1" grpId="0"/>
      <p:bldP spid="7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!!Circle_1">
            <a:extLst>
              <a:ext uri="{FF2B5EF4-FFF2-40B4-BE49-F238E27FC236}">
                <a16:creationId xmlns:a16="http://schemas.microsoft.com/office/drawing/2014/main" id="{75F643EC-DDE7-582F-0F47-75D84F6A3C70}"/>
              </a:ext>
            </a:extLst>
          </p:cNvPr>
          <p:cNvSpPr>
            <a:spLocks noChangeAspect="1"/>
          </p:cNvSpPr>
          <p:nvPr/>
        </p:nvSpPr>
        <p:spPr>
          <a:xfrm>
            <a:off x="10546080" y="5212080"/>
            <a:ext cx="3291840" cy="3291840"/>
          </a:xfrm>
          <a:prstGeom prst="ellipse">
            <a:avLst/>
          </a:prstGeom>
          <a:solidFill>
            <a:schemeClr val="accent2"/>
          </a:solidFill>
          <a:ln w="508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!!Circle_2">
            <a:extLst>
              <a:ext uri="{FF2B5EF4-FFF2-40B4-BE49-F238E27FC236}">
                <a16:creationId xmlns:a16="http://schemas.microsoft.com/office/drawing/2014/main" id="{C830F747-2C4D-5F9A-FD0F-7DE3EDECDA33}"/>
              </a:ext>
            </a:extLst>
          </p:cNvPr>
          <p:cNvSpPr/>
          <p:nvPr/>
        </p:nvSpPr>
        <p:spPr>
          <a:xfrm>
            <a:off x="9861176" y="4527176"/>
            <a:ext cx="4661648" cy="4661648"/>
          </a:xfrm>
          <a:prstGeom prst="ellipse">
            <a:avLst/>
          </a:prstGeom>
          <a:noFill/>
          <a:ln w="50800">
            <a:solidFill>
              <a:schemeClr val="accent2"/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!!Circle_3">
            <a:extLst>
              <a:ext uri="{FF2B5EF4-FFF2-40B4-BE49-F238E27FC236}">
                <a16:creationId xmlns:a16="http://schemas.microsoft.com/office/drawing/2014/main" id="{D724E55C-34E2-F88B-DF77-823337EB8E74}"/>
              </a:ext>
            </a:extLst>
          </p:cNvPr>
          <p:cNvSpPr/>
          <p:nvPr/>
        </p:nvSpPr>
        <p:spPr>
          <a:xfrm>
            <a:off x="9161929" y="3827929"/>
            <a:ext cx="6060142" cy="6060142"/>
          </a:xfrm>
          <a:prstGeom prst="ellipse">
            <a:avLst/>
          </a:prstGeom>
          <a:noFill/>
          <a:ln w="50800">
            <a:solidFill>
              <a:schemeClr val="accent2"/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!!Circle_4">
            <a:extLst>
              <a:ext uri="{FF2B5EF4-FFF2-40B4-BE49-F238E27FC236}">
                <a16:creationId xmlns:a16="http://schemas.microsoft.com/office/drawing/2014/main" id="{47681477-C629-32E7-3155-2684BE499BEB}"/>
              </a:ext>
            </a:extLst>
          </p:cNvPr>
          <p:cNvSpPr/>
          <p:nvPr/>
        </p:nvSpPr>
        <p:spPr>
          <a:xfrm>
            <a:off x="8476343" y="3142343"/>
            <a:ext cx="7431314" cy="7431314"/>
          </a:xfrm>
          <a:prstGeom prst="ellipse">
            <a:avLst/>
          </a:prstGeom>
          <a:noFill/>
          <a:ln w="50800">
            <a:solidFill>
              <a:schemeClr val="accent2"/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!!Circle_5">
            <a:extLst>
              <a:ext uri="{FF2B5EF4-FFF2-40B4-BE49-F238E27FC236}">
                <a16:creationId xmlns:a16="http://schemas.microsoft.com/office/drawing/2014/main" id="{430E05B3-EC98-B71D-5FB0-8FFD37F0DA05}"/>
              </a:ext>
            </a:extLst>
          </p:cNvPr>
          <p:cNvSpPr/>
          <p:nvPr/>
        </p:nvSpPr>
        <p:spPr>
          <a:xfrm>
            <a:off x="7794171" y="2460171"/>
            <a:ext cx="8795658" cy="8795658"/>
          </a:xfrm>
          <a:prstGeom prst="ellipse">
            <a:avLst/>
          </a:prstGeom>
          <a:noFill/>
          <a:ln w="50800">
            <a:solidFill>
              <a:schemeClr val="accent2"/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!!Circle_6">
            <a:extLst>
              <a:ext uri="{FF2B5EF4-FFF2-40B4-BE49-F238E27FC236}">
                <a16:creationId xmlns:a16="http://schemas.microsoft.com/office/drawing/2014/main" id="{C28BE749-5214-6B41-AD75-CAF129182199}"/>
              </a:ext>
            </a:extLst>
          </p:cNvPr>
          <p:cNvSpPr/>
          <p:nvPr/>
        </p:nvSpPr>
        <p:spPr>
          <a:xfrm>
            <a:off x="7177314" y="1843314"/>
            <a:ext cx="10029372" cy="10029372"/>
          </a:xfrm>
          <a:prstGeom prst="ellipse">
            <a:avLst/>
          </a:prstGeom>
          <a:noFill/>
          <a:ln w="50800">
            <a:solidFill>
              <a:schemeClr val="accent2"/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!!Arrow_1">
            <a:extLst>
              <a:ext uri="{FF2B5EF4-FFF2-40B4-BE49-F238E27FC236}">
                <a16:creationId xmlns:a16="http://schemas.microsoft.com/office/drawing/2014/main" id="{94D7BB43-11E4-0F8D-7CC4-920B57EDCC1D}"/>
              </a:ext>
            </a:extLst>
          </p:cNvPr>
          <p:cNvGrpSpPr/>
          <p:nvPr/>
        </p:nvGrpSpPr>
        <p:grpSpPr>
          <a:xfrm>
            <a:off x="12192000" y="6858443"/>
            <a:ext cx="1163841" cy="1163398"/>
            <a:chOff x="2072633" y="2065857"/>
            <a:chExt cx="1689969" cy="1689325"/>
          </a:xfrm>
        </p:grpSpPr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C3DB1FD6-B4F0-5ABB-0673-D4841D0A4E7A}"/>
                </a:ext>
              </a:extLst>
            </p:cNvPr>
            <p:cNvCxnSpPr>
              <a:cxnSpLocks/>
              <a:endCxn id="18" idx="5"/>
            </p:cNvCxnSpPr>
            <p:nvPr/>
          </p:nvCxnSpPr>
          <p:spPr>
            <a:xfrm>
              <a:off x="2072636" y="2065858"/>
              <a:ext cx="1689966" cy="1689324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AD0B98DA-661D-572C-1358-EF5BFC22D4DF}"/>
                </a:ext>
              </a:extLst>
            </p:cNvPr>
            <p:cNvCxnSpPr/>
            <p:nvPr/>
          </p:nvCxnSpPr>
          <p:spPr>
            <a:xfrm>
              <a:off x="2072633" y="2065857"/>
              <a:ext cx="1298804" cy="0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D7B04A10-2245-3D3D-1C2C-3E33305444C9}"/>
                </a:ext>
              </a:extLst>
            </p:cNvPr>
            <p:cNvCxnSpPr/>
            <p:nvPr/>
          </p:nvCxnSpPr>
          <p:spPr>
            <a:xfrm>
              <a:off x="2072633" y="2065857"/>
              <a:ext cx="0" cy="1298804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!!SlideOcean">
            <a:extLst>
              <a:ext uri="{FF2B5EF4-FFF2-40B4-BE49-F238E27FC236}">
                <a16:creationId xmlns:a16="http://schemas.microsoft.com/office/drawing/2014/main" id="{A2AC4170-7374-BB45-ABDB-849315E46801}"/>
              </a:ext>
            </a:extLst>
          </p:cNvPr>
          <p:cNvSpPr txBox="1"/>
          <p:nvPr/>
        </p:nvSpPr>
        <p:spPr>
          <a:xfrm>
            <a:off x="4284745" y="6967350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bg2"/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bg2"/>
                </a:solidFill>
                <a:latin typeface="+mn-lt"/>
              </a:rPr>
              <a:t>.net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11A3CABB-73F5-04A0-3EED-BCDD75A93173}"/>
              </a:ext>
            </a:extLst>
          </p:cNvPr>
          <p:cNvSpPr/>
          <p:nvPr/>
        </p:nvSpPr>
        <p:spPr>
          <a:xfrm>
            <a:off x="4381505" y="4500569"/>
            <a:ext cx="7810495" cy="235698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!!SubTitle">
            <a:extLst>
              <a:ext uri="{FF2B5EF4-FFF2-40B4-BE49-F238E27FC236}">
                <a16:creationId xmlns:a16="http://schemas.microsoft.com/office/drawing/2014/main" id="{BBBDC96C-9936-E2D2-2A7F-FFA74ABDD504}"/>
              </a:ext>
            </a:extLst>
          </p:cNvPr>
          <p:cNvSpPr txBox="1"/>
          <p:nvPr/>
        </p:nvSpPr>
        <p:spPr>
          <a:xfrm>
            <a:off x="8149068" y="6142610"/>
            <a:ext cx="3417026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31" name="!!MainTitle">
            <a:extLst>
              <a:ext uri="{FF2B5EF4-FFF2-40B4-BE49-F238E27FC236}">
                <a16:creationId xmlns:a16="http://schemas.microsoft.com/office/drawing/2014/main" id="{C7E67B5B-49FC-8305-6993-B7A3B5A2DAF3}"/>
              </a:ext>
            </a:extLst>
          </p:cNvPr>
          <p:cNvSpPr txBox="1"/>
          <p:nvPr/>
        </p:nvSpPr>
        <p:spPr>
          <a:xfrm>
            <a:off x="5342467" y="5219280"/>
            <a:ext cx="6223627" cy="92333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lang="en-US" sz="5400" b="1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CAREER</a:t>
            </a:r>
            <a:r>
              <a:rPr lang="en-US" sz="5400" b="1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54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PATHWAY</a:t>
            </a:r>
            <a:endParaRPr kumimoji="0" lang="en-US" sz="4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cxnSp>
        <p:nvCxnSpPr>
          <p:cNvPr id="32" name="!!Line_1">
            <a:extLst>
              <a:ext uri="{FF2B5EF4-FFF2-40B4-BE49-F238E27FC236}">
                <a16:creationId xmlns:a16="http://schemas.microsoft.com/office/drawing/2014/main" id="{0F4E1E93-17D8-56EE-D889-97CDA2AB9E60}"/>
              </a:ext>
            </a:extLst>
          </p:cNvPr>
          <p:cNvCxnSpPr>
            <a:cxnSpLocks/>
          </p:cNvCxnSpPr>
          <p:nvPr/>
        </p:nvCxnSpPr>
        <p:spPr>
          <a:xfrm flipH="1" flipV="1">
            <a:off x="13379627" y="8045593"/>
            <a:ext cx="754501" cy="754501"/>
          </a:xfrm>
          <a:prstGeom prst="line">
            <a:avLst/>
          </a:prstGeom>
          <a:ln w="76200" cap="rnd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3" name="!!Arrow_2">
            <a:extLst>
              <a:ext uri="{FF2B5EF4-FFF2-40B4-BE49-F238E27FC236}">
                <a16:creationId xmlns:a16="http://schemas.microsoft.com/office/drawing/2014/main" id="{639EDDEC-0B38-2A84-0749-0A2220EA3559}"/>
              </a:ext>
            </a:extLst>
          </p:cNvPr>
          <p:cNvGrpSpPr/>
          <p:nvPr/>
        </p:nvGrpSpPr>
        <p:grpSpPr>
          <a:xfrm>
            <a:off x="12192000" y="6858443"/>
            <a:ext cx="1163841" cy="1163398"/>
            <a:chOff x="2072633" y="2065857"/>
            <a:chExt cx="1689969" cy="1689325"/>
          </a:xfrm>
        </p:grpSpPr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F994DA9C-8DF4-F5AE-753D-B83BB82D2D1B}"/>
                </a:ext>
              </a:extLst>
            </p:cNvPr>
            <p:cNvCxnSpPr>
              <a:cxnSpLocks/>
            </p:cNvCxnSpPr>
            <p:nvPr/>
          </p:nvCxnSpPr>
          <p:spPr>
            <a:xfrm>
              <a:off x="2072636" y="2065858"/>
              <a:ext cx="1689966" cy="1689324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CDC410F0-A1A8-9962-FE62-D9236EFEE07B}"/>
                </a:ext>
              </a:extLst>
            </p:cNvPr>
            <p:cNvCxnSpPr/>
            <p:nvPr/>
          </p:nvCxnSpPr>
          <p:spPr>
            <a:xfrm>
              <a:off x="2072633" y="2065857"/>
              <a:ext cx="1298804" cy="0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FD16F5A0-5E15-514E-3747-A3018E4EEC8F}"/>
                </a:ext>
              </a:extLst>
            </p:cNvPr>
            <p:cNvCxnSpPr/>
            <p:nvPr/>
          </p:nvCxnSpPr>
          <p:spPr>
            <a:xfrm>
              <a:off x="2072633" y="2065857"/>
              <a:ext cx="0" cy="1298804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!!Arrow_3">
            <a:extLst>
              <a:ext uri="{FF2B5EF4-FFF2-40B4-BE49-F238E27FC236}">
                <a16:creationId xmlns:a16="http://schemas.microsoft.com/office/drawing/2014/main" id="{5542DEDF-089A-2F31-BBC4-AAF7B156C9FA}"/>
              </a:ext>
            </a:extLst>
          </p:cNvPr>
          <p:cNvGrpSpPr/>
          <p:nvPr/>
        </p:nvGrpSpPr>
        <p:grpSpPr>
          <a:xfrm>
            <a:off x="12192000" y="6858443"/>
            <a:ext cx="1163841" cy="1163398"/>
            <a:chOff x="2072633" y="2065857"/>
            <a:chExt cx="1689969" cy="1689325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B51386CF-A266-CAE4-69E6-3A101A7E896F}"/>
                </a:ext>
              </a:extLst>
            </p:cNvPr>
            <p:cNvCxnSpPr>
              <a:cxnSpLocks/>
            </p:cNvCxnSpPr>
            <p:nvPr/>
          </p:nvCxnSpPr>
          <p:spPr>
            <a:xfrm>
              <a:off x="2072636" y="2065858"/>
              <a:ext cx="1689966" cy="1689324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B6CFBFAE-7FB6-4C17-76BE-A1FD48202296}"/>
                </a:ext>
              </a:extLst>
            </p:cNvPr>
            <p:cNvCxnSpPr/>
            <p:nvPr/>
          </p:nvCxnSpPr>
          <p:spPr>
            <a:xfrm>
              <a:off x="2072633" y="2065857"/>
              <a:ext cx="1298804" cy="0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44B87361-6BF0-4355-30F5-A6B230C3CC86}"/>
                </a:ext>
              </a:extLst>
            </p:cNvPr>
            <p:cNvCxnSpPr/>
            <p:nvPr/>
          </p:nvCxnSpPr>
          <p:spPr>
            <a:xfrm>
              <a:off x="2072633" y="2065857"/>
              <a:ext cx="0" cy="1298804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!!Arrow_4">
            <a:extLst>
              <a:ext uri="{FF2B5EF4-FFF2-40B4-BE49-F238E27FC236}">
                <a16:creationId xmlns:a16="http://schemas.microsoft.com/office/drawing/2014/main" id="{DC3773D4-7123-91BF-B0B6-F54AB0D5CA55}"/>
              </a:ext>
            </a:extLst>
          </p:cNvPr>
          <p:cNvGrpSpPr/>
          <p:nvPr/>
        </p:nvGrpSpPr>
        <p:grpSpPr>
          <a:xfrm>
            <a:off x="12192000" y="6858443"/>
            <a:ext cx="1163841" cy="1163398"/>
            <a:chOff x="2072633" y="2065857"/>
            <a:chExt cx="1689969" cy="1689325"/>
          </a:xfrm>
        </p:grpSpPr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182FC182-D77E-9E7D-B454-85CEAC1D626F}"/>
                </a:ext>
              </a:extLst>
            </p:cNvPr>
            <p:cNvCxnSpPr>
              <a:cxnSpLocks/>
            </p:cNvCxnSpPr>
            <p:nvPr/>
          </p:nvCxnSpPr>
          <p:spPr>
            <a:xfrm>
              <a:off x="2072636" y="2065858"/>
              <a:ext cx="1689966" cy="1689324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BF30439-A3FF-7644-6183-DD11FF377CAA}"/>
                </a:ext>
              </a:extLst>
            </p:cNvPr>
            <p:cNvCxnSpPr/>
            <p:nvPr/>
          </p:nvCxnSpPr>
          <p:spPr>
            <a:xfrm>
              <a:off x="2072633" y="2065857"/>
              <a:ext cx="1298804" cy="0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53011AB7-665A-689B-609D-68420EF0BA8E}"/>
                </a:ext>
              </a:extLst>
            </p:cNvPr>
            <p:cNvCxnSpPr/>
            <p:nvPr/>
          </p:nvCxnSpPr>
          <p:spPr>
            <a:xfrm>
              <a:off x="2072633" y="2065857"/>
              <a:ext cx="0" cy="1298804"/>
            </a:xfrm>
            <a:prstGeom prst="line">
              <a:avLst/>
            </a:prstGeom>
            <a:ln w="76200" cap="rnd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0324722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 advClick="0" advTm="1000">
        <p159:morph option="byObject"/>
      </p:transition>
    </mc:Choice>
    <mc:Fallback>
      <p:transition spd="slow" advClick="0" advTm="1000">
        <p:fade/>
      </p:transition>
    </mc:Fallback>
  </mc:AlternateContent>
</p:sld>
</file>

<file path=ppt/theme/theme1.xml><?xml version="1.0" encoding="utf-8"?>
<a:theme xmlns:a="http://schemas.openxmlformats.org/drawingml/2006/main" name="SO 02">
  <a:themeElements>
    <a:clrScheme name="CP_L_51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1_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1_SO 08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1_SO 04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3.xml><?xml version="1.0" encoding="utf-8"?>
<a:theme xmlns:a="http://schemas.openxmlformats.org/drawingml/2006/main" name="1_SO 03">
  <a:themeElements>
    <a:clrScheme name="CP_L_86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010030"/>
      </a:accent1>
      <a:accent2>
        <a:srgbClr val="160078"/>
      </a:accent2>
      <a:accent3>
        <a:srgbClr val="7226FF"/>
      </a:accent3>
      <a:accent4>
        <a:srgbClr val="F042FF"/>
      </a:accent4>
      <a:accent5>
        <a:srgbClr val="87F5F5"/>
      </a:accent5>
      <a:accent6>
        <a:srgbClr val="FFE5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4.xml><?xml version="1.0" encoding="utf-8"?>
<a:theme xmlns:a="http://schemas.openxmlformats.org/drawingml/2006/main" name="1_SO 02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5.xml><?xml version="1.0" encoding="utf-8"?>
<a:theme xmlns:a="http://schemas.openxmlformats.org/drawingml/2006/main" name="SO 01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2_SO 07">
  <a:themeElements>
    <a:clrScheme name="CP_D_56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FF4C46"/>
      </a:accent1>
      <a:accent2>
        <a:srgbClr val="DFFFDE"/>
      </a:accent2>
      <a:accent3>
        <a:srgbClr val="004963"/>
      </a:accent3>
      <a:accent4>
        <a:srgbClr val="00A68A"/>
      </a:accent4>
      <a:accent5>
        <a:srgbClr val="42D49C"/>
      </a:accent5>
      <a:accent6>
        <a:srgbClr val="82FFC6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7.xml><?xml version="1.0" encoding="utf-8"?>
<a:theme xmlns:a="http://schemas.openxmlformats.org/drawingml/2006/main" name="2_SO 06">
  <a:themeElements>
    <a:clrScheme name="a_LeadConsulting_07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8.xml><?xml version="1.0" encoding="utf-8"?>
<a:theme xmlns:a="http://schemas.openxmlformats.org/drawingml/2006/main" name="2_SO 05">
  <a:themeElements>
    <a:clrScheme name="CP_L_80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5E56CC"/>
      </a:accent2>
      <a:accent3>
        <a:srgbClr val="9C85FF"/>
      </a:accent3>
      <a:accent4>
        <a:srgbClr val="FBCCFF"/>
      </a:accent4>
      <a:accent5>
        <a:srgbClr val="E7E3FF"/>
      </a:accent5>
      <a:accent6>
        <a:srgbClr val="FFDE68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9.xml><?xml version="1.0" encoding="utf-8"?>
<a:theme xmlns:a="http://schemas.openxmlformats.org/drawingml/2006/main" name="2_SO 03">
  <a:themeElements>
    <a:clrScheme name="CP_L_77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SO 03">
  <a:themeElements>
    <a:clrScheme name="CP_L_83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001F3F"/>
      </a:accent1>
      <a:accent2>
        <a:srgbClr val="1E488F"/>
      </a:accent2>
      <a:accent3>
        <a:srgbClr val="00804C"/>
      </a:accent3>
      <a:accent4>
        <a:srgbClr val="74C365"/>
      </a:accent4>
      <a:accent5>
        <a:srgbClr val="F6F7ED"/>
      </a:accent5>
      <a:accent6>
        <a:srgbClr val="DBE64C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O 04">
  <a:themeElements>
    <a:clrScheme name="CP_D_9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6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7">
  <a:themeElements>
    <a:clrScheme name="SlideOcean - Light 01">
      <a:dk1>
        <a:srgbClr val="F2F2F2"/>
      </a:dk1>
      <a:lt1>
        <a:srgbClr val="525252"/>
      </a:lt1>
      <a:dk2>
        <a:srgbClr val="7B7B7B"/>
      </a:dk2>
      <a:lt2>
        <a:srgbClr val="FFFFFF"/>
      </a:lt2>
      <a:accent1>
        <a:srgbClr val="E45F1A"/>
      </a:accent1>
      <a:accent2>
        <a:srgbClr val="FAE218"/>
      </a:accent2>
      <a:accent3>
        <a:srgbClr val="9EB411"/>
      </a:accent3>
      <a:accent4>
        <a:srgbClr val="3B3C29"/>
      </a:accent4>
      <a:accent5>
        <a:srgbClr val="1E4039"/>
      </a:accent5>
      <a:accent6>
        <a:srgbClr val="9F8B2F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8">
  <a:themeElements>
    <a:clrScheme name="SlideOcean - Light 07">
      <a:dk1>
        <a:srgbClr val="FFFFFF"/>
      </a:dk1>
      <a:lt1>
        <a:sysClr val="window" lastClr="FFFFFF"/>
      </a:lt1>
      <a:dk2>
        <a:srgbClr val="242E3D"/>
      </a:dk2>
      <a:lt2>
        <a:srgbClr val="FFFFFF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1_SO 07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1_SO 06">
  <a:themeElements>
    <a:clrScheme name="CP_D_85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00033D"/>
      </a:accent1>
      <a:accent2>
        <a:srgbClr val="0600AB"/>
      </a:accent2>
      <a:accent3>
        <a:srgbClr val="0033FF"/>
      </a:accent3>
      <a:accent4>
        <a:srgbClr val="977DFF"/>
      </a:accent4>
      <a:accent5>
        <a:srgbClr val="FFCCF2"/>
      </a:accent5>
      <a:accent6>
        <a:srgbClr val="F2E6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9290</TotalTime>
  <Words>805</Words>
  <Application>Microsoft Office PowerPoint</Application>
  <PresentationFormat>Custom</PresentationFormat>
  <Paragraphs>112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19</vt:i4>
      </vt:variant>
      <vt:variant>
        <vt:lpstr>Slide Titles</vt:lpstr>
      </vt:variant>
      <vt:variant>
        <vt:i4>14</vt:i4>
      </vt:variant>
    </vt:vector>
  </HeadingPairs>
  <TitlesOfParts>
    <vt:vector size="38" baseType="lpstr">
      <vt:lpstr>Aptos</vt:lpstr>
      <vt:lpstr>Arial</vt:lpstr>
      <vt:lpstr>Calibri</vt:lpstr>
      <vt:lpstr>Open Sans Light</vt:lpstr>
      <vt:lpstr>UTM Avo</vt:lpstr>
      <vt:lpstr>SO 02</vt:lpstr>
      <vt:lpstr>SO 03</vt:lpstr>
      <vt:lpstr>SO 04</vt:lpstr>
      <vt:lpstr>SO 05</vt:lpstr>
      <vt:lpstr>SO 06</vt:lpstr>
      <vt:lpstr>SO 07</vt:lpstr>
      <vt:lpstr>SO 08</vt:lpstr>
      <vt:lpstr>1_SO 07</vt:lpstr>
      <vt:lpstr>1_SO 06</vt:lpstr>
      <vt:lpstr>1_SO 05</vt:lpstr>
      <vt:lpstr>1_SO 08</vt:lpstr>
      <vt:lpstr>1_SO 04</vt:lpstr>
      <vt:lpstr>1_SO 03</vt:lpstr>
      <vt:lpstr>1_SO 02</vt:lpstr>
      <vt:lpstr>SO 01</vt:lpstr>
      <vt:lpstr>2_SO 07</vt:lpstr>
      <vt:lpstr>2_SO 06</vt:lpstr>
      <vt:lpstr>2_SO 05</vt:lpstr>
      <vt:lpstr>2_SO 03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62 - Career Pathway</dc:title>
  <dc:creator>Slide Ocean</dc:creator>
  <cp:lastModifiedBy>SO</cp:lastModifiedBy>
  <cp:revision>1896</cp:revision>
  <dcterms:created xsi:type="dcterms:W3CDTF">2024-04-24T08:43:56Z</dcterms:created>
  <dcterms:modified xsi:type="dcterms:W3CDTF">2025-09-27T03:12:14Z</dcterms:modified>
</cp:coreProperties>
</file>