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159" r:id="rId20"/>
    <p:sldId id="2147378183" r:id="rId21"/>
    <p:sldId id="2147378185" r:id="rId22"/>
    <p:sldId id="2147378169" r:id="rId23"/>
    <p:sldId id="2147378164" r:id="rId24"/>
    <p:sldId id="2147378184" r:id="rId25"/>
    <p:sldId id="2147378181" r:id="rId26"/>
    <p:sldId id="2147378179" r:id="rId27"/>
    <p:sldId id="2147378147" r:id="rId28"/>
    <p:sldId id="2147378182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Text_BG_2">
            <a:extLst>
              <a:ext uri="{FF2B5EF4-FFF2-40B4-BE49-F238E27FC236}">
                <a16:creationId xmlns:a16="http://schemas.microsoft.com/office/drawing/2014/main" id="{43B6003A-3253-065B-13B0-9DE8973FE49B}"/>
              </a:ext>
            </a:extLst>
          </p:cNvPr>
          <p:cNvSpPr/>
          <p:nvPr/>
        </p:nvSpPr>
        <p:spPr>
          <a:xfrm rot="5400000">
            <a:off x="11024466" y="581455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!!Text_BG_1">
            <a:extLst>
              <a:ext uri="{FF2B5EF4-FFF2-40B4-BE49-F238E27FC236}">
                <a16:creationId xmlns:a16="http://schemas.microsoft.com/office/drawing/2014/main" id="{F04775C1-7FA4-1001-A5B8-CB5C3043B1D7}"/>
              </a:ext>
            </a:extLst>
          </p:cNvPr>
          <p:cNvSpPr/>
          <p:nvPr/>
        </p:nvSpPr>
        <p:spPr>
          <a:xfrm rot="16200000">
            <a:off x="12169460" y="5814560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Text_BG_6">
            <a:extLst>
              <a:ext uri="{FF2B5EF4-FFF2-40B4-BE49-F238E27FC236}">
                <a16:creationId xmlns:a16="http://schemas.microsoft.com/office/drawing/2014/main" id="{7BBA23A3-1084-645E-3C80-E3502177E6AD}"/>
              </a:ext>
            </a:extLst>
          </p:cNvPr>
          <p:cNvSpPr/>
          <p:nvPr/>
        </p:nvSpPr>
        <p:spPr>
          <a:xfrm rot="5400000">
            <a:off x="11024466" y="7494198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!!Text_BG_6">
            <a:extLst>
              <a:ext uri="{FF2B5EF4-FFF2-40B4-BE49-F238E27FC236}">
                <a16:creationId xmlns:a16="http://schemas.microsoft.com/office/drawing/2014/main" id="{491B2616-3B2F-727C-5566-C0010ED17AB3}"/>
              </a:ext>
            </a:extLst>
          </p:cNvPr>
          <p:cNvSpPr/>
          <p:nvPr/>
        </p:nvSpPr>
        <p:spPr>
          <a:xfrm rot="16200000">
            <a:off x="12169460" y="749419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BG">
            <a:extLst>
              <a:ext uri="{FF2B5EF4-FFF2-40B4-BE49-F238E27FC236}">
                <a16:creationId xmlns:a16="http://schemas.microsoft.com/office/drawing/2014/main" id="{0E3D8BAA-0BAF-B4C3-A392-AEEE75AC0FE7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8" name="!!Circle_2">
            <a:extLst>
              <a:ext uri="{FF2B5EF4-FFF2-40B4-BE49-F238E27FC236}">
                <a16:creationId xmlns:a16="http://schemas.microsoft.com/office/drawing/2014/main" id="{89E8FCF1-B072-E22E-D048-6CD0FDF6522E}"/>
              </a:ext>
            </a:extLst>
          </p:cNvPr>
          <p:cNvSpPr/>
          <p:nvPr/>
        </p:nvSpPr>
        <p:spPr>
          <a:xfrm>
            <a:off x="10680700" y="5356265"/>
            <a:ext cx="3022600" cy="3022600"/>
          </a:xfrm>
          <a:prstGeom prst="donut">
            <a:avLst>
              <a:gd name="adj" fmla="val 10555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!!Circle_1">
            <a:extLst>
              <a:ext uri="{FF2B5EF4-FFF2-40B4-BE49-F238E27FC236}">
                <a16:creationId xmlns:a16="http://schemas.microsoft.com/office/drawing/2014/main" id="{EA3883E6-745A-4373-6E14-41C45331BD95}"/>
              </a:ext>
            </a:extLst>
          </p:cNvPr>
          <p:cNvSpPr/>
          <p:nvPr/>
        </p:nvSpPr>
        <p:spPr>
          <a:xfrm>
            <a:off x="11745139" y="6420704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!!Circle_3">
            <a:extLst>
              <a:ext uri="{FF2B5EF4-FFF2-40B4-BE49-F238E27FC236}">
                <a16:creationId xmlns:a16="http://schemas.microsoft.com/office/drawing/2014/main" id="{D6867284-D021-596A-BFA2-E57F0D1FDF96}"/>
              </a:ext>
            </a:extLst>
          </p:cNvPr>
          <p:cNvSpPr/>
          <p:nvPr/>
        </p:nvSpPr>
        <p:spPr>
          <a:xfrm>
            <a:off x="9902011" y="4577576"/>
            <a:ext cx="4579978" cy="4579978"/>
          </a:xfrm>
          <a:prstGeom prst="donut">
            <a:avLst>
              <a:gd name="adj" fmla="val 495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!!Top_1">
            <a:extLst>
              <a:ext uri="{FF2B5EF4-FFF2-40B4-BE49-F238E27FC236}">
                <a16:creationId xmlns:a16="http://schemas.microsoft.com/office/drawing/2014/main" id="{A16A0417-26AC-1872-DA84-2405EA3CC4D4}"/>
              </a:ext>
            </a:extLst>
          </p:cNvPr>
          <p:cNvSpPr/>
          <p:nvPr/>
        </p:nvSpPr>
        <p:spPr>
          <a:xfrm rot="5400000">
            <a:off x="12557858" y="542382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!!Top_5">
            <a:extLst>
              <a:ext uri="{FF2B5EF4-FFF2-40B4-BE49-F238E27FC236}">
                <a16:creationId xmlns:a16="http://schemas.microsoft.com/office/drawing/2014/main" id="{856A68C4-630B-DBD4-AA8F-ED44948A5440}"/>
              </a:ext>
            </a:extLst>
          </p:cNvPr>
          <p:cNvSpPr/>
          <p:nvPr/>
        </p:nvSpPr>
        <p:spPr>
          <a:xfrm rot="10800000">
            <a:off x="12557859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!!Top_2">
            <a:extLst>
              <a:ext uri="{FF2B5EF4-FFF2-40B4-BE49-F238E27FC236}">
                <a16:creationId xmlns:a16="http://schemas.microsoft.com/office/drawing/2014/main" id="{F2211862-F11D-9D54-6973-640A7CCD02DF}"/>
              </a:ext>
            </a:extLst>
          </p:cNvPr>
          <p:cNvSpPr/>
          <p:nvPr/>
        </p:nvSpPr>
        <p:spPr>
          <a:xfrm rot="16200000" flipH="1">
            <a:off x="10637422" y="542382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!!Top_6">
            <a:extLst>
              <a:ext uri="{FF2B5EF4-FFF2-40B4-BE49-F238E27FC236}">
                <a16:creationId xmlns:a16="http://schemas.microsoft.com/office/drawing/2014/main" id="{AF5CED41-0AA3-D6EC-9CA7-84F875EA5A98}"/>
              </a:ext>
            </a:extLst>
          </p:cNvPr>
          <p:cNvSpPr/>
          <p:nvPr/>
        </p:nvSpPr>
        <p:spPr>
          <a:xfrm rot="10800000" flipH="1">
            <a:off x="10637422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!!Text_BG_3">
            <a:extLst>
              <a:ext uri="{FF2B5EF4-FFF2-40B4-BE49-F238E27FC236}">
                <a16:creationId xmlns:a16="http://schemas.microsoft.com/office/drawing/2014/main" id="{3090967B-A882-B172-FC73-041E492D124A}"/>
              </a:ext>
            </a:extLst>
          </p:cNvPr>
          <p:cNvSpPr/>
          <p:nvPr/>
        </p:nvSpPr>
        <p:spPr>
          <a:xfrm>
            <a:off x="11003279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!!Text_BG_4">
            <a:extLst>
              <a:ext uri="{FF2B5EF4-FFF2-40B4-BE49-F238E27FC236}">
                <a16:creationId xmlns:a16="http://schemas.microsoft.com/office/drawing/2014/main" id="{3E861E23-9771-7711-BE0B-1F829831E34A}"/>
              </a:ext>
            </a:extLst>
          </p:cNvPr>
          <p:cNvSpPr/>
          <p:nvPr/>
        </p:nvSpPr>
        <p:spPr>
          <a:xfrm>
            <a:off x="12192001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TextBox 25">
            <a:extLst>
              <a:ext uri="{FF2B5EF4-FFF2-40B4-BE49-F238E27FC236}">
                <a16:creationId xmlns:a16="http://schemas.microsoft.com/office/drawing/2014/main" id="{341FDA22-116E-4F6E-FEFE-BCB455D2855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4B40452F-021D-27A1-7CE9-DFDCD2D48B91}"/>
              </a:ext>
            </a:extLst>
          </p:cNvPr>
          <p:cNvSpPr txBox="1"/>
          <p:nvPr/>
        </p:nvSpPr>
        <p:spPr>
          <a:xfrm>
            <a:off x="10483487" y="11156537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934780-66A9-4EFA-7882-131AEE79CE8B}"/>
              </a:ext>
            </a:extLst>
          </p:cNvPr>
          <p:cNvSpPr txBox="1"/>
          <p:nvPr/>
        </p:nvSpPr>
        <p:spPr>
          <a:xfrm>
            <a:off x="8641273" y="9936243"/>
            <a:ext cx="71014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6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0" name="!!Top_3">
            <a:extLst>
              <a:ext uri="{FF2B5EF4-FFF2-40B4-BE49-F238E27FC236}">
                <a16:creationId xmlns:a16="http://schemas.microsoft.com/office/drawing/2014/main" id="{7406DE06-5A49-7FA1-87DB-0104A28022E9}"/>
              </a:ext>
            </a:extLst>
          </p:cNvPr>
          <p:cNvSpPr/>
          <p:nvPr/>
        </p:nvSpPr>
        <p:spPr>
          <a:xfrm rot="8100000">
            <a:off x="1306469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!!Top_4">
            <a:extLst>
              <a:ext uri="{FF2B5EF4-FFF2-40B4-BE49-F238E27FC236}">
                <a16:creationId xmlns:a16="http://schemas.microsoft.com/office/drawing/2014/main" id="{187B95D4-C008-5089-703C-9CE2BB80F8C3}"/>
              </a:ext>
            </a:extLst>
          </p:cNvPr>
          <p:cNvSpPr/>
          <p:nvPr/>
        </p:nvSpPr>
        <p:spPr>
          <a:xfrm rot="13500000" flipH="1">
            <a:off x="710556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/>
          <p:bldP spid="4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CE42ADB9-C04A-657B-F627-C5DA1B3EF708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Circle_3">
            <a:extLst>
              <a:ext uri="{FF2B5EF4-FFF2-40B4-BE49-F238E27FC236}">
                <a16:creationId xmlns:a16="http://schemas.microsoft.com/office/drawing/2014/main" id="{5DCDC59E-07DB-8E94-D177-2B9E427BFC73}"/>
              </a:ext>
            </a:extLst>
          </p:cNvPr>
          <p:cNvSpPr/>
          <p:nvPr/>
        </p:nvSpPr>
        <p:spPr>
          <a:xfrm>
            <a:off x="9902011" y="6137323"/>
            <a:ext cx="4579978" cy="4579978"/>
          </a:xfrm>
          <a:prstGeom prst="donut">
            <a:avLst>
              <a:gd name="adj" fmla="val 8877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!!Circle_2">
            <a:extLst>
              <a:ext uri="{FF2B5EF4-FFF2-40B4-BE49-F238E27FC236}">
                <a16:creationId xmlns:a16="http://schemas.microsoft.com/office/drawing/2014/main" id="{F533AD63-2790-D56B-5EEE-9EC674C86167}"/>
              </a:ext>
            </a:extLst>
          </p:cNvPr>
          <p:cNvSpPr/>
          <p:nvPr/>
        </p:nvSpPr>
        <p:spPr>
          <a:xfrm>
            <a:off x="10680700" y="6916012"/>
            <a:ext cx="3022600" cy="3022600"/>
          </a:xfrm>
          <a:prstGeom prst="donut">
            <a:avLst>
              <a:gd name="adj" fmla="val 123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!!Circle_1">
            <a:extLst>
              <a:ext uri="{FF2B5EF4-FFF2-40B4-BE49-F238E27FC236}">
                <a16:creationId xmlns:a16="http://schemas.microsoft.com/office/drawing/2014/main" id="{E3CADB79-25FE-B767-54A3-18C9A4EFD5F3}"/>
              </a:ext>
            </a:extLst>
          </p:cNvPr>
          <p:cNvSpPr/>
          <p:nvPr/>
        </p:nvSpPr>
        <p:spPr>
          <a:xfrm>
            <a:off x="11745139" y="7980451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25">
            <a:extLst>
              <a:ext uri="{FF2B5EF4-FFF2-40B4-BE49-F238E27FC236}">
                <a16:creationId xmlns:a16="http://schemas.microsoft.com/office/drawing/2014/main" id="{0ABE935B-DF45-D252-A631-0893838CC32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TextBox 48">
            <a:extLst>
              <a:ext uri="{FF2B5EF4-FFF2-40B4-BE49-F238E27FC236}">
                <a16:creationId xmlns:a16="http://schemas.microsoft.com/office/drawing/2014/main" id="{B6E16E30-C627-C036-19A5-630A37EE6FC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" name="TextBox 48">
            <a:extLst>
              <a:ext uri="{FF2B5EF4-FFF2-40B4-BE49-F238E27FC236}">
                <a16:creationId xmlns:a16="http://schemas.microsoft.com/office/drawing/2014/main" id="{14CEFF8F-2B09-4116-798E-33E7952B5394}"/>
              </a:ext>
            </a:extLst>
          </p:cNvPr>
          <p:cNvSpPr txBox="1"/>
          <p:nvPr/>
        </p:nvSpPr>
        <p:spPr>
          <a:xfrm>
            <a:off x="7026697" y="1176536"/>
            <a:ext cx="1033064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" name="!!Text_BG_3">
            <a:extLst>
              <a:ext uri="{FF2B5EF4-FFF2-40B4-BE49-F238E27FC236}">
                <a16:creationId xmlns:a16="http://schemas.microsoft.com/office/drawing/2014/main" id="{9EAF6109-56F1-6F25-194B-C0B0620F99AB}"/>
              </a:ext>
            </a:extLst>
          </p:cNvPr>
          <p:cNvSpPr/>
          <p:nvPr/>
        </p:nvSpPr>
        <p:spPr>
          <a:xfrm>
            <a:off x="1508536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!!Text_BG_4">
            <a:extLst>
              <a:ext uri="{FF2B5EF4-FFF2-40B4-BE49-F238E27FC236}">
                <a16:creationId xmlns:a16="http://schemas.microsoft.com/office/drawing/2014/main" id="{35380EA8-C8F9-2105-F44A-043B1EC4B8E7}"/>
              </a:ext>
            </a:extLst>
          </p:cNvPr>
          <p:cNvSpPr/>
          <p:nvPr/>
        </p:nvSpPr>
        <p:spPr>
          <a:xfrm>
            <a:off x="17535368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4024DE6-B3A6-0FB3-AB55-F24D745D2C80}"/>
              </a:ext>
            </a:extLst>
          </p:cNvPr>
          <p:cNvSpPr/>
          <p:nvPr/>
        </p:nvSpPr>
        <p:spPr>
          <a:xfrm>
            <a:off x="5229096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3BB1898-C1F7-0C38-1F87-D7383E7EA3B4}"/>
              </a:ext>
            </a:extLst>
          </p:cNvPr>
          <p:cNvSpPr/>
          <p:nvPr/>
        </p:nvSpPr>
        <p:spPr>
          <a:xfrm flipH="1">
            <a:off x="17741102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A4631C-FE41-7BA0-6252-6602C0B93DC4}"/>
              </a:ext>
            </a:extLst>
          </p:cNvPr>
          <p:cNvSpPr txBox="1"/>
          <p:nvPr/>
        </p:nvSpPr>
        <p:spPr>
          <a:xfrm rot="10800000" flipV="1">
            <a:off x="2013769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Tập trung mở rộng thị trường, tăng doanh số và cải thiện nguồn thu ổn định.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8394EE-6F82-94E3-2505-BD12A635AF18}"/>
              </a:ext>
            </a:extLst>
          </p:cNvPr>
          <p:cNvSpPr txBox="1"/>
          <p:nvPr/>
        </p:nvSpPr>
        <p:spPr>
          <a:xfrm rot="10800000" flipH="1" flipV="1">
            <a:off x="19655436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Đưa sản phẩm, dịch vụ tiếp cận khu vực hoặc phân khúc khách hàng mới hiệu quả.</a:t>
            </a:r>
          </a:p>
        </p:txBody>
      </p:sp>
      <p:sp>
        <p:nvSpPr>
          <p:cNvPr id="15" name="!!Text_BG_1">
            <a:extLst>
              <a:ext uri="{FF2B5EF4-FFF2-40B4-BE49-F238E27FC236}">
                <a16:creationId xmlns:a16="http://schemas.microsoft.com/office/drawing/2014/main" id="{AB88CD45-A9DA-36F0-50D7-977ACE5297E7}"/>
              </a:ext>
            </a:extLst>
          </p:cNvPr>
          <p:cNvSpPr>
            <a:spLocks noChangeAspect="1"/>
          </p:cNvSpPr>
          <p:nvPr/>
        </p:nvSpPr>
        <p:spPr>
          <a:xfrm>
            <a:off x="2743505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ext_BG_6">
            <a:extLst>
              <a:ext uri="{FF2B5EF4-FFF2-40B4-BE49-F238E27FC236}">
                <a16:creationId xmlns:a16="http://schemas.microsoft.com/office/drawing/2014/main" id="{CDE1CC8E-CF58-BAAE-7418-7C873713C68E}"/>
              </a:ext>
            </a:extLst>
          </p:cNvPr>
          <p:cNvSpPr>
            <a:spLocks noChangeAspect="1"/>
          </p:cNvSpPr>
          <p:nvPr/>
        </p:nvSpPr>
        <p:spPr>
          <a:xfrm>
            <a:off x="2743505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CB6074F-E5FB-357D-FC10-213631AD077C}"/>
              </a:ext>
            </a:extLst>
          </p:cNvPr>
          <p:cNvSpPr/>
          <p:nvPr/>
        </p:nvSpPr>
        <p:spPr>
          <a:xfrm>
            <a:off x="6462149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F1E5398-E48C-F936-363D-A0E02D4B6B13}"/>
              </a:ext>
            </a:extLst>
          </p:cNvPr>
          <p:cNvSpPr/>
          <p:nvPr/>
        </p:nvSpPr>
        <p:spPr>
          <a:xfrm>
            <a:off x="6462149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6CA932-7A52-04BB-2E65-AEA0EEE840D9}"/>
              </a:ext>
            </a:extLst>
          </p:cNvPr>
          <p:cNvSpPr txBox="1"/>
          <p:nvPr/>
        </p:nvSpPr>
        <p:spPr>
          <a:xfrm rot="10800000" flipV="1">
            <a:off x="3246822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Tối ưu nguồn lực, cắt giảm lãng phí, đảm bảo lợi nhuận cao hơn từ chi phí thấp.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B02494-4944-1C7C-F3CF-CC68EE13CB7D}"/>
              </a:ext>
            </a:extLst>
          </p:cNvPr>
          <p:cNvSpPr txBox="1"/>
          <p:nvPr/>
        </p:nvSpPr>
        <p:spPr>
          <a:xfrm rot="10800000" flipV="1">
            <a:off x="3246822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Đầu tư vào đội ngũ, xây dựng kỹ năng và văn hóa hỗ trợ mục tiêu doanh nghiệp.</a:t>
            </a:r>
          </a:p>
        </p:txBody>
      </p:sp>
      <p:sp>
        <p:nvSpPr>
          <p:cNvPr id="21" name="!!Text_BG_2">
            <a:extLst>
              <a:ext uri="{FF2B5EF4-FFF2-40B4-BE49-F238E27FC236}">
                <a16:creationId xmlns:a16="http://schemas.microsoft.com/office/drawing/2014/main" id="{279BD994-5AA2-CB8A-43D9-28654D242D13}"/>
              </a:ext>
            </a:extLst>
          </p:cNvPr>
          <p:cNvSpPr>
            <a:spLocks noChangeAspect="1"/>
          </p:cNvSpPr>
          <p:nvPr/>
        </p:nvSpPr>
        <p:spPr>
          <a:xfrm>
            <a:off x="16302316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!!Text_BG_6">
            <a:extLst>
              <a:ext uri="{FF2B5EF4-FFF2-40B4-BE49-F238E27FC236}">
                <a16:creationId xmlns:a16="http://schemas.microsoft.com/office/drawing/2014/main" id="{D9E4A1B7-D922-8DFF-3D04-9DBD6037A27E}"/>
              </a:ext>
            </a:extLst>
          </p:cNvPr>
          <p:cNvSpPr>
            <a:spLocks noChangeAspect="1"/>
          </p:cNvSpPr>
          <p:nvPr/>
        </p:nvSpPr>
        <p:spPr>
          <a:xfrm>
            <a:off x="16302316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2CEE90-856E-AE02-38A9-C39775DE6DDF}"/>
              </a:ext>
            </a:extLst>
          </p:cNvPr>
          <p:cNvSpPr/>
          <p:nvPr/>
        </p:nvSpPr>
        <p:spPr>
          <a:xfrm flipH="1">
            <a:off x="16511580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B76FE1C-9C06-7FAA-A6BC-526967A806A8}"/>
              </a:ext>
            </a:extLst>
          </p:cNvPr>
          <p:cNvSpPr/>
          <p:nvPr/>
        </p:nvSpPr>
        <p:spPr>
          <a:xfrm flipH="1">
            <a:off x="16511580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16DA4E9-BCA0-A4B4-CA7F-0D45354116A6}"/>
              </a:ext>
            </a:extLst>
          </p:cNvPr>
          <p:cNvSpPr txBox="1"/>
          <p:nvPr/>
        </p:nvSpPr>
        <p:spPr>
          <a:xfrm rot="10800000" flipH="1" flipV="1">
            <a:off x="18392341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Nâng cao trải nghiệm, cung cấp giá trị vượt mong đợi để xây dựng lòng trung thành.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7D6A80-0E68-22F8-3870-67E8003C65FD}"/>
              </a:ext>
            </a:extLst>
          </p:cNvPr>
          <p:cNvSpPr txBox="1"/>
          <p:nvPr/>
        </p:nvSpPr>
        <p:spPr>
          <a:xfrm rot="10800000" flipH="1" flipV="1">
            <a:off x="18392341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Phát triển sản phẩm, dịch vụ sáng tạo giúp tạo lợi thế cạnh tranh dài hạn.</a:t>
            </a:r>
          </a:p>
        </p:txBody>
      </p:sp>
      <p:sp>
        <p:nvSpPr>
          <p:cNvPr id="27" name="!!Handle_3">
            <a:extLst>
              <a:ext uri="{FF2B5EF4-FFF2-40B4-BE49-F238E27FC236}">
                <a16:creationId xmlns:a16="http://schemas.microsoft.com/office/drawing/2014/main" id="{5F704F44-1A47-E94A-CACF-B10E525C0473}"/>
              </a:ext>
            </a:extLst>
          </p:cNvPr>
          <p:cNvSpPr/>
          <p:nvPr/>
        </p:nvSpPr>
        <p:spPr>
          <a:xfrm>
            <a:off x="7581096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REVENUE</a:t>
            </a:r>
          </a:p>
        </p:txBody>
      </p:sp>
      <p:sp>
        <p:nvSpPr>
          <p:cNvPr id="28" name="!!Top_3">
            <a:extLst>
              <a:ext uri="{FF2B5EF4-FFF2-40B4-BE49-F238E27FC236}">
                <a16:creationId xmlns:a16="http://schemas.microsoft.com/office/drawing/2014/main" id="{4D4789BC-A61C-0132-4164-76A962F01283}"/>
              </a:ext>
            </a:extLst>
          </p:cNvPr>
          <p:cNvSpPr/>
          <p:nvPr/>
        </p:nvSpPr>
        <p:spPr>
          <a:xfrm rot="18900000">
            <a:off x="9147332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!!Handle_1">
            <a:extLst>
              <a:ext uri="{FF2B5EF4-FFF2-40B4-BE49-F238E27FC236}">
                <a16:creationId xmlns:a16="http://schemas.microsoft.com/office/drawing/2014/main" id="{D065643C-AAB6-CCD1-C9C3-9DA4848B575F}"/>
              </a:ext>
            </a:extLst>
          </p:cNvPr>
          <p:cNvSpPr/>
          <p:nvPr/>
        </p:nvSpPr>
        <p:spPr>
          <a:xfrm rot="2700000">
            <a:off x="8763826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COST</a:t>
            </a:r>
          </a:p>
        </p:txBody>
      </p:sp>
      <p:sp>
        <p:nvSpPr>
          <p:cNvPr id="30" name="!!Top_1">
            <a:extLst>
              <a:ext uri="{FF2B5EF4-FFF2-40B4-BE49-F238E27FC236}">
                <a16:creationId xmlns:a16="http://schemas.microsoft.com/office/drawing/2014/main" id="{163BBF76-B7A0-78A1-D119-F0E3026556E6}"/>
              </a:ext>
            </a:extLst>
          </p:cNvPr>
          <p:cNvSpPr/>
          <p:nvPr/>
        </p:nvSpPr>
        <p:spPr>
          <a:xfrm>
            <a:off x="10122728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!!Handle_5">
            <a:extLst>
              <a:ext uri="{FF2B5EF4-FFF2-40B4-BE49-F238E27FC236}">
                <a16:creationId xmlns:a16="http://schemas.microsoft.com/office/drawing/2014/main" id="{6BC468FC-DF7C-3BC3-003F-A5D0462CAB29}"/>
              </a:ext>
            </a:extLst>
          </p:cNvPr>
          <p:cNvSpPr/>
          <p:nvPr/>
        </p:nvSpPr>
        <p:spPr>
          <a:xfrm rot="18900000">
            <a:off x="8761124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TALENT</a:t>
            </a:r>
          </a:p>
        </p:txBody>
      </p:sp>
      <p:sp>
        <p:nvSpPr>
          <p:cNvPr id="32" name="!!Top_5">
            <a:extLst>
              <a:ext uri="{FF2B5EF4-FFF2-40B4-BE49-F238E27FC236}">
                <a16:creationId xmlns:a16="http://schemas.microsoft.com/office/drawing/2014/main" id="{3FBA6E20-DBAB-8334-E306-04BB2DF5191A}"/>
              </a:ext>
            </a:extLst>
          </p:cNvPr>
          <p:cNvSpPr/>
          <p:nvPr/>
        </p:nvSpPr>
        <p:spPr>
          <a:xfrm rot="16200000">
            <a:off x="10122728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!!Handle_4">
            <a:extLst>
              <a:ext uri="{FF2B5EF4-FFF2-40B4-BE49-F238E27FC236}">
                <a16:creationId xmlns:a16="http://schemas.microsoft.com/office/drawing/2014/main" id="{3B3AD0A0-4B84-7B52-ACBF-14BDFB4B004F}"/>
              </a:ext>
            </a:extLst>
          </p:cNvPr>
          <p:cNvSpPr/>
          <p:nvPr/>
        </p:nvSpPr>
        <p:spPr>
          <a:xfrm flipH="1">
            <a:off x="13888253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MARKET</a:t>
            </a:r>
          </a:p>
        </p:txBody>
      </p:sp>
      <p:sp>
        <p:nvSpPr>
          <p:cNvPr id="34" name="!!Top_4">
            <a:extLst>
              <a:ext uri="{FF2B5EF4-FFF2-40B4-BE49-F238E27FC236}">
                <a16:creationId xmlns:a16="http://schemas.microsoft.com/office/drawing/2014/main" id="{740D1AF2-09B3-9956-8157-F228346A971F}"/>
              </a:ext>
            </a:extLst>
          </p:cNvPr>
          <p:cNvSpPr/>
          <p:nvPr/>
        </p:nvSpPr>
        <p:spPr>
          <a:xfrm rot="2700000" flipH="1">
            <a:off x="14047948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!!Handle_">
            <a:extLst>
              <a:ext uri="{FF2B5EF4-FFF2-40B4-BE49-F238E27FC236}">
                <a16:creationId xmlns:a16="http://schemas.microsoft.com/office/drawing/2014/main" id="{5352B1BA-2793-4091-3069-E1EF0B1EA857}"/>
              </a:ext>
            </a:extLst>
          </p:cNvPr>
          <p:cNvSpPr/>
          <p:nvPr/>
        </p:nvSpPr>
        <p:spPr>
          <a:xfrm rot="18900000" flipH="1">
            <a:off x="12705523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36" name="!!Top_2">
            <a:extLst>
              <a:ext uri="{FF2B5EF4-FFF2-40B4-BE49-F238E27FC236}">
                <a16:creationId xmlns:a16="http://schemas.microsoft.com/office/drawing/2014/main" id="{CB6E50AC-DFDD-A671-5298-4EA9927DC51C}"/>
              </a:ext>
            </a:extLst>
          </p:cNvPr>
          <p:cNvSpPr/>
          <p:nvPr/>
        </p:nvSpPr>
        <p:spPr>
          <a:xfrm flipH="1">
            <a:off x="13072552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!!Handle_6">
            <a:extLst>
              <a:ext uri="{FF2B5EF4-FFF2-40B4-BE49-F238E27FC236}">
                <a16:creationId xmlns:a16="http://schemas.microsoft.com/office/drawing/2014/main" id="{0B9B8F43-9C41-1297-4CFE-49F95379A3A0}"/>
              </a:ext>
            </a:extLst>
          </p:cNvPr>
          <p:cNvSpPr/>
          <p:nvPr/>
        </p:nvSpPr>
        <p:spPr>
          <a:xfrm rot="2700000" flipH="1">
            <a:off x="12708225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38" name="!!Top_6">
            <a:extLst>
              <a:ext uri="{FF2B5EF4-FFF2-40B4-BE49-F238E27FC236}">
                <a16:creationId xmlns:a16="http://schemas.microsoft.com/office/drawing/2014/main" id="{6C95318D-6A56-52E0-5AF1-903D462451C1}"/>
              </a:ext>
            </a:extLst>
          </p:cNvPr>
          <p:cNvSpPr/>
          <p:nvPr/>
        </p:nvSpPr>
        <p:spPr>
          <a:xfrm rot="5400000" flipH="1">
            <a:off x="13072552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ED99156-A3E1-2EA8-D226-DD6F0B018024}"/>
              </a:ext>
            </a:extLst>
          </p:cNvPr>
          <p:cNvSpPr/>
          <p:nvPr/>
        </p:nvSpPr>
        <p:spPr>
          <a:xfrm>
            <a:off x="5561725" y="8073648"/>
            <a:ext cx="740940" cy="66429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88F7577-FE43-333A-65AA-6F9DFB30DE37}"/>
              </a:ext>
            </a:extLst>
          </p:cNvPr>
          <p:cNvSpPr/>
          <p:nvPr/>
        </p:nvSpPr>
        <p:spPr>
          <a:xfrm>
            <a:off x="6809589" y="5000404"/>
            <a:ext cx="715392" cy="613194"/>
          </a:xfrm>
          <a:custGeom>
            <a:avLst/>
            <a:gdLst>
              <a:gd name="connsiteX0" fmla="*/ 372847 w 426720"/>
              <a:gd name="connsiteY0" fmla="*/ 250012 h 365760"/>
              <a:gd name="connsiteX1" fmla="*/ 332918 w 426720"/>
              <a:gd name="connsiteY1" fmla="*/ 315087 h 365760"/>
              <a:gd name="connsiteX2" fmla="*/ 332918 w 426720"/>
              <a:gd name="connsiteY2" fmla="*/ 315087 h 365760"/>
              <a:gd name="connsiteX3" fmla="*/ 332918 w 426720"/>
              <a:gd name="connsiteY3" fmla="*/ 355930 h 365760"/>
              <a:gd name="connsiteX4" fmla="*/ 245897 w 426720"/>
              <a:gd name="connsiteY4" fmla="*/ 355930 h 365760"/>
              <a:gd name="connsiteX5" fmla="*/ 245897 w 426720"/>
              <a:gd name="connsiteY5" fmla="*/ 330632 h 365760"/>
              <a:gd name="connsiteX6" fmla="*/ 245897 w 426720"/>
              <a:gd name="connsiteY6" fmla="*/ 330632 h 365760"/>
              <a:gd name="connsiteX7" fmla="*/ 210236 w 426720"/>
              <a:gd name="connsiteY7" fmla="*/ 334137 h 365760"/>
              <a:gd name="connsiteX8" fmla="*/ 175336 w 426720"/>
              <a:gd name="connsiteY8" fmla="*/ 330784 h 365760"/>
              <a:gd name="connsiteX9" fmla="*/ 175336 w 426720"/>
              <a:gd name="connsiteY9" fmla="*/ 330784 h 365760"/>
              <a:gd name="connsiteX10" fmla="*/ 175336 w 426720"/>
              <a:gd name="connsiteY10" fmla="*/ 355930 h 365760"/>
              <a:gd name="connsiteX11" fmla="*/ 88316 w 426720"/>
              <a:gd name="connsiteY11" fmla="*/ 355930 h 365760"/>
              <a:gd name="connsiteX12" fmla="*/ 88316 w 426720"/>
              <a:gd name="connsiteY12" fmla="*/ 315697 h 365760"/>
              <a:gd name="connsiteX13" fmla="*/ 88316 w 426720"/>
              <a:gd name="connsiteY13" fmla="*/ 315697 h 365760"/>
              <a:gd name="connsiteX14" fmla="*/ 48387 w 426720"/>
              <a:gd name="connsiteY14" fmla="*/ 252146 h 365760"/>
              <a:gd name="connsiteX15" fmla="*/ 48387 w 426720"/>
              <a:gd name="connsiteY15" fmla="*/ 252146 h 365760"/>
              <a:gd name="connsiteX16" fmla="*/ 31623 w 426720"/>
              <a:gd name="connsiteY16" fmla="*/ 252146 h 365760"/>
              <a:gd name="connsiteX17" fmla="*/ 19431 w 426720"/>
              <a:gd name="connsiteY17" fmla="*/ 239954 h 365760"/>
              <a:gd name="connsiteX18" fmla="*/ 19431 w 426720"/>
              <a:gd name="connsiteY18" fmla="*/ 175794 h 365760"/>
              <a:gd name="connsiteX19" fmla="*/ 31623 w 426720"/>
              <a:gd name="connsiteY19" fmla="*/ 163602 h 365760"/>
              <a:gd name="connsiteX20" fmla="*/ 48387 w 426720"/>
              <a:gd name="connsiteY20" fmla="*/ 163602 h 365760"/>
              <a:gd name="connsiteX21" fmla="*/ 48387 w 426720"/>
              <a:gd name="connsiteY21" fmla="*/ 163602 h 365760"/>
              <a:gd name="connsiteX22" fmla="*/ 111329 w 426720"/>
              <a:gd name="connsiteY22" fmla="*/ 81610 h 365760"/>
              <a:gd name="connsiteX23" fmla="*/ 111329 w 426720"/>
              <a:gd name="connsiteY23" fmla="*/ 81610 h 365760"/>
              <a:gd name="connsiteX24" fmla="*/ 86030 w 426720"/>
              <a:gd name="connsiteY24" fmla="*/ 32690 h 365760"/>
              <a:gd name="connsiteX25" fmla="*/ 159487 w 426720"/>
              <a:gd name="connsiteY25" fmla="*/ 59207 h 365760"/>
              <a:gd name="connsiteX26" fmla="*/ 159487 w 426720"/>
              <a:gd name="connsiteY26" fmla="*/ 59207 h 365760"/>
              <a:gd name="connsiteX27" fmla="*/ 189967 w 426720"/>
              <a:gd name="connsiteY27" fmla="*/ 53112 h 365760"/>
              <a:gd name="connsiteX28" fmla="*/ 292379 w 426720"/>
              <a:gd name="connsiteY28" fmla="*/ 142418 h 365760"/>
              <a:gd name="connsiteX29" fmla="*/ 320726 w 426720"/>
              <a:gd name="connsiteY29" fmla="*/ 153848 h 365760"/>
              <a:gd name="connsiteX30" fmla="*/ 350139 w 426720"/>
              <a:gd name="connsiteY30" fmla="*/ 133274 h 365760"/>
              <a:gd name="connsiteX31" fmla="*/ 321335 w 426720"/>
              <a:gd name="connsiteY31" fmla="*/ 112547 h 365760"/>
              <a:gd name="connsiteX32" fmla="*/ 296037 w 426720"/>
              <a:gd name="connsiteY32" fmla="*/ 94869 h 365760"/>
              <a:gd name="connsiteX33" fmla="*/ 320879 w 426720"/>
              <a:gd name="connsiteY33" fmla="*/ 76429 h 365760"/>
              <a:gd name="connsiteX34" fmla="*/ 342976 w 426720"/>
              <a:gd name="connsiteY34" fmla="*/ 84354 h 365760"/>
              <a:gd name="connsiteX35" fmla="*/ 320726 w 426720"/>
              <a:gd name="connsiteY35" fmla="*/ 153695 h 365760"/>
              <a:gd name="connsiteX36" fmla="*/ 320726 w 426720"/>
              <a:gd name="connsiteY36" fmla="*/ 167869 h 365760"/>
              <a:gd name="connsiteX37" fmla="*/ 320726 w 426720"/>
              <a:gd name="connsiteY37" fmla="*/ 62103 h 365760"/>
              <a:gd name="connsiteX38" fmla="*/ 320726 w 426720"/>
              <a:gd name="connsiteY38" fmla="*/ 76276 h 365760"/>
              <a:gd name="connsiteX39" fmla="*/ 321183 w 426720"/>
              <a:gd name="connsiteY39" fmla="*/ 19431 h 365760"/>
              <a:gd name="connsiteX40" fmla="*/ 225629 w 426720"/>
              <a:gd name="connsiteY40" fmla="*/ 114986 h 365760"/>
              <a:gd name="connsiteX41" fmla="*/ 321183 w 426720"/>
              <a:gd name="connsiteY41" fmla="*/ 210541 h 365760"/>
              <a:gd name="connsiteX42" fmla="*/ 416738 w 426720"/>
              <a:gd name="connsiteY42" fmla="*/ 114986 h 365760"/>
              <a:gd name="connsiteX43" fmla="*/ 321183 w 426720"/>
              <a:gd name="connsiteY43" fmla="*/ 19431 h 365760"/>
              <a:gd name="connsiteX44" fmla="*/ 141046 w 426720"/>
              <a:gd name="connsiteY44" fmla="*/ 159334 h 365760"/>
              <a:gd name="connsiteX45" fmla="*/ 136627 w 426720"/>
              <a:gd name="connsiteY45" fmla="*/ 163754 h 365760"/>
              <a:gd name="connsiteX46" fmla="*/ 132207 w 426720"/>
              <a:gd name="connsiteY46" fmla="*/ 159334 h 365760"/>
              <a:gd name="connsiteX47" fmla="*/ 136627 w 426720"/>
              <a:gd name="connsiteY47" fmla="*/ 154915 h 365760"/>
              <a:gd name="connsiteX48" fmla="*/ 141046 w 426720"/>
              <a:gd name="connsiteY48" fmla="*/ 159334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26720" h="365760">
                <a:moveTo>
                  <a:pt x="372847" y="250012"/>
                </a:moveTo>
                <a:cubicBezTo>
                  <a:pt x="365379" y="274701"/>
                  <a:pt x="351510" y="296952"/>
                  <a:pt x="332918" y="315087"/>
                </a:cubicBezTo>
                <a:lnTo>
                  <a:pt x="332918" y="315087"/>
                </a:lnTo>
                <a:lnTo>
                  <a:pt x="332918" y="355930"/>
                </a:lnTo>
                <a:lnTo>
                  <a:pt x="245897" y="355930"/>
                </a:lnTo>
                <a:lnTo>
                  <a:pt x="245897" y="330632"/>
                </a:lnTo>
                <a:lnTo>
                  <a:pt x="245897" y="330632"/>
                </a:lnTo>
                <a:cubicBezTo>
                  <a:pt x="234467" y="332918"/>
                  <a:pt x="222428" y="334137"/>
                  <a:pt x="210236" y="334137"/>
                </a:cubicBezTo>
                <a:cubicBezTo>
                  <a:pt x="198196" y="334137"/>
                  <a:pt x="186613" y="332918"/>
                  <a:pt x="175336" y="330784"/>
                </a:cubicBezTo>
                <a:lnTo>
                  <a:pt x="175336" y="330784"/>
                </a:lnTo>
                <a:lnTo>
                  <a:pt x="175336" y="355930"/>
                </a:lnTo>
                <a:lnTo>
                  <a:pt x="88316" y="355930"/>
                </a:lnTo>
                <a:lnTo>
                  <a:pt x="88316" y="315697"/>
                </a:lnTo>
                <a:lnTo>
                  <a:pt x="88316" y="315697"/>
                </a:lnTo>
                <a:cubicBezTo>
                  <a:pt x="69875" y="298018"/>
                  <a:pt x="56007" y="276377"/>
                  <a:pt x="48387" y="252146"/>
                </a:cubicBezTo>
                <a:lnTo>
                  <a:pt x="48387" y="252146"/>
                </a:lnTo>
                <a:lnTo>
                  <a:pt x="31623" y="252146"/>
                </a:lnTo>
                <a:cubicBezTo>
                  <a:pt x="24917" y="252146"/>
                  <a:pt x="19431" y="246659"/>
                  <a:pt x="19431" y="239954"/>
                </a:cubicBezTo>
                <a:lnTo>
                  <a:pt x="19431" y="175794"/>
                </a:lnTo>
                <a:cubicBezTo>
                  <a:pt x="19431" y="169088"/>
                  <a:pt x="24917" y="163602"/>
                  <a:pt x="31623" y="163602"/>
                </a:cubicBezTo>
                <a:lnTo>
                  <a:pt x="48387" y="163602"/>
                </a:lnTo>
                <a:lnTo>
                  <a:pt x="48387" y="163602"/>
                </a:lnTo>
                <a:cubicBezTo>
                  <a:pt x="59055" y="130226"/>
                  <a:pt x="81610" y="101575"/>
                  <a:pt x="111329" y="81610"/>
                </a:cubicBezTo>
                <a:lnTo>
                  <a:pt x="111329" y="81610"/>
                </a:lnTo>
                <a:cubicBezTo>
                  <a:pt x="102946" y="63475"/>
                  <a:pt x="98069" y="51892"/>
                  <a:pt x="86030" y="32690"/>
                </a:cubicBezTo>
                <a:cubicBezTo>
                  <a:pt x="122759" y="26746"/>
                  <a:pt x="159487" y="59207"/>
                  <a:pt x="159487" y="59207"/>
                </a:cubicBezTo>
                <a:lnTo>
                  <a:pt x="159487" y="59207"/>
                </a:lnTo>
                <a:cubicBezTo>
                  <a:pt x="169240" y="56312"/>
                  <a:pt x="179451" y="54331"/>
                  <a:pt x="189967" y="53112"/>
                </a:cubicBezTo>
                <a:moveTo>
                  <a:pt x="292379" y="142418"/>
                </a:moveTo>
                <a:cubicBezTo>
                  <a:pt x="297714" y="150190"/>
                  <a:pt x="306705" y="153848"/>
                  <a:pt x="320726" y="153848"/>
                </a:cubicBezTo>
                <a:cubicBezTo>
                  <a:pt x="327583" y="153848"/>
                  <a:pt x="350139" y="152324"/>
                  <a:pt x="350139" y="133274"/>
                </a:cubicBezTo>
                <a:cubicBezTo>
                  <a:pt x="350139" y="120625"/>
                  <a:pt x="342672" y="115138"/>
                  <a:pt x="321335" y="112547"/>
                </a:cubicBezTo>
                <a:cubicBezTo>
                  <a:pt x="313715" y="111633"/>
                  <a:pt x="296037" y="109499"/>
                  <a:pt x="296037" y="94869"/>
                </a:cubicBezTo>
                <a:cubicBezTo>
                  <a:pt x="296037" y="86335"/>
                  <a:pt x="302590" y="76429"/>
                  <a:pt x="320879" y="76429"/>
                </a:cubicBezTo>
                <a:cubicBezTo>
                  <a:pt x="329260" y="76429"/>
                  <a:pt x="337490" y="79477"/>
                  <a:pt x="342976" y="84354"/>
                </a:cubicBezTo>
                <a:moveTo>
                  <a:pt x="320726" y="153695"/>
                </a:moveTo>
                <a:lnTo>
                  <a:pt x="320726" y="167869"/>
                </a:lnTo>
                <a:moveTo>
                  <a:pt x="320726" y="62103"/>
                </a:moveTo>
                <a:lnTo>
                  <a:pt x="320726" y="76276"/>
                </a:lnTo>
                <a:moveTo>
                  <a:pt x="321183" y="19431"/>
                </a:moveTo>
                <a:cubicBezTo>
                  <a:pt x="268453" y="19431"/>
                  <a:pt x="225629" y="62255"/>
                  <a:pt x="225629" y="114986"/>
                </a:cubicBezTo>
                <a:cubicBezTo>
                  <a:pt x="225629" y="167716"/>
                  <a:pt x="268453" y="210541"/>
                  <a:pt x="321183" y="210541"/>
                </a:cubicBezTo>
                <a:cubicBezTo>
                  <a:pt x="373914" y="210541"/>
                  <a:pt x="416738" y="167716"/>
                  <a:pt x="416738" y="114986"/>
                </a:cubicBezTo>
                <a:cubicBezTo>
                  <a:pt x="416738" y="62255"/>
                  <a:pt x="373914" y="19431"/>
                  <a:pt x="321183" y="19431"/>
                </a:cubicBezTo>
                <a:close/>
                <a:moveTo>
                  <a:pt x="141046" y="159334"/>
                </a:moveTo>
                <a:cubicBezTo>
                  <a:pt x="141046" y="161773"/>
                  <a:pt x="139065" y="163754"/>
                  <a:pt x="136627" y="163754"/>
                </a:cubicBezTo>
                <a:cubicBezTo>
                  <a:pt x="134189" y="163754"/>
                  <a:pt x="132207" y="161773"/>
                  <a:pt x="132207" y="159334"/>
                </a:cubicBezTo>
                <a:cubicBezTo>
                  <a:pt x="132207" y="156896"/>
                  <a:pt x="134189" y="154915"/>
                  <a:pt x="136627" y="154915"/>
                </a:cubicBezTo>
                <a:cubicBezTo>
                  <a:pt x="139065" y="154915"/>
                  <a:pt x="141046" y="156896"/>
                  <a:pt x="141046" y="15933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162C80E1-1E2D-E3FF-185D-85F5561EA81C}"/>
              </a:ext>
            </a:extLst>
          </p:cNvPr>
          <p:cNvSpPr/>
          <p:nvPr/>
        </p:nvSpPr>
        <p:spPr>
          <a:xfrm>
            <a:off x="16769597" y="5084440"/>
            <a:ext cx="894238" cy="536544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 148">
            <a:extLst>
              <a:ext uri="{FF2B5EF4-FFF2-40B4-BE49-F238E27FC236}">
                <a16:creationId xmlns:a16="http://schemas.microsoft.com/office/drawing/2014/main" id="{5784F870-7264-7151-0517-EE90346F513C}"/>
              </a:ext>
            </a:extLst>
          </p:cNvPr>
          <p:cNvSpPr>
            <a:spLocks noEditPoints="1"/>
          </p:cNvSpPr>
          <p:nvPr/>
        </p:nvSpPr>
        <p:spPr bwMode="auto">
          <a:xfrm>
            <a:off x="18110898" y="8111486"/>
            <a:ext cx="670680" cy="638742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176">
            <a:extLst>
              <a:ext uri="{FF2B5EF4-FFF2-40B4-BE49-F238E27FC236}">
                <a16:creationId xmlns:a16="http://schemas.microsoft.com/office/drawing/2014/main" id="{F88CFF79-362A-6089-8DFC-60D707554273}"/>
              </a:ext>
            </a:extLst>
          </p:cNvPr>
          <p:cNvSpPr>
            <a:spLocks noEditPoints="1"/>
          </p:cNvSpPr>
          <p:nvPr/>
        </p:nvSpPr>
        <p:spPr bwMode="auto">
          <a:xfrm>
            <a:off x="16902668" y="11168781"/>
            <a:ext cx="628098" cy="580192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9">
            <a:extLst>
              <a:ext uri="{FF2B5EF4-FFF2-40B4-BE49-F238E27FC236}">
                <a16:creationId xmlns:a16="http://schemas.microsoft.com/office/drawing/2014/main" id="{45173877-4365-AD5E-4B61-6B99F63FB6F9}"/>
              </a:ext>
            </a:extLst>
          </p:cNvPr>
          <p:cNvSpPr>
            <a:spLocks noEditPoints="1"/>
          </p:cNvSpPr>
          <p:nvPr/>
        </p:nvSpPr>
        <p:spPr bwMode="auto">
          <a:xfrm>
            <a:off x="6822630" y="11112891"/>
            <a:ext cx="689310" cy="69197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2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2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7" grpId="0" animBg="1"/>
          <p:bldP spid="18" grpId="0" animBg="1"/>
          <p:bldP spid="19" grpId="0"/>
          <p:bldP spid="20" grpId="0"/>
          <p:bldP spid="23" grpId="0" animBg="1"/>
          <p:bldP spid="24" grpId="0" animBg="1"/>
          <p:bldP spid="25" grpId="0"/>
          <p:bldP spid="26" grpId="0"/>
          <p:bldP spid="27" grpId="0" animBg="1"/>
          <p:bldP spid="29" grpId="0" animBg="1"/>
          <p:bldP spid="31" grpId="0" animBg="1"/>
          <p:bldP spid="33" grpId="0" animBg="1"/>
          <p:bldP spid="35" grpId="0" animBg="1"/>
          <p:bldP spid="37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7" grpId="0" animBg="1"/>
          <p:bldP spid="18" grpId="0" animBg="1"/>
          <p:bldP spid="19" grpId="0"/>
          <p:bldP spid="20" grpId="0"/>
          <p:bldP spid="23" grpId="0" animBg="1"/>
          <p:bldP spid="24" grpId="0" animBg="1"/>
          <p:bldP spid="25" grpId="0"/>
          <p:bldP spid="26" grpId="0"/>
          <p:bldP spid="27" grpId="0" animBg="1"/>
          <p:bldP spid="29" grpId="0" animBg="1"/>
          <p:bldP spid="31" grpId="0" animBg="1"/>
          <p:bldP spid="33" grpId="0" animBg="1"/>
          <p:bldP spid="35" grpId="0" animBg="1"/>
          <p:bldP spid="37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BG">
            <a:extLst>
              <a:ext uri="{FF2B5EF4-FFF2-40B4-BE49-F238E27FC236}">
                <a16:creationId xmlns:a16="http://schemas.microsoft.com/office/drawing/2014/main" id="{A32DE4DF-1FEE-5979-F393-5F34C89321BE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4" name="!!Circle_3">
            <a:extLst>
              <a:ext uri="{FF2B5EF4-FFF2-40B4-BE49-F238E27FC236}">
                <a16:creationId xmlns:a16="http://schemas.microsoft.com/office/drawing/2014/main" id="{57A882F0-F8CC-F41F-47F6-0C26857A23D3}"/>
              </a:ext>
            </a:extLst>
          </p:cNvPr>
          <p:cNvSpPr/>
          <p:nvPr/>
        </p:nvSpPr>
        <p:spPr>
          <a:xfrm>
            <a:off x="9902011" y="6137323"/>
            <a:ext cx="4579978" cy="4579978"/>
          </a:xfrm>
          <a:prstGeom prst="donut">
            <a:avLst>
              <a:gd name="adj" fmla="val 8877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!!Circle_2">
            <a:extLst>
              <a:ext uri="{FF2B5EF4-FFF2-40B4-BE49-F238E27FC236}">
                <a16:creationId xmlns:a16="http://schemas.microsoft.com/office/drawing/2014/main" id="{F9FD1872-74DE-B857-B5DB-15EB835B62F6}"/>
              </a:ext>
            </a:extLst>
          </p:cNvPr>
          <p:cNvSpPr/>
          <p:nvPr/>
        </p:nvSpPr>
        <p:spPr>
          <a:xfrm>
            <a:off x="10680700" y="6916012"/>
            <a:ext cx="3022600" cy="3022600"/>
          </a:xfrm>
          <a:prstGeom prst="donut">
            <a:avLst>
              <a:gd name="adj" fmla="val 123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!!Circle_1">
            <a:extLst>
              <a:ext uri="{FF2B5EF4-FFF2-40B4-BE49-F238E27FC236}">
                <a16:creationId xmlns:a16="http://schemas.microsoft.com/office/drawing/2014/main" id="{79E8B615-F35C-089A-6845-445314D80E34}"/>
              </a:ext>
            </a:extLst>
          </p:cNvPr>
          <p:cNvSpPr/>
          <p:nvPr/>
        </p:nvSpPr>
        <p:spPr>
          <a:xfrm>
            <a:off x="11745139" y="7980451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B8706487-587A-C82B-1012-A6BC4D6C1B8E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CCB80503-226C-3F84-A08B-BF6AFF631D7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0B25ABF9-E58B-19E7-EAD4-E8E29AF6BA82}"/>
              </a:ext>
            </a:extLst>
          </p:cNvPr>
          <p:cNvSpPr txBox="1"/>
          <p:nvPr/>
        </p:nvSpPr>
        <p:spPr>
          <a:xfrm>
            <a:off x="7026697" y="1176536"/>
            <a:ext cx="1033064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0" name="!!Text_BG_3">
            <a:extLst>
              <a:ext uri="{FF2B5EF4-FFF2-40B4-BE49-F238E27FC236}">
                <a16:creationId xmlns:a16="http://schemas.microsoft.com/office/drawing/2014/main" id="{310A3FB6-B7AE-F2CC-DE43-21960A66F464}"/>
              </a:ext>
            </a:extLst>
          </p:cNvPr>
          <p:cNvSpPr/>
          <p:nvPr/>
        </p:nvSpPr>
        <p:spPr>
          <a:xfrm>
            <a:off x="1508536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!!Text_BG_4">
            <a:extLst>
              <a:ext uri="{FF2B5EF4-FFF2-40B4-BE49-F238E27FC236}">
                <a16:creationId xmlns:a16="http://schemas.microsoft.com/office/drawing/2014/main" id="{55278F31-C010-445A-E33F-BE68FC2AC0BD}"/>
              </a:ext>
            </a:extLst>
          </p:cNvPr>
          <p:cNvSpPr/>
          <p:nvPr/>
        </p:nvSpPr>
        <p:spPr>
          <a:xfrm>
            <a:off x="17535368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9DE1E74-856F-CE9E-A257-2D408EE17259}"/>
              </a:ext>
            </a:extLst>
          </p:cNvPr>
          <p:cNvSpPr/>
          <p:nvPr/>
        </p:nvSpPr>
        <p:spPr>
          <a:xfrm>
            <a:off x="5229096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D2E8292-FE18-60F0-87A9-D9A4D47DEDF5}"/>
              </a:ext>
            </a:extLst>
          </p:cNvPr>
          <p:cNvSpPr/>
          <p:nvPr/>
        </p:nvSpPr>
        <p:spPr>
          <a:xfrm flipH="1">
            <a:off x="17741102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58A340E-3AA3-A57E-2F16-2ED6493BC9D8}"/>
              </a:ext>
            </a:extLst>
          </p:cNvPr>
          <p:cNvSpPr txBox="1"/>
          <p:nvPr/>
        </p:nvSpPr>
        <p:spPr>
          <a:xfrm rot="10800000" flipV="1">
            <a:off x="2013769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Tập trung mở rộng thị trường, tăng doanh số và cải thiện nguồn thu ổn định.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23C811-5AFB-9847-1F6B-CB4208ED83DD}"/>
              </a:ext>
            </a:extLst>
          </p:cNvPr>
          <p:cNvSpPr txBox="1"/>
          <p:nvPr/>
        </p:nvSpPr>
        <p:spPr>
          <a:xfrm rot="10800000" flipH="1" flipV="1">
            <a:off x="19655436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Đưa sản phẩm, dịch vụ tiếp cận khu vực hoặc phân khúc khách hàng mới hiệu quả.</a:t>
            </a:r>
          </a:p>
        </p:txBody>
      </p:sp>
      <p:sp>
        <p:nvSpPr>
          <p:cNvPr id="46" name="!!Text_BG_1">
            <a:extLst>
              <a:ext uri="{FF2B5EF4-FFF2-40B4-BE49-F238E27FC236}">
                <a16:creationId xmlns:a16="http://schemas.microsoft.com/office/drawing/2014/main" id="{464F4E48-DB87-2A2D-28D6-D8E5806141CE}"/>
              </a:ext>
            </a:extLst>
          </p:cNvPr>
          <p:cNvSpPr>
            <a:spLocks noChangeAspect="1"/>
          </p:cNvSpPr>
          <p:nvPr/>
        </p:nvSpPr>
        <p:spPr>
          <a:xfrm>
            <a:off x="2743505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!!Text_BG_6">
            <a:extLst>
              <a:ext uri="{FF2B5EF4-FFF2-40B4-BE49-F238E27FC236}">
                <a16:creationId xmlns:a16="http://schemas.microsoft.com/office/drawing/2014/main" id="{A33353A3-FE2D-E1D5-0A8D-DB245464C8B0}"/>
              </a:ext>
            </a:extLst>
          </p:cNvPr>
          <p:cNvSpPr>
            <a:spLocks noChangeAspect="1"/>
          </p:cNvSpPr>
          <p:nvPr/>
        </p:nvSpPr>
        <p:spPr>
          <a:xfrm>
            <a:off x="2743505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24B3A17-9ADF-B243-B608-AEAD1AE25EA6}"/>
              </a:ext>
            </a:extLst>
          </p:cNvPr>
          <p:cNvSpPr/>
          <p:nvPr/>
        </p:nvSpPr>
        <p:spPr>
          <a:xfrm>
            <a:off x="6462149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EE61F7A-9FA0-6869-17B6-AAA57892A99D}"/>
              </a:ext>
            </a:extLst>
          </p:cNvPr>
          <p:cNvSpPr/>
          <p:nvPr/>
        </p:nvSpPr>
        <p:spPr>
          <a:xfrm>
            <a:off x="6462149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6D9D326-E142-15C2-7F16-D157D96148E2}"/>
              </a:ext>
            </a:extLst>
          </p:cNvPr>
          <p:cNvSpPr txBox="1"/>
          <p:nvPr/>
        </p:nvSpPr>
        <p:spPr>
          <a:xfrm rot="10800000" flipV="1">
            <a:off x="3246822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Tối ưu nguồn lực, cắt giảm lãng phí, đảm bảo lợi nhuận cao hơn từ chi phí thấp.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F04C1FD-E814-1F27-81EF-3E49C2F88481}"/>
              </a:ext>
            </a:extLst>
          </p:cNvPr>
          <p:cNvSpPr txBox="1"/>
          <p:nvPr/>
        </p:nvSpPr>
        <p:spPr>
          <a:xfrm rot="10800000" flipV="1">
            <a:off x="3246822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Đầu tư vào đội ngũ, xây dựng kỹ năng và văn hóa hỗ trợ mục tiêu doanh nghiệp.</a:t>
            </a:r>
          </a:p>
        </p:txBody>
      </p:sp>
      <p:sp>
        <p:nvSpPr>
          <p:cNvPr id="52" name="!!Text_BG_2">
            <a:extLst>
              <a:ext uri="{FF2B5EF4-FFF2-40B4-BE49-F238E27FC236}">
                <a16:creationId xmlns:a16="http://schemas.microsoft.com/office/drawing/2014/main" id="{13D94359-D567-BA15-C705-55E364F52845}"/>
              </a:ext>
            </a:extLst>
          </p:cNvPr>
          <p:cNvSpPr>
            <a:spLocks noChangeAspect="1"/>
          </p:cNvSpPr>
          <p:nvPr/>
        </p:nvSpPr>
        <p:spPr>
          <a:xfrm>
            <a:off x="16302316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!!Text_BG_6">
            <a:extLst>
              <a:ext uri="{FF2B5EF4-FFF2-40B4-BE49-F238E27FC236}">
                <a16:creationId xmlns:a16="http://schemas.microsoft.com/office/drawing/2014/main" id="{35187C40-88CE-D74C-4A35-051BCB288683}"/>
              </a:ext>
            </a:extLst>
          </p:cNvPr>
          <p:cNvSpPr>
            <a:spLocks noChangeAspect="1"/>
          </p:cNvSpPr>
          <p:nvPr/>
        </p:nvSpPr>
        <p:spPr>
          <a:xfrm>
            <a:off x="16302316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809B320F-F39A-7D3D-9C14-6F6A3047E90C}"/>
              </a:ext>
            </a:extLst>
          </p:cNvPr>
          <p:cNvSpPr/>
          <p:nvPr/>
        </p:nvSpPr>
        <p:spPr>
          <a:xfrm flipH="1">
            <a:off x="16511580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636F46E-8E0E-204C-B2B6-8598988C49D5}"/>
              </a:ext>
            </a:extLst>
          </p:cNvPr>
          <p:cNvSpPr/>
          <p:nvPr/>
        </p:nvSpPr>
        <p:spPr>
          <a:xfrm flipH="1">
            <a:off x="16511580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ED5F811-9DE3-44BB-A57D-4B99DB360561}"/>
              </a:ext>
            </a:extLst>
          </p:cNvPr>
          <p:cNvSpPr txBox="1"/>
          <p:nvPr/>
        </p:nvSpPr>
        <p:spPr>
          <a:xfrm rot="10800000" flipH="1" flipV="1">
            <a:off x="18392341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Nâng cao trải nghiệm, cung cấp giá trị vượt mong đợi để xây dựng lòng trung thành.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697E4-E330-D50D-0161-A748FE7ECE06}"/>
              </a:ext>
            </a:extLst>
          </p:cNvPr>
          <p:cNvSpPr txBox="1"/>
          <p:nvPr/>
        </p:nvSpPr>
        <p:spPr>
          <a:xfrm rot="10800000" flipH="1" flipV="1">
            <a:off x="18392341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Phát triển sản phẩm, dịch vụ sáng tạo giúp tạo lợi thế cạnh tranh dài hạn.</a:t>
            </a:r>
          </a:p>
        </p:txBody>
      </p:sp>
      <p:sp>
        <p:nvSpPr>
          <p:cNvPr id="58" name="!!Handle_3">
            <a:extLst>
              <a:ext uri="{FF2B5EF4-FFF2-40B4-BE49-F238E27FC236}">
                <a16:creationId xmlns:a16="http://schemas.microsoft.com/office/drawing/2014/main" id="{D62A9B43-63AB-8DC9-5345-DCFFAE2989C7}"/>
              </a:ext>
            </a:extLst>
          </p:cNvPr>
          <p:cNvSpPr/>
          <p:nvPr/>
        </p:nvSpPr>
        <p:spPr>
          <a:xfrm>
            <a:off x="7581096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REVENUE</a:t>
            </a:r>
          </a:p>
        </p:txBody>
      </p:sp>
      <p:sp>
        <p:nvSpPr>
          <p:cNvPr id="59" name="!!Top_3">
            <a:extLst>
              <a:ext uri="{FF2B5EF4-FFF2-40B4-BE49-F238E27FC236}">
                <a16:creationId xmlns:a16="http://schemas.microsoft.com/office/drawing/2014/main" id="{5CB5D556-4D98-9F4A-F7D8-7C278ECCC5B5}"/>
              </a:ext>
            </a:extLst>
          </p:cNvPr>
          <p:cNvSpPr/>
          <p:nvPr/>
        </p:nvSpPr>
        <p:spPr>
          <a:xfrm rot="18900000">
            <a:off x="9147332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!!Handle_1">
            <a:extLst>
              <a:ext uri="{FF2B5EF4-FFF2-40B4-BE49-F238E27FC236}">
                <a16:creationId xmlns:a16="http://schemas.microsoft.com/office/drawing/2014/main" id="{A2711CA4-4C60-CE58-2221-8817FBF6517B}"/>
              </a:ext>
            </a:extLst>
          </p:cNvPr>
          <p:cNvSpPr/>
          <p:nvPr/>
        </p:nvSpPr>
        <p:spPr>
          <a:xfrm rot="2700000">
            <a:off x="8763826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COST</a:t>
            </a:r>
          </a:p>
        </p:txBody>
      </p:sp>
      <p:sp>
        <p:nvSpPr>
          <p:cNvPr id="61" name="!!Top_1">
            <a:extLst>
              <a:ext uri="{FF2B5EF4-FFF2-40B4-BE49-F238E27FC236}">
                <a16:creationId xmlns:a16="http://schemas.microsoft.com/office/drawing/2014/main" id="{F32772A9-1853-6A03-5E5D-C52DC8973FF9}"/>
              </a:ext>
            </a:extLst>
          </p:cNvPr>
          <p:cNvSpPr/>
          <p:nvPr/>
        </p:nvSpPr>
        <p:spPr>
          <a:xfrm>
            <a:off x="10122728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!!Handle_5">
            <a:extLst>
              <a:ext uri="{FF2B5EF4-FFF2-40B4-BE49-F238E27FC236}">
                <a16:creationId xmlns:a16="http://schemas.microsoft.com/office/drawing/2014/main" id="{DA6CBFF6-949C-FBD8-2413-A42A91686585}"/>
              </a:ext>
            </a:extLst>
          </p:cNvPr>
          <p:cNvSpPr/>
          <p:nvPr/>
        </p:nvSpPr>
        <p:spPr>
          <a:xfrm rot="18900000">
            <a:off x="8761124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TALENT</a:t>
            </a:r>
          </a:p>
        </p:txBody>
      </p:sp>
      <p:sp>
        <p:nvSpPr>
          <p:cNvPr id="63" name="!!Top_5">
            <a:extLst>
              <a:ext uri="{FF2B5EF4-FFF2-40B4-BE49-F238E27FC236}">
                <a16:creationId xmlns:a16="http://schemas.microsoft.com/office/drawing/2014/main" id="{45DBDC39-0160-F34F-342B-979495962216}"/>
              </a:ext>
            </a:extLst>
          </p:cNvPr>
          <p:cNvSpPr/>
          <p:nvPr/>
        </p:nvSpPr>
        <p:spPr>
          <a:xfrm rot="16200000">
            <a:off x="10122728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!!Handle_4">
            <a:extLst>
              <a:ext uri="{FF2B5EF4-FFF2-40B4-BE49-F238E27FC236}">
                <a16:creationId xmlns:a16="http://schemas.microsoft.com/office/drawing/2014/main" id="{FC886A92-FE67-C5A5-BDC6-52081D0B00C3}"/>
              </a:ext>
            </a:extLst>
          </p:cNvPr>
          <p:cNvSpPr/>
          <p:nvPr/>
        </p:nvSpPr>
        <p:spPr>
          <a:xfrm flipH="1">
            <a:off x="13888253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MARKET</a:t>
            </a:r>
          </a:p>
        </p:txBody>
      </p:sp>
      <p:sp>
        <p:nvSpPr>
          <p:cNvPr id="129" name="!!Top_4">
            <a:extLst>
              <a:ext uri="{FF2B5EF4-FFF2-40B4-BE49-F238E27FC236}">
                <a16:creationId xmlns:a16="http://schemas.microsoft.com/office/drawing/2014/main" id="{31C5505C-E665-0567-4EFC-E7EE92C34815}"/>
              </a:ext>
            </a:extLst>
          </p:cNvPr>
          <p:cNvSpPr/>
          <p:nvPr/>
        </p:nvSpPr>
        <p:spPr>
          <a:xfrm rot="2700000" flipH="1">
            <a:off x="14047948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!!Handle_">
            <a:extLst>
              <a:ext uri="{FF2B5EF4-FFF2-40B4-BE49-F238E27FC236}">
                <a16:creationId xmlns:a16="http://schemas.microsoft.com/office/drawing/2014/main" id="{FFD7294E-99C3-8792-4B65-BA2C2243AD85}"/>
              </a:ext>
            </a:extLst>
          </p:cNvPr>
          <p:cNvSpPr/>
          <p:nvPr/>
        </p:nvSpPr>
        <p:spPr>
          <a:xfrm rot="18900000" flipH="1">
            <a:off x="12705523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CUSTOMER</a:t>
            </a:r>
          </a:p>
        </p:txBody>
      </p:sp>
      <p:sp>
        <p:nvSpPr>
          <p:cNvPr id="169" name="!!Top_2">
            <a:extLst>
              <a:ext uri="{FF2B5EF4-FFF2-40B4-BE49-F238E27FC236}">
                <a16:creationId xmlns:a16="http://schemas.microsoft.com/office/drawing/2014/main" id="{D9F21185-36C6-2741-B454-455E0EB08D65}"/>
              </a:ext>
            </a:extLst>
          </p:cNvPr>
          <p:cNvSpPr/>
          <p:nvPr/>
        </p:nvSpPr>
        <p:spPr>
          <a:xfrm flipH="1">
            <a:off x="13072552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!!Handle_6">
            <a:extLst>
              <a:ext uri="{FF2B5EF4-FFF2-40B4-BE49-F238E27FC236}">
                <a16:creationId xmlns:a16="http://schemas.microsoft.com/office/drawing/2014/main" id="{EDAE3598-398A-C8CB-1439-BDAF56D11553}"/>
              </a:ext>
            </a:extLst>
          </p:cNvPr>
          <p:cNvSpPr/>
          <p:nvPr/>
        </p:nvSpPr>
        <p:spPr>
          <a:xfrm rot="2700000" flipH="1">
            <a:off x="12708225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INNOVATION</a:t>
            </a:r>
          </a:p>
        </p:txBody>
      </p:sp>
      <p:sp>
        <p:nvSpPr>
          <p:cNvPr id="171" name="!!Top_6">
            <a:extLst>
              <a:ext uri="{FF2B5EF4-FFF2-40B4-BE49-F238E27FC236}">
                <a16:creationId xmlns:a16="http://schemas.microsoft.com/office/drawing/2014/main" id="{D5B6C992-2962-7363-7B97-BE1BF7CCB497}"/>
              </a:ext>
            </a:extLst>
          </p:cNvPr>
          <p:cNvSpPr/>
          <p:nvPr/>
        </p:nvSpPr>
        <p:spPr>
          <a:xfrm rot="5400000" flipH="1">
            <a:off x="13072552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5193B5D7-A6DC-CBC5-161E-790C915F4268}"/>
              </a:ext>
            </a:extLst>
          </p:cNvPr>
          <p:cNvSpPr/>
          <p:nvPr/>
        </p:nvSpPr>
        <p:spPr>
          <a:xfrm>
            <a:off x="5561725" y="8073648"/>
            <a:ext cx="740940" cy="66429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078A23C7-64AA-7985-8377-BC7637D12D30}"/>
              </a:ext>
            </a:extLst>
          </p:cNvPr>
          <p:cNvSpPr/>
          <p:nvPr/>
        </p:nvSpPr>
        <p:spPr>
          <a:xfrm>
            <a:off x="6809589" y="5000404"/>
            <a:ext cx="715392" cy="613194"/>
          </a:xfrm>
          <a:custGeom>
            <a:avLst/>
            <a:gdLst>
              <a:gd name="connsiteX0" fmla="*/ 372847 w 426720"/>
              <a:gd name="connsiteY0" fmla="*/ 250012 h 365760"/>
              <a:gd name="connsiteX1" fmla="*/ 332918 w 426720"/>
              <a:gd name="connsiteY1" fmla="*/ 315087 h 365760"/>
              <a:gd name="connsiteX2" fmla="*/ 332918 w 426720"/>
              <a:gd name="connsiteY2" fmla="*/ 315087 h 365760"/>
              <a:gd name="connsiteX3" fmla="*/ 332918 w 426720"/>
              <a:gd name="connsiteY3" fmla="*/ 355930 h 365760"/>
              <a:gd name="connsiteX4" fmla="*/ 245897 w 426720"/>
              <a:gd name="connsiteY4" fmla="*/ 355930 h 365760"/>
              <a:gd name="connsiteX5" fmla="*/ 245897 w 426720"/>
              <a:gd name="connsiteY5" fmla="*/ 330632 h 365760"/>
              <a:gd name="connsiteX6" fmla="*/ 245897 w 426720"/>
              <a:gd name="connsiteY6" fmla="*/ 330632 h 365760"/>
              <a:gd name="connsiteX7" fmla="*/ 210236 w 426720"/>
              <a:gd name="connsiteY7" fmla="*/ 334137 h 365760"/>
              <a:gd name="connsiteX8" fmla="*/ 175336 w 426720"/>
              <a:gd name="connsiteY8" fmla="*/ 330784 h 365760"/>
              <a:gd name="connsiteX9" fmla="*/ 175336 w 426720"/>
              <a:gd name="connsiteY9" fmla="*/ 330784 h 365760"/>
              <a:gd name="connsiteX10" fmla="*/ 175336 w 426720"/>
              <a:gd name="connsiteY10" fmla="*/ 355930 h 365760"/>
              <a:gd name="connsiteX11" fmla="*/ 88316 w 426720"/>
              <a:gd name="connsiteY11" fmla="*/ 355930 h 365760"/>
              <a:gd name="connsiteX12" fmla="*/ 88316 w 426720"/>
              <a:gd name="connsiteY12" fmla="*/ 315697 h 365760"/>
              <a:gd name="connsiteX13" fmla="*/ 88316 w 426720"/>
              <a:gd name="connsiteY13" fmla="*/ 315697 h 365760"/>
              <a:gd name="connsiteX14" fmla="*/ 48387 w 426720"/>
              <a:gd name="connsiteY14" fmla="*/ 252146 h 365760"/>
              <a:gd name="connsiteX15" fmla="*/ 48387 w 426720"/>
              <a:gd name="connsiteY15" fmla="*/ 252146 h 365760"/>
              <a:gd name="connsiteX16" fmla="*/ 31623 w 426720"/>
              <a:gd name="connsiteY16" fmla="*/ 252146 h 365760"/>
              <a:gd name="connsiteX17" fmla="*/ 19431 w 426720"/>
              <a:gd name="connsiteY17" fmla="*/ 239954 h 365760"/>
              <a:gd name="connsiteX18" fmla="*/ 19431 w 426720"/>
              <a:gd name="connsiteY18" fmla="*/ 175794 h 365760"/>
              <a:gd name="connsiteX19" fmla="*/ 31623 w 426720"/>
              <a:gd name="connsiteY19" fmla="*/ 163602 h 365760"/>
              <a:gd name="connsiteX20" fmla="*/ 48387 w 426720"/>
              <a:gd name="connsiteY20" fmla="*/ 163602 h 365760"/>
              <a:gd name="connsiteX21" fmla="*/ 48387 w 426720"/>
              <a:gd name="connsiteY21" fmla="*/ 163602 h 365760"/>
              <a:gd name="connsiteX22" fmla="*/ 111329 w 426720"/>
              <a:gd name="connsiteY22" fmla="*/ 81610 h 365760"/>
              <a:gd name="connsiteX23" fmla="*/ 111329 w 426720"/>
              <a:gd name="connsiteY23" fmla="*/ 81610 h 365760"/>
              <a:gd name="connsiteX24" fmla="*/ 86030 w 426720"/>
              <a:gd name="connsiteY24" fmla="*/ 32690 h 365760"/>
              <a:gd name="connsiteX25" fmla="*/ 159487 w 426720"/>
              <a:gd name="connsiteY25" fmla="*/ 59207 h 365760"/>
              <a:gd name="connsiteX26" fmla="*/ 159487 w 426720"/>
              <a:gd name="connsiteY26" fmla="*/ 59207 h 365760"/>
              <a:gd name="connsiteX27" fmla="*/ 189967 w 426720"/>
              <a:gd name="connsiteY27" fmla="*/ 53112 h 365760"/>
              <a:gd name="connsiteX28" fmla="*/ 292379 w 426720"/>
              <a:gd name="connsiteY28" fmla="*/ 142418 h 365760"/>
              <a:gd name="connsiteX29" fmla="*/ 320726 w 426720"/>
              <a:gd name="connsiteY29" fmla="*/ 153848 h 365760"/>
              <a:gd name="connsiteX30" fmla="*/ 350139 w 426720"/>
              <a:gd name="connsiteY30" fmla="*/ 133274 h 365760"/>
              <a:gd name="connsiteX31" fmla="*/ 321335 w 426720"/>
              <a:gd name="connsiteY31" fmla="*/ 112547 h 365760"/>
              <a:gd name="connsiteX32" fmla="*/ 296037 w 426720"/>
              <a:gd name="connsiteY32" fmla="*/ 94869 h 365760"/>
              <a:gd name="connsiteX33" fmla="*/ 320879 w 426720"/>
              <a:gd name="connsiteY33" fmla="*/ 76429 h 365760"/>
              <a:gd name="connsiteX34" fmla="*/ 342976 w 426720"/>
              <a:gd name="connsiteY34" fmla="*/ 84354 h 365760"/>
              <a:gd name="connsiteX35" fmla="*/ 320726 w 426720"/>
              <a:gd name="connsiteY35" fmla="*/ 153695 h 365760"/>
              <a:gd name="connsiteX36" fmla="*/ 320726 w 426720"/>
              <a:gd name="connsiteY36" fmla="*/ 167869 h 365760"/>
              <a:gd name="connsiteX37" fmla="*/ 320726 w 426720"/>
              <a:gd name="connsiteY37" fmla="*/ 62103 h 365760"/>
              <a:gd name="connsiteX38" fmla="*/ 320726 w 426720"/>
              <a:gd name="connsiteY38" fmla="*/ 76276 h 365760"/>
              <a:gd name="connsiteX39" fmla="*/ 321183 w 426720"/>
              <a:gd name="connsiteY39" fmla="*/ 19431 h 365760"/>
              <a:gd name="connsiteX40" fmla="*/ 225629 w 426720"/>
              <a:gd name="connsiteY40" fmla="*/ 114986 h 365760"/>
              <a:gd name="connsiteX41" fmla="*/ 321183 w 426720"/>
              <a:gd name="connsiteY41" fmla="*/ 210541 h 365760"/>
              <a:gd name="connsiteX42" fmla="*/ 416738 w 426720"/>
              <a:gd name="connsiteY42" fmla="*/ 114986 h 365760"/>
              <a:gd name="connsiteX43" fmla="*/ 321183 w 426720"/>
              <a:gd name="connsiteY43" fmla="*/ 19431 h 365760"/>
              <a:gd name="connsiteX44" fmla="*/ 141046 w 426720"/>
              <a:gd name="connsiteY44" fmla="*/ 159334 h 365760"/>
              <a:gd name="connsiteX45" fmla="*/ 136627 w 426720"/>
              <a:gd name="connsiteY45" fmla="*/ 163754 h 365760"/>
              <a:gd name="connsiteX46" fmla="*/ 132207 w 426720"/>
              <a:gd name="connsiteY46" fmla="*/ 159334 h 365760"/>
              <a:gd name="connsiteX47" fmla="*/ 136627 w 426720"/>
              <a:gd name="connsiteY47" fmla="*/ 154915 h 365760"/>
              <a:gd name="connsiteX48" fmla="*/ 141046 w 426720"/>
              <a:gd name="connsiteY48" fmla="*/ 159334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26720" h="365760">
                <a:moveTo>
                  <a:pt x="372847" y="250012"/>
                </a:moveTo>
                <a:cubicBezTo>
                  <a:pt x="365379" y="274701"/>
                  <a:pt x="351510" y="296952"/>
                  <a:pt x="332918" y="315087"/>
                </a:cubicBezTo>
                <a:lnTo>
                  <a:pt x="332918" y="315087"/>
                </a:lnTo>
                <a:lnTo>
                  <a:pt x="332918" y="355930"/>
                </a:lnTo>
                <a:lnTo>
                  <a:pt x="245897" y="355930"/>
                </a:lnTo>
                <a:lnTo>
                  <a:pt x="245897" y="330632"/>
                </a:lnTo>
                <a:lnTo>
                  <a:pt x="245897" y="330632"/>
                </a:lnTo>
                <a:cubicBezTo>
                  <a:pt x="234467" y="332918"/>
                  <a:pt x="222428" y="334137"/>
                  <a:pt x="210236" y="334137"/>
                </a:cubicBezTo>
                <a:cubicBezTo>
                  <a:pt x="198196" y="334137"/>
                  <a:pt x="186613" y="332918"/>
                  <a:pt x="175336" y="330784"/>
                </a:cubicBezTo>
                <a:lnTo>
                  <a:pt x="175336" y="330784"/>
                </a:lnTo>
                <a:lnTo>
                  <a:pt x="175336" y="355930"/>
                </a:lnTo>
                <a:lnTo>
                  <a:pt x="88316" y="355930"/>
                </a:lnTo>
                <a:lnTo>
                  <a:pt x="88316" y="315697"/>
                </a:lnTo>
                <a:lnTo>
                  <a:pt x="88316" y="315697"/>
                </a:lnTo>
                <a:cubicBezTo>
                  <a:pt x="69875" y="298018"/>
                  <a:pt x="56007" y="276377"/>
                  <a:pt x="48387" y="252146"/>
                </a:cubicBezTo>
                <a:lnTo>
                  <a:pt x="48387" y="252146"/>
                </a:lnTo>
                <a:lnTo>
                  <a:pt x="31623" y="252146"/>
                </a:lnTo>
                <a:cubicBezTo>
                  <a:pt x="24917" y="252146"/>
                  <a:pt x="19431" y="246659"/>
                  <a:pt x="19431" y="239954"/>
                </a:cubicBezTo>
                <a:lnTo>
                  <a:pt x="19431" y="175794"/>
                </a:lnTo>
                <a:cubicBezTo>
                  <a:pt x="19431" y="169088"/>
                  <a:pt x="24917" y="163602"/>
                  <a:pt x="31623" y="163602"/>
                </a:cubicBezTo>
                <a:lnTo>
                  <a:pt x="48387" y="163602"/>
                </a:lnTo>
                <a:lnTo>
                  <a:pt x="48387" y="163602"/>
                </a:lnTo>
                <a:cubicBezTo>
                  <a:pt x="59055" y="130226"/>
                  <a:pt x="81610" y="101575"/>
                  <a:pt x="111329" y="81610"/>
                </a:cubicBezTo>
                <a:lnTo>
                  <a:pt x="111329" y="81610"/>
                </a:lnTo>
                <a:cubicBezTo>
                  <a:pt x="102946" y="63475"/>
                  <a:pt x="98069" y="51892"/>
                  <a:pt x="86030" y="32690"/>
                </a:cubicBezTo>
                <a:cubicBezTo>
                  <a:pt x="122759" y="26746"/>
                  <a:pt x="159487" y="59207"/>
                  <a:pt x="159487" y="59207"/>
                </a:cubicBezTo>
                <a:lnTo>
                  <a:pt x="159487" y="59207"/>
                </a:lnTo>
                <a:cubicBezTo>
                  <a:pt x="169240" y="56312"/>
                  <a:pt x="179451" y="54331"/>
                  <a:pt x="189967" y="53112"/>
                </a:cubicBezTo>
                <a:moveTo>
                  <a:pt x="292379" y="142418"/>
                </a:moveTo>
                <a:cubicBezTo>
                  <a:pt x="297714" y="150190"/>
                  <a:pt x="306705" y="153848"/>
                  <a:pt x="320726" y="153848"/>
                </a:cubicBezTo>
                <a:cubicBezTo>
                  <a:pt x="327583" y="153848"/>
                  <a:pt x="350139" y="152324"/>
                  <a:pt x="350139" y="133274"/>
                </a:cubicBezTo>
                <a:cubicBezTo>
                  <a:pt x="350139" y="120625"/>
                  <a:pt x="342672" y="115138"/>
                  <a:pt x="321335" y="112547"/>
                </a:cubicBezTo>
                <a:cubicBezTo>
                  <a:pt x="313715" y="111633"/>
                  <a:pt x="296037" y="109499"/>
                  <a:pt x="296037" y="94869"/>
                </a:cubicBezTo>
                <a:cubicBezTo>
                  <a:pt x="296037" y="86335"/>
                  <a:pt x="302590" y="76429"/>
                  <a:pt x="320879" y="76429"/>
                </a:cubicBezTo>
                <a:cubicBezTo>
                  <a:pt x="329260" y="76429"/>
                  <a:pt x="337490" y="79477"/>
                  <a:pt x="342976" y="84354"/>
                </a:cubicBezTo>
                <a:moveTo>
                  <a:pt x="320726" y="153695"/>
                </a:moveTo>
                <a:lnTo>
                  <a:pt x="320726" y="167869"/>
                </a:lnTo>
                <a:moveTo>
                  <a:pt x="320726" y="62103"/>
                </a:moveTo>
                <a:lnTo>
                  <a:pt x="320726" y="76276"/>
                </a:lnTo>
                <a:moveTo>
                  <a:pt x="321183" y="19431"/>
                </a:moveTo>
                <a:cubicBezTo>
                  <a:pt x="268453" y="19431"/>
                  <a:pt x="225629" y="62255"/>
                  <a:pt x="225629" y="114986"/>
                </a:cubicBezTo>
                <a:cubicBezTo>
                  <a:pt x="225629" y="167716"/>
                  <a:pt x="268453" y="210541"/>
                  <a:pt x="321183" y="210541"/>
                </a:cubicBezTo>
                <a:cubicBezTo>
                  <a:pt x="373914" y="210541"/>
                  <a:pt x="416738" y="167716"/>
                  <a:pt x="416738" y="114986"/>
                </a:cubicBezTo>
                <a:cubicBezTo>
                  <a:pt x="416738" y="62255"/>
                  <a:pt x="373914" y="19431"/>
                  <a:pt x="321183" y="19431"/>
                </a:cubicBezTo>
                <a:close/>
                <a:moveTo>
                  <a:pt x="141046" y="159334"/>
                </a:moveTo>
                <a:cubicBezTo>
                  <a:pt x="141046" y="161773"/>
                  <a:pt x="139065" y="163754"/>
                  <a:pt x="136627" y="163754"/>
                </a:cubicBezTo>
                <a:cubicBezTo>
                  <a:pt x="134189" y="163754"/>
                  <a:pt x="132207" y="161773"/>
                  <a:pt x="132207" y="159334"/>
                </a:cubicBezTo>
                <a:cubicBezTo>
                  <a:pt x="132207" y="156896"/>
                  <a:pt x="134189" y="154915"/>
                  <a:pt x="136627" y="154915"/>
                </a:cubicBezTo>
                <a:cubicBezTo>
                  <a:pt x="139065" y="154915"/>
                  <a:pt x="141046" y="156896"/>
                  <a:pt x="141046" y="15933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542DA2E-F974-6AFF-3BE9-8A3BA0DB57C1}"/>
              </a:ext>
            </a:extLst>
          </p:cNvPr>
          <p:cNvSpPr/>
          <p:nvPr/>
        </p:nvSpPr>
        <p:spPr>
          <a:xfrm>
            <a:off x="16769597" y="5084440"/>
            <a:ext cx="894238" cy="536544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 148">
            <a:extLst>
              <a:ext uri="{FF2B5EF4-FFF2-40B4-BE49-F238E27FC236}">
                <a16:creationId xmlns:a16="http://schemas.microsoft.com/office/drawing/2014/main" id="{0555574D-61AD-1E31-0700-6FB5A3436858}"/>
              </a:ext>
            </a:extLst>
          </p:cNvPr>
          <p:cNvSpPr>
            <a:spLocks noEditPoints="1"/>
          </p:cNvSpPr>
          <p:nvPr/>
        </p:nvSpPr>
        <p:spPr bwMode="auto">
          <a:xfrm>
            <a:off x="18110898" y="8111486"/>
            <a:ext cx="670680" cy="638742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176">
            <a:extLst>
              <a:ext uri="{FF2B5EF4-FFF2-40B4-BE49-F238E27FC236}">
                <a16:creationId xmlns:a16="http://schemas.microsoft.com/office/drawing/2014/main" id="{4CD35C9F-FED6-B1D5-4603-47A0EC031369}"/>
              </a:ext>
            </a:extLst>
          </p:cNvPr>
          <p:cNvSpPr>
            <a:spLocks noEditPoints="1"/>
          </p:cNvSpPr>
          <p:nvPr/>
        </p:nvSpPr>
        <p:spPr bwMode="auto">
          <a:xfrm>
            <a:off x="16902668" y="11168781"/>
            <a:ext cx="628098" cy="580192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7" name="Freeform 179">
            <a:extLst>
              <a:ext uri="{FF2B5EF4-FFF2-40B4-BE49-F238E27FC236}">
                <a16:creationId xmlns:a16="http://schemas.microsoft.com/office/drawing/2014/main" id="{9748F462-ADEF-3A67-12F9-EA113E24B830}"/>
              </a:ext>
            </a:extLst>
          </p:cNvPr>
          <p:cNvSpPr>
            <a:spLocks noEditPoints="1"/>
          </p:cNvSpPr>
          <p:nvPr/>
        </p:nvSpPr>
        <p:spPr bwMode="auto">
          <a:xfrm>
            <a:off x="6822630" y="11112891"/>
            <a:ext cx="689310" cy="69197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2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4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2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/>
          <p:bldP spid="45" grpId="0"/>
          <p:bldP spid="48" grpId="0" animBg="1"/>
          <p:bldP spid="49" grpId="0" animBg="1"/>
          <p:bldP spid="50" grpId="0"/>
          <p:bldP spid="51" grpId="0"/>
          <p:bldP spid="54" grpId="0" animBg="1"/>
          <p:bldP spid="55" grpId="0" animBg="1"/>
          <p:bldP spid="56" grpId="0"/>
          <p:bldP spid="57" grpId="0"/>
          <p:bldP spid="58" grpId="0" animBg="1"/>
          <p:bldP spid="60" grpId="0" animBg="1"/>
          <p:bldP spid="62" grpId="0" animBg="1"/>
          <p:bldP spid="128" grpId="0" animBg="1"/>
          <p:bldP spid="168" grpId="0" animBg="1"/>
          <p:bldP spid="170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/>
          <p:bldP spid="45" grpId="0"/>
          <p:bldP spid="48" grpId="0" animBg="1"/>
          <p:bldP spid="49" grpId="0" animBg="1"/>
          <p:bldP spid="50" grpId="0"/>
          <p:bldP spid="51" grpId="0"/>
          <p:bldP spid="54" grpId="0" animBg="1"/>
          <p:bldP spid="55" grpId="0" animBg="1"/>
          <p:bldP spid="56" grpId="0"/>
          <p:bldP spid="57" grpId="0"/>
          <p:bldP spid="58" grpId="0" animBg="1"/>
          <p:bldP spid="60" grpId="0" animBg="1"/>
          <p:bldP spid="62" grpId="0" animBg="1"/>
          <p:bldP spid="128" grpId="0" animBg="1"/>
          <p:bldP spid="168" grpId="0" animBg="1"/>
          <p:bldP spid="170" grpId="0" animBg="1"/>
          <p:bldP spid="172" grpId="0" animBg="1"/>
          <p:bldP spid="173" grpId="0" animBg="1"/>
          <p:bldP spid="174" grpId="0" animBg="1"/>
          <p:bldP spid="175" grpId="0" animBg="1"/>
          <p:bldP spid="176" grpId="0" animBg="1"/>
          <p:bldP spid="17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!!Text_BG_2">
            <a:extLst>
              <a:ext uri="{FF2B5EF4-FFF2-40B4-BE49-F238E27FC236}">
                <a16:creationId xmlns:a16="http://schemas.microsoft.com/office/drawing/2014/main" id="{54401265-8B42-7864-8319-40BF4126268A}"/>
              </a:ext>
            </a:extLst>
          </p:cNvPr>
          <p:cNvSpPr/>
          <p:nvPr/>
        </p:nvSpPr>
        <p:spPr>
          <a:xfrm rot="5400000">
            <a:off x="11024466" y="581455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!!Text_BG_1">
            <a:extLst>
              <a:ext uri="{FF2B5EF4-FFF2-40B4-BE49-F238E27FC236}">
                <a16:creationId xmlns:a16="http://schemas.microsoft.com/office/drawing/2014/main" id="{8577A329-0A1D-E73D-FE59-77A20F2F813A}"/>
              </a:ext>
            </a:extLst>
          </p:cNvPr>
          <p:cNvSpPr/>
          <p:nvPr/>
        </p:nvSpPr>
        <p:spPr>
          <a:xfrm rot="16200000">
            <a:off x="12169460" y="5814560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!!Text_BG_6">
            <a:extLst>
              <a:ext uri="{FF2B5EF4-FFF2-40B4-BE49-F238E27FC236}">
                <a16:creationId xmlns:a16="http://schemas.microsoft.com/office/drawing/2014/main" id="{FB2FCEB0-A8A4-66DE-9388-05BAB064C252}"/>
              </a:ext>
            </a:extLst>
          </p:cNvPr>
          <p:cNvSpPr/>
          <p:nvPr/>
        </p:nvSpPr>
        <p:spPr>
          <a:xfrm rot="5400000">
            <a:off x="11024466" y="7494198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!!Text_BG_6">
            <a:extLst>
              <a:ext uri="{FF2B5EF4-FFF2-40B4-BE49-F238E27FC236}">
                <a16:creationId xmlns:a16="http://schemas.microsoft.com/office/drawing/2014/main" id="{6845F4D3-F82B-5055-4583-5CC218BF196A}"/>
              </a:ext>
            </a:extLst>
          </p:cNvPr>
          <p:cNvSpPr/>
          <p:nvPr/>
        </p:nvSpPr>
        <p:spPr>
          <a:xfrm rot="16200000">
            <a:off x="12169460" y="749419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!!BG">
            <a:extLst>
              <a:ext uri="{FF2B5EF4-FFF2-40B4-BE49-F238E27FC236}">
                <a16:creationId xmlns:a16="http://schemas.microsoft.com/office/drawing/2014/main" id="{5B66E6F6-6D54-8B0F-6A1E-272A08F52B6D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76" name="!!Circle_2">
            <a:extLst>
              <a:ext uri="{FF2B5EF4-FFF2-40B4-BE49-F238E27FC236}">
                <a16:creationId xmlns:a16="http://schemas.microsoft.com/office/drawing/2014/main" id="{29E8DA7C-1C35-ED06-F603-DDF2567EF02F}"/>
              </a:ext>
            </a:extLst>
          </p:cNvPr>
          <p:cNvSpPr/>
          <p:nvPr/>
        </p:nvSpPr>
        <p:spPr>
          <a:xfrm>
            <a:off x="10680700" y="5356265"/>
            <a:ext cx="3022600" cy="3022600"/>
          </a:xfrm>
          <a:prstGeom prst="donut">
            <a:avLst>
              <a:gd name="adj" fmla="val 10555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!!Circle_1">
            <a:extLst>
              <a:ext uri="{FF2B5EF4-FFF2-40B4-BE49-F238E27FC236}">
                <a16:creationId xmlns:a16="http://schemas.microsoft.com/office/drawing/2014/main" id="{2E37ABCD-658E-4285-E079-BA36A4E20EBD}"/>
              </a:ext>
            </a:extLst>
          </p:cNvPr>
          <p:cNvSpPr/>
          <p:nvPr/>
        </p:nvSpPr>
        <p:spPr>
          <a:xfrm>
            <a:off x="11745139" y="6420704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!!Circle_3">
            <a:extLst>
              <a:ext uri="{FF2B5EF4-FFF2-40B4-BE49-F238E27FC236}">
                <a16:creationId xmlns:a16="http://schemas.microsoft.com/office/drawing/2014/main" id="{FF434691-BD4B-9046-1CE3-E82615493177}"/>
              </a:ext>
            </a:extLst>
          </p:cNvPr>
          <p:cNvSpPr/>
          <p:nvPr/>
        </p:nvSpPr>
        <p:spPr>
          <a:xfrm>
            <a:off x="9902011" y="4577576"/>
            <a:ext cx="4579978" cy="4579978"/>
          </a:xfrm>
          <a:prstGeom prst="donut">
            <a:avLst>
              <a:gd name="adj" fmla="val 4952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!!Top_1">
            <a:extLst>
              <a:ext uri="{FF2B5EF4-FFF2-40B4-BE49-F238E27FC236}">
                <a16:creationId xmlns:a16="http://schemas.microsoft.com/office/drawing/2014/main" id="{DD5CC699-B10D-73DE-8A12-95FF0E2959C3}"/>
              </a:ext>
            </a:extLst>
          </p:cNvPr>
          <p:cNvSpPr/>
          <p:nvPr/>
        </p:nvSpPr>
        <p:spPr>
          <a:xfrm rot="5400000">
            <a:off x="12557858" y="542382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!!Top_5">
            <a:extLst>
              <a:ext uri="{FF2B5EF4-FFF2-40B4-BE49-F238E27FC236}">
                <a16:creationId xmlns:a16="http://schemas.microsoft.com/office/drawing/2014/main" id="{F994766C-C3FA-D6C1-4E54-E4CE31B9F1F1}"/>
              </a:ext>
            </a:extLst>
          </p:cNvPr>
          <p:cNvSpPr/>
          <p:nvPr/>
        </p:nvSpPr>
        <p:spPr>
          <a:xfrm rot="10800000">
            <a:off x="12557859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!!Top_2">
            <a:extLst>
              <a:ext uri="{FF2B5EF4-FFF2-40B4-BE49-F238E27FC236}">
                <a16:creationId xmlns:a16="http://schemas.microsoft.com/office/drawing/2014/main" id="{C6682D64-CB14-77F3-6EFD-9C87BAB62903}"/>
              </a:ext>
            </a:extLst>
          </p:cNvPr>
          <p:cNvSpPr/>
          <p:nvPr/>
        </p:nvSpPr>
        <p:spPr>
          <a:xfrm rot="16200000" flipH="1">
            <a:off x="10637422" y="542382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!!Top_6">
            <a:extLst>
              <a:ext uri="{FF2B5EF4-FFF2-40B4-BE49-F238E27FC236}">
                <a16:creationId xmlns:a16="http://schemas.microsoft.com/office/drawing/2014/main" id="{C67DB834-D82B-3E23-BA3A-E57CDCCEB314}"/>
              </a:ext>
            </a:extLst>
          </p:cNvPr>
          <p:cNvSpPr/>
          <p:nvPr/>
        </p:nvSpPr>
        <p:spPr>
          <a:xfrm rot="10800000" flipH="1">
            <a:off x="10637422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!!Text_BG_3">
            <a:extLst>
              <a:ext uri="{FF2B5EF4-FFF2-40B4-BE49-F238E27FC236}">
                <a16:creationId xmlns:a16="http://schemas.microsoft.com/office/drawing/2014/main" id="{CFAF533C-7A4E-B7CF-D9F5-3608EF1F94AD}"/>
              </a:ext>
            </a:extLst>
          </p:cNvPr>
          <p:cNvSpPr/>
          <p:nvPr/>
        </p:nvSpPr>
        <p:spPr>
          <a:xfrm>
            <a:off x="11003279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!!Text_BG_4">
            <a:extLst>
              <a:ext uri="{FF2B5EF4-FFF2-40B4-BE49-F238E27FC236}">
                <a16:creationId xmlns:a16="http://schemas.microsoft.com/office/drawing/2014/main" id="{62598CD4-2219-80A1-AA71-47DFA285F7BE}"/>
              </a:ext>
            </a:extLst>
          </p:cNvPr>
          <p:cNvSpPr/>
          <p:nvPr/>
        </p:nvSpPr>
        <p:spPr>
          <a:xfrm>
            <a:off x="12192001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TextBox 25">
            <a:extLst>
              <a:ext uri="{FF2B5EF4-FFF2-40B4-BE49-F238E27FC236}">
                <a16:creationId xmlns:a16="http://schemas.microsoft.com/office/drawing/2014/main" id="{FBE280DA-8ED4-CBC3-0BD4-157140AE00C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AF61C2DD-992D-9299-E16C-9D25D18DFCAA}"/>
              </a:ext>
            </a:extLst>
          </p:cNvPr>
          <p:cNvSpPr txBox="1"/>
          <p:nvPr/>
        </p:nvSpPr>
        <p:spPr>
          <a:xfrm>
            <a:off x="10483487" y="11156537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6E61FFCE-7394-F6CF-E309-7AAAE959177E}"/>
              </a:ext>
            </a:extLst>
          </p:cNvPr>
          <p:cNvSpPr txBox="1"/>
          <p:nvPr/>
        </p:nvSpPr>
        <p:spPr>
          <a:xfrm>
            <a:off x="8641273" y="9936243"/>
            <a:ext cx="71014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!!Top_3">
            <a:extLst>
              <a:ext uri="{FF2B5EF4-FFF2-40B4-BE49-F238E27FC236}">
                <a16:creationId xmlns:a16="http://schemas.microsoft.com/office/drawing/2014/main" id="{761802BA-EAFB-72B2-2640-E3F9DD87461C}"/>
              </a:ext>
            </a:extLst>
          </p:cNvPr>
          <p:cNvSpPr/>
          <p:nvPr/>
        </p:nvSpPr>
        <p:spPr>
          <a:xfrm rot="8100000">
            <a:off x="1306469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!!Top_4">
            <a:extLst>
              <a:ext uri="{FF2B5EF4-FFF2-40B4-BE49-F238E27FC236}">
                <a16:creationId xmlns:a16="http://schemas.microsoft.com/office/drawing/2014/main" id="{43ADC489-671A-2333-504D-98EF7DB0A70A}"/>
              </a:ext>
            </a:extLst>
          </p:cNvPr>
          <p:cNvSpPr/>
          <p:nvPr/>
        </p:nvSpPr>
        <p:spPr>
          <a:xfrm rot="13500000" flipH="1">
            <a:off x="710556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8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!!BG">
            <a:extLst>
              <a:ext uri="{FF2B5EF4-FFF2-40B4-BE49-F238E27FC236}">
                <a16:creationId xmlns:a16="http://schemas.microsoft.com/office/drawing/2014/main" id="{E286F7F0-02AE-7106-7C55-A512EEB3A323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72" name="!!Circle_3">
            <a:extLst>
              <a:ext uri="{FF2B5EF4-FFF2-40B4-BE49-F238E27FC236}">
                <a16:creationId xmlns:a16="http://schemas.microsoft.com/office/drawing/2014/main" id="{75B9D59F-BE64-854A-EF10-E767A02F43B3}"/>
              </a:ext>
            </a:extLst>
          </p:cNvPr>
          <p:cNvSpPr/>
          <p:nvPr/>
        </p:nvSpPr>
        <p:spPr>
          <a:xfrm>
            <a:off x="9902011" y="6137323"/>
            <a:ext cx="4579978" cy="4579978"/>
          </a:xfrm>
          <a:prstGeom prst="donut">
            <a:avLst>
              <a:gd name="adj" fmla="val 8877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!!Circle_2">
            <a:extLst>
              <a:ext uri="{FF2B5EF4-FFF2-40B4-BE49-F238E27FC236}">
                <a16:creationId xmlns:a16="http://schemas.microsoft.com/office/drawing/2014/main" id="{EC8623E0-9D9C-E171-5F77-E3B9ABA03B5C}"/>
              </a:ext>
            </a:extLst>
          </p:cNvPr>
          <p:cNvSpPr/>
          <p:nvPr/>
        </p:nvSpPr>
        <p:spPr>
          <a:xfrm>
            <a:off x="10680700" y="6916012"/>
            <a:ext cx="3022600" cy="3022600"/>
          </a:xfrm>
          <a:prstGeom prst="donut">
            <a:avLst>
              <a:gd name="adj" fmla="val 1232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4" name="!!Circle_1">
            <a:extLst>
              <a:ext uri="{FF2B5EF4-FFF2-40B4-BE49-F238E27FC236}">
                <a16:creationId xmlns:a16="http://schemas.microsoft.com/office/drawing/2014/main" id="{05AF5CBE-C08B-0030-B26C-A0FD8DEC6378}"/>
              </a:ext>
            </a:extLst>
          </p:cNvPr>
          <p:cNvSpPr/>
          <p:nvPr/>
        </p:nvSpPr>
        <p:spPr>
          <a:xfrm>
            <a:off x="11745139" y="7980451"/>
            <a:ext cx="893722" cy="893722"/>
          </a:xfrm>
          <a:prstGeom prst="donut">
            <a:avLst>
              <a:gd name="adj" fmla="val 4392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TextBox 25">
            <a:extLst>
              <a:ext uri="{FF2B5EF4-FFF2-40B4-BE49-F238E27FC236}">
                <a16:creationId xmlns:a16="http://schemas.microsoft.com/office/drawing/2014/main" id="{ACE7FDFD-2E08-CD03-495C-6B924F57AEE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6" name="TextBox 48">
            <a:extLst>
              <a:ext uri="{FF2B5EF4-FFF2-40B4-BE49-F238E27FC236}">
                <a16:creationId xmlns:a16="http://schemas.microsoft.com/office/drawing/2014/main" id="{698EAE56-6A83-DF97-E6A6-FA7EFA566CE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7" name="TextBox 48">
            <a:extLst>
              <a:ext uri="{FF2B5EF4-FFF2-40B4-BE49-F238E27FC236}">
                <a16:creationId xmlns:a16="http://schemas.microsoft.com/office/drawing/2014/main" id="{373E3D14-7E50-7EE1-7DFC-506F38705667}"/>
              </a:ext>
            </a:extLst>
          </p:cNvPr>
          <p:cNvSpPr txBox="1"/>
          <p:nvPr/>
        </p:nvSpPr>
        <p:spPr>
          <a:xfrm>
            <a:off x="7026697" y="1176536"/>
            <a:ext cx="1033064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8" name="!!Text_BG_3">
            <a:extLst>
              <a:ext uri="{FF2B5EF4-FFF2-40B4-BE49-F238E27FC236}">
                <a16:creationId xmlns:a16="http://schemas.microsoft.com/office/drawing/2014/main" id="{F7A4E04A-CD02-06AB-BCBE-156BAAD51BF2}"/>
              </a:ext>
            </a:extLst>
          </p:cNvPr>
          <p:cNvSpPr/>
          <p:nvPr/>
        </p:nvSpPr>
        <p:spPr>
          <a:xfrm>
            <a:off x="1508536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!!Text_BG_4">
            <a:extLst>
              <a:ext uri="{FF2B5EF4-FFF2-40B4-BE49-F238E27FC236}">
                <a16:creationId xmlns:a16="http://schemas.microsoft.com/office/drawing/2014/main" id="{480A88DF-4F4C-C451-85E7-0A33FB95A5A7}"/>
              </a:ext>
            </a:extLst>
          </p:cNvPr>
          <p:cNvSpPr/>
          <p:nvPr/>
        </p:nvSpPr>
        <p:spPr>
          <a:xfrm>
            <a:off x="17535368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1ABB8DF7-E045-39DF-003A-C6EAC351DD71}"/>
              </a:ext>
            </a:extLst>
          </p:cNvPr>
          <p:cNvSpPr/>
          <p:nvPr/>
        </p:nvSpPr>
        <p:spPr>
          <a:xfrm>
            <a:off x="5229096" y="7725721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2344C38-2896-6BA0-D072-8F5AB2714E1E}"/>
              </a:ext>
            </a:extLst>
          </p:cNvPr>
          <p:cNvSpPr/>
          <p:nvPr/>
        </p:nvSpPr>
        <p:spPr>
          <a:xfrm flipH="1">
            <a:off x="17741102" y="7725721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19C71A3-32F6-89C3-9572-8E66FA2FD4C8}"/>
              </a:ext>
            </a:extLst>
          </p:cNvPr>
          <p:cNvSpPr txBox="1"/>
          <p:nvPr/>
        </p:nvSpPr>
        <p:spPr>
          <a:xfrm rot="10800000" flipV="1">
            <a:off x="2013769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Tập trung mở rộng thị trường, tăng doanh số và cải thiện nguồn thu ổn định.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AAF35E3-E8C1-5CA4-9EE0-48780BFB1728}"/>
              </a:ext>
            </a:extLst>
          </p:cNvPr>
          <p:cNvSpPr txBox="1"/>
          <p:nvPr/>
        </p:nvSpPr>
        <p:spPr>
          <a:xfrm rot="10800000" flipH="1" flipV="1">
            <a:off x="19655436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Đưa sản phẩm, dịch vụ tiếp cận khu vực hoặc phân khúc khách hàng mới hiệu quả.</a:t>
            </a:r>
          </a:p>
        </p:txBody>
      </p:sp>
      <p:sp>
        <p:nvSpPr>
          <p:cNvPr id="84" name="!!Text_BG_1">
            <a:extLst>
              <a:ext uri="{FF2B5EF4-FFF2-40B4-BE49-F238E27FC236}">
                <a16:creationId xmlns:a16="http://schemas.microsoft.com/office/drawing/2014/main" id="{7E2CB126-E229-12D7-0D84-9E689E96AC72}"/>
              </a:ext>
            </a:extLst>
          </p:cNvPr>
          <p:cNvSpPr>
            <a:spLocks noChangeAspect="1"/>
          </p:cNvSpPr>
          <p:nvPr/>
        </p:nvSpPr>
        <p:spPr>
          <a:xfrm>
            <a:off x="2743505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!!Text_BG_6">
            <a:extLst>
              <a:ext uri="{FF2B5EF4-FFF2-40B4-BE49-F238E27FC236}">
                <a16:creationId xmlns:a16="http://schemas.microsoft.com/office/drawing/2014/main" id="{32A746A1-8029-41CE-F586-5B2CDB122819}"/>
              </a:ext>
            </a:extLst>
          </p:cNvPr>
          <p:cNvSpPr>
            <a:spLocks noChangeAspect="1"/>
          </p:cNvSpPr>
          <p:nvPr/>
        </p:nvSpPr>
        <p:spPr>
          <a:xfrm>
            <a:off x="2743505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983C8BB0-E962-296E-FF39-9FD4FAC07F09}"/>
              </a:ext>
            </a:extLst>
          </p:cNvPr>
          <p:cNvSpPr/>
          <p:nvPr/>
        </p:nvSpPr>
        <p:spPr>
          <a:xfrm>
            <a:off x="6462149" y="4647575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26B7404F-FB67-34F8-99BF-4404CE13A6C5}"/>
              </a:ext>
            </a:extLst>
          </p:cNvPr>
          <p:cNvSpPr/>
          <p:nvPr/>
        </p:nvSpPr>
        <p:spPr>
          <a:xfrm>
            <a:off x="6462149" y="10753741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4271D88-9350-B941-C743-F84505FE21B7}"/>
              </a:ext>
            </a:extLst>
          </p:cNvPr>
          <p:cNvSpPr txBox="1"/>
          <p:nvPr/>
        </p:nvSpPr>
        <p:spPr>
          <a:xfrm rot="10800000" flipV="1">
            <a:off x="3246822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Tối ưu nguồn lực, cắt giảm lãng phí, đảm bảo lợi nhuận cao hơn từ chi phí thấp.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DB9293-1167-8B7D-1843-1B0E1C30B1FB}"/>
              </a:ext>
            </a:extLst>
          </p:cNvPr>
          <p:cNvSpPr txBox="1"/>
          <p:nvPr/>
        </p:nvSpPr>
        <p:spPr>
          <a:xfrm rot="10800000" flipV="1">
            <a:off x="3246822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Đầu tư vào đội ngũ, xây dựng kỹ năng và văn hóa hỗ trợ mục tiêu doanh nghiệp.</a:t>
            </a:r>
          </a:p>
        </p:txBody>
      </p:sp>
      <p:sp>
        <p:nvSpPr>
          <p:cNvPr id="90" name="!!Text_BG_2">
            <a:extLst>
              <a:ext uri="{FF2B5EF4-FFF2-40B4-BE49-F238E27FC236}">
                <a16:creationId xmlns:a16="http://schemas.microsoft.com/office/drawing/2014/main" id="{C3E21617-2742-0E29-8CF9-C4D8675D1CEE}"/>
              </a:ext>
            </a:extLst>
          </p:cNvPr>
          <p:cNvSpPr>
            <a:spLocks noChangeAspect="1"/>
          </p:cNvSpPr>
          <p:nvPr/>
        </p:nvSpPr>
        <p:spPr>
          <a:xfrm>
            <a:off x="16302316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!!Text_BG_6">
            <a:extLst>
              <a:ext uri="{FF2B5EF4-FFF2-40B4-BE49-F238E27FC236}">
                <a16:creationId xmlns:a16="http://schemas.microsoft.com/office/drawing/2014/main" id="{187CD192-B09E-B47C-46C2-77616A6DC7E1}"/>
              </a:ext>
            </a:extLst>
          </p:cNvPr>
          <p:cNvSpPr>
            <a:spLocks noChangeAspect="1"/>
          </p:cNvSpPr>
          <p:nvPr/>
        </p:nvSpPr>
        <p:spPr>
          <a:xfrm>
            <a:off x="16302316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82BFCF9-E746-4D53-EA64-7F109C7BC4FB}"/>
              </a:ext>
            </a:extLst>
          </p:cNvPr>
          <p:cNvSpPr/>
          <p:nvPr/>
        </p:nvSpPr>
        <p:spPr>
          <a:xfrm flipH="1">
            <a:off x="16511580" y="4647575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A17E4408-8A84-F9AA-31C9-59A7BCE59DEB}"/>
              </a:ext>
            </a:extLst>
          </p:cNvPr>
          <p:cNvSpPr/>
          <p:nvPr/>
        </p:nvSpPr>
        <p:spPr>
          <a:xfrm flipH="1">
            <a:off x="16511580" y="10753741"/>
            <a:ext cx="1410272" cy="141027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8773B9E-6561-6922-33C7-3FEAC6E6CB9B}"/>
              </a:ext>
            </a:extLst>
          </p:cNvPr>
          <p:cNvSpPr txBox="1"/>
          <p:nvPr/>
        </p:nvSpPr>
        <p:spPr>
          <a:xfrm rot="10800000" flipH="1" flipV="1">
            <a:off x="18392341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Nâng cao trải nghiệm, cung cấp giá trị vượt mong đợi để xây dựng lòng trung thành.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8E82FA4-ED8E-F01F-C0F7-7093DEAE6A53}"/>
              </a:ext>
            </a:extLst>
          </p:cNvPr>
          <p:cNvSpPr txBox="1"/>
          <p:nvPr/>
        </p:nvSpPr>
        <p:spPr>
          <a:xfrm rot="10800000" flipH="1" flipV="1">
            <a:off x="18392341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Phát triển sản phẩm, dịch vụ sáng tạo giúp tạo lợi thế cạnh tranh dài hạn.</a:t>
            </a:r>
          </a:p>
        </p:txBody>
      </p:sp>
      <p:sp>
        <p:nvSpPr>
          <p:cNvPr id="96" name="!!Handle_3">
            <a:extLst>
              <a:ext uri="{FF2B5EF4-FFF2-40B4-BE49-F238E27FC236}">
                <a16:creationId xmlns:a16="http://schemas.microsoft.com/office/drawing/2014/main" id="{E681B2AF-6F22-8D57-F198-553702C4E3DF}"/>
              </a:ext>
            </a:extLst>
          </p:cNvPr>
          <p:cNvSpPr/>
          <p:nvPr/>
        </p:nvSpPr>
        <p:spPr>
          <a:xfrm>
            <a:off x="7581096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REVENUE</a:t>
            </a:r>
          </a:p>
        </p:txBody>
      </p:sp>
      <p:sp>
        <p:nvSpPr>
          <p:cNvPr id="97" name="!!Top_3">
            <a:extLst>
              <a:ext uri="{FF2B5EF4-FFF2-40B4-BE49-F238E27FC236}">
                <a16:creationId xmlns:a16="http://schemas.microsoft.com/office/drawing/2014/main" id="{7302A077-BEBA-9C73-D03B-44FD5EB23353}"/>
              </a:ext>
            </a:extLst>
          </p:cNvPr>
          <p:cNvSpPr/>
          <p:nvPr/>
        </p:nvSpPr>
        <p:spPr>
          <a:xfrm rot="18900000">
            <a:off x="9147332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!!Handle_1">
            <a:extLst>
              <a:ext uri="{FF2B5EF4-FFF2-40B4-BE49-F238E27FC236}">
                <a16:creationId xmlns:a16="http://schemas.microsoft.com/office/drawing/2014/main" id="{D45A154D-7E95-6B22-20BD-0123919B974C}"/>
              </a:ext>
            </a:extLst>
          </p:cNvPr>
          <p:cNvSpPr/>
          <p:nvPr/>
        </p:nvSpPr>
        <p:spPr>
          <a:xfrm rot="2700000">
            <a:off x="8763826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COST</a:t>
            </a:r>
          </a:p>
        </p:txBody>
      </p:sp>
      <p:sp>
        <p:nvSpPr>
          <p:cNvPr id="99" name="!!Top_1">
            <a:extLst>
              <a:ext uri="{FF2B5EF4-FFF2-40B4-BE49-F238E27FC236}">
                <a16:creationId xmlns:a16="http://schemas.microsoft.com/office/drawing/2014/main" id="{CBD016C0-AE84-1F76-95D4-92100077241B}"/>
              </a:ext>
            </a:extLst>
          </p:cNvPr>
          <p:cNvSpPr/>
          <p:nvPr/>
        </p:nvSpPr>
        <p:spPr>
          <a:xfrm>
            <a:off x="10122728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!!Handle_5">
            <a:extLst>
              <a:ext uri="{FF2B5EF4-FFF2-40B4-BE49-F238E27FC236}">
                <a16:creationId xmlns:a16="http://schemas.microsoft.com/office/drawing/2014/main" id="{0C78CBBD-418E-2160-FB44-F5A9E76E3DDA}"/>
              </a:ext>
            </a:extLst>
          </p:cNvPr>
          <p:cNvSpPr/>
          <p:nvPr/>
        </p:nvSpPr>
        <p:spPr>
          <a:xfrm rot="18900000">
            <a:off x="8761124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TALENT</a:t>
            </a:r>
          </a:p>
        </p:txBody>
      </p:sp>
      <p:sp>
        <p:nvSpPr>
          <p:cNvPr id="101" name="!!Top_5">
            <a:extLst>
              <a:ext uri="{FF2B5EF4-FFF2-40B4-BE49-F238E27FC236}">
                <a16:creationId xmlns:a16="http://schemas.microsoft.com/office/drawing/2014/main" id="{425E2038-EB81-4609-0E23-73DB86674DC1}"/>
              </a:ext>
            </a:extLst>
          </p:cNvPr>
          <p:cNvSpPr/>
          <p:nvPr/>
        </p:nvSpPr>
        <p:spPr>
          <a:xfrm rot="16200000">
            <a:off x="10122728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!!Handle_4">
            <a:extLst>
              <a:ext uri="{FF2B5EF4-FFF2-40B4-BE49-F238E27FC236}">
                <a16:creationId xmlns:a16="http://schemas.microsoft.com/office/drawing/2014/main" id="{904F270B-BE61-218B-03AE-22C5217A2BEC}"/>
              </a:ext>
            </a:extLst>
          </p:cNvPr>
          <p:cNvSpPr/>
          <p:nvPr/>
        </p:nvSpPr>
        <p:spPr>
          <a:xfrm flipH="1">
            <a:off x="13888253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MARKET</a:t>
            </a:r>
          </a:p>
        </p:txBody>
      </p:sp>
      <p:sp>
        <p:nvSpPr>
          <p:cNvPr id="103" name="!!Top_4">
            <a:extLst>
              <a:ext uri="{FF2B5EF4-FFF2-40B4-BE49-F238E27FC236}">
                <a16:creationId xmlns:a16="http://schemas.microsoft.com/office/drawing/2014/main" id="{03A3BDB9-584A-499B-81A5-8047E722E542}"/>
              </a:ext>
            </a:extLst>
          </p:cNvPr>
          <p:cNvSpPr/>
          <p:nvPr/>
        </p:nvSpPr>
        <p:spPr>
          <a:xfrm rot="2700000" flipH="1">
            <a:off x="14047948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!!Handle_">
            <a:extLst>
              <a:ext uri="{FF2B5EF4-FFF2-40B4-BE49-F238E27FC236}">
                <a16:creationId xmlns:a16="http://schemas.microsoft.com/office/drawing/2014/main" id="{D4D40E8F-42A4-645B-062D-2A9C5D2F21B7}"/>
              </a:ext>
            </a:extLst>
          </p:cNvPr>
          <p:cNvSpPr/>
          <p:nvPr/>
        </p:nvSpPr>
        <p:spPr>
          <a:xfrm rot="18900000" flipH="1">
            <a:off x="12705523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CUSTOMER</a:t>
            </a:r>
          </a:p>
        </p:txBody>
      </p:sp>
      <p:sp>
        <p:nvSpPr>
          <p:cNvPr id="105" name="!!Top_2">
            <a:extLst>
              <a:ext uri="{FF2B5EF4-FFF2-40B4-BE49-F238E27FC236}">
                <a16:creationId xmlns:a16="http://schemas.microsoft.com/office/drawing/2014/main" id="{304ADBE7-7950-CD61-CA6B-821EA3B79177}"/>
              </a:ext>
            </a:extLst>
          </p:cNvPr>
          <p:cNvSpPr/>
          <p:nvPr/>
        </p:nvSpPr>
        <p:spPr>
          <a:xfrm flipH="1">
            <a:off x="13072552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!!Handle_6">
            <a:extLst>
              <a:ext uri="{FF2B5EF4-FFF2-40B4-BE49-F238E27FC236}">
                <a16:creationId xmlns:a16="http://schemas.microsoft.com/office/drawing/2014/main" id="{AF1144C9-23E9-13EB-383D-9F163895B1EE}"/>
              </a:ext>
            </a:extLst>
          </p:cNvPr>
          <p:cNvSpPr/>
          <p:nvPr/>
        </p:nvSpPr>
        <p:spPr>
          <a:xfrm rot="2700000" flipH="1">
            <a:off x="12708225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INNOVATION</a:t>
            </a:r>
          </a:p>
        </p:txBody>
      </p:sp>
      <p:sp>
        <p:nvSpPr>
          <p:cNvPr id="107" name="!!Top_6">
            <a:extLst>
              <a:ext uri="{FF2B5EF4-FFF2-40B4-BE49-F238E27FC236}">
                <a16:creationId xmlns:a16="http://schemas.microsoft.com/office/drawing/2014/main" id="{F33F8BB3-D086-3F3E-5FE0-EDD34F3CBDB0}"/>
              </a:ext>
            </a:extLst>
          </p:cNvPr>
          <p:cNvSpPr/>
          <p:nvPr/>
        </p:nvSpPr>
        <p:spPr>
          <a:xfrm rot="5400000" flipH="1">
            <a:off x="13072552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92F5ED8B-34C5-246A-1496-37EA882E3807}"/>
              </a:ext>
            </a:extLst>
          </p:cNvPr>
          <p:cNvSpPr/>
          <p:nvPr/>
        </p:nvSpPr>
        <p:spPr>
          <a:xfrm>
            <a:off x="5561725" y="8073648"/>
            <a:ext cx="740940" cy="66429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2D3546CF-37D9-7597-91A5-60889444C395}"/>
              </a:ext>
            </a:extLst>
          </p:cNvPr>
          <p:cNvSpPr/>
          <p:nvPr/>
        </p:nvSpPr>
        <p:spPr>
          <a:xfrm>
            <a:off x="6809589" y="5000404"/>
            <a:ext cx="715392" cy="613194"/>
          </a:xfrm>
          <a:custGeom>
            <a:avLst/>
            <a:gdLst>
              <a:gd name="connsiteX0" fmla="*/ 372847 w 426720"/>
              <a:gd name="connsiteY0" fmla="*/ 250012 h 365760"/>
              <a:gd name="connsiteX1" fmla="*/ 332918 w 426720"/>
              <a:gd name="connsiteY1" fmla="*/ 315087 h 365760"/>
              <a:gd name="connsiteX2" fmla="*/ 332918 w 426720"/>
              <a:gd name="connsiteY2" fmla="*/ 315087 h 365760"/>
              <a:gd name="connsiteX3" fmla="*/ 332918 w 426720"/>
              <a:gd name="connsiteY3" fmla="*/ 355930 h 365760"/>
              <a:gd name="connsiteX4" fmla="*/ 245897 w 426720"/>
              <a:gd name="connsiteY4" fmla="*/ 355930 h 365760"/>
              <a:gd name="connsiteX5" fmla="*/ 245897 w 426720"/>
              <a:gd name="connsiteY5" fmla="*/ 330632 h 365760"/>
              <a:gd name="connsiteX6" fmla="*/ 245897 w 426720"/>
              <a:gd name="connsiteY6" fmla="*/ 330632 h 365760"/>
              <a:gd name="connsiteX7" fmla="*/ 210236 w 426720"/>
              <a:gd name="connsiteY7" fmla="*/ 334137 h 365760"/>
              <a:gd name="connsiteX8" fmla="*/ 175336 w 426720"/>
              <a:gd name="connsiteY8" fmla="*/ 330784 h 365760"/>
              <a:gd name="connsiteX9" fmla="*/ 175336 w 426720"/>
              <a:gd name="connsiteY9" fmla="*/ 330784 h 365760"/>
              <a:gd name="connsiteX10" fmla="*/ 175336 w 426720"/>
              <a:gd name="connsiteY10" fmla="*/ 355930 h 365760"/>
              <a:gd name="connsiteX11" fmla="*/ 88316 w 426720"/>
              <a:gd name="connsiteY11" fmla="*/ 355930 h 365760"/>
              <a:gd name="connsiteX12" fmla="*/ 88316 w 426720"/>
              <a:gd name="connsiteY12" fmla="*/ 315697 h 365760"/>
              <a:gd name="connsiteX13" fmla="*/ 88316 w 426720"/>
              <a:gd name="connsiteY13" fmla="*/ 315697 h 365760"/>
              <a:gd name="connsiteX14" fmla="*/ 48387 w 426720"/>
              <a:gd name="connsiteY14" fmla="*/ 252146 h 365760"/>
              <a:gd name="connsiteX15" fmla="*/ 48387 w 426720"/>
              <a:gd name="connsiteY15" fmla="*/ 252146 h 365760"/>
              <a:gd name="connsiteX16" fmla="*/ 31623 w 426720"/>
              <a:gd name="connsiteY16" fmla="*/ 252146 h 365760"/>
              <a:gd name="connsiteX17" fmla="*/ 19431 w 426720"/>
              <a:gd name="connsiteY17" fmla="*/ 239954 h 365760"/>
              <a:gd name="connsiteX18" fmla="*/ 19431 w 426720"/>
              <a:gd name="connsiteY18" fmla="*/ 175794 h 365760"/>
              <a:gd name="connsiteX19" fmla="*/ 31623 w 426720"/>
              <a:gd name="connsiteY19" fmla="*/ 163602 h 365760"/>
              <a:gd name="connsiteX20" fmla="*/ 48387 w 426720"/>
              <a:gd name="connsiteY20" fmla="*/ 163602 h 365760"/>
              <a:gd name="connsiteX21" fmla="*/ 48387 w 426720"/>
              <a:gd name="connsiteY21" fmla="*/ 163602 h 365760"/>
              <a:gd name="connsiteX22" fmla="*/ 111329 w 426720"/>
              <a:gd name="connsiteY22" fmla="*/ 81610 h 365760"/>
              <a:gd name="connsiteX23" fmla="*/ 111329 w 426720"/>
              <a:gd name="connsiteY23" fmla="*/ 81610 h 365760"/>
              <a:gd name="connsiteX24" fmla="*/ 86030 w 426720"/>
              <a:gd name="connsiteY24" fmla="*/ 32690 h 365760"/>
              <a:gd name="connsiteX25" fmla="*/ 159487 w 426720"/>
              <a:gd name="connsiteY25" fmla="*/ 59207 h 365760"/>
              <a:gd name="connsiteX26" fmla="*/ 159487 w 426720"/>
              <a:gd name="connsiteY26" fmla="*/ 59207 h 365760"/>
              <a:gd name="connsiteX27" fmla="*/ 189967 w 426720"/>
              <a:gd name="connsiteY27" fmla="*/ 53112 h 365760"/>
              <a:gd name="connsiteX28" fmla="*/ 292379 w 426720"/>
              <a:gd name="connsiteY28" fmla="*/ 142418 h 365760"/>
              <a:gd name="connsiteX29" fmla="*/ 320726 w 426720"/>
              <a:gd name="connsiteY29" fmla="*/ 153848 h 365760"/>
              <a:gd name="connsiteX30" fmla="*/ 350139 w 426720"/>
              <a:gd name="connsiteY30" fmla="*/ 133274 h 365760"/>
              <a:gd name="connsiteX31" fmla="*/ 321335 w 426720"/>
              <a:gd name="connsiteY31" fmla="*/ 112547 h 365760"/>
              <a:gd name="connsiteX32" fmla="*/ 296037 w 426720"/>
              <a:gd name="connsiteY32" fmla="*/ 94869 h 365760"/>
              <a:gd name="connsiteX33" fmla="*/ 320879 w 426720"/>
              <a:gd name="connsiteY33" fmla="*/ 76429 h 365760"/>
              <a:gd name="connsiteX34" fmla="*/ 342976 w 426720"/>
              <a:gd name="connsiteY34" fmla="*/ 84354 h 365760"/>
              <a:gd name="connsiteX35" fmla="*/ 320726 w 426720"/>
              <a:gd name="connsiteY35" fmla="*/ 153695 h 365760"/>
              <a:gd name="connsiteX36" fmla="*/ 320726 w 426720"/>
              <a:gd name="connsiteY36" fmla="*/ 167869 h 365760"/>
              <a:gd name="connsiteX37" fmla="*/ 320726 w 426720"/>
              <a:gd name="connsiteY37" fmla="*/ 62103 h 365760"/>
              <a:gd name="connsiteX38" fmla="*/ 320726 w 426720"/>
              <a:gd name="connsiteY38" fmla="*/ 76276 h 365760"/>
              <a:gd name="connsiteX39" fmla="*/ 321183 w 426720"/>
              <a:gd name="connsiteY39" fmla="*/ 19431 h 365760"/>
              <a:gd name="connsiteX40" fmla="*/ 225629 w 426720"/>
              <a:gd name="connsiteY40" fmla="*/ 114986 h 365760"/>
              <a:gd name="connsiteX41" fmla="*/ 321183 w 426720"/>
              <a:gd name="connsiteY41" fmla="*/ 210541 h 365760"/>
              <a:gd name="connsiteX42" fmla="*/ 416738 w 426720"/>
              <a:gd name="connsiteY42" fmla="*/ 114986 h 365760"/>
              <a:gd name="connsiteX43" fmla="*/ 321183 w 426720"/>
              <a:gd name="connsiteY43" fmla="*/ 19431 h 365760"/>
              <a:gd name="connsiteX44" fmla="*/ 141046 w 426720"/>
              <a:gd name="connsiteY44" fmla="*/ 159334 h 365760"/>
              <a:gd name="connsiteX45" fmla="*/ 136627 w 426720"/>
              <a:gd name="connsiteY45" fmla="*/ 163754 h 365760"/>
              <a:gd name="connsiteX46" fmla="*/ 132207 w 426720"/>
              <a:gd name="connsiteY46" fmla="*/ 159334 h 365760"/>
              <a:gd name="connsiteX47" fmla="*/ 136627 w 426720"/>
              <a:gd name="connsiteY47" fmla="*/ 154915 h 365760"/>
              <a:gd name="connsiteX48" fmla="*/ 141046 w 426720"/>
              <a:gd name="connsiteY48" fmla="*/ 159334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26720" h="365760">
                <a:moveTo>
                  <a:pt x="372847" y="250012"/>
                </a:moveTo>
                <a:cubicBezTo>
                  <a:pt x="365379" y="274701"/>
                  <a:pt x="351510" y="296952"/>
                  <a:pt x="332918" y="315087"/>
                </a:cubicBezTo>
                <a:lnTo>
                  <a:pt x="332918" y="315087"/>
                </a:lnTo>
                <a:lnTo>
                  <a:pt x="332918" y="355930"/>
                </a:lnTo>
                <a:lnTo>
                  <a:pt x="245897" y="355930"/>
                </a:lnTo>
                <a:lnTo>
                  <a:pt x="245897" y="330632"/>
                </a:lnTo>
                <a:lnTo>
                  <a:pt x="245897" y="330632"/>
                </a:lnTo>
                <a:cubicBezTo>
                  <a:pt x="234467" y="332918"/>
                  <a:pt x="222428" y="334137"/>
                  <a:pt x="210236" y="334137"/>
                </a:cubicBezTo>
                <a:cubicBezTo>
                  <a:pt x="198196" y="334137"/>
                  <a:pt x="186613" y="332918"/>
                  <a:pt x="175336" y="330784"/>
                </a:cubicBezTo>
                <a:lnTo>
                  <a:pt x="175336" y="330784"/>
                </a:lnTo>
                <a:lnTo>
                  <a:pt x="175336" y="355930"/>
                </a:lnTo>
                <a:lnTo>
                  <a:pt x="88316" y="355930"/>
                </a:lnTo>
                <a:lnTo>
                  <a:pt x="88316" y="315697"/>
                </a:lnTo>
                <a:lnTo>
                  <a:pt x="88316" y="315697"/>
                </a:lnTo>
                <a:cubicBezTo>
                  <a:pt x="69875" y="298018"/>
                  <a:pt x="56007" y="276377"/>
                  <a:pt x="48387" y="252146"/>
                </a:cubicBezTo>
                <a:lnTo>
                  <a:pt x="48387" y="252146"/>
                </a:lnTo>
                <a:lnTo>
                  <a:pt x="31623" y="252146"/>
                </a:lnTo>
                <a:cubicBezTo>
                  <a:pt x="24917" y="252146"/>
                  <a:pt x="19431" y="246659"/>
                  <a:pt x="19431" y="239954"/>
                </a:cubicBezTo>
                <a:lnTo>
                  <a:pt x="19431" y="175794"/>
                </a:lnTo>
                <a:cubicBezTo>
                  <a:pt x="19431" y="169088"/>
                  <a:pt x="24917" y="163602"/>
                  <a:pt x="31623" y="163602"/>
                </a:cubicBezTo>
                <a:lnTo>
                  <a:pt x="48387" y="163602"/>
                </a:lnTo>
                <a:lnTo>
                  <a:pt x="48387" y="163602"/>
                </a:lnTo>
                <a:cubicBezTo>
                  <a:pt x="59055" y="130226"/>
                  <a:pt x="81610" y="101575"/>
                  <a:pt x="111329" y="81610"/>
                </a:cubicBezTo>
                <a:lnTo>
                  <a:pt x="111329" y="81610"/>
                </a:lnTo>
                <a:cubicBezTo>
                  <a:pt x="102946" y="63475"/>
                  <a:pt x="98069" y="51892"/>
                  <a:pt x="86030" y="32690"/>
                </a:cubicBezTo>
                <a:cubicBezTo>
                  <a:pt x="122759" y="26746"/>
                  <a:pt x="159487" y="59207"/>
                  <a:pt x="159487" y="59207"/>
                </a:cubicBezTo>
                <a:lnTo>
                  <a:pt x="159487" y="59207"/>
                </a:lnTo>
                <a:cubicBezTo>
                  <a:pt x="169240" y="56312"/>
                  <a:pt x="179451" y="54331"/>
                  <a:pt x="189967" y="53112"/>
                </a:cubicBezTo>
                <a:moveTo>
                  <a:pt x="292379" y="142418"/>
                </a:moveTo>
                <a:cubicBezTo>
                  <a:pt x="297714" y="150190"/>
                  <a:pt x="306705" y="153848"/>
                  <a:pt x="320726" y="153848"/>
                </a:cubicBezTo>
                <a:cubicBezTo>
                  <a:pt x="327583" y="153848"/>
                  <a:pt x="350139" y="152324"/>
                  <a:pt x="350139" y="133274"/>
                </a:cubicBezTo>
                <a:cubicBezTo>
                  <a:pt x="350139" y="120625"/>
                  <a:pt x="342672" y="115138"/>
                  <a:pt x="321335" y="112547"/>
                </a:cubicBezTo>
                <a:cubicBezTo>
                  <a:pt x="313715" y="111633"/>
                  <a:pt x="296037" y="109499"/>
                  <a:pt x="296037" y="94869"/>
                </a:cubicBezTo>
                <a:cubicBezTo>
                  <a:pt x="296037" y="86335"/>
                  <a:pt x="302590" y="76429"/>
                  <a:pt x="320879" y="76429"/>
                </a:cubicBezTo>
                <a:cubicBezTo>
                  <a:pt x="329260" y="76429"/>
                  <a:pt x="337490" y="79477"/>
                  <a:pt x="342976" y="84354"/>
                </a:cubicBezTo>
                <a:moveTo>
                  <a:pt x="320726" y="153695"/>
                </a:moveTo>
                <a:lnTo>
                  <a:pt x="320726" y="167869"/>
                </a:lnTo>
                <a:moveTo>
                  <a:pt x="320726" y="62103"/>
                </a:moveTo>
                <a:lnTo>
                  <a:pt x="320726" y="76276"/>
                </a:lnTo>
                <a:moveTo>
                  <a:pt x="321183" y="19431"/>
                </a:moveTo>
                <a:cubicBezTo>
                  <a:pt x="268453" y="19431"/>
                  <a:pt x="225629" y="62255"/>
                  <a:pt x="225629" y="114986"/>
                </a:cubicBezTo>
                <a:cubicBezTo>
                  <a:pt x="225629" y="167716"/>
                  <a:pt x="268453" y="210541"/>
                  <a:pt x="321183" y="210541"/>
                </a:cubicBezTo>
                <a:cubicBezTo>
                  <a:pt x="373914" y="210541"/>
                  <a:pt x="416738" y="167716"/>
                  <a:pt x="416738" y="114986"/>
                </a:cubicBezTo>
                <a:cubicBezTo>
                  <a:pt x="416738" y="62255"/>
                  <a:pt x="373914" y="19431"/>
                  <a:pt x="321183" y="19431"/>
                </a:cubicBezTo>
                <a:close/>
                <a:moveTo>
                  <a:pt x="141046" y="159334"/>
                </a:moveTo>
                <a:cubicBezTo>
                  <a:pt x="141046" y="161773"/>
                  <a:pt x="139065" y="163754"/>
                  <a:pt x="136627" y="163754"/>
                </a:cubicBezTo>
                <a:cubicBezTo>
                  <a:pt x="134189" y="163754"/>
                  <a:pt x="132207" y="161773"/>
                  <a:pt x="132207" y="159334"/>
                </a:cubicBezTo>
                <a:cubicBezTo>
                  <a:pt x="132207" y="156896"/>
                  <a:pt x="134189" y="154915"/>
                  <a:pt x="136627" y="154915"/>
                </a:cubicBezTo>
                <a:cubicBezTo>
                  <a:pt x="139065" y="154915"/>
                  <a:pt x="141046" y="156896"/>
                  <a:pt x="141046" y="15933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B5B577E0-F89A-6BD9-2422-93E794AA67C5}"/>
              </a:ext>
            </a:extLst>
          </p:cNvPr>
          <p:cNvSpPr/>
          <p:nvPr/>
        </p:nvSpPr>
        <p:spPr>
          <a:xfrm>
            <a:off x="16769597" y="5084440"/>
            <a:ext cx="894238" cy="536544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48">
            <a:extLst>
              <a:ext uri="{FF2B5EF4-FFF2-40B4-BE49-F238E27FC236}">
                <a16:creationId xmlns:a16="http://schemas.microsoft.com/office/drawing/2014/main" id="{D39C220B-41C6-50D8-94FE-E96804815687}"/>
              </a:ext>
            </a:extLst>
          </p:cNvPr>
          <p:cNvSpPr>
            <a:spLocks noEditPoints="1"/>
          </p:cNvSpPr>
          <p:nvPr/>
        </p:nvSpPr>
        <p:spPr bwMode="auto">
          <a:xfrm>
            <a:off x="18110898" y="8111486"/>
            <a:ext cx="670680" cy="638742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76">
            <a:extLst>
              <a:ext uri="{FF2B5EF4-FFF2-40B4-BE49-F238E27FC236}">
                <a16:creationId xmlns:a16="http://schemas.microsoft.com/office/drawing/2014/main" id="{0B3DB65F-199C-3D31-9D25-FE9EA2C63C64}"/>
              </a:ext>
            </a:extLst>
          </p:cNvPr>
          <p:cNvSpPr>
            <a:spLocks noEditPoints="1"/>
          </p:cNvSpPr>
          <p:nvPr/>
        </p:nvSpPr>
        <p:spPr bwMode="auto">
          <a:xfrm>
            <a:off x="16902668" y="11168781"/>
            <a:ext cx="628098" cy="580192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9">
            <a:extLst>
              <a:ext uri="{FF2B5EF4-FFF2-40B4-BE49-F238E27FC236}">
                <a16:creationId xmlns:a16="http://schemas.microsoft.com/office/drawing/2014/main" id="{B1994B63-8740-780C-8B9B-9B8DC318DA3F}"/>
              </a:ext>
            </a:extLst>
          </p:cNvPr>
          <p:cNvSpPr>
            <a:spLocks noEditPoints="1"/>
          </p:cNvSpPr>
          <p:nvPr/>
        </p:nvSpPr>
        <p:spPr bwMode="auto">
          <a:xfrm>
            <a:off x="6822630" y="11112891"/>
            <a:ext cx="689310" cy="69197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2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2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  <p:bldP spid="86" grpId="0" animBg="1"/>
          <p:bldP spid="87" grpId="0" animBg="1"/>
          <p:bldP spid="88" grpId="0"/>
          <p:bldP spid="89" grpId="0"/>
          <p:bldP spid="92" grpId="0" animBg="1"/>
          <p:bldP spid="93" grpId="0" animBg="1"/>
          <p:bldP spid="94" grpId="0"/>
          <p:bldP spid="95" grpId="0"/>
          <p:bldP spid="96" grpId="0" animBg="1"/>
          <p:bldP spid="98" grpId="0" animBg="1"/>
          <p:bldP spid="100" grpId="0" animBg="1"/>
          <p:bldP spid="102" grpId="0" animBg="1"/>
          <p:bldP spid="104" grpId="0" animBg="1"/>
          <p:bldP spid="106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  <p:bldP spid="86" grpId="0" animBg="1"/>
          <p:bldP spid="87" grpId="0" animBg="1"/>
          <p:bldP spid="88" grpId="0"/>
          <p:bldP spid="89" grpId="0"/>
          <p:bldP spid="92" grpId="0" animBg="1"/>
          <p:bldP spid="93" grpId="0" animBg="1"/>
          <p:bldP spid="94" grpId="0"/>
          <p:bldP spid="95" grpId="0"/>
          <p:bldP spid="96" grpId="0" animBg="1"/>
          <p:bldP spid="98" grpId="0" animBg="1"/>
          <p:bldP spid="100" grpId="0" animBg="1"/>
          <p:bldP spid="102" grpId="0" animBg="1"/>
          <p:bldP spid="104" grpId="0" animBg="1"/>
          <p:bldP spid="106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!!Text_BG_2">
            <a:extLst>
              <a:ext uri="{FF2B5EF4-FFF2-40B4-BE49-F238E27FC236}">
                <a16:creationId xmlns:a16="http://schemas.microsoft.com/office/drawing/2014/main" id="{D8E6C2A0-9C09-779C-DB89-A51ED1EA2DDF}"/>
              </a:ext>
            </a:extLst>
          </p:cNvPr>
          <p:cNvSpPr/>
          <p:nvPr/>
        </p:nvSpPr>
        <p:spPr>
          <a:xfrm rot="5400000">
            <a:off x="11024466" y="581455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2" name="!!Text_BG_1">
            <a:extLst>
              <a:ext uri="{FF2B5EF4-FFF2-40B4-BE49-F238E27FC236}">
                <a16:creationId xmlns:a16="http://schemas.microsoft.com/office/drawing/2014/main" id="{8D879FE8-0555-91C7-769F-DEE3C5E64DB7}"/>
              </a:ext>
            </a:extLst>
          </p:cNvPr>
          <p:cNvSpPr/>
          <p:nvPr/>
        </p:nvSpPr>
        <p:spPr>
          <a:xfrm rot="16200000">
            <a:off x="12169460" y="5814560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3" name="!!Text_BG_6">
            <a:extLst>
              <a:ext uri="{FF2B5EF4-FFF2-40B4-BE49-F238E27FC236}">
                <a16:creationId xmlns:a16="http://schemas.microsoft.com/office/drawing/2014/main" id="{C791965E-95B4-81CB-47FD-036D70640F46}"/>
              </a:ext>
            </a:extLst>
          </p:cNvPr>
          <p:cNvSpPr/>
          <p:nvPr/>
        </p:nvSpPr>
        <p:spPr>
          <a:xfrm rot="5400000">
            <a:off x="11024466" y="7494198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4" name="!!Text_BG_6">
            <a:extLst>
              <a:ext uri="{FF2B5EF4-FFF2-40B4-BE49-F238E27FC236}">
                <a16:creationId xmlns:a16="http://schemas.microsoft.com/office/drawing/2014/main" id="{D1FCD013-8341-4E28-42A6-17DA0CD6B6F7}"/>
              </a:ext>
            </a:extLst>
          </p:cNvPr>
          <p:cNvSpPr/>
          <p:nvPr/>
        </p:nvSpPr>
        <p:spPr>
          <a:xfrm rot="16200000">
            <a:off x="12169460" y="749419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5" name="!!BG">
            <a:extLst>
              <a:ext uri="{FF2B5EF4-FFF2-40B4-BE49-F238E27FC236}">
                <a16:creationId xmlns:a16="http://schemas.microsoft.com/office/drawing/2014/main" id="{CA5D0566-3F1B-D7AE-2E1B-E934EABD2D85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1036" name="!!Circle_2">
            <a:extLst>
              <a:ext uri="{FF2B5EF4-FFF2-40B4-BE49-F238E27FC236}">
                <a16:creationId xmlns:a16="http://schemas.microsoft.com/office/drawing/2014/main" id="{0C10C985-39C7-3350-3BD7-CB41003989CC}"/>
              </a:ext>
            </a:extLst>
          </p:cNvPr>
          <p:cNvSpPr/>
          <p:nvPr/>
        </p:nvSpPr>
        <p:spPr>
          <a:xfrm>
            <a:off x="10680700" y="5356265"/>
            <a:ext cx="3022600" cy="3022600"/>
          </a:xfrm>
          <a:prstGeom prst="donut">
            <a:avLst>
              <a:gd name="adj" fmla="val 10555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7" name="!!Circle_1">
            <a:extLst>
              <a:ext uri="{FF2B5EF4-FFF2-40B4-BE49-F238E27FC236}">
                <a16:creationId xmlns:a16="http://schemas.microsoft.com/office/drawing/2014/main" id="{AE6DD037-CB4E-7DCB-D207-8C45163CDA05}"/>
              </a:ext>
            </a:extLst>
          </p:cNvPr>
          <p:cNvSpPr/>
          <p:nvPr/>
        </p:nvSpPr>
        <p:spPr>
          <a:xfrm>
            <a:off x="11745139" y="6420704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8" name="!!Circle_3">
            <a:extLst>
              <a:ext uri="{FF2B5EF4-FFF2-40B4-BE49-F238E27FC236}">
                <a16:creationId xmlns:a16="http://schemas.microsoft.com/office/drawing/2014/main" id="{EE6E7A5D-41BA-0895-69B1-9223762047BA}"/>
              </a:ext>
            </a:extLst>
          </p:cNvPr>
          <p:cNvSpPr/>
          <p:nvPr/>
        </p:nvSpPr>
        <p:spPr>
          <a:xfrm>
            <a:off x="9902011" y="4577576"/>
            <a:ext cx="4579978" cy="4579978"/>
          </a:xfrm>
          <a:prstGeom prst="donut">
            <a:avLst>
              <a:gd name="adj" fmla="val 495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9" name="!!Top_1">
            <a:extLst>
              <a:ext uri="{FF2B5EF4-FFF2-40B4-BE49-F238E27FC236}">
                <a16:creationId xmlns:a16="http://schemas.microsoft.com/office/drawing/2014/main" id="{1C495A12-CF48-FF69-88AE-A5DBF6F632D4}"/>
              </a:ext>
            </a:extLst>
          </p:cNvPr>
          <p:cNvSpPr/>
          <p:nvPr/>
        </p:nvSpPr>
        <p:spPr>
          <a:xfrm rot="5400000">
            <a:off x="12557858" y="542382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0" name="!!Top_5">
            <a:extLst>
              <a:ext uri="{FF2B5EF4-FFF2-40B4-BE49-F238E27FC236}">
                <a16:creationId xmlns:a16="http://schemas.microsoft.com/office/drawing/2014/main" id="{65A73948-F112-9F43-09C0-AA30E3A371A5}"/>
              </a:ext>
            </a:extLst>
          </p:cNvPr>
          <p:cNvSpPr/>
          <p:nvPr/>
        </p:nvSpPr>
        <p:spPr>
          <a:xfrm rot="10800000">
            <a:off x="12557859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1" name="!!Top_2">
            <a:extLst>
              <a:ext uri="{FF2B5EF4-FFF2-40B4-BE49-F238E27FC236}">
                <a16:creationId xmlns:a16="http://schemas.microsoft.com/office/drawing/2014/main" id="{E64C8D84-5F29-C1DA-30CA-3659775BC1C4}"/>
              </a:ext>
            </a:extLst>
          </p:cNvPr>
          <p:cNvSpPr/>
          <p:nvPr/>
        </p:nvSpPr>
        <p:spPr>
          <a:xfrm rot="16200000" flipH="1">
            <a:off x="10637422" y="542382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2" name="!!Top_6">
            <a:extLst>
              <a:ext uri="{FF2B5EF4-FFF2-40B4-BE49-F238E27FC236}">
                <a16:creationId xmlns:a16="http://schemas.microsoft.com/office/drawing/2014/main" id="{6107D333-6FEA-04F5-313C-6430FC6563D1}"/>
              </a:ext>
            </a:extLst>
          </p:cNvPr>
          <p:cNvSpPr/>
          <p:nvPr/>
        </p:nvSpPr>
        <p:spPr>
          <a:xfrm rot="10800000" flipH="1">
            <a:off x="10637422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3" name="!!Text_BG_3">
            <a:extLst>
              <a:ext uri="{FF2B5EF4-FFF2-40B4-BE49-F238E27FC236}">
                <a16:creationId xmlns:a16="http://schemas.microsoft.com/office/drawing/2014/main" id="{96017F26-E581-FA2D-8CE0-D222E5087A40}"/>
              </a:ext>
            </a:extLst>
          </p:cNvPr>
          <p:cNvSpPr/>
          <p:nvPr/>
        </p:nvSpPr>
        <p:spPr>
          <a:xfrm>
            <a:off x="11003279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4" name="!!Text_BG_4">
            <a:extLst>
              <a:ext uri="{FF2B5EF4-FFF2-40B4-BE49-F238E27FC236}">
                <a16:creationId xmlns:a16="http://schemas.microsoft.com/office/drawing/2014/main" id="{4C6E4A30-6DCC-70C2-0077-654C58383F31}"/>
              </a:ext>
            </a:extLst>
          </p:cNvPr>
          <p:cNvSpPr/>
          <p:nvPr/>
        </p:nvSpPr>
        <p:spPr>
          <a:xfrm>
            <a:off x="12192001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5" name="TextBox 25">
            <a:extLst>
              <a:ext uri="{FF2B5EF4-FFF2-40B4-BE49-F238E27FC236}">
                <a16:creationId xmlns:a16="http://schemas.microsoft.com/office/drawing/2014/main" id="{3BA0D2B5-C4E6-3A48-8F77-73082D4883A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46" name="TextBox 48">
            <a:extLst>
              <a:ext uri="{FF2B5EF4-FFF2-40B4-BE49-F238E27FC236}">
                <a16:creationId xmlns:a16="http://schemas.microsoft.com/office/drawing/2014/main" id="{3498DB32-987E-72FC-F1D5-6708CE84EC5D}"/>
              </a:ext>
            </a:extLst>
          </p:cNvPr>
          <p:cNvSpPr txBox="1"/>
          <p:nvPr/>
        </p:nvSpPr>
        <p:spPr>
          <a:xfrm>
            <a:off x="10483487" y="11156537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47" name="TextBox 48">
            <a:extLst>
              <a:ext uri="{FF2B5EF4-FFF2-40B4-BE49-F238E27FC236}">
                <a16:creationId xmlns:a16="http://schemas.microsoft.com/office/drawing/2014/main" id="{7F632D6B-17D0-94E4-2F1D-9AC4D639F75E}"/>
              </a:ext>
            </a:extLst>
          </p:cNvPr>
          <p:cNvSpPr txBox="1"/>
          <p:nvPr/>
        </p:nvSpPr>
        <p:spPr>
          <a:xfrm>
            <a:off x="8641273" y="9936243"/>
            <a:ext cx="71014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6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8" name="!!Top_3">
            <a:extLst>
              <a:ext uri="{FF2B5EF4-FFF2-40B4-BE49-F238E27FC236}">
                <a16:creationId xmlns:a16="http://schemas.microsoft.com/office/drawing/2014/main" id="{FE173843-C9B0-21E8-3443-E9195A2BF1E2}"/>
              </a:ext>
            </a:extLst>
          </p:cNvPr>
          <p:cNvSpPr/>
          <p:nvPr/>
        </p:nvSpPr>
        <p:spPr>
          <a:xfrm rot="8100000">
            <a:off x="1306469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9" name="!!Top_4">
            <a:extLst>
              <a:ext uri="{FF2B5EF4-FFF2-40B4-BE49-F238E27FC236}">
                <a16:creationId xmlns:a16="http://schemas.microsoft.com/office/drawing/2014/main" id="{F33B24D3-3D19-A07A-7607-ED43560E1443}"/>
              </a:ext>
            </a:extLst>
          </p:cNvPr>
          <p:cNvSpPr/>
          <p:nvPr/>
        </p:nvSpPr>
        <p:spPr>
          <a:xfrm rot="13500000" flipH="1">
            <a:off x="710556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6" grpId="0"/>
          <p:bldP spid="10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6" grpId="0"/>
          <p:bldP spid="104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!!BG">
            <a:extLst>
              <a:ext uri="{FF2B5EF4-FFF2-40B4-BE49-F238E27FC236}">
                <a16:creationId xmlns:a16="http://schemas.microsoft.com/office/drawing/2014/main" id="{4C703CDD-BF8A-F13B-5050-B78CDE94DBDA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1032" name="!!Circle_3">
            <a:extLst>
              <a:ext uri="{FF2B5EF4-FFF2-40B4-BE49-F238E27FC236}">
                <a16:creationId xmlns:a16="http://schemas.microsoft.com/office/drawing/2014/main" id="{60C68774-C553-2698-4BB8-7AF86B98E2AE}"/>
              </a:ext>
            </a:extLst>
          </p:cNvPr>
          <p:cNvSpPr/>
          <p:nvPr/>
        </p:nvSpPr>
        <p:spPr>
          <a:xfrm>
            <a:off x="9902011" y="6137323"/>
            <a:ext cx="4579978" cy="4579978"/>
          </a:xfrm>
          <a:prstGeom prst="donut">
            <a:avLst>
              <a:gd name="adj" fmla="val 8877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3" name="!!Circle_2">
            <a:extLst>
              <a:ext uri="{FF2B5EF4-FFF2-40B4-BE49-F238E27FC236}">
                <a16:creationId xmlns:a16="http://schemas.microsoft.com/office/drawing/2014/main" id="{37BFFD82-39FA-B47B-F4ED-369D617B6499}"/>
              </a:ext>
            </a:extLst>
          </p:cNvPr>
          <p:cNvSpPr/>
          <p:nvPr/>
        </p:nvSpPr>
        <p:spPr>
          <a:xfrm>
            <a:off x="10680700" y="6916012"/>
            <a:ext cx="3022600" cy="3022600"/>
          </a:xfrm>
          <a:prstGeom prst="donut">
            <a:avLst>
              <a:gd name="adj" fmla="val 123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4" name="!!Circle_1">
            <a:extLst>
              <a:ext uri="{FF2B5EF4-FFF2-40B4-BE49-F238E27FC236}">
                <a16:creationId xmlns:a16="http://schemas.microsoft.com/office/drawing/2014/main" id="{F8EFA912-0CBC-05A6-70FE-6FBB2FF981BE}"/>
              </a:ext>
            </a:extLst>
          </p:cNvPr>
          <p:cNvSpPr/>
          <p:nvPr/>
        </p:nvSpPr>
        <p:spPr>
          <a:xfrm>
            <a:off x="11745139" y="7980451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35" name="TextBox 25">
            <a:extLst>
              <a:ext uri="{FF2B5EF4-FFF2-40B4-BE49-F238E27FC236}">
                <a16:creationId xmlns:a16="http://schemas.microsoft.com/office/drawing/2014/main" id="{2618374C-7D52-4D90-C829-542A041FFE7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36" name="TextBox 48">
            <a:extLst>
              <a:ext uri="{FF2B5EF4-FFF2-40B4-BE49-F238E27FC236}">
                <a16:creationId xmlns:a16="http://schemas.microsoft.com/office/drawing/2014/main" id="{3E04B594-C3A3-F5A0-B1B7-673D9EEBD41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37" name="TextBox 48">
            <a:extLst>
              <a:ext uri="{FF2B5EF4-FFF2-40B4-BE49-F238E27FC236}">
                <a16:creationId xmlns:a16="http://schemas.microsoft.com/office/drawing/2014/main" id="{0AFE2E7C-F25C-7063-75C0-9F576618DC37}"/>
              </a:ext>
            </a:extLst>
          </p:cNvPr>
          <p:cNvSpPr txBox="1"/>
          <p:nvPr/>
        </p:nvSpPr>
        <p:spPr>
          <a:xfrm>
            <a:off x="7026697" y="1176536"/>
            <a:ext cx="1033064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38" name="!!Text_BG_3">
            <a:extLst>
              <a:ext uri="{FF2B5EF4-FFF2-40B4-BE49-F238E27FC236}">
                <a16:creationId xmlns:a16="http://schemas.microsoft.com/office/drawing/2014/main" id="{2718234F-7563-FF6A-F2FD-F6572FF019ED}"/>
              </a:ext>
            </a:extLst>
          </p:cNvPr>
          <p:cNvSpPr/>
          <p:nvPr/>
        </p:nvSpPr>
        <p:spPr>
          <a:xfrm>
            <a:off x="1508536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9" name="!!Text_BG_4">
            <a:extLst>
              <a:ext uri="{FF2B5EF4-FFF2-40B4-BE49-F238E27FC236}">
                <a16:creationId xmlns:a16="http://schemas.microsoft.com/office/drawing/2014/main" id="{BAD3E1E7-1681-CABB-B4C6-35ED4CE85445}"/>
              </a:ext>
            </a:extLst>
          </p:cNvPr>
          <p:cNvSpPr/>
          <p:nvPr/>
        </p:nvSpPr>
        <p:spPr>
          <a:xfrm>
            <a:off x="17535368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0" name="Oval 1039">
            <a:extLst>
              <a:ext uri="{FF2B5EF4-FFF2-40B4-BE49-F238E27FC236}">
                <a16:creationId xmlns:a16="http://schemas.microsoft.com/office/drawing/2014/main" id="{3CD06860-EB1A-463A-39CF-A91DBDA47283}"/>
              </a:ext>
            </a:extLst>
          </p:cNvPr>
          <p:cNvSpPr/>
          <p:nvPr/>
        </p:nvSpPr>
        <p:spPr>
          <a:xfrm>
            <a:off x="5229096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2B8CDE8E-80A4-B2B0-49B8-CF7A8CB1797A}"/>
              </a:ext>
            </a:extLst>
          </p:cNvPr>
          <p:cNvSpPr/>
          <p:nvPr/>
        </p:nvSpPr>
        <p:spPr>
          <a:xfrm flipH="1">
            <a:off x="17741102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1F858713-B612-FBEA-F096-00D623892AE4}"/>
              </a:ext>
            </a:extLst>
          </p:cNvPr>
          <p:cNvSpPr txBox="1"/>
          <p:nvPr/>
        </p:nvSpPr>
        <p:spPr>
          <a:xfrm rot="10800000" flipV="1">
            <a:off x="2013769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Tập trung mở rộng thị trường, tăng doanh số và cải thiện nguồn thu ổn định.</a:t>
            </a:r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F016853B-B92E-6608-054F-406F3511FB58}"/>
              </a:ext>
            </a:extLst>
          </p:cNvPr>
          <p:cNvSpPr txBox="1"/>
          <p:nvPr/>
        </p:nvSpPr>
        <p:spPr>
          <a:xfrm rot="10800000" flipH="1" flipV="1">
            <a:off x="19655436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Đưa sản phẩm, dịch vụ tiếp cận khu vực hoặc phân khúc khách hàng mới hiệu quả.</a:t>
            </a:r>
          </a:p>
        </p:txBody>
      </p:sp>
      <p:sp>
        <p:nvSpPr>
          <p:cNvPr id="1044" name="!!Text_BG_1">
            <a:extLst>
              <a:ext uri="{FF2B5EF4-FFF2-40B4-BE49-F238E27FC236}">
                <a16:creationId xmlns:a16="http://schemas.microsoft.com/office/drawing/2014/main" id="{9B1B44D2-8771-2C08-6281-AD38FE0898E3}"/>
              </a:ext>
            </a:extLst>
          </p:cNvPr>
          <p:cNvSpPr>
            <a:spLocks noChangeAspect="1"/>
          </p:cNvSpPr>
          <p:nvPr/>
        </p:nvSpPr>
        <p:spPr>
          <a:xfrm>
            <a:off x="2743505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5" name="!!Text_BG_6">
            <a:extLst>
              <a:ext uri="{FF2B5EF4-FFF2-40B4-BE49-F238E27FC236}">
                <a16:creationId xmlns:a16="http://schemas.microsoft.com/office/drawing/2014/main" id="{73049A2E-993F-B960-CC2A-7F6E8EDEC7AB}"/>
              </a:ext>
            </a:extLst>
          </p:cNvPr>
          <p:cNvSpPr>
            <a:spLocks noChangeAspect="1"/>
          </p:cNvSpPr>
          <p:nvPr/>
        </p:nvSpPr>
        <p:spPr>
          <a:xfrm>
            <a:off x="2743505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6" name="Oval 1045">
            <a:extLst>
              <a:ext uri="{FF2B5EF4-FFF2-40B4-BE49-F238E27FC236}">
                <a16:creationId xmlns:a16="http://schemas.microsoft.com/office/drawing/2014/main" id="{F1681B96-F03B-CDF6-7F3D-1BEA055EF29D}"/>
              </a:ext>
            </a:extLst>
          </p:cNvPr>
          <p:cNvSpPr/>
          <p:nvPr/>
        </p:nvSpPr>
        <p:spPr>
          <a:xfrm>
            <a:off x="6462149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7" name="Oval 1046">
            <a:extLst>
              <a:ext uri="{FF2B5EF4-FFF2-40B4-BE49-F238E27FC236}">
                <a16:creationId xmlns:a16="http://schemas.microsoft.com/office/drawing/2014/main" id="{7F11873E-5328-75A1-9CFF-ADF7A8508097}"/>
              </a:ext>
            </a:extLst>
          </p:cNvPr>
          <p:cNvSpPr/>
          <p:nvPr/>
        </p:nvSpPr>
        <p:spPr>
          <a:xfrm>
            <a:off x="6462149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48" name="TextBox 1047">
            <a:extLst>
              <a:ext uri="{FF2B5EF4-FFF2-40B4-BE49-F238E27FC236}">
                <a16:creationId xmlns:a16="http://schemas.microsoft.com/office/drawing/2014/main" id="{DF3E7C62-6982-E341-CFD5-861B9344F192}"/>
              </a:ext>
            </a:extLst>
          </p:cNvPr>
          <p:cNvSpPr txBox="1"/>
          <p:nvPr/>
        </p:nvSpPr>
        <p:spPr>
          <a:xfrm rot="10800000" flipV="1">
            <a:off x="3246822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Tối ưu nguồn lực, cắt giảm lãng phí, đảm bảo lợi nhuận cao hơn từ chi phí thấp.</a:t>
            </a:r>
          </a:p>
        </p:txBody>
      </p:sp>
      <p:sp>
        <p:nvSpPr>
          <p:cNvPr id="1049" name="TextBox 1048">
            <a:extLst>
              <a:ext uri="{FF2B5EF4-FFF2-40B4-BE49-F238E27FC236}">
                <a16:creationId xmlns:a16="http://schemas.microsoft.com/office/drawing/2014/main" id="{3984DDDF-BAED-E11B-6A8D-B2FE611AA728}"/>
              </a:ext>
            </a:extLst>
          </p:cNvPr>
          <p:cNvSpPr txBox="1"/>
          <p:nvPr/>
        </p:nvSpPr>
        <p:spPr>
          <a:xfrm rot="10800000" flipV="1">
            <a:off x="3246822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Đầu tư vào đội ngũ, xây dựng kỹ năng và văn hóa hỗ trợ mục tiêu doanh nghiệp.</a:t>
            </a:r>
          </a:p>
        </p:txBody>
      </p:sp>
      <p:sp>
        <p:nvSpPr>
          <p:cNvPr id="1050" name="!!Text_BG_2">
            <a:extLst>
              <a:ext uri="{FF2B5EF4-FFF2-40B4-BE49-F238E27FC236}">
                <a16:creationId xmlns:a16="http://schemas.microsoft.com/office/drawing/2014/main" id="{C09E5221-ABAB-8F59-BC59-45ABC091A5C4}"/>
              </a:ext>
            </a:extLst>
          </p:cNvPr>
          <p:cNvSpPr>
            <a:spLocks noChangeAspect="1"/>
          </p:cNvSpPr>
          <p:nvPr/>
        </p:nvSpPr>
        <p:spPr>
          <a:xfrm>
            <a:off x="16302316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1" name="!!Text_BG_6">
            <a:extLst>
              <a:ext uri="{FF2B5EF4-FFF2-40B4-BE49-F238E27FC236}">
                <a16:creationId xmlns:a16="http://schemas.microsoft.com/office/drawing/2014/main" id="{026EDBDD-745E-0036-81A7-0534592AE474}"/>
              </a:ext>
            </a:extLst>
          </p:cNvPr>
          <p:cNvSpPr>
            <a:spLocks noChangeAspect="1"/>
          </p:cNvSpPr>
          <p:nvPr/>
        </p:nvSpPr>
        <p:spPr>
          <a:xfrm>
            <a:off x="16302316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2" name="Oval 1051">
            <a:extLst>
              <a:ext uri="{FF2B5EF4-FFF2-40B4-BE49-F238E27FC236}">
                <a16:creationId xmlns:a16="http://schemas.microsoft.com/office/drawing/2014/main" id="{DBC1861A-618D-3017-BFA9-BAE5E38211E5}"/>
              </a:ext>
            </a:extLst>
          </p:cNvPr>
          <p:cNvSpPr/>
          <p:nvPr/>
        </p:nvSpPr>
        <p:spPr>
          <a:xfrm flipH="1">
            <a:off x="16511580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3" name="Oval 1052">
            <a:extLst>
              <a:ext uri="{FF2B5EF4-FFF2-40B4-BE49-F238E27FC236}">
                <a16:creationId xmlns:a16="http://schemas.microsoft.com/office/drawing/2014/main" id="{446B6419-FB0F-F963-C01D-DA268BD25F0A}"/>
              </a:ext>
            </a:extLst>
          </p:cNvPr>
          <p:cNvSpPr/>
          <p:nvPr/>
        </p:nvSpPr>
        <p:spPr>
          <a:xfrm flipH="1">
            <a:off x="16511580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678E36DB-2D7F-74E7-09FA-2B1E411D0C81}"/>
              </a:ext>
            </a:extLst>
          </p:cNvPr>
          <p:cNvSpPr txBox="1"/>
          <p:nvPr/>
        </p:nvSpPr>
        <p:spPr>
          <a:xfrm rot="10800000" flipH="1" flipV="1">
            <a:off x="18392341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Nâng cao trải nghiệm, cung cấp giá trị vượt mong đợi để xây dựng lòng trung thành.</a:t>
            </a:r>
          </a:p>
        </p:txBody>
      </p:sp>
      <p:sp>
        <p:nvSpPr>
          <p:cNvPr id="1055" name="TextBox 1054">
            <a:extLst>
              <a:ext uri="{FF2B5EF4-FFF2-40B4-BE49-F238E27FC236}">
                <a16:creationId xmlns:a16="http://schemas.microsoft.com/office/drawing/2014/main" id="{325605D7-53CC-31F1-5341-85131ADFE905}"/>
              </a:ext>
            </a:extLst>
          </p:cNvPr>
          <p:cNvSpPr txBox="1"/>
          <p:nvPr/>
        </p:nvSpPr>
        <p:spPr>
          <a:xfrm rot="10800000" flipH="1" flipV="1">
            <a:off x="18392341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Phát triển sản phẩm, dịch vụ sáng tạo giúp tạo lợi thế cạnh tranh dài hạn.</a:t>
            </a:r>
          </a:p>
        </p:txBody>
      </p:sp>
      <p:sp>
        <p:nvSpPr>
          <p:cNvPr id="1056" name="!!Handle_3">
            <a:extLst>
              <a:ext uri="{FF2B5EF4-FFF2-40B4-BE49-F238E27FC236}">
                <a16:creationId xmlns:a16="http://schemas.microsoft.com/office/drawing/2014/main" id="{AD441B10-8EF7-CEFF-E6B3-C4EF97DB9DFB}"/>
              </a:ext>
            </a:extLst>
          </p:cNvPr>
          <p:cNvSpPr/>
          <p:nvPr/>
        </p:nvSpPr>
        <p:spPr>
          <a:xfrm>
            <a:off x="7581096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REVENUE</a:t>
            </a:r>
          </a:p>
        </p:txBody>
      </p:sp>
      <p:sp>
        <p:nvSpPr>
          <p:cNvPr id="1057" name="!!Top_3">
            <a:extLst>
              <a:ext uri="{FF2B5EF4-FFF2-40B4-BE49-F238E27FC236}">
                <a16:creationId xmlns:a16="http://schemas.microsoft.com/office/drawing/2014/main" id="{034B6AE9-2619-4C0A-D3DA-266F3E4893F4}"/>
              </a:ext>
            </a:extLst>
          </p:cNvPr>
          <p:cNvSpPr/>
          <p:nvPr/>
        </p:nvSpPr>
        <p:spPr>
          <a:xfrm rot="18900000">
            <a:off x="9147332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58" name="!!Handle_1">
            <a:extLst>
              <a:ext uri="{FF2B5EF4-FFF2-40B4-BE49-F238E27FC236}">
                <a16:creationId xmlns:a16="http://schemas.microsoft.com/office/drawing/2014/main" id="{AC38BE9C-201F-88FC-3F8E-9BC739071AA9}"/>
              </a:ext>
            </a:extLst>
          </p:cNvPr>
          <p:cNvSpPr/>
          <p:nvPr/>
        </p:nvSpPr>
        <p:spPr>
          <a:xfrm rot="2700000">
            <a:off x="8763826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COST</a:t>
            </a:r>
          </a:p>
        </p:txBody>
      </p:sp>
      <p:sp>
        <p:nvSpPr>
          <p:cNvPr id="1059" name="!!Top_1">
            <a:extLst>
              <a:ext uri="{FF2B5EF4-FFF2-40B4-BE49-F238E27FC236}">
                <a16:creationId xmlns:a16="http://schemas.microsoft.com/office/drawing/2014/main" id="{75A6E55B-A42E-22B3-D047-E4A7E469BCEF}"/>
              </a:ext>
            </a:extLst>
          </p:cNvPr>
          <p:cNvSpPr/>
          <p:nvPr/>
        </p:nvSpPr>
        <p:spPr>
          <a:xfrm>
            <a:off x="10122728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0" name="!!Handle_5">
            <a:extLst>
              <a:ext uri="{FF2B5EF4-FFF2-40B4-BE49-F238E27FC236}">
                <a16:creationId xmlns:a16="http://schemas.microsoft.com/office/drawing/2014/main" id="{4EC571CE-7D07-A38E-F2E8-913E2BDC9171}"/>
              </a:ext>
            </a:extLst>
          </p:cNvPr>
          <p:cNvSpPr/>
          <p:nvPr/>
        </p:nvSpPr>
        <p:spPr>
          <a:xfrm rot="18900000">
            <a:off x="8761124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TALENT</a:t>
            </a:r>
          </a:p>
        </p:txBody>
      </p:sp>
      <p:sp>
        <p:nvSpPr>
          <p:cNvPr id="1061" name="!!Top_5">
            <a:extLst>
              <a:ext uri="{FF2B5EF4-FFF2-40B4-BE49-F238E27FC236}">
                <a16:creationId xmlns:a16="http://schemas.microsoft.com/office/drawing/2014/main" id="{BE37FF5F-A168-E51A-5D4C-AC4EAE4F6E33}"/>
              </a:ext>
            </a:extLst>
          </p:cNvPr>
          <p:cNvSpPr/>
          <p:nvPr/>
        </p:nvSpPr>
        <p:spPr>
          <a:xfrm rot="16200000">
            <a:off x="10122728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2" name="!!Handle_4">
            <a:extLst>
              <a:ext uri="{FF2B5EF4-FFF2-40B4-BE49-F238E27FC236}">
                <a16:creationId xmlns:a16="http://schemas.microsoft.com/office/drawing/2014/main" id="{26185F10-DD16-173B-DC2F-0B7ADE1A0414}"/>
              </a:ext>
            </a:extLst>
          </p:cNvPr>
          <p:cNvSpPr/>
          <p:nvPr/>
        </p:nvSpPr>
        <p:spPr>
          <a:xfrm flipH="1">
            <a:off x="13888253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MARKET</a:t>
            </a:r>
          </a:p>
        </p:txBody>
      </p:sp>
      <p:sp>
        <p:nvSpPr>
          <p:cNvPr id="1063" name="!!Top_4">
            <a:extLst>
              <a:ext uri="{FF2B5EF4-FFF2-40B4-BE49-F238E27FC236}">
                <a16:creationId xmlns:a16="http://schemas.microsoft.com/office/drawing/2014/main" id="{FD9B0D0F-E395-6DBE-C3C2-8E2711078841}"/>
              </a:ext>
            </a:extLst>
          </p:cNvPr>
          <p:cNvSpPr/>
          <p:nvPr/>
        </p:nvSpPr>
        <p:spPr>
          <a:xfrm rot="2700000" flipH="1">
            <a:off x="14047948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4" name="!!Handle_">
            <a:extLst>
              <a:ext uri="{FF2B5EF4-FFF2-40B4-BE49-F238E27FC236}">
                <a16:creationId xmlns:a16="http://schemas.microsoft.com/office/drawing/2014/main" id="{6ABD0F09-4F06-FFEC-08DA-CAF5D865A0DE}"/>
              </a:ext>
            </a:extLst>
          </p:cNvPr>
          <p:cNvSpPr/>
          <p:nvPr/>
        </p:nvSpPr>
        <p:spPr>
          <a:xfrm rot="18900000" flipH="1">
            <a:off x="12705523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CUSTOMER</a:t>
            </a:r>
          </a:p>
        </p:txBody>
      </p:sp>
      <p:sp>
        <p:nvSpPr>
          <p:cNvPr id="1065" name="!!Top_2">
            <a:extLst>
              <a:ext uri="{FF2B5EF4-FFF2-40B4-BE49-F238E27FC236}">
                <a16:creationId xmlns:a16="http://schemas.microsoft.com/office/drawing/2014/main" id="{0A5A1035-53DB-2D85-F252-4782C6E10BEE}"/>
              </a:ext>
            </a:extLst>
          </p:cNvPr>
          <p:cNvSpPr/>
          <p:nvPr/>
        </p:nvSpPr>
        <p:spPr>
          <a:xfrm flipH="1">
            <a:off x="13072552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6" name="!!Handle_6">
            <a:extLst>
              <a:ext uri="{FF2B5EF4-FFF2-40B4-BE49-F238E27FC236}">
                <a16:creationId xmlns:a16="http://schemas.microsoft.com/office/drawing/2014/main" id="{4B8B85F7-569E-073E-1D9A-8846234337E4}"/>
              </a:ext>
            </a:extLst>
          </p:cNvPr>
          <p:cNvSpPr/>
          <p:nvPr/>
        </p:nvSpPr>
        <p:spPr>
          <a:xfrm rot="2700000" flipH="1">
            <a:off x="12708225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1067" name="!!Top_6">
            <a:extLst>
              <a:ext uri="{FF2B5EF4-FFF2-40B4-BE49-F238E27FC236}">
                <a16:creationId xmlns:a16="http://schemas.microsoft.com/office/drawing/2014/main" id="{5C2B6F0D-3E27-2575-5773-577E0D5605CA}"/>
              </a:ext>
            </a:extLst>
          </p:cNvPr>
          <p:cNvSpPr/>
          <p:nvPr/>
        </p:nvSpPr>
        <p:spPr>
          <a:xfrm rot="5400000" flipH="1">
            <a:off x="13072552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8" name="Freeform: Shape 1067">
            <a:extLst>
              <a:ext uri="{FF2B5EF4-FFF2-40B4-BE49-F238E27FC236}">
                <a16:creationId xmlns:a16="http://schemas.microsoft.com/office/drawing/2014/main" id="{C7C4A0C9-949E-36C7-FCE0-677660EB71A1}"/>
              </a:ext>
            </a:extLst>
          </p:cNvPr>
          <p:cNvSpPr/>
          <p:nvPr/>
        </p:nvSpPr>
        <p:spPr>
          <a:xfrm>
            <a:off x="5561725" y="8073648"/>
            <a:ext cx="740940" cy="66429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069" name="Freeform: Shape 1068">
            <a:extLst>
              <a:ext uri="{FF2B5EF4-FFF2-40B4-BE49-F238E27FC236}">
                <a16:creationId xmlns:a16="http://schemas.microsoft.com/office/drawing/2014/main" id="{2D3915C2-7298-F869-4386-0AC766EE5D74}"/>
              </a:ext>
            </a:extLst>
          </p:cNvPr>
          <p:cNvSpPr/>
          <p:nvPr/>
        </p:nvSpPr>
        <p:spPr>
          <a:xfrm>
            <a:off x="6809589" y="5000404"/>
            <a:ext cx="715392" cy="613194"/>
          </a:xfrm>
          <a:custGeom>
            <a:avLst/>
            <a:gdLst>
              <a:gd name="connsiteX0" fmla="*/ 372847 w 426720"/>
              <a:gd name="connsiteY0" fmla="*/ 250012 h 365760"/>
              <a:gd name="connsiteX1" fmla="*/ 332918 w 426720"/>
              <a:gd name="connsiteY1" fmla="*/ 315087 h 365760"/>
              <a:gd name="connsiteX2" fmla="*/ 332918 w 426720"/>
              <a:gd name="connsiteY2" fmla="*/ 315087 h 365760"/>
              <a:gd name="connsiteX3" fmla="*/ 332918 w 426720"/>
              <a:gd name="connsiteY3" fmla="*/ 355930 h 365760"/>
              <a:gd name="connsiteX4" fmla="*/ 245897 w 426720"/>
              <a:gd name="connsiteY4" fmla="*/ 355930 h 365760"/>
              <a:gd name="connsiteX5" fmla="*/ 245897 w 426720"/>
              <a:gd name="connsiteY5" fmla="*/ 330632 h 365760"/>
              <a:gd name="connsiteX6" fmla="*/ 245897 w 426720"/>
              <a:gd name="connsiteY6" fmla="*/ 330632 h 365760"/>
              <a:gd name="connsiteX7" fmla="*/ 210236 w 426720"/>
              <a:gd name="connsiteY7" fmla="*/ 334137 h 365760"/>
              <a:gd name="connsiteX8" fmla="*/ 175336 w 426720"/>
              <a:gd name="connsiteY8" fmla="*/ 330784 h 365760"/>
              <a:gd name="connsiteX9" fmla="*/ 175336 w 426720"/>
              <a:gd name="connsiteY9" fmla="*/ 330784 h 365760"/>
              <a:gd name="connsiteX10" fmla="*/ 175336 w 426720"/>
              <a:gd name="connsiteY10" fmla="*/ 355930 h 365760"/>
              <a:gd name="connsiteX11" fmla="*/ 88316 w 426720"/>
              <a:gd name="connsiteY11" fmla="*/ 355930 h 365760"/>
              <a:gd name="connsiteX12" fmla="*/ 88316 w 426720"/>
              <a:gd name="connsiteY12" fmla="*/ 315697 h 365760"/>
              <a:gd name="connsiteX13" fmla="*/ 88316 w 426720"/>
              <a:gd name="connsiteY13" fmla="*/ 315697 h 365760"/>
              <a:gd name="connsiteX14" fmla="*/ 48387 w 426720"/>
              <a:gd name="connsiteY14" fmla="*/ 252146 h 365760"/>
              <a:gd name="connsiteX15" fmla="*/ 48387 w 426720"/>
              <a:gd name="connsiteY15" fmla="*/ 252146 h 365760"/>
              <a:gd name="connsiteX16" fmla="*/ 31623 w 426720"/>
              <a:gd name="connsiteY16" fmla="*/ 252146 h 365760"/>
              <a:gd name="connsiteX17" fmla="*/ 19431 w 426720"/>
              <a:gd name="connsiteY17" fmla="*/ 239954 h 365760"/>
              <a:gd name="connsiteX18" fmla="*/ 19431 w 426720"/>
              <a:gd name="connsiteY18" fmla="*/ 175794 h 365760"/>
              <a:gd name="connsiteX19" fmla="*/ 31623 w 426720"/>
              <a:gd name="connsiteY19" fmla="*/ 163602 h 365760"/>
              <a:gd name="connsiteX20" fmla="*/ 48387 w 426720"/>
              <a:gd name="connsiteY20" fmla="*/ 163602 h 365760"/>
              <a:gd name="connsiteX21" fmla="*/ 48387 w 426720"/>
              <a:gd name="connsiteY21" fmla="*/ 163602 h 365760"/>
              <a:gd name="connsiteX22" fmla="*/ 111329 w 426720"/>
              <a:gd name="connsiteY22" fmla="*/ 81610 h 365760"/>
              <a:gd name="connsiteX23" fmla="*/ 111329 w 426720"/>
              <a:gd name="connsiteY23" fmla="*/ 81610 h 365760"/>
              <a:gd name="connsiteX24" fmla="*/ 86030 w 426720"/>
              <a:gd name="connsiteY24" fmla="*/ 32690 h 365760"/>
              <a:gd name="connsiteX25" fmla="*/ 159487 w 426720"/>
              <a:gd name="connsiteY25" fmla="*/ 59207 h 365760"/>
              <a:gd name="connsiteX26" fmla="*/ 159487 w 426720"/>
              <a:gd name="connsiteY26" fmla="*/ 59207 h 365760"/>
              <a:gd name="connsiteX27" fmla="*/ 189967 w 426720"/>
              <a:gd name="connsiteY27" fmla="*/ 53112 h 365760"/>
              <a:gd name="connsiteX28" fmla="*/ 292379 w 426720"/>
              <a:gd name="connsiteY28" fmla="*/ 142418 h 365760"/>
              <a:gd name="connsiteX29" fmla="*/ 320726 w 426720"/>
              <a:gd name="connsiteY29" fmla="*/ 153848 h 365760"/>
              <a:gd name="connsiteX30" fmla="*/ 350139 w 426720"/>
              <a:gd name="connsiteY30" fmla="*/ 133274 h 365760"/>
              <a:gd name="connsiteX31" fmla="*/ 321335 w 426720"/>
              <a:gd name="connsiteY31" fmla="*/ 112547 h 365760"/>
              <a:gd name="connsiteX32" fmla="*/ 296037 w 426720"/>
              <a:gd name="connsiteY32" fmla="*/ 94869 h 365760"/>
              <a:gd name="connsiteX33" fmla="*/ 320879 w 426720"/>
              <a:gd name="connsiteY33" fmla="*/ 76429 h 365760"/>
              <a:gd name="connsiteX34" fmla="*/ 342976 w 426720"/>
              <a:gd name="connsiteY34" fmla="*/ 84354 h 365760"/>
              <a:gd name="connsiteX35" fmla="*/ 320726 w 426720"/>
              <a:gd name="connsiteY35" fmla="*/ 153695 h 365760"/>
              <a:gd name="connsiteX36" fmla="*/ 320726 w 426720"/>
              <a:gd name="connsiteY36" fmla="*/ 167869 h 365760"/>
              <a:gd name="connsiteX37" fmla="*/ 320726 w 426720"/>
              <a:gd name="connsiteY37" fmla="*/ 62103 h 365760"/>
              <a:gd name="connsiteX38" fmla="*/ 320726 w 426720"/>
              <a:gd name="connsiteY38" fmla="*/ 76276 h 365760"/>
              <a:gd name="connsiteX39" fmla="*/ 321183 w 426720"/>
              <a:gd name="connsiteY39" fmla="*/ 19431 h 365760"/>
              <a:gd name="connsiteX40" fmla="*/ 225629 w 426720"/>
              <a:gd name="connsiteY40" fmla="*/ 114986 h 365760"/>
              <a:gd name="connsiteX41" fmla="*/ 321183 w 426720"/>
              <a:gd name="connsiteY41" fmla="*/ 210541 h 365760"/>
              <a:gd name="connsiteX42" fmla="*/ 416738 w 426720"/>
              <a:gd name="connsiteY42" fmla="*/ 114986 h 365760"/>
              <a:gd name="connsiteX43" fmla="*/ 321183 w 426720"/>
              <a:gd name="connsiteY43" fmla="*/ 19431 h 365760"/>
              <a:gd name="connsiteX44" fmla="*/ 141046 w 426720"/>
              <a:gd name="connsiteY44" fmla="*/ 159334 h 365760"/>
              <a:gd name="connsiteX45" fmla="*/ 136627 w 426720"/>
              <a:gd name="connsiteY45" fmla="*/ 163754 h 365760"/>
              <a:gd name="connsiteX46" fmla="*/ 132207 w 426720"/>
              <a:gd name="connsiteY46" fmla="*/ 159334 h 365760"/>
              <a:gd name="connsiteX47" fmla="*/ 136627 w 426720"/>
              <a:gd name="connsiteY47" fmla="*/ 154915 h 365760"/>
              <a:gd name="connsiteX48" fmla="*/ 141046 w 426720"/>
              <a:gd name="connsiteY48" fmla="*/ 159334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26720" h="365760">
                <a:moveTo>
                  <a:pt x="372847" y="250012"/>
                </a:moveTo>
                <a:cubicBezTo>
                  <a:pt x="365379" y="274701"/>
                  <a:pt x="351510" y="296952"/>
                  <a:pt x="332918" y="315087"/>
                </a:cubicBezTo>
                <a:lnTo>
                  <a:pt x="332918" y="315087"/>
                </a:lnTo>
                <a:lnTo>
                  <a:pt x="332918" y="355930"/>
                </a:lnTo>
                <a:lnTo>
                  <a:pt x="245897" y="355930"/>
                </a:lnTo>
                <a:lnTo>
                  <a:pt x="245897" y="330632"/>
                </a:lnTo>
                <a:lnTo>
                  <a:pt x="245897" y="330632"/>
                </a:lnTo>
                <a:cubicBezTo>
                  <a:pt x="234467" y="332918"/>
                  <a:pt x="222428" y="334137"/>
                  <a:pt x="210236" y="334137"/>
                </a:cubicBezTo>
                <a:cubicBezTo>
                  <a:pt x="198196" y="334137"/>
                  <a:pt x="186613" y="332918"/>
                  <a:pt x="175336" y="330784"/>
                </a:cubicBezTo>
                <a:lnTo>
                  <a:pt x="175336" y="330784"/>
                </a:lnTo>
                <a:lnTo>
                  <a:pt x="175336" y="355930"/>
                </a:lnTo>
                <a:lnTo>
                  <a:pt x="88316" y="355930"/>
                </a:lnTo>
                <a:lnTo>
                  <a:pt x="88316" y="315697"/>
                </a:lnTo>
                <a:lnTo>
                  <a:pt x="88316" y="315697"/>
                </a:lnTo>
                <a:cubicBezTo>
                  <a:pt x="69875" y="298018"/>
                  <a:pt x="56007" y="276377"/>
                  <a:pt x="48387" y="252146"/>
                </a:cubicBezTo>
                <a:lnTo>
                  <a:pt x="48387" y="252146"/>
                </a:lnTo>
                <a:lnTo>
                  <a:pt x="31623" y="252146"/>
                </a:lnTo>
                <a:cubicBezTo>
                  <a:pt x="24917" y="252146"/>
                  <a:pt x="19431" y="246659"/>
                  <a:pt x="19431" y="239954"/>
                </a:cubicBezTo>
                <a:lnTo>
                  <a:pt x="19431" y="175794"/>
                </a:lnTo>
                <a:cubicBezTo>
                  <a:pt x="19431" y="169088"/>
                  <a:pt x="24917" y="163602"/>
                  <a:pt x="31623" y="163602"/>
                </a:cubicBezTo>
                <a:lnTo>
                  <a:pt x="48387" y="163602"/>
                </a:lnTo>
                <a:lnTo>
                  <a:pt x="48387" y="163602"/>
                </a:lnTo>
                <a:cubicBezTo>
                  <a:pt x="59055" y="130226"/>
                  <a:pt x="81610" y="101575"/>
                  <a:pt x="111329" y="81610"/>
                </a:cubicBezTo>
                <a:lnTo>
                  <a:pt x="111329" y="81610"/>
                </a:lnTo>
                <a:cubicBezTo>
                  <a:pt x="102946" y="63475"/>
                  <a:pt x="98069" y="51892"/>
                  <a:pt x="86030" y="32690"/>
                </a:cubicBezTo>
                <a:cubicBezTo>
                  <a:pt x="122759" y="26746"/>
                  <a:pt x="159487" y="59207"/>
                  <a:pt x="159487" y="59207"/>
                </a:cubicBezTo>
                <a:lnTo>
                  <a:pt x="159487" y="59207"/>
                </a:lnTo>
                <a:cubicBezTo>
                  <a:pt x="169240" y="56312"/>
                  <a:pt x="179451" y="54331"/>
                  <a:pt x="189967" y="53112"/>
                </a:cubicBezTo>
                <a:moveTo>
                  <a:pt x="292379" y="142418"/>
                </a:moveTo>
                <a:cubicBezTo>
                  <a:pt x="297714" y="150190"/>
                  <a:pt x="306705" y="153848"/>
                  <a:pt x="320726" y="153848"/>
                </a:cubicBezTo>
                <a:cubicBezTo>
                  <a:pt x="327583" y="153848"/>
                  <a:pt x="350139" y="152324"/>
                  <a:pt x="350139" y="133274"/>
                </a:cubicBezTo>
                <a:cubicBezTo>
                  <a:pt x="350139" y="120625"/>
                  <a:pt x="342672" y="115138"/>
                  <a:pt x="321335" y="112547"/>
                </a:cubicBezTo>
                <a:cubicBezTo>
                  <a:pt x="313715" y="111633"/>
                  <a:pt x="296037" y="109499"/>
                  <a:pt x="296037" y="94869"/>
                </a:cubicBezTo>
                <a:cubicBezTo>
                  <a:pt x="296037" y="86335"/>
                  <a:pt x="302590" y="76429"/>
                  <a:pt x="320879" y="76429"/>
                </a:cubicBezTo>
                <a:cubicBezTo>
                  <a:pt x="329260" y="76429"/>
                  <a:pt x="337490" y="79477"/>
                  <a:pt x="342976" y="84354"/>
                </a:cubicBezTo>
                <a:moveTo>
                  <a:pt x="320726" y="153695"/>
                </a:moveTo>
                <a:lnTo>
                  <a:pt x="320726" y="167869"/>
                </a:lnTo>
                <a:moveTo>
                  <a:pt x="320726" y="62103"/>
                </a:moveTo>
                <a:lnTo>
                  <a:pt x="320726" y="76276"/>
                </a:lnTo>
                <a:moveTo>
                  <a:pt x="321183" y="19431"/>
                </a:moveTo>
                <a:cubicBezTo>
                  <a:pt x="268453" y="19431"/>
                  <a:pt x="225629" y="62255"/>
                  <a:pt x="225629" y="114986"/>
                </a:cubicBezTo>
                <a:cubicBezTo>
                  <a:pt x="225629" y="167716"/>
                  <a:pt x="268453" y="210541"/>
                  <a:pt x="321183" y="210541"/>
                </a:cubicBezTo>
                <a:cubicBezTo>
                  <a:pt x="373914" y="210541"/>
                  <a:pt x="416738" y="167716"/>
                  <a:pt x="416738" y="114986"/>
                </a:cubicBezTo>
                <a:cubicBezTo>
                  <a:pt x="416738" y="62255"/>
                  <a:pt x="373914" y="19431"/>
                  <a:pt x="321183" y="19431"/>
                </a:cubicBezTo>
                <a:close/>
                <a:moveTo>
                  <a:pt x="141046" y="159334"/>
                </a:moveTo>
                <a:cubicBezTo>
                  <a:pt x="141046" y="161773"/>
                  <a:pt x="139065" y="163754"/>
                  <a:pt x="136627" y="163754"/>
                </a:cubicBezTo>
                <a:cubicBezTo>
                  <a:pt x="134189" y="163754"/>
                  <a:pt x="132207" y="161773"/>
                  <a:pt x="132207" y="159334"/>
                </a:cubicBezTo>
                <a:cubicBezTo>
                  <a:pt x="132207" y="156896"/>
                  <a:pt x="134189" y="154915"/>
                  <a:pt x="136627" y="154915"/>
                </a:cubicBezTo>
                <a:cubicBezTo>
                  <a:pt x="139065" y="154915"/>
                  <a:pt x="141046" y="156896"/>
                  <a:pt x="141046" y="15933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0" name="Freeform: Shape 1069">
            <a:extLst>
              <a:ext uri="{FF2B5EF4-FFF2-40B4-BE49-F238E27FC236}">
                <a16:creationId xmlns:a16="http://schemas.microsoft.com/office/drawing/2014/main" id="{FF636C88-E42E-DEF4-165C-F8F0AF0A90A7}"/>
              </a:ext>
            </a:extLst>
          </p:cNvPr>
          <p:cNvSpPr/>
          <p:nvPr/>
        </p:nvSpPr>
        <p:spPr>
          <a:xfrm>
            <a:off x="16769597" y="5084440"/>
            <a:ext cx="894238" cy="536544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1" name="Freeform 148">
            <a:extLst>
              <a:ext uri="{FF2B5EF4-FFF2-40B4-BE49-F238E27FC236}">
                <a16:creationId xmlns:a16="http://schemas.microsoft.com/office/drawing/2014/main" id="{B77E1D5B-7703-23B5-4C38-A80DEFABC2E3}"/>
              </a:ext>
            </a:extLst>
          </p:cNvPr>
          <p:cNvSpPr>
            <a:spLocks noEditPoints="1"/>
          </p:cNvSpPr>
          <p:nvPr/>
        </p:nvSpPr>
        <p:spPr bwMode="auto">
          <a:xfrm>
            <a:off x="18110898" y="8111486"/>
            <a:ext cx="670680" cy="638742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2" name="Freeform 176">
            <a:extLst>
              <a:ext uri="{FF2B5EF4-FFF2-40B4-BE49-F238E27FC236}">
                <a16:creationId xmlns:a16="http://schemas.microsoft.com/office/drawing/2014/main" id="{04F78259-2EFA-0F29-5888-68CC4C2F7BB8}"/>
              </a:ext>
            </a:extLst>
          </p:cNvPr>
          <p:cNvSpPr>
            <a:spLocks noEditPoints="1"/>
          </p:cNvSpPr>
          <p:nvPr/>
        </p:nvSpPr>
        <p:spPr bwMode="auto">
          <a:xfrm>
            <a:off x="16902668" y="11168781"/>
            <a:ext cx="628098" cy="580192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3" name="Freeform 179">
            <a:extLst>
              <a:ext uri="{FF2B5EF4-FFF2-40B4-BE49-F238E27FC236}">
                <a16:creationId xmlns:a16="http://schemas.microsoft.com/office/drawing/2014/main" id="{DF14A1E5-6741-3254-9A32-6565C7CFE676}"/>
              </a:ext>
            </a:extLst>
          </p:cNvPr>
          <p:cNvSpPr>
            <a:spLocks noEditPoints="1"/>
          </p:cNvSpPr>
          <p:nvPr/>
        </p:nvSpPr>
        <p:spPr bwMode="auto">
          <a:xfrm>
            <a:off x="6822630" y="11112891"/>
            <a:ext cx="689310" cy="69197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2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1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2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5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6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9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0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3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4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2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7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8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0" grpId="0" animBg="1"/>
          <p:bldP spid="1041" grpId="0" animBg="1"/>
          <p:bldP spid="1042" grpId="0"/>
          <p:bldP spid="1043" grpId="0"/>
          <p:bldP spid="1046" grpId="0" animBg="1"/>
          <p:bldP spid="1047" grpId="0" animBg="1"/>
          <p:bldP spid="1048" grpId="0"/>
          <p:bldP spid="1049" grpId="0"/>
          <p:bldP spid="1052" grpId="0" animBg="1"/>
          <p:bldP spid="1053" grpId="0" animBg="1"/>
          <p:bldP spid="1054" grpId="0"/>
          <p:bldP spid="1055" grpId="0"/>
          <p:bldP spid="1056" grpId="0" animBg="1"/>
          <p:bldP spid="1058" grpId="0" animBg="1"/>
          <p:bldP spid="1060" grpId="0" animBg="1"/>
          <p:bldP spid="1062" grpId="0" animBg="1"/>
          <p:bldP spid="1064" grpId="0" animBg="1"/>
          <p:bldP spid="1066" grpId="0" animBg="1"/>
          <p:bldP spid="1068" grpId="0" animBg="1"/>
          <p:bldP spid="1069" grpId="0" animBg="1"/>
          <p:bldP spid="1070" grpId="0" animBg="1"/>
          <p:bldP spid="1071" grpId="0" animBg="1"/>
          <p:bldP spid="1072" grpId="0" animBg="1"/>
          <p:bldP spid="107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0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0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0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0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0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0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0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0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0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0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10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10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0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0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10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10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10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1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10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10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10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0" grpId="0" animBg="1"/>
          <p:bldP spid="1041" grpId="0" animBg="1"/>
          <p:bldP spid="1042" grpId="0"/>
          <p:bldP spid="1043" grpId="0"/>
          <p:bldP spid="1046" grpId="0" animBg="1"/>
          <p:bldP spid="1047" grpId="0" animBg="1"/>
          <p:bldP spid="1048" grpId="0"/>
          <p:bldP spid="1049" grpId="0"/>
          <p:bldP spid="1052" grpId="0" animBg="1"/>
          <p:bldP spid="1053" grpId="0" animBg="1"/>
          <p:bldP spid="1054" grpId="0"/>
          <p:bldP spid="1055" grpId="0"/>
          <p:bldP spid="1056" grpId="0" animBg="1"/>
          <p:bldP spid="1058" grpId="0" animBg="1"/>
          <p:bldP spid="1060" grpId="0" animBg="1"/>
          <p:bldP spid="1062" grpId="0" animBg="1"/>
          <p:bldP spid="1064" grpId="0" animBg="1"/>
          <p:bldP spid="1066" grpId="0" animBg="1"/>
          <p:bldP spid="1068" grpId="0" animBg="1"/>
          <p:bldP spid="1069" grpId="0" animBg="1"/>
          <p:bldP spid="1070" grpId="0" animBg="1"/>
          <p:bldP spid="1071" grpId="0" animBg="1"/>
          <p:bldP spid="1072" grpId="0" animBg="1"/>
          <p:bldP spid="107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!!Text_BG_2">
            <a:extLst>
              <a:ext uri="{FF2B5EF4-FFF2-40B4-BE49-F238E27FC236}">
                <a16:creationId xmlns:a16="http://schemas.microsoft.com/office/drawing/2014/main" id="{27900098-A654-E797-495F-83A37193D76C}"/>
              </a:ext>
            </a:extLst>
          </p:cNvPr>
          <p:cNvSpPr/>
          <p:nvPr/>
        </p:nvSpPr>
        <p:spPr>
          <a:xfrm rot="5400000">
            <a:off x="11024466" y="581455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!!Text_BG_1">
            <a:extLst>
              <a:ext uri="{FF2B5EF4-FFF2-40B4-BE49-F238E27FC236}">
                <a16:creationId xmlns:a16="http://schemas.microsoft.com/office/drawing/2014/main" id="{743FB00A-4E0F-EB62-5C00-71B2CCC89C1F}"/>
              </a:ext>
            </a:extLst>
          </p:cNvPr>
          <p:cNvSpPr/>
          <p:nvPr/>
        </p:nvSpPr>
        <p:spPr>
          <a:xfrm rot="16200000">
            <a:off x="12169460" y="5814560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!!Text_BG_6">
            <a:extLst>
              <a:ext uri="{FF2B5EF4-FFF2-40B4-BE49-F238E27FC236}">
                <a16:creationId xmlns:a16="http://schemas.microsoft.com/office/drawing/2014/main" id="{3D8C7A22-3BD9-98E7-2F41-D7227ABE446C}"/>
              </a:ext>
            </a:extLst>
          </p:cNvPr>
          <p:cNvSpPr/>
          <p:nvPr/>
        </p:nvSpPr>
        <p:spPr>
          <a:xfrm rot="5400000">
            <a:off x="11024466" y="7494198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!!Text_BG_6">
            <a:extLst>
              <a:ext uri="{FF2B5EF4-FFF2-40B4-BE49-F238E27FC236}">
                <a16:creationId xmlns:a16="http://schemas.microsoft.com/office/drawing/2014/main" id="{5643699D-8DFB-0935-9410-F84F48A1453D}"/>
              </a:ext>
            </a:extLst>
          </p:cNvPr>
          <p:cNvSpPr/>
          <p:nvPr/>
        </p:nvSpPr>
        <p:spPr>
          <a:xfrm rot="16200000">
            <a:off x="12169460" y="749419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!!BG">
            <a:extLst>
              <a:ext uri="{FF2B5EF4-FFF2-40B4-BE49-F238E27FC236}">
                <a16:creationId xmlns:a16="http://schemas.microsoft.com/office/drawing/2014/main" id="{91912D7F-DC0A-F04E-5384-10EFA721F2B1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10" name="!!Circle_2">
            <a:extLst>
              <a:ext uri="{FF2B5EF4-FFF2-40B4-BE49-F238E27FC236}">
                <a16:creationId xmlns:a16="http://schemas.microsoft.com/office/drawing/2014/main" id="{B546FA33-BB1C-D699-74C8-F63AE5D99C5F}"/>
              </a:ext>
            </a:extLst>
          </p:cNvPr>
          <p:cNvSpPr/>
          <p:nvPr/>
        </p:nvSpPr>
        <p:spPr>
          <a:xfrm>
            <a:off x="10680700" y="5356265"/>
            <a:ext cx="3022600" cy="3022600"/>
          </a:xfrm>
          <a:prstGeom prst="donut">
            <a:avLst>
              <a:gd name="adj" fmla="val 10555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!!Circle_1">
            <a:extLst>
              <a:ext uri="{FF2B5EF4-FFF2-40B4-BE49-F238E27FC236}">
                <a16:creationId xmlns:a16="http://schemas.microsoft.com/office/drawing/2014/main" id="{EED17E34-EC00-1D46-E2C4-DADD759EF988}"/>
              </a:ext>
            </a:extLst>
          </p:cNvPr>
          <p:cNvSpPr/>
          <p:nvPr/>
        </p:nvSpPr>
        <p:spPr>
          <a:xfrm>
            <a:off x="11745139" y="6420704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!!Circle_3">
            <a:extLst>
              <a:ext uri="{FF2B5EF4-FFF2-40B4-BE49-F238E27FC236}">
                <a16:creationId xmlns:a16="http://schemas.microsoft.com/office/drawing/2014/main" id="{440AA13B-50B8-D764-E8B8-E54FB4DFD7B7}"/>
              </a:ext>
            </a:extLst>
          </p:cNvPr>
          <p:cNvSpPr/>
          <p:nvPr/>
        </p:nvSpPr>
        <p:spPr>
          <a:xfrm>
            <a:off x="9902011" y="4577576"/>
            <a:ext cx="4579978" cy="4579978"/>
          </a:xfrm>
          <a:prstGeom prst="donut">
            <a:avLst>
              <a:gd name="adj" fmla="val 4952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!!Top_1">
            <a:extLst>
              <a:ext uri="{FF2B5EF4-FFF2-40B4-BE49-F238E27FC236}">
                <a16:creationId xmlns:a16="http://schemas.microsoft.com/office/drawing/2014/main" id="{BAFCB30C-06CE-EB05-4DCA-74BB3F319D99}"/>
              </a:ext>
            </a:extLst>
          </p:cNvPr>
          <p:cNvSpPr/>
          <p:nvPr/>
        </p:nvSpPr>
        <p:spPr>
          <a:xfrm rot="5400000">
            <a:off x="12557858" y="542382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!!Top_5">
            <a:extLst>
              <a:ext uri="{FF2B5EF4-FFF2-40B4-BE49-F238E27FC236}">
                <a16:creationId xmlns:a16="http://schemas.microsoft.com/office/drawing/2014/main" id="{C136A26B-1648-FFA1-78DB-371AB290059D}"/>
              </a:ext>
            </a:extLst>
          </p:cNvPr>
          <p:cNvSpPr/>
          <p:nvPr/>
        </p:nvSpPr>
        <p:spPr>
          <a:xfrm rot="10800000">
            <a:off x="12557859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!!Top_2">
            <a:extLst>
              <a:ext uri="{FF2B5EF4-FFF2-40B4-BE49-F238E27FC236}">
                <a16:creationId xmlns:a16="http://schemas.microsoft.com/office/drawing/2014/main" id="{1C182E21-6DCC-8CD6-6E9C-E4FC7A7ABD69}"/>
              </a:ext>
            </a:extLst>
          </p:cNvPr>
          <p:cNvSpPr/>
          <p:nvPr/>
        </p:nvSpPr>
        <p:spPr>
          <a:xfrm rot="16200000" flipH="1">
            <a:off x="10637422" y="542382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!!Top_6">
            <a:extLst>
              <a:ext uri="{FF2B5EF4-FFF2-40B4-BE49-F238E27FC236}">
                <a16:creationId xmlns:a16="http://schemas.microsoft.com/office/drawing/2014/main" id="{87D06FE8-150F-67B4-A78C-A08C7CAE0921}"/>
              </a:ext>
            </a:extLst>
          </p:cNvPr>
          <p:cNvSpPr/>
          <p:nvPr/>
        </p:nvSpPr>
        <p:spPr>
          <a:xfrm rot="10800000" flipH="1">
            <a:off x="10637422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!!Text_BG_3">
            <a:extLst>
              <a:ext uri="{FF2B5EF4-FFF2-40B4-BE49-F238E27FC236}">
                <a16:creationId xmlns:a16="http://schemas.microsoft.com/office/drawing/2014/main" id="{47E47620-D4C1-5C15-41BA-A1A2258BD9F6}"/>
              </a:ext>
            </a:extLst>
          </p:cNvPr>
          <p:cNvSpPr/>
          <p:nvPr/>
        </p:nvSpPr>
        <p:spPr>
          <a:xfrm>
            <a:off x="11003279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!!Text_BG_4">
            <a:extLst>
              <a:ext uri="{FF2B5EF4-FFF2-40B4-BE49-F238E27FC236}">
                <a16:creationId xmlns:a16="http://schemas.microsoft.com/office/drawing/2014/main" id="{ED65E785-A434-6EDD-9D3B-4D83F00377EF}"/>
              </a:ext>
            </a:extLst>
          </p:cNvPr>
          <p:cNvSpPr/>
          <p:nvPr/>
        </p:nvSpPr>
        <p:spPr>
          <a:xfrm>
            <a:off x="12192001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68632B69-A436-0AED-06E1-DD310B3D820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D87EF111-D6D9-F95D-1DDF-142636DE1C58}"/>
              </a:ext>
            </a:extLst>
          </p:cNvPr>
          <p:cNvSpPr txBox="1"/>
          <p:nvPr/>
        </p:nvSpPr>
        <p:spPr>
          <a:xfrm>
            <a:off x="10483487" y="11156537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6A6B4F05-3DC2-0D0F-A670-EACAE13279F1}"/>
              </a:ext>
            </a:extLst>
          </p:cNvPr>
          <p:cNvSpPr txBox="1"/>
          <p:nvPr/>
        </p:nvSpPr>
        <p:spPr>
          <a:xfrm>
            <a:off x="8641273" y="9936243"/>
            <a:ext cx="71014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6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" name="!!Top_3">
            <a:extLst>
              <a:ext uri="{FF2B5EF4-FFF2-40B4-BE49-F238E27FC236}">
                <a16:creationId xmlns:a16="http://schemas.microsoft.com/office/drawing/2014/main" id="{8A7F9F3B-CBBC-3281-E389-E1E59F2A53AF}"/>
              </a:ext>
            </a:extLst>
          </p:cNvPr>
          <p:cNvSpPr/>
          <p:nvPr/>
        </p:nvSpPr>
        <p:spPr>
          <a:xfrm rot="8100000">
            <a:off x="1306469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!!Top_4">
            <a:extLst>
              <a:ext uri="{FF2B5EF4-FFF2-40B4-BE49-F238E27FC236}">
                <a16:creationId xmlns:a16="http://schemas.microsoft.com/office/drawing/2014/main" id="{F6BA2B0A-546B-1EDA-8923-A6AD59E1EEEE}"/>
              </a:ext>
            </a:extLst>
          </p:cNvPr>
          <p:cNvSpPr/>
          <p:nvPr/>
        </p:nvSpPr>
        <p:spPr>
          <a:xfrm rot="13500000" flipH="1">
            <a:off x="710556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67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2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!!BG">
            <a:extLst>
              <a:ext uri="{FF2B5EF4-FFF2-40B4-BE49-F238E27FC236}">
                <a16:creationId xmlns:a16="http://schemas.microsoft.com/office/drawing/2014/main" id="{67A343CE-7D9E-FA6C-6DCC-6B7188455685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4" name="!!Circle_3">
            <a:extLst>
              <a:ext uri="{FF2B5EF4-FFF2-40B4-BE49-F238E27FC236}">
                <a16:creationId xmlns:a16="http://schemas.microsoft.com/office/drawing/2014/main" id="{D44EAE2B-C078-A768-0DF1-D48045F083FB}"/>
              </a:ext>
            </a:extLst>
          </p:cNvPr>
          <p:cNvSpPr/>
          <p:nvPr/>
        </p:nvSpPr>
        <p:spPr>
          <a:xfrm>
            <a:off x="9902011" y="6137323"/>
            <a:ext cx="4579978" cy="4579978"/>
          </a:xfrm>
          <a:prstGeom prst="donut">
            <a:avLst>
              <a:gd name="adj" fmla="val 8877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!!Circle_2">
            <a:extLst>
              <a:ext uri="{FF2B5EF4-FFF2-40B4-BE49-F238E27FC236}">
                <a16:creationId xmlns:a16="http://schemas.microsoft.com/office/drawing/2014/main" id="{89EF6520-65E2-0A21-6FBA-461775ADE750}"/>
              </a:ext>
            </a:extLst>
          </p:cNvPr>
          <p:cNvSpPr/>
          <p:nvPr/>
        </p:nvSpPr>
        <p:spPr>
          <a:xfrm>
            <a:off x="10680700" y="6916012"/>
            <a:ext cx="3022600" cy="3022600"/>
          </a:xfrm>
          <a:prstGeom prst="donut">
            <a:avLst>
              <a:gd name="adj" fmla="val 123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!!Circle_1">
            <a:extLst>
              <a:ext uri="{FF2B5EF4-FFF2-40B4-BE49-F238E27FC236}">
                <a16:creationId xmlns:a16="http://schemas.microsoft.com/office/drawing/2014/main" id="{1CE4745E-243C-6BED-E307-6C51BF908630}"/>
              </a:ext>
            </a:extLst>
          </p:cNvPr>
          <p:cNvSpPr/>
          <p:nvPr/>
        </p:nvSpPr>
        <p:spPr>
          <a:xfrm>
            <a:off x="11745139" y="7980451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25">
            <a:extLst>
              <a:ext uri="{FF2B5EF4-FFF2-40B4-BE49-F238E27FC236}">
                <a16:creationId xmlns:a16="http://schemas.microsoft.com/office/drawing/2014/main" id="{B06CFA96-7A98-2D8F-F80C-3C6F574F97F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15EAE6A4-479B-59CB-DB39-D1E2E10CE7B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1E7D7D9C-CF73-5E82-6A9F-E600D84F9FD0}"/>
              </a:ext>
            </a:extLst>
          </p:cNvPr>
          <p:cNvSpPr txBox="1"/>
          <p:nvPr/>
        </p:nvSpPr>
        <p:spPr>
          <a:xfrm>
            <a:off x="7026697" y="1176536"/>
            <a:ext cx="10330649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!!Text_BG_3">
            <a:extLst>
              <a:ext uri="{FF2B5EF4-FFF2-40B4-BE49-F238E27FC236}">
                <a16:creationId xmlns:a16="http://schemas.microsoft.com/office/drawing/2014/main" id="{EEA9B924-334F-DA38-78D3-E34C8D7BEF5C}"/>
              </a:ext>
            </a:extLst>
          </p:cNvPr>
          <p:cNvSpPr/>
          <p:nvPr/>
        </p:nvSpPr>
        <p:spPr>
          <a:xfrm>
            <a:off x="1508536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!!Text_BG_4">
            <a:extLst>
              <a:ext uri="{FF2B5EF4-FFF2-40B4-BE49-F238E27FC236}">
                <a16:creationId xmlns:a16="http://schemas.microsoft.com/office/drawing/2014/main" id="{8E770D9B-67CB-4C5D-5F75-7DE4212DC78E}"/>
              </a:ext>
            </a:extLst>
          </p:cNvPr>
          <p:cNvSpPr/>
          <p:nvPr/>
        </p:nvSpPr>
        <p:spPr>
          <a:xfrm>
            <a:off x="17535368" y="7516457"/>
            <a:ext cx="5340096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9AF4DC2-B1E3-C45B-9629-CB48F4296CC0}"/>
              </a:ext>
            </a:extLst>
          </p:cNvPr>
          <p:cNvSpPr/>
          <p:nvPr/>
        </p:nvSpPr>
        <p:spPr>
          <a:xfrm>
            <a:off x="5229096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D8DC264-2A77-D3D9-FF54-ACA9E5C379FA}"/>
              </a:ext>
            </a:extLst>
          </p:cNvPr>
          <p:cNvSpPr/>
          <p:nvPr/>
        </p:nvSpPr>
        <p:spPr>
          <a:xfrm flipH="1">
            <a:off x="17741102" y="772572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6524EC5-FCEC-F273-7DA3-6BB70EE3E875}"/>
              </a:ext>
            </a:extLst>
          </p:cNvPr>
          <p:cNvSpPr txBox="1"/>
          <p:nvPr/>
        </p:nvSpPr>
        <p:spPr>
          <a:xfrm rot="10800000" flipV="1">
            <a:off x="2013769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Tập trung mở rộng thị trường, tăng doanh số và cải thiện nguồn thu ổn định.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C7DE50D-AD84-2B64-35BF-FED26756C7C8}"/>
              </a:ext>
            </a:extLst>
          </p:cNvPr>
          <p:cNvSpPr txBox="1"/>
          <p:nvPr/>
        </p:nvSpPr>
        <p:spPr>
          <a:xfrm rot="10800000" flipH="1" flipV="1">
            <a:off x="19655436" y="783069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Đưa sản phẩm, dịch vụ tiếp cận khu vực hoặc phân khúc khách hàng mới hiệu quả.</a:t>
            </a:r>
          </a:p>
        </p:txBody>
      </p:sp>
      <p:sp>
        <p:nvSpPr>
          <p:cNvPr id="18" name="!!Text_BG_1">
            <a:extLst>
              <a:ext uri="{FF2B5EF4-FFF2-40B4-BE49-F238E27FC236}">
                <a16:creationId xmlns:a16="http://schemas.microsoft.com/office/drawing/2014/main" id="{064D6259-D9E2-2703-DE18-4548169AFA4D}"/>
              </a:ext>
            </a:extLst>
          </p:cNvPr>
          <p:cNvSpPr>
            <a:spLocks noChangeAspect="1"/>
          </p:cNvSpPr>
          <p:nvPr/>
        </p:nvSpPr>
        <p:spPr>
          <a:xfrm>
            <a:off x="2743505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!!Text_BG_6">
            <a:extLst>
              <a:ext uri="{FF2B5EF4-FFF2-40B4-BE49-F238E27FC236}">
                <a16:creationId xmlns:a16="http://schemas.microsoft.com/office/drawing/2014/main" id="{DCAEBF63-BC47-DEBA-8791-2C0621442DBD}"/>
              </a:ext>
            </a:extLst>
          </p:cNvPr>
          <p:cNvSpPr>
            <a:spLocks noChangeAspect="1"/>
          </p:cNvSpPr>
          <p:nvPr/>
        </p:nvSpPr>
        <p:spPr>
          <a:xfrm>
            <a:off x="2743505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3A58C0E-02B2-8A76-A6C8-3F95F0F492F0}"/>
              </a:ext>
            </a:extLst>
          </p:cNvPr>
          <p:cNvSpPr/>
          <p:nvPr/>
        </p:nvSpPr>
        <p:spPr>
          <a:xfrm>
            <a:off x="6462149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9C4B1A0-74F5-B087-A13D-335F2407202E}"/>
              </a:ext>
            </a:extLst>
          </p:cNvPr>
          <p:cNvSpPr/>
          <p:nvPr/>
        </p:nvSpPr>
        <p:spPr>
          <a:xfrm>
            <a:off x="6462149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B28EE35-97EC-F8F8-7A46-89B5B66981C6}"/>
              </a:ext>
            </a:extLst>
          </p:cNvPr>
          <p:cNvSpPr txBox="1"/>
          <p:nvPr/>
        </p:nvSpPr>
        <p:spPr>
          <a:xfrm rot="10800000" flipV="1">
            <a:off x="3246822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Tối ưu nguồn lực, cắt giảm lãng phí, đảm bảo lợi nhuận cao hơn từ chi phí thấp.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79FF37-2016-3DFF-52C5-38A7E0030D28}"/>
              </a:ext>
            </a:extLst>
          </p:cNvPr>
          <p:cNvSpPr txBox="1"/>
          <p:nvPr/>
        </p:nvSpPr>
        <p:spPr>
          <a:xfrm rot="10800000" flipV="1">
            <a:off x="3246822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vi-VN" dirty="0">
                <a:solidFill>
                  <a:schemeClr val="tx2"/>
                </a:solidFill>
              </a:rPr>
              <a:t>Đầu tư vào đội ngũ, xây dựng kỹ năng và văn hóa hỗ trợ mục tiêu doanh nghiệp.</a:t>
            </a:r>
          </a:p>
        </p:txBody>
      </p:sp>
      <p:sp>
        <p:nvSpPr>
          <p:cNvPr id="17" name="!!Text_BG_2">
            <a:extLst>
              <a:ext uri="{FF2B5EF4-FFF2-40B4-BE49-F238E27FC236}">
                <a16:creationId xmlns:a16="http://schemas.microsoft.com/office/drawing/2014/main" id="{93BA398C-0C00-CBF6-E837-5629F9BBDFB6}"/>
              </a:ext>
            </a:extLst>
          </p:cNvPr>
          <p:cNvSpPr>
            <a:spLocks noChangeAspect="1"/>
          </p:cNvSpPr>
          <p:nvPr/>
        </p:nvSpPr>
        <p:spPr>
          <a:xfrm>
            <a:off x="16302316" y="4438311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!!Text_BG_6">
            <a:extLst>
              <a:ext uri="{FF2B5EF4-FFF2-40B4-BE49-F238E27FC236}">
                <a16:creationId xmlns:a16="http://schemas.microsoft.com/office/drawing/2014/main" id="{C1881D1F-F3FD-83BA-D219-59786F9697FA}"/>
              </a:ext>
            </a:extLst>
          </p:cNvPr>
          <p:cNvSpPr>
            <a:spLocks noChangeAspect="1"/>
          </p:cNvSpPr>
          <p:nvPr/>
        </p:nvSpPr>
        <p:spPr>
          <a:xfrm>
            <a:off x="16302316" y="10544477"/>
            <a:ext cx="5338180" cy="18288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CA1BA95-5AEE-70C0-7403-90BEEC251AAC}"/>
              </a:ext>
            </a:extLst>
          </p:cNvPr>
          <p:cNvSpPr/>
          <p:nvPr/>
        </p:nvSpPr>
        <p:spPr>
          <a:xfrm flipH="1">
            <a:off x="16511580" y="4647575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BA86D84-3B1C-51F7-55C6-FE246F8EEE07}"/>
              </a:ext>
            </a:extLst>
          </p:cNvPr>
          <p:cNvSpPr/>
          <p:nvPr/>
        </p:nvSpPr>
        <p:spPr>
          <a:xfrm flipH="1">
            <a:off x="16511580" y="10753741"/>
            <a:ext cx="1410272" cy="1410272"/>
          </a:xfrm>
          <a:prstGeom prst="ellipse">
            <a:avLst/>
          </a:prstGeom>
          <a:solidFill>
            <a:schemeClr val="tx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0ABAB26-7FED-C1CB-17C1-7D9A6173AB31}"/>
              </a:ext>
            </a:extLst>
          </p:cNvPr>
          <p:cNvSpPr txBox="1"/>
          <p:nvPr/>
        </p:nvSpPr>
        <p:spPr>
          <a:xfrm rot="10800000" flipH="1" flipV="1">
            <a:off x="18392341" y="4752546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Nâng cao trải nghiệm, cung cấp giá trị vượt mong đợi để xây dựng lòng trung thành.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2144CE-2E85-DC11-E50D-412BF920E814}"/>
              </a:ext>
            </a:extLst>
          </p:cNvPr>
          <p:cNvSpPr txBox="1"/>
          <p:nvPr/>
        </p:nvSpPr>
        <p:spPr>
          <a:xfrm rot="10800000" flipH="1" flipV="1">
            <a:off x="18392341" y="10858713"/>
            <a:ext cx="271201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dirty="0">
                <a:solidFill>
                  <a:schemeClr val="tx2"/>
                </a:solidFill>
              </a:rPr>
              <a:t>Phát triển sản phẩm, dịch vụ sáng tạo giúp tạo lợi thế cạnh tranh dài hạn.</a:t>
            </a:r>
          </a:p>
        </p:txBody>
      </p:sp>
      <p:sp>
        <p:nvSpPr>
          <p:cNvPr id="73" name="!!Handle_3">
            <a:extLst>
              <a:ext uri="{FF2B5EF4-FFF2-40B4-BE49-F238E27FC236}">
                <a16:creationId xmlns:a16="http://schemas.microsoft.com/office/drawing/2014/main" id="{E5127C7F-209E-77A1-F95F-61D23F408654}"/>
              </a:ext>
            </a:extLst>
          </p:cNvPr>
          <p:cNvSpPr/>
          <p:nvPr/>
        </p:nvSpPr>
        <p:spPr>
          <a:xfrm>
            <a:off x="7581096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REVENUE</a:t>
            </a:r>
          </a:p>
        </p:txBody>
      </p:sp>
      <p:sp>
        <p:nvSpPr>
          <p:cNvPr id="82" name="!!Top_3">
            <a:extLst>
              <a:ext uri="{FF2B5EF4-FFF2-40B4-BE49-F238E27FC236}">
                <a16:creationId xmlns:a16="http://schemas.microsoft.com/office/drawing/2014/main" id="{B6F2D74E-137D-E3E8-BD22-BA12F8F5350E}"/>
              </a:ext>
            </a:extLst>
          </p:cNvPr>
          <p:cNvSpPr/>
          <p:nvPr/>
        </p:nvSpPr>
        <p:spPr>
          <a:xfrm rot="18900000">
            <a:off x="9147332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!!Handle_1">
            <a:extLst>
              <a:ext uri="{FF2B5EF4-FFF2-40B4-BE49-F238E27FC236}">
                <a16:creationId xmlns:a16="http://schemas.microsoft.com/office/drawing/2014/main" id="{B6658305-3EB0-E68C-5C7F-57198B385337}"/>
              </a:ext>
            </a:extLst>
          </p:cNvPr>
          <p:cNvSpPr/>
          <p:nvPr/>
        </p:nvSpPr>
        <p:spPr>
          <a:xfrm rot="2700000">
            <a:off x="8763826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COST</a:t>
            </a:r>
          </a:p>
        </p:txBody>
      </p:sp>
      <p:sp>
        <p:nvSpPr>
          <p:cNvPr id="86" name="!!Top_1">
            <a:extLst>
              <a:ext uri="{FF2B5EF4-FFF2-40B4-BE49-F238E27FC236}">
                <a16:creationId xmlns:a16="http://schemas.microsoft.com/office/drawing/2014/main" id="{A39E9438-53E0-815F-6732-F546B0C3B0B5}"/>
              </a:ext>
            </a:extLst>
          </p:cNvPr>
          <p:cNvSpPr/>
          <p:nvPr/>
        </p:nvSpPr>
        <p:spPr>
          <a:xfrm>
            <a:off x="10122728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" name="!!Handle_5">
            <a:extLst>
              <a:ext uri="{FF2B5EF4-FFF2-40B4-BE49-F238E27FC236}">
                <a16:creationId xmlns:a16="http://schemas.microsoft.com/office/drawing/2014/main" id="{8108AFF9-AAE0-0A38-D645-B63001645C85}"/>
              </a:ext>
            </a:extLst>
          </p:cNvPr>
          <p:cNvSpPr/>
          <p:nvPr/>
        </p:nvSpPr>
        <p:spPr>
          <a:xfrm rot="18900000">
            <a:off x="8761124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latin typeface="+mj-lt"/>
              </a:rPr>
              <a:t>TALENT</a:t>
            </a:r>
          </a:p>
        </p:txBody>
      </p:sp>
      <p:sp>
        <p:nvSpPr>
          <p:cNvPr id="89" name="!!Top_5">
            <a:extLst>
              <a:ext uri="{FF2B5EF4-FFF2-40B4-BE49-F238E27FC236}">
                <a16:creationId xmlns:a16="http://schemas.microsoft.com/office/drawing/2014/main" id="{E2815C6D-07C8-E8B6-F1C3-AEF07F2659A2}"/>
              </a:ext>
            </a:extLst>
          </p:cNvPr>
          <p:cNvSpPr/>
          <p:nvPr/>
        </p:nvSpPr>
        <p:spPr>
          <a:xfrm rot="16200000">
            <a:off x="10122728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" name="!!Handle_4">
            <a:extLst>
              <a:ext uri="{FF2B5EF4-FFF2-40B4-BE49-F238E27FC236}">
                <a16:creationId xmlns:a16="http://schemas.microsoft.com/office/drawing/2014/main" id="{ED1A5EAA-40B8-787B-6E8E-843082C32F5E}"/>
              </a:ext>
            </a:extLst>
          </p:cNvPr>
          <p:cNvSpPr/>
          <p:nvPr/>
        </p:nvSpPr>
        <p:spPr>
          <a:xfrm flipH="1">
            <a:off x="13888253" y="8223691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MARKET</a:t>
            </a:r>
          </a:p>
        </p:txBody>
      </p:sp>
      <p:sp>
        <p:nvSpPr>
          <p:cNvPr id="100" name="!!Top_4">
            <a:extLst>
              <a:ext uri="{FF2B5EF4-FFF2-40B4-BE49-F238E27FC236}">
                <a16:creationId xmlns:a16="http://schemas.microsoft.com/office/drawing/2014/main" id="{BAB83A07-E393-D5D5-2669-AF0D432F0EA0}"/>
              </a:ext>
            </a:extLst>
          </p:cNvPr>
          <p:cNvSpPr/>
          <p:nvPr/>
        </p:nvSpPr>
        <p:spPr>
          <a:xfrm rot="2700000" flipH="1">
            <a:off x="14047948" y="7834863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!!Handle_">
            <a:extLst>
              <a:ext uri="{FF2B5EF4-FFF2-40B4-BE49-F238E27FC236}">
                <a16:creationId xmlns:a16="http://schemas.microsoft.com/office/drawing/2014/main" id="{E773E22A-3157-83E7-1C9C-59B0178180B6}"/>
              </a:ext>
            </a:extLst>
          </p:cNvPr>
          <p:cNvSpPr/>
          <p:nvPr/>
        </p:nvSpPr>
        <p:spPr>
          <a:xfrm rot="18900000" flipH="1">
            <a:off x="12705523" y="5816596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CUSTOMER</a:t>
            </a:r>
          </a:p>
        </p:txBody>
      </p:sp>
      <p:sp>
        <p:nvSpPr>
          <p:cNvPr id="98" name="!!Top_2">
            <a:extLst>
              <a:ext uri="{FF2B5EF4-FFF2-40B4-BE49-F238E27FC236}">
                <a16:creationId xmlns:a16="http://schemas.microsoft.com/office/drawing/2014/main" id="{3F137620-8C43-5420-55B4-8000606C31DA}"/>
              </a:ext>
            </a:extLst>
          </p:cNvPr>
          <p:cNvSpPr/>
          <p:nvPr/>
        </p:nvSpPr>
        <p:spPr>
          <a:xfrm flipH="1">
            <a:off x="13072552" y="5924495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5" name="!!Handle_6">
            <a:extLst>
              <a:ext uri="{FF2B5EF4-FFF2-40B4-BE49-F238E27FC236}">
                <a16:creationId xmlns:a16="http://schemas.microsoft.com/office/drawing/2014/main" id="{2008C219-E5F3-0895-0CFE-C221EA7C912A}"/>
              </a:ext>
            </a:extLst>
          </p:cNvPr>
          <p:cNvSpPr/>
          <p:nvPr/>
        </p:nvSpPr>
        <p:spPr>
          <a:xfrm rot="2700000" flipH="1">
            <a:off x="12708225" y="10617905"/>
            <a:ext cx="2914651" cy="40724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b="1" dirty="0">
                <a:latin typeface="+mj-lt"/>
              </a:rPr>
              <a:t>INNOVATION</a:t>
            </a:r>
          </a:p>
        </p:txBody>
      </p:sp>
      <p:sp>
        <p:nvSpPr>
          <p:cNvPr id="96" name="!!Top_6">
            <a:extLst>
              <a:ext uri="{FF2B5EF4-FFF2-40B4-BE49-F238E27FC236}">
                <a16:creationId xmlns:a16="http://schemas.microsoft.com/office/drawing/2014/main" id="{7C37591C-518E-C066-E7B9-C38EBBBA15A5}"/>
              </a:ext>
            </a:extLst>
          </p:cNvPr>
          <p:cNvSpPr/>
          <p:nvPr/>
        </p:nvSpPr>
        <p:spPr>
          <a:xfrm rot="5400000" flipH="1">
            <a:off x="13072552" y="973123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E870F43-8653-EC52-54A0-E7ECB220445F}"/>
              </a:ext>
            </a:extLst>
          </p:cNvPr>
          <p:cNvSpPr/>
          <p:nvPr/>
        </p:nvSpPr>
        <p:spPr>
          <a:xfrm>
            <a:off x="5561725" y="8073648"/>
            <a:ext cx="740940" cy="664292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CE017395-35D4-8984-C520-F0E72E3F60BD}"/>
              </a:ext>
            </a:extLst>
          </p:cNvPr>
          <p:cNvSpPr/>
          <p:nvPr/>
        </p:nvSpPr>
        <p:spPr>
          <a:xfrm>
            <a:off x="6809589" y="5000404"/>
            <a:ext cx="715392" cy="613194"/>
          </a:xfrm>
          <a:custGeom>
            <a:avLst/>
            <a:gdLst>
              <a:gd name="connsiteX0" fmla="*/ 372847 w 426720"/>
              <a:gd name="connsiteY0" fmla="*/ 250012 h 365760"/>
              <a:gd name="connsiteX1" fmla="*/ 332918 w 426720"/>
              <a:gd name="connsiteY1" fmla="*/ 315087 h 365760"/>
              <a:gd name="connsiteX2" fmla="*/ 332918 w 426720"/>
              <a:gd name="connsiteY2" fmla="*/ 315087 h 365760"/>
              <a:gd name="connsiteX3" fmla="*/ 332918 w 426720"/>
              <a:gd name="connsiteY3" fmla="*/ 355930 h 365760"/>
              <a:gd name="connsiteX4" fmla="*/ 245897 w 426720"/>
              <a:gd name="connsiteY4" fmla="*/ 355930 h 365760"/>
              <a:gd name="connsiteX5" fmla="*/ 245897 w 426720"/>
              <a:gd name="connsiteY5" fmla="*/ 330632 h 365760"/>
              <a:gd name="connsiteX6" fmla="*/ 245897 w 426720"/>
              <a:gd name="connsiteY6" fmla="*/ 330632 h 365760"/>
              <a:gd name="connsiteX7" fmla="*/ 210236 w 426720"/>
              <a:gd name="connsiteY7" fmla="*/ 334137 h 365760"/>
              <a:gd name="connsiteX8" fmla="*/ 175336 w 426720"/>
              <a:gd name="connsiteY8" fmla="*/ 330784 h 365760"/>
              <a:gd name="connsiteX9" fmla="*/ 175336 w 426720"/>
              <a:gd name="connsiteY9" fmla="*/ 330784 h 365760"/>
              <a:gd name="connsiteX10" fmla="*/ 175336 w 426720"/>
              <a:gd name="connsiteY10" fmla="*/ 355930 h 365760"/>
              <a:gd name="connsiteX11" fmla="*/ 88316 w 426720"/>
              <a:gd name="connsiteY11" fmla="*/ 355930 h 365760"/>
              <a:gd name="connsiteX12" fmla="*/ 88316 w 426720"/>
              <a:gd name="connsiteY12" fmla="*/ 315697 h 365760"/>
              <a:gd name="connsiteX13" fmla="*/ 88316 w 426720"/>
              <a:gd name="connsiteY13" fmla="*/ 315697 h 365760"/>
              <a:gd name="connsiteX14" fmla="*/ 48387 w 426720"/>
              <a:gd name="connsiteY14" fmla="*/ 252146 h 365760"/>
              <a:gd name="connsiteX15" fmla="*/ 48387 w 426720"/>
              <a:gd name="connsiteY15" fmla="*/ 252146 h 365760"/>
              <a:gd name="connsiteX16" fmla="*/ 31623 w 426720"/>
              <a:gd name="connsiteY16" fmla="*/ 252146 h 365760"/>
              <a:gd name="connsiteX17" fmla="*/ 19431 w 426720"/>
              <a:gd name="connsiteY17" fmla="*/ 239954 h 365760"/>
              <a:gd name="connsiteX18" fmla="*/ 19431 w 426720"/>
              <a:gd name="connsiteY18" fmla="*/ 175794 h 365760"/>
              <a:gd name="connsiteX19" fmla="*/ 31623 w 426720"/>
              <a:gd name="connsiteY19" fmla="*/ 163602 h 365760"/>
              <a:gd name="connsiteX20" fmla="*/ 48387 w 426720"/>
              <a:gd name="connsiteY20" fmla="*/ 163602 h 365760"/>
              <a:gd name="connsiteX21" fmla="*/ 48387 w 426720"/>
              <a:gd name="connsiteY21" fmla="*/ 163602 h 365760"/>
              <a:gd name="connsiteX22" fmla="*/ 111329 w 426720"/>
              <a:gd name="connsiteY22" fmla="*/ 81610 h 365760"/>
              <a:gd name="connsiteX23" fmla="*/ 111329 w 426720"/>
              <a:gd name="connsiteY23" fmla="*/ 81610 h 365760"/>
              <a:gd name="connsiteX24" fmla="*/ 86030 w 426720"/>
              <a:gd name="connsiteY24" fmla="*/ 32690 h 365760"/>
              <a:gd name="connsiteX25" fmla="*/ 159487 w 426720"/>
              <a:gd name="connsiteY25" fmla="*/ 59207 h 365760"/>
              <a:gd name="connsiteX26" fmla="*/ 159487 w 426720"/>
              <a:gd name="connsiteY26" fmla="*/ 59207 h 365760"/>
              <a:gd name="connsiteX27" fmla="*/ 189967 w 426720"/>
              <a:gd name="connsiteY27" fmla="*/ 53112 h 365760"/>
              <a:gd name="connsiteX28" fmla="*/ 292379 w 426720"/>
              <a:gd name="connsiteY28" fmla="*/ 142418 h 365760"/>
              <a:gd name="connsiteX29" fmla="*/ 320726 w 426720"/>
              <a:gd name="connsiteY29" fmla="*/ 153848 h 365760"/>
              <a:gd name="connsiteX30" fmla="*/ 350139 w 426720"/>
              <a:gd name="connsiteY30" fmla="*/ 133274 h 365760"/>
              <a:gd name="connsiteX31" fmla="*/ 321335 w 426720"/>
              <a:gd name="connsiteY31" fmla="*/ 112547 h 365760"/>
              <a:gd name="connsiteX32" fmla="*/ 296037 w 426720"/>
              <a:gd name="connsiteY32" fmla="*/ 94869 h 365760"/>
              <a:gd name="connsiteX33" fmla="*/ 320879 w 426720"/>
              <a:gd name="connsiteY33" fmla="*/ 76429 h 365760"/>
              <a:gd name="connsiteX34" fmla="*/ 342976 w 426720"/>
              <a:gd name="connsiteY34" fmla="*/ 84354 h 365760"/>
              <a:gd name="connsiteX35" fmla="*/ 320726 w 426720"/>
              <a:gd name="connsiteY35" fmla="*/ 153695 h 365760"/>
              <a:gd name="connsiteX36" fmla="*/ 320726 w 426720"/>
              <a:gd name="connsiteY36" fmla="*/ 167869 h 365760"/>
              <a:gd name="connsiteX37" fmla="*/ 320726 w 426720"/>
              <a:gd name="connsiteY37" fmla="*/ 62103 h 365760"/>
              <a:gd name="connsiteX38" fmla="*/ 320726 w 426720"/>
              <a:gd name="connsiteY38" fmla="*/ 76276 h 365760"/>
              <a:gd name="connsiteX39" fmla="*/ 321183 w 426720"/>
              <a:gd name="connsiteY39" fmla="*/ 19431 h 365760"/>
              <a:gd name="connsiteX40" fmla="*/ 225629 w 426720"/>
              <a:gd name="connsiteY40" fmla="*/ 114986 h 365760"/>
              <a:gd name="connsiteX41" fmla="*/ 321183 w 426720"/>
              <a:gd name="connsiteY41" fmla="*/ 210541 h 365760"/>
              <a:gd name="connsiteX42" fmla="*/ 416738 w 426720"/>
              <a:gd name="connsiteY42" fmla="*/ 114986 h 365760"/>
              <a:gd name="connsiteX43" fmla="*/ 321183 w 426720"/>
              <a:gd name="connsiteY43" fmla="*/ 19431 h 365760"/>
              <a:gd name="connsiteX44" fmla="*/ 141046 w 426720"/>
              <a:gd name="connsiteY44" fmla="*/ 159334 h 365760"/>
              <a:gd name="connsiteX45" fmla="*/ 136627 w 426720"/>
              <a:gd name="connsiteY45" fmla="*/ 163754 h 365760"/>
              <a:gd name="connsiteX46" fmla="*/ 132207 w 426720"/>
              <a:gd name="connsiteY46" fmla="*/ 159334 h 365760"/>
              <a:gd name="connsiteX47" fmla="*/ 136627 w 426720"/>
              <a:gd name="connsiteY47" fmla="*/ 154915 h 365760"/>
              <a:gd name="connsiteX48" fmla="*/ 141046 w 426720"/>
              <a:gd name="connsiteY48" fmla="*/ 159334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426720" h="365760">
                <a:moveTo>
                  <a:pt x="372847" y="250012"/>
                </a:moveTo>
                <a:cubicBezTo>
                  <a:pt x="365379" y="274701"/>
                  <a:pt x="351510" y="296952"/>
                  <a:pt x="332918" y="315087"/>
                </a:cubicBezTo>
                <a:lnTo>
                  <a:pt x="332918" y="315087"/>
                </a:lnTo>
                <a:lnTo>
                  <a:pt x="332918" y="355930"/>
                </a:lnTo>
                <a:lnTo>
                  <a:pt x="245897" y="355930"/>
                </a:lnTo>
                <a:lnTo>
                  <a:pt x="245897" y="330632"/>
                </a:lnTo>
                <a:lnTo>
                  <a:pt x="245897" y="330632"/>
                </a:lnTo>
                <a:cubicBezTo>
                  <a:pt x="234467" y="332918"/>
                  <a:pt x="222428" y="334137"/>
                  <a:pt x="210236" y="334137"/>
                </a:cubicBezTo>
                <a:cubicBezTo>
                  <a:pt x="198196" y="334137"/>
                  <a:pt x="186613" y="332918"/>
                  <a:pt x="175336" y="330784"/>
                </a:cubicBezTo>
                <a:lnTo>
                  <a:pt x="175336" y="330784"/>
                </a:lnTo>
                <a:lnTo>
                  <a:pt x="175336" y="355930"/>
                </a:lnTo>
                <a:lnTo>
                  <a:pt x="88316" y="355930"/>
                </a:lnTo>
                <a:lnTo>
                  <a:pt x="88316" y="315697"/>
                </a:lnTo>
                <a:lnTo>
                  <a:pt x="88316" y="315697"/>
                </a:lnTo>
                <a:cubicBezTo>
                  <a:pt x="69875" y="298018"/>
                  <a:pt x="56007" y="276377"/>
                  <a:pt x="48387" y="252146"/>
                </a:cubicBezTo>
                <a:lnTo>
                  <a:pt x="48387" y="252146"/>
                </a:lnTo>
                <a:lnTo>
                  <a:pt x="31623" y="252146"/>
                </a:lnTo>
                <a:cubicBezTo>
                  <a:pt x="24917" y="252146"/>
                  <a:pt x="19431" y="246659"/>
                  <a:pt x="19431" y="239954"/>
                </a:cubicBezTo>
                <a:lnTo>
                  <a:pt x="19431" y="175794"/>
                </a:lnTo>
                <a:cubicBezTo>
                  <a:pt x="19431" y="169088"/>
                  <a:pt x="24917" y="163602"/>
                  <a:pt x="31623" y="163602"/>
                </a:cubicBezTo>
                <a:lnTo>
                  <a:pt x="48387" y="163602"/>
                </a:lnTo>
                <a:lnTo>
                  <a:pt x="48387" y="163602"/>
                </a:lnTo>
                <a:cubicBezTo>
                  <a:pt x="59055" y="130226"/>
                  <a:pt x="81610" y="101575"/>
                  <a:pt x="111329" y="81610"/>
                </a:cubicBezTo>
                <a:lnTo>
                  <a:pt x="111329" y="81610"/>
                </a:lnTo>
                <a:cubicBezTo>
                  <a:pt x="102946" y="63475"/>
                  <a:pt x="98069" y="51892"/>
                  <a:pt x="86030" y="32690"/>
                </a:cubicBezTo>
                <a:cubicBezTo>
                  <a:pt x="122759" y="26746"/>
                  <a:pt x="159487" y="59207"/>
                  <a:pt x="159487" y="59207"/>
                </a:cubicBezTo>
                <a:lnTo>
                  <a:pt x="159487" y="59207"/>
                </a:lnTo>
                <a:cubicBezTo>
                  <a:pt x="169240" y="56312"/>
                  <a:pt x="179451" y="54331"/>
                  <a:pt x="189967" y="53112"/>
                </a:cubicBezTo>
                <a:moveTo>
                  <a:pt x="292379" y="142418"/>
                </a:moveTo>
                <a:cubicBezTo>
                  <a:pt x="297714" y="150190"/>
                  <a:pt x="306705" y="153848"/>
                  <a:pt x="320726" y="153848"/>
                </a:cubicBezTo>
                <a:cubicBezTo>
                  <a:pt x="327583" y="153848"/>
                  <a:pt x="350139" y="152324"/>
                  <a:pt x="350139" y="133274"/>
                </a:cubicBezTo>
                <a:cubicBezTo>
                  <a:pt x="350139" y="120625"/>
                  <a:pt x="342672" y="115138"/>
                  <a:pt x="321335" y="112547"/>
                </a:cubicBezTo>
                <a:cubicBezTo>
                  <a:pt x="313715" y="111633"/>
                  <a:pt x="296037" y="109499"/>
                  <a:pt x="296037" y="94869"/>
                </a:cubicBezTo>
                <a:cubicBezTo>
                  <a:pt x="296037" y="86335"/>
                  <a:pt x="302590" y="76429"/>
                  <a:pt x="320879" y="76429"/>
                </a:cubicBezTo>
                <a:cubicBezTo>
                  <a:pt x="329260" y="76429"/>
                  <a:pt x="337490" y="79477"/>
                  <a:pt x="342976" y="84354"/>
                </a:cubicBezTo>
                <a:moveTo>
                  <a:pt x="320726" y="153695"/>
                </a:moveTo>
                <a:lnTo>
                  <a:pt x="320726" y="167869"/>
                </a:lnTo>
                <a:moveTo>
                  <a:pt x="320726" y="62103"/>
                </a:moveTo>
                <a:lnTo>
                  <a:pt x="320726" y="76276"/>
                </a:lnTo>
                <a:moveTo>
                  <a:pt x="321183" y="19431"/>
                </a:moveTo>
                <a:cubicBezTo>
                  <a:pt x="268453" y="19431"/>
                  <a:pt x="225629" y="62255"/>
                  <a:pt x="225629" y="114986"/>
                </a:cubicBezTo>
                <a:cubicBezTo>
                  <a:pt x="225629" y="167716"/>
                  <a:pt x="268453" y="210541"/>
                  <a:pt x="321183" y="210541"/>
                </a:cubicBezTo>
                <a:cubicBezTo>
                  <a:pt x="373914" y="210541"/>
                  <a:pt x="416738" y="167716"/>
                  <a:pt x="416738" y="114986"/>
                </a:cubicBezTo>
                <a:cubicBezTo>
                  <a:pt x="416738" y="62255"/>
                  <a:pt x="373914" y="19431"/>
                  <a:pt x="321183" y="19431"/>
                </a:cubicBezTo>
                <a:close/>
                <a:moveTo>
                  <a:pt x="141046" y="159334"/>
                </a:moveTo>
                <a:cubicBezTo>
                  <a:pt x="141046" y="161773"/>
                  <a:pt x="139065" y="163754"/>
                  <a:pt x="136627" y="163754"/>
                </a:cubicBezTo>
                <a:cubicBezTo>
                  <a:pt x="134189" y="163754"/>
                  <a:pt x="132207" y="161773"/>
                  <a:pt x="132207" y="159334"/>
                </a:cubicBezTo>
                <a:cubicBezTo>
                  <a:pt x="132207" y="156896"/>
                  <a:pt x="134189" y="154915"/>
                  <a:pt x="136627" y="154915"/>
                </a:cubicBezTo>
                <a:cubicBezTo>
                  <a:pt x="139065" y="154915"/>
                  <a:pt x="141046" y="156896"/>
                  <a:pt x="141046" y="15933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003831C-7592-0526-14B7-CCF1474159EC}"/>
              </a:ext>
            </a:extLst>
          </p:cNvPr>
          <p:cNvSpPr/>
          <p:nvPr/>
        </p:nvSpPr>
        <p:spPr>
          <a:xfrm>
            <a:off x="16769597" y="5084440"/>
            <a:ext cx="894238" cy="536544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148">
            <a:extLst>
              <a:ext uri="{FF2B5EF4-FFF2-40B4-BE49-F238E27FC236}">
                <a16:creationId xmlns:a16="http://schemas.microsoft.com/office/drawing/2014/main" id="{0E1EE269-51A3-6F25-0E3C-A5731887D75E}"/>
              </a:ext>
            </a:extLst>
          </p:cNvPr>
          <p:cNvSpPr>
            <a:spLocks noEditPoints="1"/>
          </p:cNvSpPr>
          <p:nvPr/>
        </p:nvSpPr>
        <p:spPr bwMode="auto">
          <a:xfrm>
            <a:off x="18110898" y="8111486"/>
            <a:ext cx="670680" cy="638742"/>
          </a:xfrm>
          <a:custGeom>
            <a:avLst/>
            <a:gdLst>
              <a:gd name="T0" fmla="*/ 445 w 1048"/>
              <a:gd name="T1" fmla="*/ 890 h 1003"/>
              <a:gd name="T2" fmla="*/ 0 w 1048"/>
              <a:gd name="T3" fmla="*/ 445 h 1003"/>
              <a:gd name="T4" fmla="*/ 445 w 1048"/>
              <a:gd name="T5" fmla="*/ 0 h 1003"/>
              <a:gd name="T6" fmla="*/ 889 w 1048"/>
              <a:gd name="T7" fmla="*/ 375 h 1003"/>
              <a:gd name="T8" fmla="*/ 85 w 1048"/>
              <a:gd name="T9" fmla="*/ 183 h 1003"/>
              <a:gd name="T10" fmla="*/ 445 w 1048"/>
              <a:gd name="T11" fmla="*/ 235 h 1003"/>
              <a:gd name="T12" fmla="*/ 806 w 1048"/>
              <a:gd name="T13" fmla="*/ 183 h 1003"/>
              <a:gd name="T14" fmla="*/ 350 w 1048"/>
              <a:gd name="T15" fmla="*/ 657 h 1003"/>
              <a:gd name="T16" fmla="*/ 85 w 1048"/>
              <a:gd name="T17" fmla="*/ 707 h 1003"/>
              <a:gd name="T18" fmla="*/ 663 w 1048"/>
              <a:gd name="T19" fmla="*/ 315 h 1003"/>
              <a:gd name="T20" fmla="*/ 445 w 1048"/>
              <a:gd name="T21" fmla="*/ 0 h 1003"/>
              <a:gd name="T22" fmla="*/ 218 w 1048"/>
              <a:gd name="T23" fmla="*/ 445 h 1003"/>
              <a:gd name="T24" fmla="*/ 445 w 1048"/>
              <a:gd name="T25" fmla="*/ 890 h 1003"/>
              <a:gd name="T26" fmla="*/ 0 w 1048"/>
              <a:gd name="T27" fmla="*/ 445 h 1003"/>
              <a:gd name="T28" fmla="*/ 336 w 1048"/>
              <a:gd name="T29" fmla="*/ 445 h 1003"/>
              <a:gd name="T30" fmla="*/ 445 w 1048"/>
              <a:gd name="T31" fmla="*/ 0 h 1003"/>
              <a:gd name="T32" fmla="*/ 445 w 1048"/>
              <a:gd name="T33" fmla="*/ 371 h 1003"/>
              <a:gd name="T34" fmla="*/ 692 w 1048"/>
              <a:gd name="T35" fmla="*/ 410 h 1003"/>
              <a:gd name="T36" fmla="*/ 455 w 1048"/>
              <a:gd name="T37" fmla="*/ 648 h 1003"/>
              <a:gd name="T38" fmla="*/ 692 w 1048"/>
              <a:gd name="T39" fmla="*/ 885 h 1003"/>
              <a:gd name="T40" fmla="*/ 929 w 1048"/>
              <a:gd name="T41" fmla="*/ 648 h 1003"/>
              <a:gd name="T42" fmla="*/ 692 w 1048"/>
              <a:gd name="T43" fmla="*/ 410 h 1003"/>
              <a:gd name="T44" fmla="*/ 860 w 1048"/>
              <a:gd name="T45" fmla="*/ 815 h 1003"/>
              <a:gd name="T46" fmla="*/ 1048 w 1048"/>
              <a:gd name="T47" fmla="*/ 1003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48" h="1003">
                <a:moveTo>
                  <a:pt x="445" y="890"/>
                </a:moveTo>
                <a:cubicBezTo>
                  <a:pt x="200" y="890"/>
                  <a:pt x="0" y="691"/>
                  <a:pt x="0" y="445"/>
                </a:cubicBezTo>
                <a:cubicBezTo>
                  <a:pt x="0" y="199"/>
                  <a:pt x="200" y="0"/>
                  <a:pt x="445" y="0"/>
                </a:cubicBezTo>
                <a:cubicBezTo>
                  <a:pt x="659" y="0"/>
                  <a:pt x="849" y="158"/>
                  <a:pt x="889" y="375"/>
                </a:cubicBezTo>
                <a:moveTo>
                  <a:pt x="85" y="183"/>
                </a:moveTo>
                <a:cubicBezTo>
                  <a:pt x="193" y="216"/>
                  <a:pt x="315" y="235"/>
                  <a:pt x="445" y="235"/>
                </a:cubicBezTo>
                <a:cubicBezTo>
                  <a:pt x="576" y="235"/>
                  <a:pt x="698" y="216"/>
                  <a:pt x="806" y="183"/>
                </a:cubicBezTo>
                <a:moveTo>
                  <a:pt x="350" y="657"/>
                </a:moveTo>
                <a:cubicBezTo>
                  <a:pt x="261" y="665"/>
                  <a:pt x="162" y="683"/>
                  <a:pt x="85" y="707"/>
                </a:cubicBezTo>
                <a:moveTo>
                  <a:pt x="663" y="315"/>
                </a:moveTo>
                <a:cubicBezTo>
                  <a:pt x="635" y="132"/>
                  <a:pt x="548" y="0"/>
                  <a:pt x="445" y="0"/>
                </a:cubicBezTo>
                <a:cubicBezTo>
                  <a:pt x="320" y="0"/>
                  <a:pt x="218" y="199"/>
                  <a:pt x="218" y="445"/>
                </a:cubicBezTo>
                <a:cubicBezTo>
                  <a:pt x="218" y="691"/>
                  <a:pt x="320" y="890"/>
                  <a:pt x="445" y="890"/>
                </a:cubicBezTo>
                <a:moveTo>
                  <a:pt x="0" y="445"/>
                </a:moveTo>
                <a:cubicBezTo>
                  <a:pt x="336" y="445"/>
                  <a:pt x="336" y="445"/>
                  <a:pt x="336" y="445"/>
                </a:cubicBezTo>
                <a:moveTo>
                  <a:pt x="445" y="0"/>
                </a:moveTo>
                <a:cubicBezTo>
                  <a:pt x="445" y="371"/>
                  <a:pt x="445" y="371"/>
                  <a:pt x="445" y="371"/>
                </a:cubicBezTo>
                <a:moveTo>
                  <a:pt x="692" y="410"/>
                </a:moveTo>
                <a:cubicBezTo>
                  <a:pt x="561" y="410"/>
                  <a:pt x="455" y="517"/>
                  <a:pt x="455" y="648"/>
                </a:cubicBezTo>
                <a:cubicBezTo>
                  <a:pt x="455" y="779"/>
                  <a:pt x="561" y="885"/>
                  <a:pt x="692" y="885"/>
                </a:cubicBezTo>
                <a:cubicBezTo>
                  <a:pt x="823" y="885"/>
                  <a:pt x="929" y="779"/>
                  <a:pt x="929" y="648"/>
                </a:cubicBezTo>
                <a:cubicBezTo>
                  <a:pt x="929" y="517"/>
                  <a:pt x="823" y="410"/>
                  <a:pt x="692" y="410"/>
                </a:cubicBezTo>
                <a:close/>
                <a:moveTo>
                  <a:pt x="860" y="815"/>
                </a:moveTo>
                <a:cubicBezTo>
                  <a:pt x="1048" y="1003"/>
                  <a:pt x="1048" y="1003"/>
                  <a:pt x="1048" y="10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76">
            <a:extLst>
              <a:ext uri="{FF2B5EF4-FFF2-40B4-BE49-F238E27FC236}">
                <a16:creationId xmlns:a16="http://schemas.microsoft.com/office/drawing/2014/main" id="{D863A458-EB59-960D-10EE-876A7B5E04E8}"/>
              </a:ext>
            </a:extLst>
          </p:cNvPr>
          <p:cNvSpPr>
            <a:spLocks noEditPoints="1"/>
          </p:cNvSpPr>
          <p:nvPr/>
        </p:nvSpPr>
        <p:spPr bwMode="auto">
          <a:xfrm>
            <a:off x="16902668" y="11168781"/>
            <a:ext cx="628098" cy="580192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79">
            <a:extLst>
              <a:ext uri="{FF2B5EF4-FFF2-40B4-BE49-F238E27FC236}">
                <a16:creationId xmlns:a16="http://schemas.microsoft.com/office/drawing/2014/main" id="{B96B32F2-47D0-3B08-B2AA-26ED5ED4D6E7}"/>
              </a:ext>
            </a:extLst>
          </p:cNvPr>
          <p:cNvSpPr>
            <a:spLocks noEditPoints="1"/>
          </p:cNvSpPr>
          <p:nvPr/>
        </p:nvSpPr>
        <p:spPr bwMode="auto">
          <a:xfrm>
            <a:off x="6822630" y="11112891"/>
            <a:ext cx="689310" cy="691972"/>
          </a:xfrm>
          <a:custGeom>
            <a:avLst/>
            <a:gdLst>
              <a:gd name="T0" fmla="*/ 630 w 1082"/>
              <a:gd name="T1" fmla="*/ 423 h 1082"/>
              <a:gd name="T2" fmla="*/ 541 w 1082"/>
              <a:gd name="T3" fmla="*/ 511 h 1082"/>
              <a:gd name="T4" fmla="*/ 452 w 1082"/>
              <a:gd name="T5" fmla="*/ 423 h 1082"/>
              <a:gd name="T6" fmla="*/ 541 w 1082"/>
              <a:gd name="T7" fmla="*/ 334 h 1082"/>
              <a:gd name="T8" fmla="*/ 630 w 1082"/>
              <a:gd name="T9" fmla="*/ 423 h 1082"/>
              <a:gd name="T10" fmla="*/ 708 w 1082"/>
              <a:gd name="T11" fmla="*/ 748 h 1082"/>
              <a:gd name="T12" fmla="*/ 541 w 1082"/>
              <a:gd name="T13" fmla="*/ 600 h 1082"/>
              <a:gd name="T14" fmla="*/ 374 w 1082"/>
              <a:gd name="T15" fmla="*/ 748 h 1082"/>
              <a:gd name="T16" fmla="*/ 541 w 1082"/>
              <a:gd name="T17" fmla="*/ 76 h 1082"/>
              <a:gd name="T18" fmla="*/ 76 w 1082"/>
              <a:gd name="T19" fmla="*/ 541 h 1082"/>
              <a:gd name="T20" fmla="*/ 541 w 1082"/>
              <a:gd name="T21" fmla="*/ 1006 h 1082"/>
              <a:gd name="T22" fmla="*/ 1006 w 1082"/>
              <a:gd name="T23" fmla="*/ 541 h 1082"/>
              <a:gd name="T24" fmla="*/ 541 w 1082"/>
              <a:gd name="T25" fmla="*/ 76 h 1082"/>
              <a:gd name="T26" fmla="*/ 930 w 1082"/>
              <a:gd name="T27" fmla="*/ 541 h 1082"/>
              <a:gd name="T28" fmla="*/ 1082 w 1082"/>
              <a:gd name="T29" fmla="*/ 541 h 1082"/>
              <a:gd name="T30" fmla="*/ 541 w 1082"/>
              <a:gd name="T31" fmla="*/ 152 h 1082"/>
              <a:gd name="T32" fmla="*/ 541 w 1082"/>
              <a:gd name="T33" fmla="*/ 0 h 1082"/>
              <a:gd name="T34" fmla="*/ 0 w 1082"/>
              <a:gd name="T35" fmla="*/ 541 h 1082"/>
              <a:gd name="T36" fmla="*/ 152 w 1082"/>
              <a:gd name="T37" fmla="*/ 541 h 1082"/>
              <a:gd name="T38" fmla="*/ 541 w 1082"/>
              <a:gd name="T39" fmla="*/ 1082 h 1082"/>
              <a:gd name="T40" fmla="*/ 541 w 1082"/>
              <a:gd name="T41" fmla="*/ 929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2" h="1082">
                <a:moveTo>
                  <a:pt x="630" y="423"/>
                </a:moveTo>
                <a:cubicBezTo>
                  <a:pt x="630" y="472"/>
                  <a:pt x="590" y="511"/>
                  <a:pt x="541" y="511"/>
                </a:cubicBezTo>
                <a:cubicBezTo>
                  <a:pt x="492" y="511"/>
                  <a:pt x="452" y="472"/>
                  <a:pt x="452" y="423"/>
                </a:cubicBezTo>
                <a:cubicBezTo>
                  <a:pt x="452" y="374"/>
                  <a:pt x="492" y="334"/>
                  <a:pt x="541" y="334"/>
                </a:cubicBezTo>
                <a:cubicBezTo>
                  <a:pt x="590" y="334"/>
                  <a:pt x="630" y="374"/>
                  <a:pt x="630" y="423"/>
                </a:cubicBezTo>
                <a:close/>
                <a:moveTo>
                  <a:pt x="708" y="748"/>
                </a:moveTo>
                <a:cubicBezTo>
                  <a:pt x="708" y="666"/>
                  <a:pt x="633" y="600"/>
                  <a:pt x="541" y="600"/>
                </a:cubicBezTo>
                <a:cubicBezTo>
                  <a:pt x="449" y="600"/>
                  <a:pt x="374" y="666"/>
                  <a:pt x="374" y="748"/>
                </a:cubicBezTo>
                <a:moveTo>
                  <a:pt x="541" y="76"/>
                </a:moveTo>
                <a:cubicBezTo>
                  <a:pt x="284" y="76"/>
                  <a:pt x="76" y="284"/>
                  <a:pt x="76" y="541"/>
                </a:cubicBezTo>
                <a:cubicBezTo>
                  <a:pt x="76" y="798"/>
                  <a:pt x="284" y="1006"/>
                  <a:pt x="541" y="1006"/>
                </a:cubicBezTo>
                <a:cubicBezTo>
                  <a:pt x="798" y="1006"/>
                  <a:pt x="1006" y="798"/>
                  <a:pt x="1006" y="541"/>
                </a:cubicBezTo>
                <a:cubicBezTo>
                  <a:pt x="1006" y="284"/>
                  <a:pt x="798" y="76"/>
                  <a:pt x="541" y="76"/>
                </a:cubicBezTo>
                <a:close/>
                <a:moveTo>
                  <a:pt x="930" y="541"/>
                </a:moveTo>
                <a:cubicBezTo>
                  <a:pt x="1082" y="541"/>
                  <a:pt x="1082" y="541"/>
                  <a:pt x="1082" y="541"/>
                </a:cubicBezTo>
                <a:moveTo>
                  <a:pt x="541" y="152"/>
                </a:moveTo>
                <a:cubicBezTo>
                  <a:pt x="541" y="0"/>
                  <a:pt x="541" y="0"/>
                  <a:pt x="541" y="0"/>
                </a:cubicBezTo>
                <a:moveTo>
                  <a:pt x="0" y="541"/>
                </a:moveTo>
                <a:cubicBezTo>
                  <a:pt x="152" y="541"/>
                  <a:pt x="152" y="541"/>
                  <a:pt x="152" y="541"/>
                </a:cubicBezTo>
                <a:moveTo>
                  <a:pt x="541" y="1082"/>
                </a:moveTo>
                <a:cubicBezTo>
                  <a:pt x="541" y="929"/>
                  <a:pt x="541" y="929"/>
                  <a:pt x="541" y="92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33304589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2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2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1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2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1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2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2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5000">
                                          <p:cBhvr additive="base">
                                            <p:cTn id="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5000">
                                          <p:cBhvr additive="base">
                                            <p:cTn id="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2" grpId="0" animBg="1"/>
          <p:bldP spid="41" grpId="0"/>
          <p:bldP spid="49" grpId="0"/>
          <p:bldP spid="28" grpId="0" animBg="1"/>
          <p:bldP spid="29" grpId="0" animBg="1"/>
          <p:bldP spid="37" grpId="0"/>
          <p:bldP spid="43" grpId="0"/>
          <p:bldP spid="33" grpId="0" animBg="1"/>
          <p:bldP spid="34" grpId="0" animBg="1"/>
          <p:bldP spid="47" grpId="0"/>
          <p:bldP spid="51" grpId="0"/>
          <p:bldP spid="73" grpId="0" animBg="1"/>
          <p:bldP spid="85" grpId="0" animBg="1"/>
          <p:bldP spid="88" grpId="0" animBg="1"/>
          <p:bldP spid="99" grpId="0" animBg="1"/>
          <p:bldP spid="97" grpId="0" animBg="1"/>
          <p:bldP spid="95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32" grpId="0" animBg="1"/>
          <p:bldP spid="41" grpId="0"/>
          <p:bldP spid="49" grpId="0"/>
          <p:bldP spid="28" grpId="0" animBg="1"/>
          <p:bldP spid="29" grpId="0" animBg="1"/>
          <p:bldP spid="37" grpId="0"/>
          <p:bldP spid="43" grpId="0"/>
          <p:bldP spid="33" grpId="0" animBg="1"/>
          <p:bldP spid="34" grpId="0" animBg="1"/>
          <p:bldP spid="47" grpId="0"/>
          <p:bldP spid="51" grpId="0"/>
          <p:bldP spid="73" grpId="0" animBg="1"/>
          <p:bldP spid="85" grpId="0" animBg="1"/>
          <p:bldP spid="88" grpId="0" animBg="1"/>
          <p:bldP spid="99" grpId="0" animBg="1"/>
          <p:bldP spid="97" grpId="0" animBg="1"/>
          <p:bldP spid="95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!!Text_BG_2">
            <a:extLst>
              <a:ext uri="{FF2B5EF4-FFF2-40B4-BE49-F238E27FC236}">
                <a16:creationId xmlns:a16="http://schemas.microsoft.com/office/drawing/2014/main" id="{D68BB69E-CA10-EB8E-F131-3937C7AF9493}"/>
              </a:ext>
            </a:extLst>
          </p:cNvPr>
          <p:cNvSpPr/>
          <p:nvPr/>
        </p:nvSpPr>
        <p:spPr>
          <a:xfrm rot="5400000">
            <a:off x="11024466" y="581455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!!Text_BG_1">
            <a:extLst>
              <a:ext uri="{FF2B5EF4-FFF2-40B4-BE49-F238E27FC236}">
                <a16:creationId xmlns:a16="http://schemas.microsoft.com/office/drawing/2014/main" id="{C456D2B6-F9FB-63CB-4C7D-88D26AEE4D50}"/>
              </a:ext>
            </a:extLst>
          </p:cNvPr>
          <p:cNvSpPr/>
          <p:nvPr/>
        </p:nvSpPr>
        <p:spPr>
          <a:xfrm rot="16200000">
            <a:off x="12169460" y="5814560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!!Text_BG_6">
            <a:extLst>
              <a:ext uri="{FF2B5EF4-FFF2-40B4-BE49-F238E27FC236}">
                <a16:creationId xmlns:a16="http://schemas.microsoft.com/office/drawing/2014/main" id="{0389FCC6-0B01-ADD2-1925-1931C0300342}"/>
              </a:ext>
            </a:extLst>
          </p:cNvPr>
          <p:cNvSpPr/>
          <p:nvPr/>
        </p:nvSpPr>
        <p:spPr>
          <a:xfrm rot="5400000">
            <a:off x="11024466" y="7494198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!!Text_BG_6">
            <a:extLst>
              <a:ext uri="{FF2B5EF4-FFF2-40B4-BE49-F238E27FC236}">
                <a16:creationId xmlns:a16="http://schemas.microsoft.com/office/drawing/2014/main" id="{33A9301D-BF47-5DD9-88FE-0933921704F7}"/>
              </a:ext>
            </a:extLst>
          </p:cNvPr>
          <p:cNvSpPr/>
          <p:nvPr/>
        </p:nvSpPr>
        <p:spPr>
          <a:xfrm rot="16200000">
            <a:off x="12169460" y="7494199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!!BG">
            <a:extLst>
              <a:ext uri="{FF2B5EF4-FFF2-40B4-BE49-F238E27FC236}">
                <a16:creationId xmlns:a16="http://schemas.microsoft.com/office/drawing/2014/main" id="{E63B3AA2-B285-CE0F-F60E-B4BCE4FE520B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76" name="!!Circle_2">
            <a:extLst>
              <a:ext uri="{FF2B5EF4-FFF2-40B4-BE49-F238E27FC236}">
                <a16:creationId xmlns:a16="http://schemas.microsoft.com/office/drawing/2014/main" id="{F7ADF4AC-3DA4-CFCF-0C61-1F2306F7CEC0}"/>
              </a:ext>
            </a:extLst>
          </p:cNvPr>
          <p:cNvSpPr/>
          <p:nvPr/>
        </p:nvSpPr>
        <p:spPr>
          <a:xfrm>
            <a:off x="10680700" y="5356265"/>
            <a:ext cx="3022600" cy="3022600"/>
          </a:xfrm>
          <a:prstGeom prst="donut">
            <a:avLst>
              <a:gd name="adj" fmla="val 10555"/>
            </a:avLst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!!Circle_1">
            <a:extLst>
              <a:ext uri="{FF2B5EF4-FFF2-40B4-BE49-F238E27FC236}">
                <a16:creationId xmlns:a16="http://schemas.microsoft.com/office/drawing/2014/main" id="{D1005C94-FF77-A3FE-A117-E411F91DF247}"/>
              </a:ext>
            </a:extLst>
          </p:cNvPr>
          <p:cNvSpPr/>
          <p:nvPr/>
        </p:nvSpPr>
        <p:spPr>
          <a:xfrm>
            <a:off x="11745139" y="6420704"/>
            <a:ext cx="893722" cy="893722"/>
          </a:xfrm>
          <a:prstGeom prst="donut">
            <a:avLst>
              <a:gd name="adj" fmla="val 43920"/>
            </a:avLst>
          </a:prstGeom>
          <a:solidFill>
            <a:schemeClr val="tx2">
              <a:lumMod val="75000"/>
              <a:lumOff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!!Circle_3">
            <a:extLst>
              <a:ext uri="{FF2B5EF4-FFF2-40B4-BE49-F238E27FC236}">
                <a16:creationId xmlns:a16="http://schemas.microsoft.com/office/drawing/2014/main" id="{D1F7EF2B-B3B7-26F5-7099-98F67C649370}"/>
              </a:ext>
            </a:extLst>
          </p:cNvPr>
          <p:cNvSpPr/>
          <p:nvPr/>
        </p:nvSpPr>
        <p:spPr>
          <a:xfrm>
            <a:off x="9902011" y="4577576"/>
            <a:ext cx="4579978" cy="4579978"/>
          </a:xfrm>
          <a:prstGeom prst="donut">
            <a:avLst>
              <a:gd name="adj" fmla="val 49528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9" name="!!Top_1">
            <a:extLst>
              <a:ext uri="{FF2B5EF4-FFF2-40B4-BE49-F238E27FC236}">
                <a16:creationId xmlns:a16="http://schemas.microsoft.com/office/drawing/2014/main" id="{1CFF1E2B-8348-CECD-FDA5-FE10379153C9}"/>
              </a:ext>
            </a:extLst>
          </p:cNvPr>
          <p:cNvSpPr/>
          <p:nvPr/>
        </p:nvSpPr>
        <p:spPr>
          <a:xfrm rot="5400000">
            <a:off x="12557858" y="5423820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!!Top_5">
            <a:extLst>
              <a:ext uri="{FF2B5EF4-FFF2-40B4-BE49-F238E27FC236}">
                <a16:creationId xmlns:a16="http://schemas.microsoft.com/office/drawing/2014/main" id="{E4FEB025-1C24-91DB-CDE9-DB4A86C15C8F}"/>
              </a:ext>
            </a:extLst>
          </p:cNvPr>
          <p:cNvSpPr/>
          <p:nvPr/>
        </p:nvSpPr>
        <p:spPr>
          <a:xfrm rot="10800000">
            <a:off x="12557859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!!Top_2">
            <a:extLst>
              <a:ext uri="{FF2B5EF4-FFF2-40B4-BE49-F238E27FC236}">
                <a16:creationId xmlns:a16="http://schemas.microsoft.com/office/drawing/2014/main" id="{1DED6880-6AEE-BD52-EF7E-F9D1087461CF}"/>
              </a:ext>
            </a:extLst>
          </p:cNvPr>
          <p:cNvSpPr/>
          <p:nvPr/>
        </p:nvSpPr>
        <p:spPr>
          <a:xfrm rot="16200000" flipH="1">
            <a:off x="10637422" y="542382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!!Top_6">
            <a:extLst>
              <a:ext uri="{FF2B5EF4-FFF2-40B4-BE49-F238E27FC236}">
                <a16:creationId xmlns:a16="http://schemas.microsoft.com/office/drawing/2014/main" id="{7887B6DF-979C-3B46-D79D-714BA4043BD6}"/>
              </a:ext>
            </a:extLst>
          </p:cNvPr>
          <p:cNvSpPr/>
          <p:nvPr/>
        </p:nvSpPr>
        <p:spPr>
          <a:xfrm rot="10800000" flipH="1">
            <a:off x="10637422" y="7103461"/>
            <a:ext cx="1188720" cy="118872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!!Text_BG_3">
            <a:extLst>
              <a:ext uri="{FF2B5EF4-FFF2-40B4-BE49-F238E27FC236}">
                <a16:creationId xmlns:a16="http://schemas.microsoft.com/office/drawing/2014/main" id="{7C6F4265-0DD2-33CB-9B16-704D348240A8}"/>
              </a:ext>
            </a:extLst>
          </p:cNvPr>
          <p:cNvSpPr/>
          <p:nvPr/>
        </p:nvSpPr>
        <p:spPr>
          <a:xfrm>
            <a:off x="11003279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!!Text_BG_4">
            <a:extLst>
              <a:ext uri="{FF2B5EF4-FFF2-40B4-BE49-F238E27FC236}">
                <a16:creationId xmlns:a16="http://schemas.microsoft.com/office/drawing/2014/main" id="{117FF680-777D-D6AA-C786-21C5466D0BCC}"/>
              </a:ext>
            </a:extLst>
          </p:cNvPr>
          <p:cNvSpPr/>
          <p:nvPr/>
        </p:nvSpPr>
        <p:spPr>
          <a:xfrm>
            <a:off x="12192001" y="6663944"/>
            <a:ext cx="1188720" cy="407242"/>
          </a:xfrm>
          <a:prstGeom prst="roundRect">
            <a:avLst>
              <a:gd name="adj" fmla="val 50000"/>
            </a:avLst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TextBox 25">
            <a:extLst>
              <a:ext uri="{FF2B5EF4-FFF2-40B4-BE49-F238E27FC236}">
                <a16:creationId xmlns:a16="http://schemas.microsoft.com/office/drawing/2014/main" id="{1764F2E3-5F3C-80BD-D093-6A3784DFEEC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6" name="TextBox 48">
            <a:extLst>
              <a:ext uri="{FF2B5EF4-FFF2-40B4-BE49-F238E27FC236}">
                <a16:creationId xmlns:a16="http://schemas.microsoft.com/office/drawing/2014/main" id="{C1A4568F-2524-5F7F-9773-60B038271BD4}"/>
              </a:ext>
            </a:extLst>
          </p:cNvPr>
          <p:cNvSpPr txBox="1"/>
          <p:nvPr/>
        </p:nvSpPr>
        <p:spPr>
          <a:xfrm>
            <a:off x="10483487" y="11156537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7" name="TextBox 48">
            <a:extLst>
              <a:ext uri="{FF2B5EF4-FFF2-40B4-BE49-F238E27FC236}">
                <a16:creationId xmlns:a16="http://schemas.microsoft.com/office/drawing/2014/main" id="{764C23B2-F470-23F1-CE8E-D43CFE66D768}"/>
              </a:ext>
            </a:extLst>
          </p:cNvPr>
          <p:cNvSpPr txBox="1"/>
          <p:nvPr/>
        </p:nvSpPr>
        <p:spPr>
          <a:xfrm>
            <a:off x="8641273" y="9936243"/>
            <a:ext cx="71014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60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60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TARGETS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8" name="!!Top_3">
            <a:extLst>
              <a:ext uri="{FF2B5EF4-FFF2-40B4-BE49-F238E27FC236}">
                <a16:creationId xmlns:a16="http://schemas.microsoft.com/office/drawing/2014/main" id="{087D85DC-FD16-A5E2-DBB1-2E791C44B2EE}"/>
              </a:ext>
            </a:extLst>
          </p:cNvPr>
          <p:cNvSpPr/>
          <p:nvPr/>
        </p:nvSpPr>
        <p:spPr>
          <a:xfrm rot="8100000">
            <a:off x="1306469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" name="!!Top_4">
            <a:extLst>
              <a:ext uri="{FF2B5EF4-FFF2-40B4-BE49-F238E27FC236}">
                <a16:creationId xmlns:a16="http://schemas.microsoft.com/office/drawing/2014/main" id="{6F2C2D51-B22A-A819-D447-B704108B7160}"/>
              </a:ext>
            </a:extLst>
          </p:cNvPr>
          <p:cNvSpPr/>
          <p:nvPr/>
        </p:nvSpPr>
        <p:spPr>
          <a:xfrm rot="13500000" flipH="1">
            <a:off x="7105565" y="4751130"/>
            <a:ext cx="4213740" cy="4213740"/>
          </a:xfrm>
          <a:custGeom>
            <a:avLst/>
            <a:gdLst>
              <a:gd name="connsiteX0" fmla="*/ 1128913 w 1188720"/>
              <a:gd name="connsiteY0" fmla="*/ 59640 h 1188720"/>
              <a:gd name="connsiteX1" fmla="*/ 1188552 w 1188720"/>
              <a:gd name="connsiteY1" fmla="*/ 203622 h 1188720"/>
              <a:gd name="connsiteX2" fmla="*/ 1188552 w 1188720"/>
              <a:gd name="connsiteY2" fmla="*/ 984101 h 1188720"/>
              <a:gd name="connsiteX3" fmla="*/ 1188720 w 1188720"/>
              <a:gd name="connsiteY3" fmla="*/ 984933 h 1188720"/>
              <a:gd name="connsiteX4" fmla="*/ 1129081 w 1188720"/>
              <a:gd name="connsiteY4" fmla="*/ 1128914 h 1188720"/>
              <a:gd name="connsiteX5" fmla="*/ 1128979 w 1188720"/>
              <a:gd name="connsiteY5" fmla="*/ 1128984 h 1188720"/>
              <a:gd name="connsiteX6" fmla="*/ 1128913 w 1188720"/>
              <a:gd name="connsiteY6" fmla="*/ 1129081 h 1188720"/>
              <a:gd name="connsiteX7" fmla="*/ 984931 w 1188720"/>
              <a:gd name="connsiteY7" fmla="*/ 1188720 h 1188720"/>
              <a:gd name="connsiteX8" fmla="*/ 984107 w 1188720"/>
              <a:gd name="connsiteY8" fmla="*/ 1188554 h 1188720"/>
              <a:gd name="connsiteX9" fmla="*/ 203621 w 1188720"/>
              <a:gd name="connsiteY9" fmla="*/ 1188554 h 1188720"/>
              <a:gd name="connsiteX10" fmla="*/ 0 w 1188720"/>
              <a:gd name="connsiteY10" fmla="*/ 984933 h 1188720"/>
              <a:gd name="connsiteX11" fmla="*/ 203621 w 1188720"/>
              <a:gd name="connsiteY11" fmla="*/ 781312 h 1188720"/>
              <a:gd name="connsiteX12" fmla="*/ 781310 w 1188720"/>
              <a:gd name="connsiteY12" fmla="*/ 781312 h 1188720"/>
              <a:gd name="connsiteX13" fmla="*/ 781310 w 1188720"/>
              <a:gd name="connsiteY13" fmla="*/ 203621 h 1188720"/>
              <a:gd name="connsiteX14" fmla="*/ 984931 w 1188720"/>
              <a:gd name="connsiteY14" fmla="*/ 0 h 1188720"/>
              <a:gd name="connsiteX15" fmla="*/ 1128913 w 1188720"/>
              <a:gd name="connsiteY15" fmla="*/ 59640 h 118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8720" h="1188720">
                <a:moveTo>
                  <a:pt x="1128913" y="59640"/>
                </a:moveTo>
                <a:cubicBezTo>
                  <a:pt x="1165761" y="96488"/>
                  <a:pt x="1188552" y="147393"/>
                  <a:pt x="1188552" y="203622"/>
                </a:cubicBezTo>
                <a:lnTo>
                  <a:pt x="1188552" y="984101"/>
                </a:lnTo>
                <a:lnTo>
                  <a:pt x="1188720" y="984933"/>
                </a:lnTo>
                <a:cubicBezTo>
                  <a:pt x="1188720" y="1041162"/>
                  <a:pt x="1165929" y="1092066"/>
                  <a:pt x="1129081" y="1128914"/>
                </a:cubicBezTo>
                <a:lnTo>
                  <a:pt x="1128979" y="1128984"/>
                </a:lnTo>
                <a:lnTo>
                  <a:pt x="1128913" y="1129081"/>
                </a:lnTo>
                <a:cubicBezTo>
                  <a:pt x="1092065" y="1165929"/>
                  <a:pt x="1041160" y="1188721"/>
                  <a:pt x="984931" y="1188720"/>
                </a:cubicBezTo>
                <a:lnTo>
                  <a:pt x="984107" y="1188554"/>
                </a:lnTo>
                <a:lnTo>
                  <a:pt x="203621" y="1188554"/>
                </a:lnTo>
                <a:cubicBezTo>
                  <a:pt x="91164" y="1188554"/>
                  <a:pt x="0" y="1097390"/>
                  <a:pt x="0" y="984933"/>
                </a:cubicBezTo>
                <a:cubicBezTo>
                  <a:pt x="0" y="872476"/>
                  <a:pt x="91164" y="781312"/>
                  <a:pt x="203621" y="781312"/>
                </a:cubicBezTo>
                <a:lnTo>
                  <a:pt x="781310" y="781312"/>
                </a:lnTo>
                <a:lnTo>
                  <a:pt x="781310" y="203621"/>
                </a:lnTo>
                <a:cubicBezTo>
                  <a:pt x="781310" y="91165"/>
                  <a:pt x="872474" y="0"/>
                  <a:pt x="984931" y="0"/>
                </a:cubicBezTo>
                <a:cubicBezTo>
                  <a:pt x="1041160" y="1"/>
                  <a:pt x="1092065" y="22792"/>
                  <a:pt x="1128913" y="5964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4000">
        <p159:morph option="byObject"/>
      </p:transition>
    </mc:Choice>
    <mc:Fallback>
      <p:transition spd="slow" advClick="0" advTm="4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8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/>
          <p:bldP spid="87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51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9107</TotalTime>
  <Words>705</Words>
  <Application>Microsoft Office PowerPoint</Application>
  <PresentationFormat>Custom</PresentationFormat>
  <Paragraphs>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Albert Sans</vt:lpstr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60 - Business Targets</dc:title>
  <dc:creator>Slide Ocean</dc:creator>
  <cp:lastModifiedBy>SO</cp:lastModifiedBy>
  <cp:revision>1838</cp:revision>
  <dcterms:created xsi:type="dcterms:W3CDTF">2024-04-24T08:43:56Z</dcterms:created>
  <dcterms:modified xsi:type="dcterms:W3CDTF">2025-09-25T04:33:56Z</dcterms:modified>
</cp:coreProperties>
</file>