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theme/theme15.xml" ContentType="application/vnd.openxmlformats-officedocument.theme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theme/theme17.xml" ContentType="application/vnd.openxmlformats-officedocument.theme+xml"/>
  <Override PartName="/ppt/slideLayouts/slideLayout164.xml" ContentType="application/vnd.openxmlformats-officedocument.presentationml.slideLayout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theme/theme18.xml" ContentType="application/vnd.openxmlformats-officedocument.theme+xml"/>
  <Override PartName="/ppt/slideLayouts/slideLayout173.xml" ContentType="application/vnd.openxmlformats-officedocument.presentationml.slideLayout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theme/theme19.xml" ContentType="application/vnd.openxmlformats-officedocument.theme+xml"/>
  <Override PartName="/ppt/theme/theme20.xml" ContentType="application/vnd.openxmlformats-officedocument.theme+xml"/>
  <Override PartName="/ppt/theme/theme2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43" r:id="rId15"/>
    <p:sldMasterId id="2147483853" r:id="rId16"/>
    <p:sldMasterId id="2147483865" r:id="rId17"/>
    <p:sldMasterId id="2147483875" r:id="rId18"/>
    <p:sldMasterId id="2147483885" r:id="rId19"/>
  </p:sldMasterIdLst>
  <p:notesMasterIdLst>
    <p:notesMasterId r:id="rId29"/>
  </p:notesMasterIdLst>
  <p:handoutMasterIdLst>
    <p:handoutMasterId r:id="rId30"/>
  </p:handoutMasterIdLst>
  <p:sldIdLst>
    <p:sldId id="2147378147" r:id="rId20"/>
    <p:sldId id="2147378159" r:id="rId21"/>
    <p:sldId id="2147378176" r:id="rId22"/>
    <p:sldId id="2147378164" r:id="rId23"/>
    <p:sldId id="2147378169" r:id="rId24"/>
    <p:sldId id="2147378155" r:id="rId25"/>
    <p:sldId id="2147378120" r:id="rId26"/>
    <p:sldId id="2147378177" r:id="rId27"/>
    <p:sldId id="2147378161" r:id="rId28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B0A0E"/>
    <a:srgbClr val="003366"/>
    <a:srgbClr val="445774"/>
    <a:srgbClr val="334257"/>
    <a:srgbClr val="BC8F00"/>
    <a:srgbClr val="ABBDC1"/>
    <a:srgbClr val="E3DFE9"/>
    <a:srgbClr val="F0EEF3"/>
    <a:srgbClr val="F1F1F1"/>
    <a:srgbClr val="FAF8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069" autoAdjust="0"/>
    <p:restoredTop sz="96247" autoAdjust="0"/>
  </p:normalViewPr>
  <p:slideViewPr>
    <p:cSldViewPr snapToGrid="0">
      <p:cViewPr>
        <p:scale>
          <a:sx n="50" d="100"/>
          <a:sy n="50" d="100"/>
        </p:scale>
        <p:origin x="318" y="36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" Target="slides/slide7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2.xml"/><Relationship Id="rId34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" Target="slides/slide6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" Target="slides/slide1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5.xml"/><Relationship Id="rId32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" Target="slides/slide4.xml"/><Relationship Id="rId28" Type="http://schemas.openxmlformats.org/officeDocument/2006/relationships/slide" Target="slides/slide9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presProps" Target="presProps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" Target="slides/slide3.xml"/><Relationship Id="rId27" Type="http://schemas.openxmlformats.org/officeDocument/2006/relationships/slide" Target="slides/slide8.xml"/><Relationship Id="rId30" Type="http://schemas.openxmlformats.org/officeDocument/2006/relationships/handoutMaster" Target="handoutMasters/handoutMaster1.xml"/><Relationship Id="rId8" Type="http://schemas.openxmlformats.org/officeDocument/2006/relationships/slideMaster" Target="slideMasters/slideMaster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1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0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9/24/2025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28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69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5410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8635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18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77220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5591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957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0128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5" Type="http://schemas.openxmlformats.org/officeDocument/2006/relationships/slideLayout" Target="../slideLayouts/slideLayout139.xml"/><Relationship Id="rId10" Type="http://schemas.openxmlformats.org/officeDocument/2006/relationships/theme" Target="../theme/theme15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1.xml"/><Relationship Id="rId3" Type="http://schemas.openxmlformats.org/officeDocument/2006/relationships/slideLayout" Target="../slideLayouts/slideLayout146.xml"/><Relationship Id="rId7" Type="http://schemas.openxmlformats.org/officeDocument/2006/relationships/slideLayout" Target="../slideLayouts/slideLayout150.xml"/><Relationship Id="rId12" Type="http://schemas.openxmlformats.org/officeDocument/2006/relationships/theme" Target="../theme/theme16.xml"/><Relationship Id="rId2" Type="http://schemas.openxmlformats.org/officeDocument/2006/relationships/slideLayout" Target="../slideLayouts/slideLayout145.xml"/><Relationship Id="rId1" Type="http://schemas.openxmlformats.org/officeDocument/2006/relationships/slideLayout" Target="../slideLayouts/slideLayout144.xml"/><Relationship Id="rId6" Type="http://schemas.openxmlformats.org/officeDocument/2006/relationships/slideLayout" Target="../slideLayouts/slideLayout149.xml"/><Relationship Id="rId11" Type="http://schemas.openxmlformats.org/officeDocument/2006/relationships/slideLayout" Target="../slideLayouts/slideLayout154.xml"/><Relationship Id="rId5" Type="http://schemas.openxmlformats.org/officeDocument/2006/relationships/slideLayout" Target="../slideLayouts/slideLayout148.xml"/><Relationship Id="rId10" Type="http://schemas.openxmlformats.org/officeDocument/2006/relationships/slideLayout" Target="../slideLayouts/slideLayout153.xml"/><Relationship Id="rId4" Type="http://schemas.openxmlformats.org/officeDocument/2006/relationships/slideLayout" Target="../slideLayouts/slideLayout147.xml"/><Relationship Id="rId9" Type="http://schemas.openxmlformats.org/officeDocument/2006/relationships/slideLayout" Target="../slideLayouts/slideLayout152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5" Type="http://schemas.openxmlformats.org/officeDocument/2006/relationships/slideLayout" Target="../slideLayouts/slideLayout159.xml"/><Relationship Id="rId10" Type="http://schemas.openxmlformats.org/officeDocument/2006/relationships/theme" Target="../theme/theme17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1.xml"/><Relationship Id="rId3" Type="http://schemas.openxmlformats.org/officeDocument/2006/relationships/slideLayout" Target="../slideLayouts/slideLayout166.xml"/><Relationship Id="rId7" Type="http://schemas.openxmlformats.org/officeDocument/2006/relationships/slideLayout" Target="../slideLayouts/slideLayout170.xml"/><Relationship Id="rId2" Type="http://schemas.openxmlformats.org/officeDocument/2006/relationships/slideLayout" Target="../slideLayouts/slideLayout165.xml"/><Relationship Id="rId1" Type="http://schemas.openxmlformats.org/officeDocument/2006/relationships/slideLayout" Target="../slideLayouts/slideLayout164.xml"/><Relationship Id="rId6" Type="http://schemas.openxmlformats.org/officeDocument/2006/relationships/slideLayout" Target="../slideLayouts/slideLayout169.xml"/><Relationship Id="rId5" Type="http://schemas.openxmlformats.org/officeDocument/2006/relationships/slideLayout" Target="../slideLayouts/slideLayout168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7.xml"/><Relationship Id="rId9" Type="http://schemas.openxmlformats.org/officeDocument/2006/relationships/slideLayout" Target="../slideLayouts/slideLayout172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0.xml"/><Relationship Id="rId3" Type="http://schemas.openxmlformats.org/officeDocument/2006/relationships/slideLayout" Target="../slideLayouts/slideLayout175.xml"/><Relationship Id="rId7" Type="http://schemas.openxmlformats.org/officeDocument/2006/relationships/slideLayout" Target="../slideLayouts/slideLayout179.xml"/><Relationship Id="rId2" Type="http://schemas.openxmlformats.org/officeDocument/2006/relationships/slideLayout" Target="../slideLayouts/slideLayout174.xml"/><Relationship Id="rId1" Type="http://schemas.openxmlformats.org/officeDocument/2006/relationships/slideLayout" Target="../slideLayouts/slideLayout173.xml"/><Relationship Id="rId6" Type="http://schemas.openxmlformats.org/officeDocument/2006/relationships/slideLayout" Target="../slideLayouts/slideLayout178.xml"/><Relationship Id="rId5" Type="http://schemas.openxmlformats.org/officeDocument/2006/relationships/slideLayout" Target="../slideLayouts/slideLayout177.xml"/><Relationship Id="rId10" Type="http://schemas.openxmlformats.org/officeDocument/2006/relationships/theme" Target="../theme/theme19.xml"/><Relationship Id="rId4" Type="http://schemas.openxmlformats.org/officeDocument/2006/relationships/slideLayout" Target="../slideLayouts/slideLayout176.xml"/><Relationship Id="rId9" Type="http://schemas.openxmlformats.org/officeDocument/2006/relationships/slideLayout" Target="../slideLayouts/slideLayout18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046317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44" r:id="rId1"/>
    <p:sldLayoutId id="2147483845" r:id="rId2"/>
    <p:sldLayoutId id="2147483846" r:id="rId3"/>
    <p:sldLayoutId id="2147483847" r:id="rId4"/>
    <p:sldLayoutId id="2147483848" r:id="rId5"/>
    <p:sldLayoutId id="2147483849" r:id="rId6"/>
    <p:sldLayoutId id="2147483850" r:id="rId7"/>
    <p:sldLayoutId id="2147483851" r:id="rId8"/>
    <p:sldLayoutId id="2147483852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6" r:id="rId1"/>
    <p:sldLayoutId id="2147483877" r:id="rId2"/>
    <p:sldLayoutId id="2147483878" r:id="rId3"/>
    <p:sldLayoutId id="2147483879" r:id="rId4"/>
    <p:sldLayoutId id="2147483880" r:id="rId5"/>
    <p:sldLayoutId id="2147483881" r:id="rId6"/>
    <p:sldLayoutId id="2147483882" r:id="rId7"/>
    <p:sldLayoutId id="2147483883" r:id="rId8"/>
    <p:sldLayoutId id="214748388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0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0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659E8659-A6B1-315F-B7BF-77322C3D54D2}"/>
              </a:ext>
            </a:extLst>
          </p:cNvPr>
          <p:cNvSpPr/>
          <p:nvPr/>
        </p:nvSpPr>
        <p:spPr>
          <a:xfrm>
            <a:off x="6633375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1000">
                <a:schemeClr val="accent2"/>
              </a:gs>
              <a:gs pos="100000">
                <a:schemeClr val="accent2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540FFA91-65DA-E322-4CE2-E65DD7DCB379}"/>
              </a:ext>
            </a:extLst>
          </p:cNvPr>
          <p:cNvGrpSpPr/>
          <p:nvPr/>
        </p:nvGrpSpPr>
        <p:grpSpPr>
          <a:xfrm>
            <a:off x="6633376" y="8887484"/>
            <a:ext cx="2228850" cy="1617398"/>
            <a:chOff x="6633376" y="8887484"/>
            <a:chExt cx="2228850" cy="1617398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21B3F2D2-482E-C987-3BA2-4A54F759CC73}"/>
                </a:ext>
              </a:extLst>
            </p:cNvPr>
            <p:cNvSpPr txBox="1"/>
            <p:nvPr/>
          </p:nvSpPr>
          <p:spPr>
            <a:xfrm rot="10800000" flipV="1">
              <a:off x="6871501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>
                      <a:lumMod val="10000"/>
                      <a:lumOff val="90000"/>
                    </a:schemeClr>
                  </a:solidFill>
                </a:rPr>
                <a:t>Truyền đạt giá trị, sứ mệnh và chuẩn mực công ty để nhân viên hòa nhập.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6C8A11A7-0032-E0FB-9D84-6D7D7700EFC2}"/>
                </a:ext>
              </a:extLst>
            </p:cNvPr>
            <p:cNvSpPr txBox="1"/>
            <p:nvPr/>
          </p:nvSpPr>
          <p:spPr>
            <a:xfrm rot="10800000" flipV="1">
              <a:off x="6633376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Introduce Culture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10000"/>
                    <a:lumOff val="90000"/>
                  </a:schemeClr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3B855A77-D1B8-B1F4-E839-7EB1184421C8}"/>
              </a:ext>
            </a:extLst>
          </p:cNvPr>
          <p:cNvSpPr/>
          <p:nvPr/>
        </p:nvSpPr>
        <p:spPr>
          <a:xfrm>
            <a:off x="3753126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/>
              </a:gs>
              <a:gs pos="100000">
                <a:schemeClr val="accent1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5968CBF1-5D47-B6FB-F68A-BAE2CB6CDCEA}"/>
              </a:ext>
            </a:extLst>
          </p:cNvPr>
          <p:cNvGrpSpPr/>
          <p:nvPr/>
        </p:nvGrpSpPr>
        <p:grpSpPr>
          <a:xfrm>
            <a:off x="3753127" y="8887484"/>
            <a:ext cx="2228850" cy="1401954"/>
            <a:chOff x="3753127" y="8887484"/>
            <a:chExt cx="2228850" cy="1401954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0CF82ED5-91F0-628E-50EE-3EABAF356D9F}"/>
                </a:ext>
              </a:extLst>
            </p:cNvPr>
            <p:cNvSpPr txBox="1"/>
            <p:nvPr/>
          </p:nvSpPr>
          <p:spPr>
            <a:xfrm rot="10800000" flipV="1">
              <a:off x="3991252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>
                      <a:lumMod val="10000"/>
                      <a:lumOff val="90000"/>
                    </a:schemeClr>
                  </a:solidFill>
                </a:rPr>
                <a:t>Tạo trải nghiệm tích cực với lời chào nồng nhiệt và môi trường thân thiện.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81CDA595-ACDA-12D5-5C50-FF7B297F4C90}"/>
                </a:ext>
              </a:extLst>
            </p:cNvPr>
            <p:cNvSpPr txBox="1"/>
            <p:nvPr/>
          </p:nvSpPr>
          <p:spPr>
            <a:xfrm rot="10800000" flipV="1">
              <a:off x="3753127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First Day</a:t>
              </a:r>
              <a:r>
                <a:rPr lang="en-US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10000"/>
                    <a:lumOff val="90000"/>
                  </a:schemeClr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0646A784-4F7F-0D19-1BD5-BB4C4F387BD6}"/>
              </a:ext>
            </a:extLst>
          </p:cNvPr>
          <p:cNvSpPr/>
          <p:nvPr/>
        </p:nvSpPr>
        <p:spPr>
          <a:xfrm>
            <a:off x="872877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1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63E77AAF-A2FD-D8E2-5EDC-685FB6556BD5}"/>
              </a:ext>
            </a:extLst>
          </p:cNvPr>
          <p:cNvGrpSpPr/>
          <p:nvPr/>
        </p:nvGrpSpPr>
        <p:grpSpPr>
          <a:xfrm>
            <a:off x="872878" y="8887484"/>
            <a:ext cx="2228850" cy="1617398"/>
            <a:chOff x="872878" y="8887484"/>
            <a:chExt cx="2228850" cy="161739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516D58BB-6830-B8CB-B5EE-11F1E89C8ED1}"/>
                </a:ext>
              </a:extLst>
            </p:cNvPr>
            <p:cNvSpPr txBox="1"/>
            <p:nvPr/>
          </p:nvSpPr>
          <p:spPr>
            <a:xfrm rot="10800000" flipV="1">
              <a:off x="1111003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>
                      <a:lumMod val="10000"/>
                      <a:lumOff val="90000"/>
                    </a:schemeClr>
                  </a:solidFill>
                </a:rPr>
                <a:t>Cung cấp tài liệu, hướng dẫn và thông tin cần thiết trước ngày đầu tiên.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8FE74130-91F8-1B7B-926F-B5DF0EF5E494}"/>
                </a:ext>
              </a:extLst>
            </p:cNvPr>
            <p:cNvSpPr txBox="1"/>
            <p:nvPr/>
          </p:nvSpPr>
          <p:spPr>
            <a:xfrm rot="10800000" flipV="1">
              <a:off x="872878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Pre-boarding</a:t>
              </a:r>
              <a:r>
                <a:rPr lang="en-US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10000"/>
                    <a:lumOff val="90000"/>
                  </a:schemeClr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0734F0DD-4BEE-2B71-0742-4D874014295A}"/>
              </a:ext>
            </a:extLst>
          </p:cNvPr>
          <p:cNvSpPr/>
          <p:nvPr/>
        </p:nvSpPr>
        <p:spPr>
          <a:xfrm>
            <a:off x="15274122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5"/>
              </a:gs>
              <a:gs pos="100000">
                <a:schemeClr val="accent5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7DD519D3-19FE-FCCC-BD0E-2A24BF211471}"/>
              </a:ext>
            </a:extLst>
          </p:cNvPr>
          <p:cNvGrpSpPr/>
          <p:nvPr/>
        </p:nvGrpSpPr>
        <p:grpSpPr>
          <a:xfrm>
            <a:off x="15274123" y="8887484"/>
            <a:ext cx="2228850" cy="1617398"/>
            <a:chOff x="15274123" y="8887484"/>
            <a:chExt cx="2228850" cy="1617398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35EA1B1E-C205-526A-2967-2997863217CB}"/>
                </a:ext>
              </a:extLst>
            </p:cNvPr>
            <p:cNvSpPr txBox="1"/>
            <p:nvPr/>
          </p:nvSpPr>
          <p:spPr>
            <a:xfrm rot="10800000" flipV="1">
              <a:off x="15512248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>
                      <a:lumMod val="10000"/>
                      <a:lumOff val="90000"/>
                    </a:schemeClr>
                  </a:solidFill>
                </a:rPr>
                <a:t>Giúp nhân viên mới tham gia vào nhóm, thực hiện công việc thực tế hiệu quả.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C6ADB5B5-A37D-F792-4127-54B75F5F8087}"/>
                </a:ext>
              </a:extLst>
            </p:cNvPr>
            <p:cNvSpPr txBox="1"/>
            <p:nvPr/>
          </p:nvSpPr>
          <p:spPr>
            <a:xfrm rot="10800000" flipV="1">
              <a:off x="15274123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Role Integration</a:t>
              </a:r>
              <a:r>
                <a:rPr lang="en-US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10000"/>
                    <a:lumOff val="90000"/>
                  </a:schemeClr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5C0AB328-995B-6E83-81F1-DCCEF085A020}"/>
              </a:ext>
            </a:extLst>
          </p:cNvPr>
          <p:cNvSpPr/>
          <p:nvPr/>
        </p:nvSpPr>
        <p:spPr>
          <a:xfrm>
            <a:off x="1239387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4"/>
              </a:gs>
              <a:gs pos="100000">
                <a:schemeClr val="accent4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9EA70E94-F4D8-D774-080E-AF4ACBBCCAF2}"/>
              </a:ext>
            </a:extLst>
          </p:cNvPr>
          <p:cNvGrpSpPr/>
          <p:nvPr/>
        </p:nvGrpSpPr>
        <p:grpSpPr>
          <a:xfrm>
            <a:off x="12393874" y="8887484"/>
            <a:ext cx="2228850" cy="1617398"/>
            <a:chOff x="12393874" y="8887484"/>
            <a:chExt cx="2228850" cy="1617398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1EA69BFA-E125-315B-63A8-87DFDCA46AB6}"/>
                </a:ext>
              </a:extLst>
            </p:cNvPr>
            <p:cNvSpPr txBox="1"/>
            <p:nvPr/>
          </p:nvSpPr>
          <p:spPr>
            <a:xfrm rot="10800000" flipV="1">
              <a:off x="12631999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>
                      <a:lumMod val="10000"/>
                      <a:lumOff val="90000"/>
                    </a:schemeClr>
                  </a:solidFill>
                </a:rPr>
                <a:t>Cung cấp kỹ năng, kiến thức và công cụ cần thiết để hoàn thành nhiệm vụ.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BE4CC8CD-7CDB-B532-51F6-1BDCD9F03624}"/>
                </a:ext>
              </a:extLst>
            </p:cNvPr>
            <p:cNvSpPr txBox="1"/>
            <p:nvPr/>
          </p:nvSpPr>
          <p:spPr>
            <a:xfrm rot="10800000" flipV="1">
              <a:off x="1239387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On-job-training</a:t>
              </a:r>
              <a:r>
                <a:rPr lang="en-US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10000"/>
                    <a:lumOff val="90000"/>
                  </a:schemeClr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ABB12B9F-890C-28E6-17CB-005A12C2B52F}"/>
              </a:ext>
            </a:extLst>
          </p:cNvPr>
          <p:cNvSpPr/>
          <p:nvPr/>
        </p:nvSpPr>
        <p:spPr>
          <a:xfrm>
            <a:off x="9513624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3"/>
              </a:gs>
              <a:gs pos="100000">
                <a:schemeClr val="accent3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77134DAA-416C-E45B-8FB2-89BD89B9FDEC}"/>
              </a:ext>
            </a:extLst>
          </p:cNvPr>
          <p:cNvGrpSpPr/>
          <p:nvPr/>
        </p:nvGrpSpPr>
        <p:grpSpPr>
          <a:xfrm>
            <a:off x="9513625" y="8887484"/>
            <a:ext cx="2228850" cy="1617398"/>
            <a:chOff x="9513625" y="8887484"/>
            <a:chExt cx="2228850" cy="1617398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84FB9D57-E64B-7A59-5E7B-1DDC42616494}"/>
                </a:ext>
              </a:extLst>
            </p:cNvPr>
            <p:cNvSpPr txBox="1"/>
            <p:nvPr/>
          </p:nvSpPr>
          <p:spPr>
            <a:xfrm rot="10800000" flipV="1">
              <a:off x="9751750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>
                      <a:lumMod val="10000"/>
                      <a:lumOff val="90000"/>
                    </a:schemeClr>
                  </a:solidFill>
                </a:rPr>
                <a:t>Kết nối nhân viên mới với một “buddy” để hỗ trợ và giải đáp thắc mắc.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E452A529-809E-EA72-E90F-1F42480313D8}"/>
                </a:ext>
              </a:extLst>
            </p:cNvPr>
            <p:cNvSpPr txBox="1"/>
            <p:nvPr/>
          </p:nvSpPr>
          <p:spPr>
            <a:xfrm rot="10800000" flipV="1">
              <a:off x="9513625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Assign Buddy</a:t>
              </a:r>
              <a:r>
                <a:rPr lang="en-US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10000"/>
                    <a:lumOff val="90000"/>
                  </a:schemeClr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id="{BDD1FF0C-57BE-AD1D-4F3B-7471291FB9B1}"/>
              </a:ext>
            </a:extLst>
          </p:cNvPr>
          <p:cNvSpPr/>
          <p:nvPr/>
        </p:nvSpPr>
        <p:spPr>
          <a:xfrm>
            <a:off x="2103462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894B9B73-83D4-1971-267B-5FC1A4FFDA74}"/>
              </a:ext>
            </a:extLst>
          </p:cNvPr>
          <p:cNvGrpSpPr/>
          <p:nvPr/>
        </p:nvGrpSpPr>
        <p:grpSpPr>
          <a:xfrm>
            <a:off x="21034624" y="8887484"/>
            <a:ext cx="2228850" cy="1401954"/>
            <a:chOff x="21034624" y="8887484"/>
            <a:chExt cx="2228850" cy="1401954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3A01E002-6A16-9BB6-A23A-A2891A832E1A}"/>
                </a:ext>
              </a:extLst>
            </p:cNvPr>
            <p:cNvSpPr txBox="1"/>
            <p:nvPr/>
          </p:nvSpPr>
          <p:spPr>
            <a:xfrm rot="10800000" flipV="1">
              <a:off x="21272749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>
                      <a:lumMod val="10000"/>
                      <a:lumOff val="90000"/>
                    </a:schemeClr>
                  </a:solidFill>
                </a:rPr>
                <a:t>Đảm bảo nhân viên luôn có sự đồng hành, phát triển lâu dài trong công ty.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9480E33F-4541-01A3-4B9D-201D36CAF7B8}"/>
                </a:ext>
              </a:extLst>
            </p:cNvPr>
            <p:cNvSpPr txBox="1"/>
            <p:nvPr/>
          </p:nvSpPr>
          <p:spPr>
            <a:xfrm rot="10800000" flipV="1">
              <a:off x="2103462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Continuous Support</a:t>
              </a:r>
              <a:r>
                <a:rPr lang="en-US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10000"/>
                    <a:lumOff val="90000"/>
                  </a:schemeClr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4123AF8B-40AC-B643-3CEF-25237CE7F0D5}"/>
              </a:ext>
            </a:extLst>
          </p:cNvPr>
          <p:cNvSpPr/>
          <p:nvPr/>
        </p:nvSpPr>
        <p:spPr>
          <a:xfrm>
            <a:off x="18154371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/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53508015-E808-D20E-D106-9B3BB7845AEF}"/>
              </a:ext>
            </a:extLst>
          </p:cNvPr>
          <p:cNvGrpSpPr/>
          <p:nvPr/>
        </p:nvGrpSpPr>
        <p:grpSpPr>
          <a:xfrm>
            <a:off x="18154372" y="8887484"/>
            <a:ext cx="2228850" cy="1401954"/>
            <a:chOff x="18154372" y="8887484"/>
            <a:chExt cx="2228850" cy="1401954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FE21D83E-EEE4-57AC-66C5-F3D9B34499BD}"/>
                </a:ext>
              </a:extLst>
            </p:cNvPr>
            <p:cNvSpPr txBox="1"/>
            <p:nvPr/>
          </p:nvSpPr>
          <p:spPr>
            <a:xfrm rot="10800000" flipV="1">
              <a:off x="18392497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>
                      <a:lumMod val="10000"/>
                      <a:lumOff val="90000"/>
                    </a:schemeClr>
                  </a:solidFill>
                </a:rPr>
                <a:t>Theo dõi tiến trình làm việc, đưa phản hồi cải thiện và hỗ trợ kịp thời.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F99D4F7D-977A-19A8-4711-10ED19F148D5}"/>
                </a:ext>
              </a:extLst>
            </p:cNvPr>
            <p:cNvSpPr txBox="1"/>
            <p:nvPr/>
          </p:nvSpPr>
          <p:spPr>
            <a:xfrm rot="10800000" flipV="1">
              <a:off x="18154372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Performance Check</a:t>
              </a:r>
              <a:r>
                <a:rPr lang="en-US" dirty="0">
                  <a:solidFill>
                    <a:schemeClr val="bg2">
                      <a:lumMod val="10000"/>
                      <a:lumOff val="90000"/>
                    </a:schemeClr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10000"/>
                    <a:lumOff val="90000"/>
                  </a:schemeClr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4" name="TextBox 48">
            <a:extLst>
              <a:ext uri="{FF2B5EF4-FFF2-40B4-BE49-F238E27FC236}">
                <a16:creationId xmlns:a16="http://schemas.microsoft.com/office/drawing/2014/main" id="{10367A93-9841-C06C-B4A9-027C847FD5D7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25000"/>
                    <a:lumOff val="75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35" name="TextBox 25">
            <a:extLst>
              <a:ext uri="{FF2B5EF4-FFF2-40B4-BE49-F238E27FC236}">
                <a16:creationId xmlns:a16="http://schemas.microsoft.com/office/drawing/2014/main" id="{EE02234E-6B56-E429-4037-8CC8167F4364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25000"/>
                    <a:lumOff val="7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25000"/>
                    <a:lumOff val="7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36" name="TextBox 48">
            <a:extLst>
              <a:ext uri="{FF2B5EF4-FFF2-40B4-BE49-F238E27FC236}">
                <a16:creationId xmlns:a16="http://schemas.microsoft.com/office/drawing/2014/main" id="{19BF1A0F-C3C2-5068-CC96-972B817F3C09}"/>
              </a:ext>
            </a:extLst>
          </p:cNvPr>
          <p:cNvSpPr txBox="1"/>
          <p:nvPr/>
        </p:nvSpPr>
        <p:spPr>
          <a:xfrm>
            <a:off x="5126975" y="1176536"/>
            <a:ext cx="1413008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EMPLOYEE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ONBOARDING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FF31825C-AEFC-41BD-614E-2E32AC0AA87B}"/>
              </a:ext>
            </a:extLst>
          </p:cNvPr>
          <p:cNvSpPr/>
          <p:nvPr/>
        </p:nvSpPr>
        <p:spPr>
          <a:xfrm rot="5400000">
            <a:off x="6389150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1E5A7AD4-4776-BA0F-AC33-0174B06441E8}"/>
              </a:ext>
            </a:extLst>
          </p:cNvPr>
          <p:cNvCxnSpPr>
            <a:cxnSpLocks/>
          </p:cNvCxnSpPr>
          <p:nvPr/>
        </p:nvCxnSpPr>
        <p:spPr>
          <a:xfrm>
            <a:off x="7192855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:a16="http://schemas.microsoft.com/office/drawing/2014/main" id="{447143AA-D3F9-95C2-0A7B-34BF4A1B92AE}"/>
              </a:ext>
            </a:extLst>
          </p:cNvPr>
          <p:cNvSpPr txBox="1"/>
          <p:nvPr/>
        </p:nvSpPr>
        <p:spPr>
          <a:xfrm rot="10800000" flipV="1">
            <a:off x="7192857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3493AD43-A79D-B007-A7C8-59922089DBCD}"/>
              </a:ext>
            </a:extLst>
          </p:cNvPr>
          <p:cNvSpPr/>
          <p:nvPr/>
        </p:nvSpPr>
        <p:spPr>
          <a:xfrm rot="5400000">
            <a:off x="3508901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22CDB82A-5FD1-15B5-9DB3-5A7D6039FA98}"/>
              </a:ext>
            </a:extLst>
          </p:cNvPr>
          <p:cNvCxnSpPr>
            <a:cxnSpLocks/>
          </p:cNvCxnSpPr>
          <p:nvPr/>
        </p:nvCxnSpPr>
        <p:spPr>
          <a:xfrm>
            <a:off x="4312606" y="7069104"/>
            <a:ext cx="1109890" cy="0"/>
          </a:xfrm>
          <a:prstGeom prst="line">
            <a:avLst/>
          </a:prstGeom>
          <a:ln w="63500" cap="rnd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136197CC-8134-E002-065D-554F8282797F}"/>
              </a:ext>
            </a:extLst>
          </p:cNvPr>
          <p:cNvSpPr txBox="1"/>
          <p:nvPr/>
        </p:nvSpPr>
        <p:spPr>
          <a:xfrm rot="10800000" flipV="1">
            <a:off x="4312608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7D0440E6-2EE9-CBD0-7F41-3050282E9439}"/>
              </a:ext>
            </a:extLst>
          </p:cNvPr>
          <p:cNvSpPr/>
          <p:nvPr/>
        </p:nvSpPr>
        <p:spPr>
          <a:xfrm rot="5400000">
            <a:off x="628652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ABBA2912-5611-785B-1438-CF7F3B2F1898}"/>
              </a:ext>
            </a:extLst>
          </p:cNvPr>
          <p:cNvCxnSpPr>
            <a:cxnSpLocks/>
          </p:cNvCxnSpPr>
          <p:nvPr/>
        </p:nvCxnSpPr>
        <p:spPr>
          <a:xfrm>
            <a:off x="1432357" y="7069104"/>
            <a:ext cx="1109890" cy="0"/>
          </a:xfrm>
          <a:prstGeom prst="line">
            <a:avLst/>
          </a:prstGeom>
          <a:ln w="63500" cap="rnd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3A05BC4C-CC50-267C-9548-946C0B0EAD9C}"/>
              </a:ext>
            </a:extLst>
          </p:cNvPr>
          <p:cNvSpPr txBox="1"/>
          <p:nvPr/>
        </p:nvSpPr>
        <p:spPr>
          <a:xfrm rot="10800000" flipV="1">
            <a:off x="1432359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ED1AD329-0450-EA51-885D-FBB6AA43120C}"/>
              </a:ext>
            </a:extLst>
          </p:cNvPr>
          <p:cNvSpPr/>
          <p:nvPr/>
        </p:nvSpPr>
        <p:spPr>
          <a:xfrm rot="5400000">
            <a:off x="15029897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910C3AAE-8EFA-0975-8A95-E0751A8B998A}"/>
              </a:ext>
            </a:extLst>
          </p:cNvPr>
          <p:cNvCxnSpPr>
            <a:cxnSpLocks/>
          </p:cNvCxnSpPr>
          <p:nvPr/>
        </p:nvCxnSpPr>
        <p:spPr>
          <a:xfrm>
            <a:off x="15833602" y="7069104"/>
            <a:ext cx="1109890" cy="0"/>
          </a:xfrm>
          <a:prstGeom prst="line">
            <a:avLst/>
          </a:prstGeom>
          <a:ln w="63500" cap="rnd">
            <a:solidFill>
              <a:schemeClr val="accent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26C9F353-30E0-8EA8-D8C0-2D19471DA2A9}"/>
              </a:ext>
            </a:extLst>
          </p:cNvPr>
          <p:cNvSpPr txBox="1"/>
          <p:nvPr/>
        </p:nvSpPr>
        <p:spPr>
          <a:xfrm rot="10800000" flipV="1">
            <a:off x="15833604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06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20B0DBF1-DF76-A832-BB7D-B09800458B13}"/>
              </a:ext>
            </a:extLst>
          </p:cNvPr>
          <p:cNvSpPr/>
          <p:nvPr/>
        </p:nvSpPr>
        <p:spPr>
          <a:xfrm rot="5400000">
            <a:off x="1214964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49920C43-1152-F66B-8FB8-A390A427E935}"/>
              </a:ext>
            </a:extLst>
          </p:cNvPr>
          <p:cNvCxnSpPr>
            <a:cxnSpLocks/>
          </p:cNvCxnSpPr>
          <p:nvPr/>
        </p:nvCxnSpPr>
        <p:spPr>
          <a:xfrm>
            <a:off x="12953353" y="7069104"/>
            <a:ext cx="1109890" cy="0"/>
          </a:xfrm>
          <a:prstGeom prst="line">
            <a:avLst/>
          </a:prstGeom>
          <a:ln w="63500" cap="rnd">
            <a:solidFill>
              <a:schemeClr val="accent4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F6ED9427-3636-543B-309E-681102467630}"/>
              </a:ext>
            </a:extLst>
          </p:cNvPr>
          <p:cNvSpPr txBox="1"/>
          <p:nvPr/>
        </p:nvSpPr>
        <p:spPr>
          <a:xfrm rot="10800000" flipV="1">
            <a:off x="1295335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4BB0DBC3-F9BF-FB84-0CF3-D1B9D941BF2B}"/>
              </a:ext>
            </a:extLst>
          </p:cNvPr>
          <p:cNvSpPr/>
          <p:nvPr/>
        </p:nvSpPr>
        <p:spPr>
          <a:xfrm rot="5400000">
            <a:off x="9269399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A4D94FD1-3A06-8751-C7FF-D684C287C96E}"/>
              </a:ext>
            </a:extLst>
          </p:cNvPr>
          <p:cNvCxnSpPr>
            <a:cxnSpLocks/>
          </p:cNvCxnSpPr>
          <p:nvPr/>
        </p:nvCxnSpPr>
        <p:spPr>
          <a:xfrm>
            <a:off x="10073104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4" name="TextBox 53">
            <a:extLst>
              <a:ext uri="{FF2B5EF4-FFF2-40B4-BE49-F238E27FC236}">
                <a16:creationId xmlns:a16="http://schemas.microsoft.com/office/drawing/2014/main" id="{920B37F7-9B46-A10D-7911-1C8467F94C3A}"/>
              </a:ext>
            </a:extLst>
          </p:cNvPr>
          <p:cNvSpPr txBox="1"/>
          <p:nvPr/>
        </p:nvSpPr>
        <p:spPr>
          <a:xfrm rot="10800000" flipV="1">
            <a:off x="10073106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61A60CC3-29A6-C5CA-19E2-5F1B9BB23F3F}"/>
              </a:ext>
            </a:extLst>
          </p:cNvPr>
          <p:cNvSpPr/>
          <p:nvPr/>
        </p:nvSpPr>
        <p:spPr>
          <a:xfrm rot="5400000">
            <a:off x="2079039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982CC4D5-94FC-CF02-E18E-8FA9DFB6F492}"/>
              </a:ext>
            </a:extLst>
          </p:cNvPr>
          <p:cNvCxnSpPr>
            <a:cxnSpLocks/>
          </p:cNvCxnSpPr>
          <p:nvPr/>
        </p:nvCxnSpPr>
        <p:spPr>
          <a:xfrm>
            <a:off x="21594103" y="7069104"/>
            <a:ext cx="1109890" cy="0"/>
          </a:xfrm>
          <a:prstGeom prst="line">
            <a:avLst/>
          </a:prstGeom>
          <a:ln w="63500" cap="rnd">
            <a:solidFill>
              <a:schemeClr val="tx2">
                <a:lumMod val="10000"/>
                <a:lumOff val="9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TextBox 56">
            <a:extLst>
              <a:ext uri="{FF2B5EF4-FFF2-40B4-BE49-F238E27FC236}">
                <a16:creationId xmlns:a16="http://schemas.microsoft.com/office/drawing/2014/main" id="{CB392B3C-0639-85C0-83E0-4849BC03101C}"/>
              </a:ext>
            </a:extLst>
          </p:cNvPr>
          <p:cNvSpPr txBox="1"/>
          <p:nvPr/>
        </p:nvSpPr>
        <p:spPr>
          <a:xfrm rot="10800000" flipV="1">
            <a:off x="2159410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08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5758FD81-9227-7AE4-AE76-00BA86B30C26}"/>
              </a:ext>
            </a:extLst>
          </p:cNvPr>
          <p:cNvSpPr/>
          <p:nvPr/>
        </p:nvSpPr>
        <p:spPr>
          <a:xfrm rot="5400000">
            <a:off x="17910146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B7FD5DE5-B0B3-3971-771D-6534E1F8C6EF}"/>
              </a:ext>
            </a:extLst>
          </p:cNvPr>
          <p:cNvCxnSpPr>
            <a:cxnSpLocks/>
          </p:cNvCxnSpPr>
          <p:nvPr/>
        </p:nvCxnSpPr>
        <p:spPr>
          <a:xfrm>
            <a:off x="18713851" y="7069104"/>
            <a:ext cx="1109890" cy="0"/>
          </a:xfrm>
          <a:prstGeom prst="line">
            <a:avLst/>
          </a:prstGeom>
          <a:ln w="63500" cap="rnd">
            <a:solidFill>
              <a:schemeClr val="accent6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AEED8E15-8EB6-2AC4-B7C9-4BB8E7096C91}"/>
              </a:ext>
            </a:extLst>
          </p:cNvPr>
          <p:cNvSpPr txBox="1"/>
          <p:nvPr/>
        </p:nvSpPr>
        <p:spPr>
          <a:xfrm rot="10800000" flipV="1">
            <a:off x="18713853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07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61" name="Freeform 69">
            <a:extLst>
              <a:ext uri="{FF2B5EF4-FFF2-40B4-BE49-F238E27FC236}">
                <a16:creationId xmlns:a16="http://schemas.microsoft.com/office/drawing/2014/main" id="{D8280DCB-C6DE-63AD-8A73-EBBB00D3B6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4455" y="7589450"/>
            <a:ext cx="705694" cy="607838"/>
          </a:xfrm>
          <a:custGeom>
            <a:avLst/>
            <a:gdLst>
              <a:gd name="T0" fmla="*/ 184397511 w 1847"/>
              <a:gd name="T1" fmla="*/ 0 h 1589"/>
              <a:gd name="T2" fmla="*/ 184397511 w 1847"/>
              <a:gd name="T3" fmla="*/ 0 h 1589"/>
              <a:gd name="T4" fmla="*/ 22410903 w 1847"/>
              <a:gd name="T5" fmla="*/ 0 h 1589"/>
              <a:gd name="T6" fmla="*/ 0 w 1847"/>
              <a:gd name="T7" fmla="*/ 22352269 h 1589"/>
              <a:gd name="T8" fmla="*/ 0 w 1847"/>
              <a:gd name="T9" fmla="*/ 144074469 h 1589"/>
              <a:gd name="T10" fmla="*/ 22410903 w 1847"/>
              <a:gd name="T11" fmla="*/ 163994889 h 1589"/>
              <a:gd name="T12" fmla="*/ 102185077 w 1847"/>
              <a:gd name="T13" fmla="*/ 163994889 h 1589"/>
              <a:gd name="T14" fmla="*/ 102185077 w 1847"/>
              <a:gd name="T15" fmla="*/ 144074469 h 1589"/>
              <a:gd name="T16" fmla="*/ 22410903 w 1847"/>
              <a:gd name="T17" fmla="*/ 144074469 h 1589"/>
              <a:gd name="T18" fmla="*/ 22410903 w 1847"/>
              <a:gd name="T19" fmla="*/ 42156765 h 1589"/>
              <a:gd name="T20" fmla="*/ 102185077 w 1847"/>
              <a:gd name="T21" fmla="*/ 91957494 h 1589"/>
              <a:gd name="T22" fmla="*/ 184397511 w 1847"/>
              <a:gd name="T23" fmla="*/ 42156765 h 1589"/>
              <a:gd name="T24" fmla="*/ 184397511 w 1847"/>
              <a:gd name="T25" fmla="*/ 91957494 h 1589"/>
              <a:gd name="T26" fmla="*/ 204370155 w 1847"/>
              <a:gd name="T27" fmla="*/ 91957494 h 1589"/>
              <a:gd name="T28" fmla="*/ 204370155 w 1847"/>
              <a:gd name="T29" fmla="*/ 22352269 h 1589"/>
              <a:gd name="T30" fmla="*/ 184397511 w 1847"/>
              <a:gd name="T31" fmla="*/ 0 h 1589"/>
              <a:gd name="T32" fmla="*/ 102185077 w 1847"/>
              <a:gd name="T33" fmla="*/ 72037395 h 1589"/>
              <a:gd name="T34" fmla="*/ 102185077 w 1847"/>
              <a:gd name="T35" fmla="*/ 72037395 h 1589"/>
              <a:gd name="T36" fmla="*/ 22410903 w 1847"/>
              <a:gd name="T37" fmla="*/ 22352269 h 1589"/>
              <a:gd name="T38" fmla="*/ 184397511 w 1847"/>
              <a:gd name="T39" fmla="*/ 22352269 h 1589"/>
              <a:gd name="T40" fmla="*/ 102185077 w 1847"/>
              <a:gd name="T41" fmla="*/ 72037395 h 1589"/>
              <a:gd name="T42" fmla="*/ 156993367 w 1847"/>
              <a:gd name="T43" fmla="*/ 183914988 h 1589"/>
              <a:gd name="T44" fmla="*/ 156993367 w 1847"/>
              <a:gd name="T45" fmla="*/ 183914988 h 1589"/>
              <a:gd name="T46" fmla="*/ 122157398 w 1847"/>
              <a:gd name="T47" fmla="*/ 146622564 h 1589"/>
              <a:gd name="T48" fmla="*/ 134582141 w 1847"/>
              <a:gd name="T49" fmla="*/ 134114258 h 1589"/>
              <a:gd name="T50" fmla="*/ 156993367 w 1847"/>
              <a:gd name="T51" fmla="*/ 154034679 h 1589"/>
              <a:gd name="T52" fmla="*/ 199376913 w 1847"/>
              <a:gd name="T53" fmla="*/ 111761989 h 1589"/>
              <a:gd name="T54" fmla="*/ 214356315 w 1847"/>
              <a:gd name="T55" fmla="*/ 126702144 h 1589"/>
              <a:gd name="T56" fmla="*/ 156993367 w 1847"/>
              <a:gd name="T57" fmla="*/ 183914988 h 1589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0" t="0" r="r" b="b"/>
            <a:pathLst>
              <a:path w="1847" h="1589">
                <a:moveTo>
                  <a:pt x="1588" y="0"/>
                </a:moveTo>
                <a:lnTo>
                  <a:pt x="1588" y="0"/>
                </a:lnTo>
                <a:cubicBezTo>
                  <a:pt x="193" y="0"/>
                  <a:pt x="193" y="0"/>
                  <a:pt x="193" y="0"/>
                </a:cubicBezTo>
                <a:cubicBezTo>
                  <a:pt x="86" y="0"/>
                  <a:pt x="0" y="85"/>
                  <a:pt x="0" y="193"/>
                </a:cubicBezTo>
                <a:cubicBezTo>
                  <a:pt x="0" y="1244"/>
                  <a:pt x="0" y="1244"/>
                  <a:pt x="0" y="1244"/>
                </a:cubicBezTo>
                <a:cubicBezTo>
                  <a:pt x="0" y="1330"/>
                  <a:pt x="86" y="1416"/>
                  <a:pt x="193" y="1416"/>
                </a:cubicBezTo>
                <a:cubicBezTo>
                  <a:pt x="880" y="1416"/>
                  <a:pt x="880" y="1416"/>
                  <a:pt x="880" y="1416"/>
                </a:cubicBezTo>
                <a:cubicBezTo>
                  <a:pt x="880" y="1244"/>
                  <a:pt x="880" y="1244"/>
                  <a:pt x="880" y="1244"/>
                </a:cubicBezTo>
                <a:cubicBezTo>
                  <a:pt x="193" y="1244"/>
                  <a:pt x="193" y="1244"/>
                  <a:pt x="193" y="1244"/>
                </a:cubicBezTo>
                <a:cubicBezTo>
                  <a:pt x="193" y="364"/>
                  <a:pt x="193" y="364"/>
                  <a:pt x="193" y="364"/>
                </a:cubicBezTo>
                <a:cubicBezTo>
                  <a:pt x="880" y="794"/>
                  <a:pt x="880" y="794"/>
                  <a:pt x="880" y="794"/>
                </a:cubicBezTo>
                <a:cubicBezTo>
                  <a:pt x="1588" y="364"/>
                  <a:pt x="1588" y="364"/>
                  <a:pt x="1588" y="364"/>
                </a:cubicBezTo>
                <a:cubicBezTo>
                  <a:pt x="1588" y="794"/>
                  <a:pt x="1588" y="794"/>
                  <a:pt x="1588" y="794"/>
                </a:cubicBezTo>
                <a:cubicBezTo>
                  <a:pt x="1760" y="794"/>
                  <a:pt x="1760" y="794"/>
                  <a:pt x="1760" y="794"/>
                </a:cubicBezTo>
                <a:cubicBezTo>
                  <a:pt x="1760" y="193"/>
                  <a:pt x="1760" y="193"/>
                  <a:pt x="1760" y="193"/>
                </a:cubicBezTo>
                <a:cubicBezTo>
                  <a:pt x="1760" y="85"/>
                  <a:pt x="1674" y="0"/>
                  <a:pt x="1588" y="0"/>
                </a:cubicBezTo>
                <a:close/>
                <a:moveTo>
                  <a:pt x="880" y="622"/>
                </a:moveTo>
                <a:lnTo>
                  <a:pt x="880" y="622"/>
                </a:lnTo>
                <a:cubicBezTo>
                  <a:pt x="193" y="193"/>
                  <a:pt x="193" y="193"/>
                  <a:pt x="193" y="193"/>
                </a:cubicBezTo>
                <a:cubicBezTo>
                  <a:pt x="1588" y="193"/>
                  <a:pt x="1588" y="193"/>
                  <a:pt x="1588" y="193"/>
                </a:cubicBezTo>
                <a:lnTo>
                  <a:pt x="880" y="622"/>
                </a:lnTo>
                <a:close/>
                <a:moveTo>
                  <a:pt x="1352" y="1588"/>
                </a:moveTo>
                <a:lnTo>
                  <a:pt x="1352" y="1588"/>
                </a:lnTo>
                <a:cubicBezTo>
                  <a:pt x="1052" y="1266"/>
                  <a:pt x="1052" y="1266"/>
                  <a:pt x="1052" y="1266"/>
                </a:cubicBezTo>
                <a:cubicBezTo>
                  <a:pt x="1159" y="1158"/>
                  <a:pt x="1159" y="1158"/>
                  <a:pt x="1159" y="1158"/>
                </a:cubicBezTo>
                <a:cubicBezTo>
                  <a:pt x="1352" y="1330"/>
                  <a:pt x="1352" y="1330"/>
                  <a:pt x="1352" y="1330"/>
                </a:cubicBezTo>
                <a:cubicBezTo>
                  <a:pt x="1717" y="965"/>
                  <a:pt x="1717" y="965"/>
                  <a:pt x="1717" y="965"/>
                </a:cubicBezTo>
                <a:cubicBezTo>
                  <a:pt x="1846" y="1094"/>
                  <a:pt x="1846" y="1094"/>
                  <a:pt x="1846" y="1094"/>
                </a:cubicBezTo>
                <a:lnTo>
                  <a:pt x="1352" y="1588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2" name="Freeform 16">
            <a:extLst>
              <a:ext uri="{FF2B5EF4-FFF2-40B4-BE49-F238E27FC236}">
                <a16:creationId xmlns:a16="http://schemas.microsoft.com/office/drawing/2014/main" id="{C9AF9528-1A70-4D26-2126-67ABE2AC50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7771" y="7492535"/>
            <a:ext cx="604074" cy="80166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63" name="Group 11">
            <a:extLst>
              <a:ext uri="{FF2B5EF4-FFF2-40B4-BE49-F238E27FC236}">
                <a16:creationId xmlns:a16="http://schemas.microsoft.com/office/drawing/2014/main" id="{B9890C62-74F1-C892-E7B3-FD2AEEA13799}"/>
              </a:ext>
            </a:extLst>
          </p:cNvPr>
          <p:cNvGrpSpPr>
            <a:grpSpLocks/>
          </p:cNvGrpSpPr>
          <p:nvPr/>
        </p:nvGrpSpPr>
        <p:grpSpPr bwMode="auto">
          <a:xfrm>
            <a:off x="7359467" y="7589450"/>
            <a:ext cx="673702" cy="607838"/>
            <a:chOff x="10431363" y="3194934"/>
            <a:chExt cx="569066" cy="513162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64" name="Freeform 44">
              <a:extLst>
                <a:ext uri="{FF2B5EF4-FFF2-40B4-BE49-F238E27FC236}">
                  <a16:creationId xmlns:a16="http://schemas.microsoft.com/office/drawing/2014/main" id="{8263CC02-DCEA-8061-011D-673D522DE03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31363" y="3652193"/>
              <a:ext cx="511729" cy="55903"/>
            </a:xfrm>
            <a:custGeom>
              <a:avLst/>
              <a:gdLst>
                <a:gd name="T0" fmla="*/ 511404 w 1576"/>
                <a:gd name="T1" fmla="*/ 0 h 172"/>
                <a:gd name="T2" fmla="*/ 0 w 1576"/>
                <a:gd name="T3" fmla="*/ 0 h 172"/>
                <a:gd name="T4" fmla="*/ 0 w 1576"/>
                <a:gd name="T5" fmla="*/ 55578 h 172"/>
                <a:gd name="T6" fmla="*/ 511404 w 1576"/>
                <a:gd name="T7" fmla="*/ 55578 h 172"/>
                <a:gd name="T8" fmla="*/ 511404 w 1576"/>
                <a:gd name="T9" fmla="*/ 0 h 17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76" h="172">
                  <a:moveTo>
                    <a:pt x="1575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575" y="171"/>
                  </a:lnTo>
                  <a:lnTo>
                    <a:pt x="157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65" name="Freeform 45">
              <a:extLst>
                <a:ext uri="{FF2B5EF4-FFF2-40B4-BE49-F238E27FC236}">
                  <a16:creationId xmlns:a16="http://schemas.microsoft.com/office/drawing/2014/main" id="{3FEDB5A5-2BD0-9FC3-4C99-AA7B877833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267" y="3194934"/>
              <a:ext cx="513162" cy="394189"/>
            </a:xfrm>
            <a:custGeom>
              <a:avLst/>
              <a:gdLst>
                <a:gd name="T0" fmla="*/ 457193 w 1577"/>
                <a:gd name="T1" fmla="*/ 0 h 1214"/>
                <a:gd name="T2" fmla="*/ 457193 w 1577"/>
                <a:gd name="T3" fmla="*/ 0 h 1214"/>
                <a:gd name="T4" fmla="*/ 0 w 1577"/>
                <a:gd name="T5" fmla="*/ 0 h 1214"/>
                <a:gd name="T6" fmla="*/ 0 w 1577"/>
                <a:gd name="T7" fmla="*/ 283141 h 1214"/>
                <a:gd name="T8" fmla="*/ 118122 w 1577"/>
                <a:gd name="T9" fmla="*/ 393864 h 1214"/>
                <a:gd name="T10" fmla="*/ 284403 w 1577"/>
                <a:gd name="T11" fmla="*/ 393864 h 1214"/>
                <a:gd name="T12" fmla="*/ 401874 w 1577"/>
                <a:gd name="T13" fmla="*/ 283141 h 1214"/>
                <a:gd name="T14" fmla="*/ 401874 w 1577"/>
                <a:gd name="T15" fmla="*/ 200342 h 1214"/>
                <a:gd name="T16" fmla="*/ 457193 w 1577"/>
                <a:gd name="T17" fmla="*/ 200342 h 1214"/>
                <a:gd name="T18" fmla="*/ 512837 w 1577"/>
                <a:gd name="T19" fmla="*/ 145142 h 1214"/>
                <a:gd name="T20" fmla="*/ 512837 w 1577"/>
                <a:gd name="T21" fmla="*/ 55199 h 1214"/>
                <a:gd name="T22" fmla="*/ 457193 w 1577"/>
                <a:gd name="T23" fmla="*/ 0 h 1214"/>
                <a:gd name="T24" fmla="*/ 339722 w 1577"/>
                <a:gd name="T25" fmla="*/ 283141 h 1214"/>
                <a:gd name="T26" fmla="*/ 339722 w 1577"/>
                <a:gd name="T27" fmla="*/ 283141 h 1214"/>
                <a:gd name="T28" fmla="*/ 284403 w 1577"/>
                <a:gd name="T29" fmla="*/ 338665 h 1214"/>
                <a:gd name="T30" fmla="*/ 118122 w 1577"/>
                <a:gd name="T31" fmla="*/ 338665 h 1214"/>
                <a:gd name="T32" fmla="*/ 62478 w 1577"/>
                <a:gd name="T33" fmla="*/ 283141 h 1214"/>
                <a:gd name="T34" fmla="*/ 62478 w 1577"/>
                <a:gd name="T35" fmla="*/ 55199 h 1214"/>
                <a:gd name="T36" fmla="*/ 145781 w 1577"/>
                <a:gd name="T37" fmla="*/ 55199 h 1214"/>
                <a:gd name="T38" fmla="*/ 145781 w 1577"/>
                <a:gd name="T39" fmla="*/ 96761 h 1214"/>
                <a:gd name="T40" fmla="*/ 90462 w 1577"/>
                <a:gd name="T41" fmla="*/ 138323 h 1214"/>
                <a:gd name="T42" fmla="*/ 90462 w 1577"/>
                <a:gd name="T43" fmla="*/ 151961 h 1214"/>
                <a:gd name="T44" fmla="*/ 90462 w 1577"/>
                <a:gd name="T45" fmla="*/ 269503 h 1214"/>
                <a:gd name="T46" fmla="*/ 104129 w 1577"/>
                <a:gd name="T47" fmla="*/ 283141 h 1214"/>
                <a:gd name="T48" fmla="*/ 214767 w 1577"/>
                <a:gd name="T49" fmla="*/ 283141 h 1214"/>
                <a:gd name="T50" fmla="*/ 228759 w 1577"/>
                <a:gd name="T51" fmla="*/ 269503 h 1214"/>
                <a:gd name="T52" fmla="*/ 228759 w 1577"/>
                <a:gd name="T53" fmla="*/ 151961 h 1214"/>
                <a:gd name="T54" fmla="*/ 221600 w 1577"/>
                <a:gd name="T55" fmla="*/ 138323 h 1214"/>
                <a:gd name="T56" fmla="*/ 173440 w 1577"/>
                <a:gd name="T57" fmla="*/ 96761 h 1214"/>
                <a:gd name="T58" fmla="*/ 173440 w 1577"/>
                <a:gd name="T59" fmla="*/ 55199 h 1214"/>
                <a:gd name="T60" fmla="*/ 339722 w 1577"/>
                <a:gd name="T61" fmla="*/ 55199 h 1214"/>
                <a:gd name="T62" fmla="*/ 339722 w 1577"/>
                <a:gd name="T63" fmla="*/ 283141 h 1214"/>
                <a:gd name="T64" fmla="*/ 159448 w 1577"/>
                <a:gd name="T65" fmla="*/ 124361 h 1214"/>
                <a:gd name="T66" fmla="*/ 159448 w 1577"/>
                <a:gd name="T67" fmla="*/ 124361 h 1214"/>
                <a:gd name="T68" fmla="*/ 201100 w 1577"/>
                <a:gd name="T69" fmla="*/ 159104 h 1214"/>
                <a:gd name="T70" fmla="*/ 201100 w 1577"/>
                <a:gd name="T71" fmla="*/ 255541 h 1214"/>
                <a:gd name="T72" fmla="*/ 118122 w 1577"/>
                <a:gd name="T73" fmla="*/ 255541 h 1214"/>
                <a:gd name="T74" fmla="*/ 118122 w 1577"/>
                <a:gd name="T75" fmla="*/ 159104 h 1214"/>
                <a:gd name="T76" fmla="*/ 159448 w 1577"/>
                <a:gd name="T77" fmla="*/ 124361 h 1214"/>
                <a:gd name="T78" fmla="*/ 457193 w 1577"/>
                <a:gd name="T79" fmla="*/ 145142 h 1214"/>
                <a:gd name="T80" fmla="*/ 457193 w 1577"/>
                <a:gd name="T81" fmla="*/ 145142 h 1214"/>
                <a:gd name="T82" fmla="*/ 401874 w 1577"/>
                <a:gd name="T83" fmla="*/ 145142 h 1214"/>
                <a:gd name="T84" fmla="*/ 401874 w 1577"/>
                <a:gd name="T85" fmla="*/ 55199 h 1214"/>
                <a:gd name="T86" fmla="*/ 457193 w 1577"/>
                <a:gd name="T87" fmla="*/ 55199 h 1214"/>
                <a:gd name="T88" fmla="*/ 457193 w 1577"/>
                <a:gd name="T89" fmla="*/ 145142 h 121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577" h="1214">
                  <a:moveTo>
                    <a:pt x="1405" y="0"/>
                  </a:moveTo>
                  <a:lnTo>
                    <a:pt x="1405" y="0"/>
                  </a:lnTo>
                  <a:cubicBezTo>
                    <a:pt x="0" y="0"/>
                    <a:pt x="0" y="0"/>
                    <a:pt x="0" y="0"/>
                  </a:cubicBezTo>
                  <a:cubicBezTo>
                    <a:pt x="0" y="872"/>
                    <a:pt x="0" y="872"/>
                    <a:pt x="0" y="872"/>
                  </a:cubicBezTo>
                  <a:cubicBezTo>
                    <a:pt x="0" y="1064"/>
                    <a:pt x="171" y="1213"/>
                    <a:pt x="363" y="1213"/>
                  </a:cubicBezTo>
                  <a:cubicBezTo>
                    <a:pt x="874" y="1213"/>
                    <a:pt x="874" y="1213"/>
                    <a:pt x="874" y="1213"/>
                  </a:cubicBezTo>
                  <a:cubicBezTo>
                    <a:pt x="1065" y="1213"/>
                    <a:pt x="1235" y="1064"/>
                    <a:pt x="1235" y="872"/>
                  </a:cubicBezTo>
                  <a:cubicBezTo>
                    <a:pt x="1235" y="617"/>
                    <a:pt x="1235" y="617"/>
                    <a:pt x="1235" y="617"/>
                  </a:cubicBezTo>
                  <a:cubicBezTo>
                    <a:pt x="1405" y="617"/>
                    <a:pt x="1405" y="617"/>
                    <a:pt x="1405" y="617"/>
                  </a:cubicBezTo>
                  <a:cubicBezTo>
                    <a:pt x="1491" y="617"/>
                    <a:pt x="1576" y="532"/>
                    <a:pt x="1576" y="447"/>
                  </a:cubicBezTo>
                  <a:cubicBezTo>
                    <a:pt x="1576" y="170"/>
                    <a:pt x="1576" y="170"/>
                    <a:pt x="1576" y="170"/>
                  </a:cubicBezTo>
                  <a:cubicBezTo>
                    <a:pt x="1576" y="85"/>
                    <a:pt x="1491" y="0"/>
                    <a:pt x="1405" y="0"/>
                  </a:cubicBezTo>
                  <a:close/>
                  <a:moveTo>
                    <a:pt x="1044" y="872"/>
                  </a:moveTo>
                  <a:lnTo>
                    <a:pt x="1044" y="872"/>
                  </a:lnTo>
                  <a:cubicBezTo>
                    <a:pt x="1044" y="979"/>
                    <a:pt x="980" y="1043"/>
                    <a:pt x="874" y="1043"/>
                  </a:cubicBezTo>
                  <a:cubicBezTo>
                    <a:pt x="363" y="1043"/>
                    <a:pt x="363" y="1043"/>
                    <a:pt x="363" y="1043"/>
                  </a:cubicBezTo>
                  <a:cubicBezTo>
                    <a:pt x="256" y="1043"/>
                    <a:pt x="192" y="979"/>
                    <a:pt x="192" y="872"/>
                  </a:cubicBezTo>
                  <a:cubicBezTo>
                    <a:pt x="192" y="170"/>
                    <a:pt x="192" y="170"/>
                    <a:pt x="192" y="170"/>
                  </a:cubicBezTo>
                  <a:cubicBezTo>
                    <a:pt x="448" y="170"/>
                    <a:pt x="448" y="170"/>
                    <a:pt x="448" y="170"/>
                  </a:cubicBezTo>
                  <a:cubicBezTo>
                    <a:pt x="448" y="298"/>
                    <a:pt x="448" y="298"/>
                    <a:pt x="448" y="298"/>
                  </a:cubicBezTo>
                  <a:cubicBezTo>
                    <a:pt x="278" y="426"/>
                    <a:pt x="278" y="426"/>
                    <a:pt x="278" y="426"/>
                  </a:cubicBezTo>
                  <a:cubicBezTo>
                    <a:pt x="278" y="426"/>
                    <a:pt x="278" y="447"/>
                    <a:pt x="278" y="468"/>
                  </a:cubicBezTo>
                  <a:cubicBezTo>
                    <a:pt x="278" y="830"/>
                    <a:pt x="278" y="830"/>
                    <a:pt x="278" y="830"/>
                  </a:cubicBezTo>
                  <a:cubicBezTo>
                    <a:pt x="278" y="851"/>
                    <a:pt x="299" y="872"/>
                    <a:pt x="320" y="872"/>
                  </a:cubicBezTo>
                  <a:cubicBezTo>
                    <a:pt x="660" y="872"/>
                    <a:pt x="660" y="872"/>
                    <a:pt x="660" y="872"/>
                  </a:cubicBezTo>
                  <a:cubicBezTo>
                    <a:pt x="681" y="872"/>
                    <a:pt x="703" y="851"/>
                    <a:pt x="703" y="830"/>
                  </a:cubicBezTo>
                  <a:cubicBezTo>
                    <a:pt x="703" y="468"/>
                    <a:pt x="703" y="468"/>
                    <a:pt x="703" y="468"/>
                  </a:cubicBezTo>
                  <a:cubicBezTo>
                    <a:pt x="703" y="447"/>
                    <a:pt x="703" y="426"/>
                    <a:pt x="681" y="426"/>
                  </a:cubicBezTo>
                  <a:cubicBezTo>
                    <a:pt x="533" y="298"/>
                    <a:pt x="533" y="298"/>
                    <a:pt x="533" y="298"/>
                  </a:cubicBezTo>
                  <a:cubicBezTo>
                    <a:pt x="533" y="170"/>
                    <a:pt x="533" y="170"/>
                    <a:pt x="533" y="170"/>
                  </a:cubicBezTo>
                  <a:cubicBezTo>
                    <a:pt x="1044" y="170"/>
                    <a:pt x="1044" y="170"/>
                    <a:pt x="1044" y="170"/>
                  </a:cubicBezTo>
                  <a:lnTo>
                    <a:pt x="1044" y="872"/>
                  </a:lnTo>
                  <a:close/>
                  <a:moveTo>
                    <a:pt x="490" y="383"/>
                  </a:moveTo>
                  <a:lnTo>
                    <a:pt x="490" y="383"/>
                  </a:lnTo>
                  <a:cubicBezTo>
                    <a:pt x="618" y="490"/>
                    <a:pt x="618" y="490"/>
                    <a:pt x="618" y="490"/>
                  </a:cubicBezTo>
                  <a:cubicBezTo>
                    <a:pt x="618" y="787"/>
                    <a:pt x="618" y="787"/>
                    <a:pt x="618" y="787"/>
                  </a:cubicBezTo>
                  <a:cubicBezTo>
                    <a:pt x="363" y="787"/>
                    <a:pt x="363" y="787"/>
                    <a:pt x="363" y="787"/>
                  </a:cubicBezTo>
                  <a:cubicBezTo>
                    <a:pt x="363" y="490"/>
                    <a:pt x="363" y="490"/>
                    <a:pt x="363" y="490"/>
                  </a:cubicBezTo>
                  <a:lnTo>
                    <a:pt x="490" y="383"/>
                  </a:lnTo>
                  <a:close/>
                  <a:moveTo>
                    <a:pt x="1405" y="447"/>
                  </a:moveTo>
                  <a:lnTo>
                    <a:pt x="1405" y="447"/>
                  </a:lnTo>
                  <a:cubicBezTo>
                    <a:pt x="1235" y="447"/>
                    <a:pt x="1235" y="447"/>
                    <a:pt x="1235" y="447"/>
                  </a:cubicBezTo>
                  <a:cubicBezTo>
                    <a:pt x="1235" y="170"/>
                    <a:pt x="1235" y="170"/>
                    <a:pt x="1235" y="170"/>
                  </a:cubicBezTo>
                  <a:cubicBezTo>
                    <a:pt x="1405" y="170"/>
                    <a:pt x="1405" y="170"/>
                    <a:pt x="1405" y="170"/>
                  </a:cubicBezTo>
                  <a:lnTo>
                    <a:pt x="1405" y="44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66" name="Freeform 89">
            <a:extLst>
              <a:ext uri="{FF2B5EF4-FFF2-40B4-BE49-F238E27FC236}">
                <a16:creationId xmlns:a16="http://schemas.microsoft.com/office/drawing/2014/main" id="{72720F22-79AE-5E60-B037-C466E2718B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0791" y="7552754"/>
            <a:ext cx="762150" cy="681230"/>
          </a:xfrm>
          <a:custGeom>
            <a:avLst/>
            <a:gdLst>
              <a:gd name="T0" fmla="*/ 332203 w 1980"/>
              <a:gd name="T1" fmla="*/ 512342 h 1767"/>
              <a:gd name="T2" fmla="*/ 332203 w 1980"/>
              <a:gd name="T3" fmla="*/ 512342 h 1767"/>
              <a:gd name="T4" fmla="*/ 311399 w 1980"/>
              <a:gd name="T5" fmla="*/ 512342 h 1767"/>
              <a:gd name="T6" fmla="*/ 311399 w 1980"/>
              <a:gd name="T7" fmla="*/ 498680 h 1767"/>
              <a:gd name="T8" fmla="*/ 408265 w 1980"/>
              <a:gd name="T9" fmla="*/ 401416 h 1767"/>
              <a:gd name="T10" fmla="*/ 366658 w 1980"/>
              <a:gd name="T11" fmla="*/ 360103 h 1767"/>
              <a:gd name="T12" fmla="*/ 269793 w 1980"/>
              <a:gd name="T13" fmla="*/ 457042 h 1767"/>
              <a:gd name="T14" fmla="*/ 248989 w 1980"/>
              <a:gd name="T15" fmla="*/ 457042 h 1767"/>
              <a:gd name="T16" fmla="*/ 248989 w 1980"/>
              <a:gd name="T17" fmla="*/ 436223 h 1767"/>
              <a:gd name="T18" fmla="*/ 345855 w 1980"/>
              <a:gd name="T19" fmla="*/ 339284 h 1767"/>
              <a:gd name="T20" fmla="*/ 304573 w 1980"/>
              <a:gd name="T21" fmla="*/ 297646 h 1767"/>
              <a:gd name="T22" fmla="*/ 214534 w 1980"/>
              <a:gd name="T23" fmla="*/ 394585 h 1767"/>
              <a:gd name="T24" fmla="*/ 193731 w 1980"/>
              <a:gd name="T25" fmla="*/ 394585 h 1767"/>
              <a:gd name="T26" fmla="*/ 193731 w 1980"/>
              <a:gd name="T27" fmla="*/ 373766 h 1767"/>
              <a:gd name="T28" fmla="*/ 283445 w 1980"/>
              <a:gd name="T29" fmla="*/ 277153 h 1767"/>
              <a:gd name="T30" fmla="*/ 248989 w 1980"/>
              <a:gd name="T31" fmla="*/ 242346 h 1767"/>
              <a:gd name="T32" fmla="*/ 152124 w 1980"/>
              <a:gd name="T33" fmla="*/ 332453 h 1767"/>
              <a:gd name="T34" fmla="*/ 131646 w 1980"/>
              <a:gd name="T35" fmla="*/ 332453 h 1767"/>
              <a:gd name="T36" fmla="*/ 131646 w 1980"/>
              <a:gd name="T37" fmla="*/ 318465 h 1767"/>
              <a:gd name="T38" fmla="*/ 255816 w 1980"/>
              <a:gd name="T39" fmla="*/ 193877 h 1767"/>
              <a:gd name="T40" fmla="*/ 304573 w 1980"/>
              <a:gd name="T41" fmla="*/ 242346 h 1767"/>
              <a:gd name="T42" fmla="*/ 408265 w 1980"/>
              <a:gd name="T43" fmla="*/ 242346 h 1767"/>
              <a:gd name="T44" fmla="*/ 408265 w 1980"/>
              <a:gd name="T45" fmla="*/ 145408 h 1767"/>
              <a:gd name="T46" fmla="*/ 353006 w 1980"/>
              <a:gd name="T47" fmla="*/ 90107 h 1767"/>
              <a:gd name="T48" fmla="*/ 359832 w 1980"/>
              <a:gd name="T49" fmla="*/ 83276 h 1767"/>
              <a:gd name="T50" fmla="*/ 442720 w 1980"/>
              <a:gd name="T51" fmla="*/ 83276 h 1767"/>
              <a:gd name="T52" fmla="*/ 560389 w 1980"/>
              <a:gd name="T53" fmla="*/ 200708 h 1767"/>
              <a:gd name="T54" fmla="*/ 560389 w 1980"/>
              <a:gd name="T55" fmla="*/ 283984 h 1767"/>
              <a:gd name="T56" fmla="*/ 332203 w 1980"/>
              <a:gd name="T57" fmla="*/ 512342 h 1767"/>
              <a:gd name="T58" fmla="*/ 601995 w 1980"/>
              <a:gd name="T59" fmla="*/ 325297 h 1767"/>
              <a:gd name="T60" fmla="*/ 601995 w 1980"/>
              <a:gd name="T61" fmla="*/ 325297 h 1767"/>
              <a:gd name="T62" fmla="*/ 601995 w 1980"/>
              <a:gd name="T63" fmla="*/ 166227 h 1767"/>
              <a:gd name="T64" fmla="*/ 484327 w 1980"/>
              <a:gd name="T65" fmla="*/ 41638 h 1767"/>
              <a:gd name="T66" fmla="*/ 325377 w 1980"/>
              <a:gd name="T67" fmla="*/ 41638 h 1767"/>
              <a:gd name="T68" fmla="*/ 318225 w 1980"/>
              <a:gd name="T69" fmla="*/ 48469 h 1767"/>
              <a:gd name="T70" fmla="*/ 304573 w 1980"/>
              <a:gd name="T71" fmla="*/ 41638 h 1767"/>
              <a:gd name="T72" fmla="*/ 145298 w 1980"/>
              <a:gd name="T73" fmla="*/ 41638 h 1767"/>
              <a:gd name="T74" fmla="*/ 48433 w 1980"/>
              <a:gd name="T75" fmla="*/ 145408 h 1767"/>
              <a:gd name="T76" fmla="*/ 34455 w 1980"/>
              <a:gd name="T77" fmla="*/ 290815 h 1767"/>
              <a:gd name="T78" fmla="*/ 76062 w 1980"/>
              <a:gd name="T79" fmla="*/ 249502 h 1767"/>
              <a:gd name="T80" fmla="*/ 90039 w 1980"/>
              <a:gd name="T81" fmla="*/ 186720 h 1767"/>
              <a:gd name="T82" fmla="*/ 186905 w 1980"/>
              <a:gd name="T83" fmla="*/ 83276 h 1767"/>
              <a:gd name="T84" fmla="*/ 269793 w 1980"/>
              <a:gd name="T85" fmla="*/ 83276 h 1767"/>
              <a:gd name="T86" fmla="*/ 366658 w 1980"/>
              <a:gd name="T87" fmla="*/ 186720 h 1767"/>
              <a:gd name="T88" fmla="*/ 366658 w 1980"/>
              <a:gd name="T89" fmla="*/ 207539 h 1767"/>
              <a:gd name="T90" fmla="*/ 345855 w 1980"/>
              <a:gd name="T91" fmla="*/ 207539 h 1767"/>
              <a:gd name="T92" fmla="*/ 255816 w 1980"/>
              <a:gd name="T93" fmla="*/ 110926 h 1767"/>
              <a:gd name="T94" fmla="*/ 90039 w 1980"/>
              <a:gd name="T95" fmla="*/ 277153 h 1767"/>
              <a:gd name="T96" fmla="*/ 90039 w 1980"/>
              <a:gd name="T97" fmla="*/ 373766 h 1767"/>
              <a:gd name="T98" fmla="*/ 131646 w 1980"/>
              <a:gd name="T99" fmla="*/ 394585 h 1767"/>
              <a:gd name="T100" fmla="*/ 152124 w 1980"/>
              <a:gd name="T101" fmla="*/ 436223 h 1767"/>
              <a:gd name="T102" fmla="*/ 193731 w 1980"/>
              <a:gd name="T103" fmla="*/ 457042 h 1767"/>
              <a:gd name="T104" fmla="*/ 207383 w 1980"/>
              <a:gd name="T105" fmla="*/ 498680 h 1767"/>
              <a:gd name="T106" fmla="*/ 248989 w 1980"/>
              <a:gd name="T107" fmla="*/ 512342 h 1767"/>
              <a:gd name="T108" fmla="*/ 269793 w 1980"/>
              <a:gd name="T109" fmla="*/ 553980 h 1767"/>
              <a:gd name="T110" fmla="*/ 318225 w 1980"/>
              <a:gd name="T111" fmla="*/ 574474 h 1767"/>
              <a:gd name="T112" fmla="*/ 373484 w 1980"/>
              <a:gd name="T113" fmla="*/ 553980 h 1767"/>
              <a:gd name="T114" fmla="*/ 601995 w 1980"/>
              <a:gd name="T115" fmla="*/ 325297 h 1767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1980" h="1767">
                <a:moveTo>
                  <a:pt x="1022" y="1575"/>
                </a:moveTo>
                <a:lnTo>
                  <a:pt x="1022" y="1575"/>
                </a:lnTo>
                <a:cubicBezTo>
                  <a:pt x="1001" y="1596"/>
                  <a:pt x="979" y="1596"/>
                  <a:pt x="958" y="1575"/>
                </a:cubicBezTo>
                <a:cubicBezTo>
                  <a:pt x="937" y="1575"/>
                  <a:pt x="937" y="1533"/>
                  <a:pt x="958" y="1533"/>
                </a:cubicBezTo>
                <a:cubicBezTo>
                  <a:pt x="1256" y="1234"/>
                  <a:pt x="1256" y="1234"/>
                  <a:pt x="1256" y="1234"/>
                </a:cubicBezTo>
                <a:cubicBezTo>
                  <a:pt x="1128" y="1107"/>
                  <a:pt x="1128" y="1107"/>
                  <a:pt x="1128" y="1107"/>
                </a:cubicBezTo>
                <a:cubicBezTo>
                  <a:pt x="830" y="1405"/>
                  <a:pt x="830" y="1405"/>
                  <a:pt x="830" y="1405"/>
                </a:cubicBezTo>
                <a:cubicBezTo>
                  <a:pt x="808" y="1426"/>
                  <a:pt x="787" y="1426"/>
                  <a:pt x="766" y="1405"/>
                </a:cubicBezTo>
                <a:cubicBezTo>
                  <a:pt x="745" y="1384"/>
                  <a:pt x="766" y="1363"/>
                  <a:pt x="766" y="1341"/>
                </a:cubicBezTo>
                <a:cubicBezTo>
                  <a:pt x="1064" y="1043"/>
                  <a:pt x="1064" y="1043"/>
                  <a:pt x="1064" y="1043"/>
                </a:cubicBezTo>
                <a:cubicBezTo>
                  <a:pt x="937" y="915"/>
                  <a:pt x="937" y="915"/>
                  <a:pt x="937" y="915"/>
                </a:cubicBezTo>
                <a:cubicBezTo>
                  <a:pt x="660" y="1213"/>
                  <a:pt x="660" y="1213"/>
                  <a:pt x="660" y="1213"/>
                </a:cubicBezTo>
                <a:cubicBezTo>
                  <a:pt x="638" y="1234"/>
                  <a:pt x="596" y="1234"/>
                  <a:pt x="596" y="1213"/>
                </a:cubicBezTo>
                <a:cubicBezTo>
                  <a:pt x="575" y="1192"/>
                  <a:pt x="575" y="1170"/>
                  <a:pt x="596" y="1149"/>
                </a:cubicBezTo>
                <a:cubicBezTo>
                  <a:pt x="872" y="852"/>
                  <a:pt x="872" y="852"/>
                  <a:pt x="872" y="852"/>
                </a:cubicBezTo>
                <a:cubicBezTo>
                  <a:pt x="766" y="745"/>
                  <a:pt x="766" y="745"/>
                  <a:pt x="766" y="745"/>
                </a:cubicBezTo>
                <a:cubicBezTo>
                  <a:pt x="468" y="1022"/>
                  <a:pt x="468" y="1022"/>
                  <a:pt x="468" y="1022"/>
                </a:cubicBezTo>
                <a:cubicBezTo>
                  <a:pt x="447" y="1043"/>
                  <a:pt x="426" y="1043"/>
                  <a:pt x="405" y="1022"/>
                </a:cubicBezTo>
                <a:cubicBezTo>
                  <a:pt x="383" y="1022"/>
                  <a:pt x="383" y="979"/>
                  <a:pt x="405" y="979"/>
                </a:cubicBezTo>
                <a:cubicBezTo>
                  <a:pt x="787" y="596"/>
                  <a:pt x="787" y="596"/>
                  <a:pt x="787" y="596"/>
                </a:cubicBezTo>
                <a:cubicBezTo>
                  <a:pt x="937" y="745"/>
                  <a:pt x="937" y="745"/>
                  <a:pt x="937" y="745"/>
                </a:cubicBezTo>
                <a:cubicBezTo>
                  <a:pt x="1022" y="830"/>
                  <a:pt x="1171" y="830"/>
                  <a:pt x="1256" y="745"/>
                </a:cubicBezTo>
                <a:cubicBezTo>
                  <a:pt x="1341" y="660"/>
                  <a:pt x="1341" y="532"/>
                  <a:pt x="1256" y="447"/>
                </a:cubicBezTo>
                <a:cubicBezTo>
                  <a:pt x="1086" y="277"/>
                  <a:pt x="1086" y="277"/>
                  <a:pt x="1086" y="277"/>
                </a:cubicBezTo>
                <a:cubicBezTo>
                  <a:pt x="1107" y="256"/>
                  <a:pt x="1107" y="256"/>
                  <a:pt x="1107" y="256"/>
                </a:cubicBezTo>
                <a:cubicBezTo>
                  <a:pt x="1192" y="192"/>
                  <a:pt x="1298" y="192"/>
                  <a:pt x="1362" y="256"/>
                </a:cubicBezTo>
                <a:cubicBezTo>
                  <a:pt x="1724" y="617"/>
                  <a:pt x="1724" y="617"/>
                  <a:pt x="1724" y="617"/>
                </a:cubicBezTo>
                <a:cubicBezTo>
                  <a:pt x="1809" y="703"/>
                  <a:pt x="1809" y="809"/>
                  <a:pt x="1724" y="873"/>
                </a:cubicBezTo>
                <a:lnTo>
                  <a:pt x="1022" y="1575"/>
                </a:lnTo>
                <a:close/>
                <a:moveTo>
                  <a:pt x="1852" y="1000"/>
                </a:moveTo>
                <a:lnTo>
                  <a:pt x="1852" y="1000"/>
                </a:lnTo>
                <a:cubicBezTo>
                  <a:pt x="1979" y="852"/>
                  <a:pt x="1979" y="638"/>
                  <a:pt x="1852" y="511"/>
                </a:cubicBezTo>
                <a:cubicBezTo>
                  <a:pt x="1490" y="128"/>
                  <a:pt x="1490" y="128"/>
                  <a:pt x="1490" y="128"/>
                </a:cubicBezTo>
                <a:cubicBezTo>
                  <a:pt x="1341" y="0"/>
                  <a:pt x="1128" y="0"/>
                  <a:pt x="1001" y="128"/>
                </a:cubicBezTo>
                <a:cubicBezTo>
                  <a:pt x="979" y="149"/>
                  <a:pt x="979" y="149"/>
                  <a:pt x="979" y="149"/>
                </a:cubicBezTo>
                <a:cubicBezTo>
                  <a:pt x="937" y="128"/>
                  <a:pt x="937" y="128"/>
                  <a:pt x="937" y="128"/>
                </a:cubicBezTo>
                <a:cubicBezTo>
                  <a:pt x="808" y="0"/>
                  <a:pt x="596" y="0"/>
                  <a:pt x="447" y="128"/>
                </a:cubicBezTo>
                <a:cubicBezTo>
                  <a:pt x="149" y="447"/>
                  <a:pt x="149" y="447"/>
                  <a:pt x="149" y="447"/>
                </a:cubicBezTo>
                <a:cubicBezTo>
                  <a:pt x="21" y="574"/>
                  <a:pt x="0" y="767"/>
                  <a:pt x="106" y="894"/>
                </a:cubicBezTo>
                <a:cubicBezTo>
                  <a:pt x="234" y="767"/>
                  <a:pt x="234" y="767"/>
                  <a:pt x="234" y="767"/>
                </a:cubicBezTo>
                <a:cubicBezTo>
                  <a:pt x="191" y="703"/>
                  <a:pt x="213" y="617"/>
                  <a:pt x="277" y="574"/>
                </a:cubicBezTo>
                <a:cubicBezTo>
                  <a:pt x="575" y="256"/>
                  <a:pt x="575" y="256"/>
                  <a:pt x="575" y="256"/>
                </a:cubicBezTo>
                <a:cubicBezTo>
                  <a:pt x="638" y="192"/>
                  <a:pt x="745" y="192"/>
                  <a:pt x="830" y="256"/>
                </a:cubicBezTo>
                <a:cubicBezTo>
                  <a:pt x="1128" y="574"/>
                  <a:pt x="1128" y="574"/>
                  <a:pt x="1128" y="574"/>
                </a:cubicBezTo>
                <a:cubicBezTo>
                  <a:pt x="1149" y="574"/>
                  <a:pt x="1149" y="617"/>
                  <a:pt x="1128" y="638"/>
                </a:cubicBezTo>
                <a:cubicBezTo>
                  <a:pt x="1107" y="638"/>
                  <a:pt x="1086" y="638"/>
                  <a:pt x="1064" y="638"/>
                </a:cubicBezTo>
                <a:cubicBezTo>
                  <a:pt x="787" y="341"/>
                  <a:pt x="787" y="341"/>
                  <a:pt x="787" y="341"/>
                </a:cubicBezTo>
                <a:cubicBezTo>
                  <a:pt x="277" y="852"/>
                  <a:pt x="277" y="852"/>
                  <a:pt x="277" y="852"/>
                </a:cubicBezTo>
                <a:cubicBezTo>
                  <a:pt x="191" y="937"/>
                  <a:pt x="191" y="1064"/>
                  <a:pt x="277" y="1149"/>
                </a:cubicBezTo>
                <a:cubicBezTo>
                  <a:pt x="319" y="1192"/>
                  <a:pt x="362" y="1213"/>
                  <a:pt x="405" y="1213"/>
                </a:cubicBezTo>
                <a:cubicBezTo>
                  <a:pt x="405" y="1256"/>
                  <a:pt x="426" y="1298"/>
                  <a:pt x="468" y="1341"/>
                </a:cubicBezTo>
                <a:cubicBezTo>
                  <a:pt x="490" y="1384"/>
                  <a:pt x="532" y="1384"/>
                  <a:pt x="596" y="1405"/>
                </a:cubicBezTo>
                <a:cubicBezTo>
                  <a:pt x="596" y="1448"/>
                  <a:pt x="617" y="1490"/>
                  <a:pt x="638" y="1533"/>
                </a:cubicBezTo>
                <a:cubicBezTo>
                  <a:pt x="681" y="1554"/>
                  <a:pt x="723" y="1575"/>
                  <a:pt x="766" y="1575"/>
                </a:cubicBezTo>
                <a:cubicBezTo>
                  <a:pt x="787" y="1639"/>
                  <a:pt x="787" y="1681"/>
                  <a:pt x="830" y="1703"/>
                </a:cubicBezTo>
                <a:cubicBezTo>
                  <a:pt x="872" y="1745"/>
                  <a:pt x="937" y="1766"/>
                  <a:pt x="979" y="1766"/>
                </a:cubicBezTo>
                <a:cubicBezTo>
                  <a:pt x="1043" y="1766"/>
                  <a:pt x="1107" y="1745"/>
                  <a:pt x="1149" y="1703"/>
                </a:cubicBezTo>
                <a:lnTo>
                  <a:pt x="1852" y="1000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7" name="Freeform 2">
            <a:extLst>
              <a:ext uri="{FF2B5EF4-FFF2-40B4-BE49-F238E27FC236}">
                <a16:creationId xmlns:a16="http://schemas.microsoft.com/office/drawing/2014/main" id="{1F1ABC07-9F20-FF3A-0F51-650DBB6B60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10563" y="7565927"/>
            <a:ext cx="656766" cy="654884"/>
          </a:xfrm>
          <a:custGeom>
            <a:avLst/>
            <a:gdLst>
              <a:gd name="T0" fmla="*/ 113960912 w 1731"/>
              <a:gd name="T1" fmla="*/ 54591321 h 1730"/>
              <a:gd name="T2" fmla="*/ 113960912 w 1731"/>
              <a:gd name="T3" fmla="*/ 54591321 h 1730"/>
              <a:gd name="T4" fmla="*/ 122790312 w 1731"/>
              <a:gd name="T5" fmla="*/ 63280752 h 1730"/>
              <a:gd name="T6" fmla="*/ 111804612 w 1731"/>
              <a:gd name="T7" fmla="*/ 74219582 h 1730"/>
              <a:gd name="T8" fmla="*/ 125048713 w 1731"/>
              <a:gd name="T9" fmla="*/ 85055905 h 1730"/>
              <a:gd name="T10" fmla="*/ 146917051 w 1731"/>
              <a:gd name="T11" fmla="*/ 63280752 h 1730"/>
              <a:gd name="T12" fmla="*/ 113960912 w 1731"/>
              <a:gd name="T13" fmla="*/ 30567090 h 1730"/>
              <a:gd name="T14" fmla="*/ 92092574 w 1731"/>
              <a:gd name="T15" fmla="*/ 52342242 h 1730"/>
              <a:gd name="T16" fmla="*/ 103077954 w 1731"/>
              <a:gd name="T17" fmla="*/ 65427643 h 1730"/>
              <a:gd name="T18" fmla="*/ 113960912 w 1731"/>
              <a:gd name="T19" fmla="*/ 54591321 h 1730"/>
              <a:gd name="T20" fmla="*/ 173199768 w 1731"/>
              <a:gd name="T21" fmla="*/ 37109951 h 1730"/>
              <a:gd name="T22" fmla="*/ 173199768 w 1731"/>
              <a:gd name="T23" fmla="*/ 37109951 h 1730"/>
              <a:gd name="T24" fmla="*/ 173199768 w 1731"/>
              <a:gd name="T25" fmla="*/ 23922043 h 1730"/>
              <a:gd name="T26" fmla="*/ 151331751 w 1731"/>
              <a:gd name="T27" fmla="*/ 4395969 h 1730"/>
              <a:gd name="T28" fmla="*/ 146917051 w 1731"/>
              <a:gd name="T29" fmla="*/ 2146891 h 1730"/>
              <a:gd name="T30" fmla="*/ 140243629 w 1731"/>
              <a:gd name="T31" fmla="*/ 4395969 h 1730"/>
              <a:gd name="T32" fmla="*/ 122790312 w 1731"/>
              <a:gd name="T33" fmla="*/ 19628261 h 1730"/>
              <a:gd name="T34" fmla="*/ 157799688 w 1731"/>
              <a:gd name="T35" fmla="*/ 54591321 h 1730"/>
              <a:gd name="T36" fmla="*/ 173199768 w 1731"/>
              <a:gd name="T37" fmla="*/ 37109951 h 1730"/>
              <a:gd name="T38" fmla="*/ 13244101 w 1731"/>
              <a:gd name="T39" fmla="*/ 0 h 1730"/>
              <a:gd name="T40" fmla="*/ 13244101 w 1731"/>
              <a:gd name="T41" fmla="*/ 0 h 1730"/>
              <a:gd name="T42" fmla="*/ 0 w 1731"/>
              <a:gd name="T43" fmla="*/ 13085401 h 1730"/>
              <a:gd name="T44" fmla="*/ 65809856 w 1731"/>
              <a:gd name="T45" fmla="*/ 78615551 h 1730"/>
              <a:gd name="T46" fmla="*/ 15400080 w 1731"/>
              <a:gd name="T47" fmla="*/ 128708715 h 1730"/>
              <a:gd name="T48" fmla="*/ 15400080 w 1731"/>
              <a:gd name="T49" fmla="*/ 161422377 h 1730"/>
              <a:gd name="T50" fmla="*/ 48253797 w 1731"/>
              <a:gd name="T51" fmla="*/ 161422377 h 1730"/>
              <a:gd name="T52" fmla="*/ 98663253 w 1731"/>
              <a:gd name="T53" fmla="*/ 111227026 h 1730"/>
              <a:gd name="T54" fmla="*/ 164370368 w 1731"/>
              <a:gd name="T55" fmla="*/ 176757176 h 1730"/>
              <a:gd name="T56" fmla="*/ 177614469 w 1731"/>
              <a:gd name="T57" fmla="*/ 163569268 h 1730"/>
              <a:gd name="T58" fmla="*/ 13244101 w 1731"/>
              <a:gd name="T59" fmla="*/ 0 h 1730"/>
              <a:gd name="T60" fmla="*/ 41682798 w 1731"/>
              <a:gd name="T61" fmla="*/ 144043194 h 1730"/>
              <a:gd name="T62" fmla="*/ 41682798 w 1731"/>
              <a:gd name="T63" fmla="*/ 144043194 h 1730"/>
              <a:gd name="T64" fmla="*/ 32956139 w 1731"/>
              <a:gd name="T65" fmla="*/ 144043194 h 1730"/>
              <a:gd name="T66" fmla="*/ 32956139 w 1731"/>
              <a:gd name="T67" fmla="*/ 135251256 h 1730"/>
              <a:gd name="T68" fmla="*/ 78951215 w 1731"/>
              <a:gd name="T69" fmla="*/ 89451874 h 1730"/>
              <a:gd name="T70" fmla="*/ 87677874 w 1731"/>
              <a:gd name="T71" fmla="*/ 98243812 h 1730"/>
              <a:gd name="T72" fmla="*/ 41682798 w 1731"/>
              <a:gd name="T73" fmla="*/ 144043194 h 1730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1731" h="1730">
                <a:moveTo>
                  <a:pt x="1110" y="534"/>
                </a:moveTo>
                <a:lnTo>
                  <a:pt x="1110" y="534"/>
                </a:lnTo>
                <a:cubicBezTo>
                  <a:pt x="1196" y="619"/>
                  <a:pt x="1196" y="619"/>
                  <a:pt x="1196" y="619"/>
                </a:cubicBezTo>
                <a:cubicBezTo>
                  <a:pt x="1089" y="726"/>
                  <a:pt x="1089" y="726"/>
                  <a:pt x="1089" y="726"/>
                </a:cubicBezTo>
                <a:cubicBezTo>
                  <a:pt x="1218" y="832"/>
                  <a:pt x="1218" y="832"/>
                  <a:pt x="1218" y="832"/>
                </a:cubicBezTo>
                <a:cubicBezTo>
                  <a:pt x="1431" y="619"/>
                  <a:pt x="1431" y="619"/>
                  <a:pt x="1431" y="619"/>
                </a:cubicBezTo>
                <a:cubicBezTo>
                  <a:pt x="1110" y="299"/>
                  <a:pt x="1110" y="299"/>
                  <a:pt x="1110" y="299"/>
                </a:cubicBezTo>
                <a:cubicBezTo>
                  <a:pt x="897" y="512"/>
                  <a:pt x="897" y="512"/>
                  <a:pt x="897" y="512"/>
                </a:cubicBezTo>
                <a:cubicBezTo>
                  <a:pt x="1004" y="640"/>
                  <a:pt x="1004" y="640"/>
                  <a:pt x="1004" y="640"/>
                </a:cubicBezTo>
                <a:lnTo>
                  <a:pt x="1110" y="534"/>
                </a:lnTo>
                <a:close/>
                <a:moveTo>
                  <a:pt x="1687" y="363"/>
                </a:moveTo>
                <a:lnTo>
                  <a:pt x="1687" y="363"/>
                </a:lnTo>
                <a:cubicBezTo>
                  <a:pt x="1730" y="342"/>
                  <a:pt x="1730" y="278"/>
                  <a:pt x="1687" y="234"/>
                </a:cubicBezTo>
                <a:cubicBezTo>
                  <a:pt x="1474" y="43"/>
                  <a:pt x="1474" y="43"/>
                  <a:pt x="1474" y="43"/>
                </a:cubicBezTo>
                <a:cubicBezTo>
                  <a:pt x="1474" y="21"/>
                  <a:pt x="1452" y="21"/>
                  <a:pt x="1431" y="21"/>
                </a:cubicBezTo>
                <a:cubicBezTo>
                  <a:pt x="1410" y="21"/>
                  <a:pt x="1366" y="21"/>
                  <a:pt x="1366" y="43"/>
                </a:cubicBezTo>
                <a:cubicBezTo>
                  <a:pt x="1196" y="192"/>
                  <a:pt x="1196" y="192"/>
                  <a:pt x="1196" y="192"/>
                </a:cubicBezTo>
                <a:cubicBezTo>
                  <a:pt x="1537" y="534"/>
                  <a:pt x="1537" y="534"/>
                  <a:pt x="1537" y="534"/>
                </a:cubicBezTo>
                <a:lnTo>
                  <a:pt x="1687" y="363"/>
                </a:lnTo>
                <a:close/>
                <a:moveTo>
                  <a:pt x="129" y="0"/>
                </a:moveTo>
                <a:lnTo>
                  <a:pt x="129" y="0"/>
                </a:lnTo>
                <a:cubicBezTo>
                  <a:pt x="0" y="128"/>
                  <a:pt x="0" y="128"/>
                  <a:pt x="0" y="128"/>
                </a:cubicBezTo>
                <a:cubicBezTo>
                  <a:pt x="641" y="769"/>
                  <a:pt x="641" y="769"/>
                  <a:pt x="641" y="769"/>
                </a:cubicBezTo>
                <a:cubicBezTo>
                  <a:pt x="150" y="1259"/>
                  <a:pt x="150" y="1259"/>
                  <a:pt x="150" y="1259"/>
                </a:cubicBezTo>
                <a:cubicBezTo>
                  <a:pt x="150" y="1579"/>
                  <a:pt x="150" y="1579"/>
                  <a:pt x="150" y="1579"/>
                </a:cubicBezTo>
                <a:cubicBezTo>
                  <a:pt x="470" y="1579"/>
                  <a:pt x="470" y="1579"/>
                  <a:pt x="470" y="1579"/>
                </a:cubicBezTo>
                <a:cubicBezTo>
                  <a:pt x="961" y="1088"/>
                  <a:pt x="961" y="1088"/>
                  <a:pt x="961" y="1088"/>
                </a:cubicBezTo>
                <a:cubicBezTo>
                  <a:pt x="1601" y="1729"/>
                  <a:pt x="1601" y="1729"/>
                  <a:pt x="1601" y="1729"/>
                </a:cubicBezTo>
                <a:cubicBezTo>
                  <a:pt x="1730" y="1600"/>
                  <a:pt x="1730" y="1600"/>
                  <a:pt x="1730" y="1600"/>
                </a:cubicBezTo>
                <a:lnTo>
                  <a:pt x="129" y="0"/>
                </a:lnTo>
                <a:close/>
                <a:moveTo>
                  <a:pt x="406" y="1409"/>
                </a:moveTo>
                <a:lnTo>
                  <a:pt x="406" y="1409"/>
                </a:lnTo>
                <a:cubicBezTo>
                  <a:pt x="321" y="1409"/>
                  <a:pt x="321" y="1409"/>
                  <a:pt x="321" y="1409"/>
                </a:cubicBezTo>
                <a:cubicBezTo>
                  <a:pt x="321" y="1323"/>
                  <a:pt x="321" y="1323"/>
                  <a:pt x="321" y="1323"/>
                </a:cubicBezTo>
                <a:cubicBezTo>
                  <a:pt x="769" y="875"/>
                  <a:pt x="769" y="875"/>
                  <a:pt x="769" y="875"/>
                </a:cubicBezTo>
                <a:cubicBezTo>
                  <a:pt x="854" y="961"/>
                  <a:pt x="854" y="961"/>
                  <a:pt x="854" y="961"/>
                </a:cubicBezTo>
                <a:lnTo>
                  <a:pt x="406" y="1409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8" name="Freeform 37">
            <a:extLst>
              <a:ext uri="{FF2B5EF4-FFF2-40B4-BE49-F238E27FC236}">
                <a16:creationId xmlns:a16="http://schemas.microsoft.com/office/drawing/2014/main" id="{E83553CF-0B1F-C448-1E66-EE1FC1B0C6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74951" y="7561222"/>
            <a:ext cx="607838" cy="664294"/>
          </a:xfrm>
          <a:custGeom>
            <a:avLst/>
            <a:gdLst>
              <a:gd name="T0" fmla="*/ 133414723 w 1602"/>
              <a:gd name="T1" fmla="*/ 21836570 h 1751"/>
              <a:gd name="T2" fmla="*/ 83102494 w 1602"/>
              <a:gd name="T3" fmla="*/ 8714017 h 1751"/>
              <a:gd name="T4" fmla="*/ 26232213 w 1602"/>
              <a:gd name="T5" fmla="*/ 19683669 h 1751"/>
              <a:gd name="T6" fmla="*/ 83102494 w 1602"/>
              <a:gd name="T7" fmla="*/ 0 h 1751"/>
              <a:gd name="T8" fmla="*/ 137820900 w 1602"/>
              <a:gd name="T9" fmla="*/ 19683669 h 1751"/>
              <a:gd name="T10" fmla="*/ 6558053 w 1602"/>
              <a:gd name="T11" fmla="*/ 70020017 h 1751"/>
              <a:gd name="T12" fmla="*/ 4406177 w 1602"/>
              <a:gd name="T13" fmla="*/ 67764703 h 1751"/>
              <a:gd name="T14" fmla="*/ 34941822 w 1602"/>
              <a:gd name="T15" fmla="*/ 32805901 h 1751"/>
              <a:gd name="T16" fmla="*/ 161901236 w 1602"/>
              <a:gd name="T17" fmla="*/ 61305999 h 1751"/>
              <a:gd name="T18" fmla="*/ 155240759 w 1602"/>
              <a:gd name="T19" fmla="*/ 67764703 h 1751"/>
              <a:gd name="T20" fmla="*/ 39347999 w 1602"/>
              <a:gd name="T21" fmla="*/ 41519918 h 1751"/>
              <a:gd name="T22" fmla="*/ 6558053 w 1602"/>
              <a:gd name="T23" fmla="*/ 70020017 h 1751"/>
              <a:gd name="T24" fmla="*/ 61174034 w 1602"/>
              <a:gd name="T25" fmla="*/ 177254469 h 1751"/>
              <a:gd name="T26" fmla="*/ 41602620 w 1602"/>
              <a:gd name="T27" fmla="*/ 153162585 h 1751"/>
              <a:gd name="T28" fmla="*/ 83102494 w 1602"/>
              <a:gd name="T29" fmla="*/ 65611802 h 1751"/>
              <a:gd name="T30" fmla="*/ 129008546 w 1602"/>
              <a:gd name="T31" fmla="*/ 118101371 h 1751"/>
              <a:gd name="T32" fmla="*/ 83102494 w 1602"/>
              <a:gd name="T33" fmla="*/ 74325819 h 1751"/>
              <a:gd name="T34" fmla="*/ 48160353 w 1602"/>
              <a:gd name="T35" fmla="*/ 148754371 h 1751"/>
              <a:gd name="T36" fmla="*/ 65580211 w 1602"/>
              <a:gd name="T37" fmla="*/ 174998835 h 1751"/>
              <a:gd name="T38" fmla="*/ 126856670 w 1602"/>
              <a:gd name="T39" fmla="*/ 161876603 h 1751"/>
              <a:gd name="T40" fmla="*/ 98472901 w 1602"/>
              <a:gd name="T41" fmla="*/ 153162585 h 1751"/>
              <a:gd name="T42" fmla="*/ 80950618 w 1602"/>
              <a:gd name="T43" fmla="*/ 109387034 h 1751"/>
              <a:gd name="T44" fmla="*/ 102776654 w 1602"/>
              <a:gd name="T45" fmla="*/ 144345836 h 1751"/>
              <a:gd name="T46" fmla="*/ 135566599 w 1602"/>
              <a:gd name="T47" fmla="*/ 151009684 h 1751"/>
              <a:gd name="T48" fmla="*/ 137820900 w 1602"/>
              <a:gd name="T49" fmla="*/ 159723702 h 1751"/>
              <a:gd name="T50" fmla="*/ 109334707 w 1602"/>
              <a:gd name="T51" fmla="*/ 179407370 h 1751"/>
              <a:gd name="T52" fmla="*/ 107182831 w 1602"/>
              <a:gd name="T53" fmla="*/ 179407370 h 1751"/>
              <a:gd name="T54" fmla="*/ 54718406 w 1602"/>
              <a:gd name="T55" fmla="*/ 113795568 h 1751"/>
              <a:gd name="T56" fmla="*/ 109334707 w 1602"/>
              <a:gd name="T57" fmla="*/ 113795568 h 1751"/>
              <a:gd name="T58" fmla="*/ 146530829 w 1602"/>
              <a:gd name="T59" fmla="*/ 113795568 h 1751"/>
              <a:gd name="T60" fmla="*/ 21928460 w 1602"/>
              <a:gd name="T61" fmla="*/ 87550784 h 1751"/>
              <a:gd name="T62" fmla="*/ 24080336 w 1602"/>
              <a:gd name="T63" fmla="*/ 146498737 h 1751"/>
              <a:gd name="T64" fmla="*/ 15267982 w 1602"/>
              <a:gd name="T65" fmla="*/ 148754371 h 1751"/>
              <a:gd name="T66" fmla="*/ 15267982 w 1602"/>
              <a:gd name="T67" fmla="*/ 85295470 h 1751"/>
              <a:gd name="T68" fmla="*/ 155240759 w 1602"/>
              <a:gd name="T69" fmla="*/ 113795568 h 1751"/>
              <a:gd name="T70" fmla="*/ 100624778 w 1602"/>
              <a:gd name="T71" fmla="*/ 113795568 h 1751"/>
              <a:gd name="T72" fmla="*/ 63428335 w 1602"/>
              <a:gd name="T73" fmla="*/ 113795568 h 1751"/>
              <a:gd name="T74" fmla="*/ 109334707 w 1602"/>
              <a:gd name="T75" fmla="*/ 170590620 h 1751"/>
              <a:gd name="T76" fmla="*/ 109334707 w 1602"/>
              <a:gd name="T77" fmla="*/ 179407370 h 1751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602" h="1751">
                <a:moveTo>
                  <a:pt x="1302" y="213"/>
                </a:moveTo>
                <a:lnTo>
                  <a:pt x="1302" y="213"/>
                </a:lnTo>
                <a:cubicBezTo>
                  <a:pt x="1302" y="213"/>
                  <a:pt x="1302" y="213"/>
                  <a:pt x="1280" y="213"/>
                </a:cubicBezTo>
                <a:cubicBezTo>
                  <a:pt x="1131" y="128"/>
                  <a:pt x="982" y="85"/>
                  <a:pt x="811" y="85"/>
                </a:cubicBezTo>
                <a:cubicBezTo>
                  <a:pt x="640" y="85"/>
                  <a:pt x="470" y="128"/>
                  <a:pt x="320" y="213"/>
                </a:cubicBezTo>
                <a:cubicBezTo>
                  <a:pt x="299" y="234"/>
                  <a:pt x="278" y="213"/>
                  <a:pt x="256" y="192"/>
                </a:cubicBezTo>
                <a:cubicBezTo>
                  <a:pt x="256" y="171"/>
                  <a:pt x="256" y="149"/>
                  <a:pt x="278" y="128"/>
                </a:cubicBezTo>
                <a:cubicBezTo>
                  <a:pt x="449" y="42"/>
                  <a:pt x="619" y="0"/>
                  <a:pt x="811" y="0"/>
                </a:cubicBezTo>
                <a:cubicBezTo>
                  <a:pt x="982" y="0"/>
                  <a:pt x="1153" y="42"/>
                  <a:pt x="1323" y="128"/>
                </a:cubicBezTo>
                <a:cubicBezTo>
                  <a:pt x="1345" y="149"/>
                  <a:pt x="1366" y="171"/>
                  <a:pt x="1345" y="192"/>
                </a:cubicBezTo>
                <a:cubicBezTo>
                  <a:pt x="1345" y="213"/>
                  <a:pt x="1323" y="213"/>
                  <a:pt x="1302" y="213"/>
                </a:cubicBezTo>
                <a:close/>
                <a:moveTo>
                  <a:pt x="64" y="683"/>
                </a:moveTo>
                <a:lnTo>
                  <a:pt x="64" y="683"/>
                </a:lnTo>
                <a:cubicBezTo>
                  <a:pt x="43" y="683"/>
                  <a:pt x="43" y="683"/>
                  <a:pt x="43" y="661"/>
                </a:cubicBezTo>
                <a:cubicBezTo>
                  <a:pt x="21" y="661"/>
                  <a:pt x="0" y="619"/>
                  <a:pt x="21" y="598"/>
                </a:cubicBezTo>
                <a:cubicBezTo>
                  <a:pt x="107" y="490"/>
                  <a:pt x="214" y="384"/>
                  <a:pt x="341" y="320"/>
                </a:cubicBezTo>
                <a:cubicBezTo>
                  <a:pt x="619" y="171"/>
                  <a:pt x="982" y="171"/>
                  <a:pt x="1259" y="320"/>
                </a:cubicBezTo>
                <a:cubicBezTo>
                  <a:pt x="1388" y="384"/>
                  <a:pt x="1494" y="490"/>
                  <a:pt x="1580" y="598"/>
                </a:cubicBezTo>
                <a:cubicBezTo>
                  <a:pt x="1601" y="619"/>
                  <a:pt x="1580" y="661"/>
                  <a:pt x="1580" y="661"/>
                </a:cubicBezTo>
                <a:cubicBezTo>
                  <a:pt x="1558" y="683"/>
                  <a:pt x="1515" y="683"/>
                  <a:pt x="1515" y="661"/>
                </a:cubicBezTo>
                <a:cubicBezTo>
                  <a:pt x="1430" y="555"/>
                  <a:pt x="1323" y="469"/>
                  <a:pt x="1217" y="405"/>
                </a:cubicBezTo>
                <a:cubicBezTo>
                  <a:pt x="961" y="277"/>
                  <a:pt x="640" y="277"/>
                  <a:pt x="384" y="405"/>
                </a:cubicBezTo>
                <a:cubicBezTo>
                  <a:pt x="278" y="469"/>
                  <a:pt x="171" y="555"/>
                  <a:pt x="85" y="661"/>
                </a:cubicBezTo>
                <a:lnTo>
                  <a:pt x="64" y="683"/>
                </a:lnTo>
                <a:close/>
                <a:moveTo>
                  <a:pt x="597" y="1729"/>
                </a:moveTo>
                <a:lnTo>
                  <a:pt x="597" y="1729"/>
                </a:lnTo>
                <a:cubicBezTo>
                  <a:pt x="597" y="1729"/>
                  <a:pt x="576" y="1729"/>
                  <a:pt x="576" y="1707"/>
                </a:cubicBezTo>
                <a:cubicBezTo>
                  <a:pt x="491" y="1643"/>
                  <a:pt x="449" y="1600"/>
                  <a:pt x="406" y="1494"/>
                </a:cubicBezTo>
                <a:cubicBezTo>
                  <a:pt x="341" y="1387"/>
                  <a:pt x="299" y="1238"/>
                  <a:pt x="299" y="1110"/>
                </a:cubicBezTo>
                <a:cubicBezTo>
                  <a:pt x="299" y="854"/>
                  <a:pt x="534" y="640"/>
                  <a:pt x="811" y="640"/>
                </a:cubicBezTo>
                <a:cubicBezTo>
                  <a:pt x="1067" y="640"/>
                  <a:pt x="1302" y="854"/>
                  <a:pt x="1302" y="1110"/>
                </a:cubicBezTo>
                <a:cubicBezTo>
                  <a:pt x="1302" y="1131"/>
                  <a:pt x="1280" y="1152"/>
                  <a:pt x="1259" y="1152"/>
                </a:cubicBezTo>
                <a:cubicBezTo>
                  <a:pt x="1238" y="1152"/>
                  <a:pt x="1217" y="1131"/>
                  <a:pt x="1217" y="1110"/>
                </a:cubicBezTo>
                <a:cubicBezTo>
                  <a:pt x="1217" y="896"/>
                  <a:pt x="1024" y="725"/>
                  <a:pt x="811" y="725"/>
                </a:cubicBezTo>
                <a:cubicBezTo>
                  <a:pt x="576" y="725"/>
                  <a:pt x="406" y="896"/>
                  <a:pt x="406" y="1110"/>
                </a:cubicBezTo>
                <a:cubicBezTo>
                  <a:pt x="406" y="1238"/>
                  <a:pt x="427" y="1344"/>
                  <a:pt x="470" y="1451"/>
                </a:cubicBezTo>
                <a:cubicBezTo>
                  <a:pt x="534" y="1537"/>
                  <a:pt x="576" y="1579"/>
                  <a:pt x="640" y="1664"/>
                </a:cubicBezTo>
                <a:cubicBezTo>
                  <a:pt x="662" y="1664"/>
                  <a:pt x="662" y="1707"/>
                  <a:pt x="640" y="1707"/>
                </a:cubicBezTo>
                <a:cubicBezTo>
                  <a:pt x="619" y="1729"/>
                  <a:pt x="619" y="1729"/>
                  <a:pt x="597" y="1729"/>
                </a:cubicBezTo>
                <a:close/>
                <a:moveTo>
                  <a:pt x="1238" y="1579"/>
                </a:moveTo>
                <a:lnTo>
                  <a:pt x="1238" y="1579"/>
                </a:lnTo>
                <a:cubicBezTo>
                  <a:pt x="1131" y="1579"/>
                  <a:pt x="1046" y="1537"/>
                  <a:pt x="961" y="1494"/>
                </a:cubicBezTo>
                <a:cubicBezTo>
                  <a:pt x="832" y="1408"/>
                  <a:pt x="747" y="1259"/>
                  <a:pt x="747" y="1110"/>
                </a:cubicBezTo>
                <a:cubicBezTo>
                  <a:pt x="747" y="1088"/>
                  <a:pt x="768" y="1067"/>
                  <a:pt x="790" y="1067"/>
                </a:cubicBezTo>
                <a:cubicBezTo>
                  <a:pt x="832" y="1067"/>
                  <a:pt x="832" y="1088"/>
                  <a:pt x="832" y="1110"/>
                </a:cubicBezTo>
                <a:cubicBezTo>
                  <a:pt x="832" y="1238"/>
                  <a:pt x="897" y="1344"/>
                  <a:pt x="1003" y="1408"/>
                </a:cubicBezTo>
                <a:cubicBezTo>
                  <a:pt x="1067" y="1451"/>
                  <a:pt x="1153" y="1473"/>
                  <a:pt x="1238" y="1473"/>
                </a:cubicBezTo>
                <a:cubicBezTo>
                  <a:pt x="1259" y="1473"/>
                  <a:pt x="1280" y="1473"/>
                  <a:pt x="1323" y="1473"/>
                </a:cubicBezTo>
                <a:cubicBezTo>
                  <a:pt x="1345" y="1473"/>
                  <a:pt x="1366" y="1494"/>
                  <a:pt x="1366" y="1515"/>
                </a:cubicBezTo>
                <a:cubicBezTo>
                  <a:pt x="1388" y="1537"/>
                  <a:pt x="1366" y="1558"/>
                  <a:pt x="1345" y="1558"/>
                </a:cubicBezTo>
                <a:cubicBezTo>
                  <a:pt x="1280" y="1558"/>
                  <a:pt x="1238" y="1579"/>
                  <a:pt x="1238" y="1579"/>
                </a:cubicBezTo>
                <a:close/>
                <a:moveTo>
                  <a:pt x="1067" y="1750"/>
                </a:moveTo>
                <a:lnTo>
                  <a:pt x="1067" y="1750"/>
                </a:lnTo>
                <a:cubicBezTo>
                  <a:pt x="1046" y="1750"/>
                  <a:pt x="1046" y="1750"/>
                  <a:pt x="1046" y="1750"/>
                </a:cubicBezTo>
                <a:cubicBezTo>
                  <a:pt x="897" y="1707"/>
                  <a:pt x="811" y="1664"/>
                  <a:pt x="726" y="1558"/>
                </a:cubicBezTo>
                <a:cubicBezTo>
                  <a:pt x="597" y="1451"/>
                  <a:pt x="534" y="1281"/>
                  <a:pt x="534" y="1110"/>
                </a:cubicBezTo>
                <a:cubicBezTo>
                  <a:pt x="534" y="960"/>
                  <a:pt x="662" y="854"/>
                  <a:pt x="790" y="854"/>
                </a:cubicBezTo>
                <a:cubicBezTo>
                  <a:pt x="939" y="854"/>
                  <a:pt x="1067" y="960"/>
                  <a:pt x="1067" y="1110"/>
                </a:cubicBezTo>
                <a:cubicBezTo>
                  <a:pt x="1067" y="1195"/>
                  <a:pt x="1153" y="1281"/>
                  <a:pt x="1259" y="1281"/>
                </a:cubicBezTo>
                <a:cubicBezTo>
                  <a:pt x="1345" y="1281"/>
                  <a:pt x="1430" y="1195"/>
                  <a:pt x="1430" y="1110"/>
                </a:cubicBezTo>
                <a:cubicBezTo>
                  <a:pt x="1430" y="768"/>
                  <a:pt x="1153" y="512"/>
                  <a:pt x="790" y="512"/>
                </a:cubicBezTo>
                <a:cubicBezTo>
                  <a:pt x="555" y="512"/>
                  <a:pt x="320" y="640"/>
                  <a:pt x="214" y="854"/>
                </a:cubicBezTo>
                <a:cubicBezTo>
                  <a:pt x="192" y="939"/>
                  <a:pt x="171" y="1024"/>
                  <a:pt x="171" y="1110"/>
                </a:cubicBezTo>
                <a:cubicBezTo>
                  <a:pt x="171" y="1173"/>
                  <a:pt x="171" y="1281"/>
                  <a:pt x="235" y="1429"/>
                </a:cubicBezTo>
                <a:cubicBezTo>
                  <a:pt x="235" y="1451"/>
                  <a:pt x="235" y="1473"/>
                  <a:pt x="214" y="1473"/>
                </a:cubicBezTo>
                <a:cubicBezTo>
                  <a:pt x="171" y="1494"/>
                  <a:pt x="149" y="1473"/>
                  <a:pt x="149" y="1451"/>
                </a:cubicBezTo>
                <a:cubicBezTo>
                  <a:pt x="107" y="1344"/>
                  <a:pt x="85" y="1216"/>
                  <a:pt x="85" y="1110"/>
                </a:cubicBezTo>
                <a:cubicBezTo>
                  <a:pt x="85" y="1003"/>
                  <a:pt x="107" y="917"/>
                  <a:pt x="149" y="832"/>
                </a:cubicBezTo>
                <a:cubicBezTo>
                  <a:pt x="256" y="576"/>
                  <a:pt x="512" y="427"/>
                  <a:pt x="790" y="427"/>
                </a:cubicBezTo>
                <a:cubicBezTo>
                  <a:pt x="1195" y="427"/>
                  <a:pt x="1515" y="725"/>
                  <a:pt x="1515" y="1110"/>
                </a:cubicBezTo>
                <a:cubicBezTo>
                  <a:pt x="1515" y="1238"/>
                  <a:pt x="1409" y="1366"/>
                  <a:pt x="1259" y="1366"/>
                </a:cubicBezTo>
                <a:cubicBezTo>
                  <a:pt x="1110" y="1366"/>
                  <a:pt x="982" y="1238"/>
                  <a:pt x="982" y="1110"/>
                </a:cubicBezTo>
                <a:cubicBezTo>
                  <a:pt x="982" y="1003"/>
                  <a:pt x="897" y="939"/>
                  <a:pt x="790" y="939"/>
                </a:cubicBezTo>
                <a:cubicBezTo>
                  <a:pt x="704" y="939"/>
                  <a:pt x="619" y="1003"/>
                  <a:pt x="619" y="1110"/>
                </a:cubicBezTo>
                <a:cubicBezTo>
                  <a:pt x="619" y="1259"/>
                  <a:pt x="683" y="1387"/>
                  <a:pt x="790" y="1494"/>
                </a:cubicBezTo>
                <a:cubicBezTo>
                  <a:pt x="875" y="1579"/>
                  <a:pt x="939" y="1622"/>
                  <a:pt x="1067" y="1664"/>
                </a:cubicBezTo>
                <a:cubicBezTo>
                  <a:pt x="1089" y="1664"/>
                  <a:pt x="1110" y="1686"/>
                  <a:pt x="1089" y="1707"/>
                </a:cubicBezTo>
                <a:cubicBezTo>
                  <a:pt x="1089" y="1729"/>
                  <a:pt x="1067" y="1750"/>
                  <a:pt x="1067" y="1750"/>
                </a:cubicBez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9" name="Freeform 26">
            <a:extLst>
              <a:ext uri="{FF2B5EF4-FFF2-40B4-BE49-F238E27FC236}">
                <a16:creationId xmlns:a16="http://schemas.microsoft.com/office/drawing/2014/main" id="{AD638426-FD22-B2A7-79E6-BE6EC5215E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0411" y="7552754"/>
            <a:ext cx="681230" cy="681230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70" name="Freeform 27">
            <a:extLst>
              <a:ext uri="{FF2B5EF4-FFF2-40B4-BE49-F238E27FC236}">
                <a16:creationId xmlns:a16="http://schemas.microsoft.com/office/drawing/2014/main" id="{B10E9075-2B49-5E0B-58EA-24926B1F9C0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79263" y="7556517"/>
            <a:ext cx="739570" cy="673704"/>
          </a:xfrm>
          <a:custGeom>
            <a:avLst/>
            <a:gdLst>
              <a:gd name="T0" fmla="*/ 82163920 w 1939"/>
              <a:gd name="T1" fmla="*/ 204283925 h 1768"/>
              <a:gd name="T2" fmla="*/ 82163920 w 1939"/>
              <a:gd name="T3" fmla="*/ 204283925 h 1768"/>
              <a:gd name="T4" fmla="*/ 174396268 w 1939"/>
              <a:gd name="T5" fmla="*/ 204283925 h 1768"/>
              <a:gd name="T6" fmla="*/ 191870332 w 1939"/>
              <a:gd name="T7" fmla="*/ 191797833 h 1768"/>
              <a:gd name="T8" fmla="*/ 221843034 w 1939"/>
              <a:gd name="T9" fmla="*/ 119541482 h 1768"/>
              <a:gd name="T10" fmla="*/ 224273244 w 1939"/>
              <a:gd name="T11" fmla="*/ 112142363 h 1768"/>
              <a:gd name="T12" fmla="*/ 224273244 w 1939"/>
              <a:gd name="T13" fmla="*/ 92257153 h 1768"/>
              <a:gd name="T14" fmla="*/ 204368649 w 1939"/>
              <a:gd name="T15" fmla="*/ 72256672 h 1768"/>
              <a:gd name="T16" fmla="*/ 139563145 w 1939"/>
              <a:gd name="T17" fmla="*/ 72256672 h 1768"/>
              <a:gd name="T18" fmla="*/ 149515603 w 1939"/>
              <a:gd name="T19" fmla="*/ 24971863 h 1768"/>
              <a:gd name="T20" fmla="*/ 149515603 w 1939"/>
              <a:gd name="T21" fmla="*/ 22428537 h 1768"/>
              <a:gd name="T22" fmla="*/ 144539213 w 1939"/>
              <a:gd name="T23" fmla="*/ 9942445 h 1768"/>
              <a:gd name="T24" fmla="*/ 134587076 w 1939"/>
              <a:gd name="T25" fmla="*/ 0 h 1768"/>
              <a:gd name="T26" fmla="*/ 67235714 w 1939"/>
              <a:gd name="T27" fmla="*/ 67285290 h 1768"/>
              <a:gd name="T28" fmla="*/ 62259646 w 1939"/>
              <a:gd name="T29" fmla="*/ 82199117 h 1768"/>
              <a:gd name="T30" fmla="*/ 62259646 w 1939"/>
              <a:gd name="T31" fmla="*/ 184399036 h 1768"/>
              <a:gd name="T32" fmla="*/ 82163920 w 1939"/>
              <a:gd name="T33" fmla="*/ 204283925 h 1768"/>
              <a:gd name="T34" fmla="*/ 82163920 w 1939"/>
              <a:gd name="T35" fmla="*/ 82199117 h 1768"/>
              <a:gd name="T36" fmla="*/ 82163920 w 1939"/>
              <a:gd name="T37" fmla="*/ 82199117 h 1768"/>
              <a:gd name="T38" fmla="*/ 127064828 w 1939"/>
              <a:gd name="T39" fmla="*/ 37342364 h 1768"/>
              <a:gd name="T40" fmla="*/ 112136622 w 1939"/>
              <a:gd name="T41" fmla="*/ 92257153 h 1768"/>
              <a:gd name="T42" fmla="*/ 204368649 w 1939"/>
              <a:gd name="T43" fmla="*/ 92257153 h 1768"/>
              <a:gd name="T44" fmla="*/ 204368649 w 1939"/>
              <a:gd name="T45" fmla="*/ 112142363 h 1768"/>
              <a:gd name="T46" fmla="*/ 174396268 w 1939"/>
              <a:gd name="T47" fmla="*/ 184399036 h 1768"/>
              <a:gd name="T48" fmla="*/ 82163920 w 1939"/>
              <a:gd name="T49" fmla="*/ 184399036 h 1768"/>
              <a:gd name="T50" fmla="*/ 82163920 w 1939"/>
              <a:gd name="T51" fmla="*/ 82199117 h 1768"/>
              <a:gd name="T52" fmla="*/ 0 w 1939"/>
              <a:gd name="T53" fmla="*/ 82199117 h 1768"/>
              <a:gd name="T54" fmla="*/ 0 w 1939"/>
              <a:gd name="T55" fmla="*/ 82199117 h 1768"/>
              <a:gd name="T56" fmla="*/ 42355050 w 1939"/>
              <a:gd name="T57" fmla="*/ 82199117 h 1768"/>
              <a:gd name="T58" fmla="*/ 42355050 w 1939"/>
              <a:gd name="T59" fmla="*/ 204283925 h 1768"/>
              <a:gd name="T60" fmla="*/ 0 w 1939"/>
              <a:gd name="T61" fmla="*/ 204283925 h 1768"/>
              <a:gd name="T62" fmla="*/ 0 w 1939"/>
              <a:gd name="T63" fmla="*/ 82199117 h 176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1939" h="1768">
                <a:moveTo>
                  <a:pt x="710" y="1767"/>
                </a:moveTo>
                <a:lnTo>
                  <a:pt x="710" y="1767"/>
                </a:lnTo>
                <a:cubicBezTo>
                  <a:pt x="1507" y="1767"/>
                  <a:pt x="1507" y="1767"/>
                  <a:pt x="1507" y="1767"/>
                </a:cubicBezTo>
                <a:cubicBezTo>
                  <a:pt x="1572" y="1767"/>
                  <a:pt x="1637" y="1724"/>
                  <a:pt x="1658" y="1659"/>
                </a:cubicBezTo>
                <a:cubicBezTo>
                  <a:pt x="1917" y="1034"/>
                  <a:pt x="1917" y="1034"/>
                  <a:pt x="1917" y="1034"/>
                </a:cubicBezTo>
                <a:cubicBezTo>
                  <a:pt x="1938" y="1013"/>
                  <a:pt x="1938" y="991"/>
                  <a:pt x="1938" y="970"/>
                </a:cubicBezTo>
                <a:cubicBezTo>
                  <a:pt x="1938" y="798"/>
                  <a:pt x="1938" y="798"/>
                  <a:pt x="1938" y="798"/>
                </a:cubicBezTo>
                <a:cubicBezTo>
                  <a:pt x="1938" y="689"/>
                  <a:pt x="1852" y="625"/>
                  <a:pt x="1766" y="625"/>
                </a:cubicBezTo>
                <a:cubicBezTo>
                  <a:pt x="1206" y="625"/>
                  <a:pt x="1206" y="625"/>
                  <a:pt x="1206" y="625"/>
                </a:cubicBezTo>
                <a:cubicBezTo>
                  <a:pt x="1292" y="216"/>
                  <a:pt x="1292" y="216"/>
                  <a:pt x="1292" y="216"/>
                </a:cubicBezTo>
                <a:cubicBezTo>
                  <a:pt x="1292" y="194"/>
                  <a:pt x="1292" y="194"/>
                  <a:pt x="1292" y="194"/>
                </a:cubicBezTo>
                <a:cubicBezTo>
                  <a:pt x="1292" y="151"/>
                  <a:pt x="1271" y="108"/>
                  <a:pt x="1249" y="86"/>
                </a:cubicBezTo>
                <a:cubicBezTo>
                  <a:pt x="1163" y="0"/>
                  <a:pt x="1163" y="0"/>
                  <a:pt x="1163" y="0"/>
                </a:cubicBezTo>
                <a:cubicBezTo>
                  <a:pt x="581" y="582"/>
                  <a:pt x="581" y="582"/>
                  <a:pt x="581" y="582"/>
                </a:cubicBezTo>
                <a:cubicBezTo>
                  <a:pt x="559" y="603"/>
                  <a:pt x="538" y="647"/>
                  <a:pt x="538" y="711"/>
                </a:cubicBezTo>
                <a:cubicBezTo>
                  <a:pt x="538" y="1595"/>
                  <a:pt x="538" y="1595"/>
                  <a:pt x="538" y="1595"/>
                </a:cubicBezTo>
                <a:cubicBezTo>
                  <a:pt x="538" y="1681"/>
                  <a:pt x="603" y="1767"/>
                  <a:pt x="710" y="1767"/>
                </a:cubicBezTo>
                <a:close/>
                <a:moveTo>
                  <a:pt x="710" y="711"/>
                </a:moveTo>
                <a:lnTo>
                  <a:pt x="710" y="711"/>
                </a:lnTo>
                <a:cubicBezTo>
                  <a:pt x="1098" y="323"/>
                  <a:pt x="1098" y="323"/>
                  <a:pt x="1098" y="323"/>
                </a:cubicBezTo>
                <a:cubicBezTo>
                  <a:pt x="969" y="798"/>
                  <a:pt x="969" y="798"/>
                  <a:pt x="969" y="798"/>
                </a:cubicBezTo>
                <a:cubicBezTo>
                  <a:pt x="1766" y="798"/>
                  <a:pt x="1766" y="798"/>
                  <a:pt x="1766" y="798"/>
                </a:cubicBezTo>
                <a:cubicBezTo>
                  <a:pt x="1766" y="970"/>
                  <a:pt x="1766" y="970"/>
                  <a:pt x="1766" y="970"/>
                </a:cubicBezTo>
                <a:cubicBezTo>
                  <a:pt x="1507" y="1595"/>
                  <a:pt x="1507" y="1595"/>
                  <a:pt x="1507" y="1595"/>
                </a:cubicBezTo>
                <a:cubicBezTo>
                  <a:pt x="710" y="1595"/>
                  <a:pt x="710" y="1595"/>
                  <a:pt x="710" y="1595"/>
                </a:cubicBezTo>
                <a:lnTo>
                  <a:pt x="710" y="711"/>
                </a:lnTo>
                <a:close/>
                <a:moveTo>
                  <a:pt x="0" y="711"/>
                </a:moveTo>
                <a:lnTo>
                  <a:pt x="0" y="711"/>
                </a:lnTo>
                <a:cubicBezTo>
                  <a:pt x="366" y="711"/>
                  <a:pt x="366" y="711"/>
                  <a:pt x="366" y="711"/>
                </a:cubicBezTo>
                <a:cubicBezTo>
                  <a:pt x="366" y="1767"/>
                  <a:pt x="366" y="1767"/>
                  <a:pt x="366" y="1767"/>
                </a:cubicBezTo>
                <a:cubicBezTo>
                  <a:pt x="0" y="1767"/>
                  <a:pt x="0" y="1767"/>
                  <a:pt x="0" y="1767"/>
                </a:cubicBezTo>
                <a:lnTo>
                  <a:pt x="0" y="711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3126032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7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8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34" grpId="0"/>
          <p:bldP spid="36" grpId="0"/>
          <p:bldP spid="37" grpId="0" animBg="1"/>
          <p:bldP spid="39" grpId="0"/>
          <p:bldP spid="40" grpId="0" animBg="1"/>
          <p:bldP spid="42" grpId="0"/>
          <p:bldP spid="43" grpId="0" animBg="1"/>
          <p:bldP spid="45" grpId="0"/>
          <p:bldP spid="46" grpId="0" animBg="1"/>
          <p:bldP spid="48" grpId="0"/>
          <p:bldP spid="49" grpId="0" animBg="1"/>
          <p:bldP spid="51" grpId="0"/>
          <p:bldP spid="52" grpId="0" animBg="1"/>
          <p:bldP spid="54" grpId="0"/>
          <p:bldP spid="55" grpId="0" animBg="1"/>
          <p:bldP spid="57" grpId="0"/>
          <p:bldP spid="58" grpId="0" animBg="1"/>
          <p:bldP spid="60" grpId="0"/>
          <p:bldP spid="61" grpId="0" animBg="1"/>
          <p:bldP spid="62" grpId="0" animBg="1"/>
          <p:bldP spid="66" grpId="0" animBg="1"/>
          <p:bldP spid="67" grpId="0" animBg="1"/>
          <p:bldP spid="68" grpId="0" animBg="1"/>
          <p:bldP spid="69" grpId="0" animBg="1"/>
          <p:bldP spid="7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34" grpId="0"/>
          <p:bldP spid="36" grpId="0"/>
          <p:bldP spid="37" grpId="0" animBg="1"/>
          <p:bldP spid="39" grpId="0"/>
          <p:bldP spid="40" grpId="0" animBg="1"/>
          <p:bldP spid="42" grpId="0"/>
          <p:bldP spid="43" grpId="0" animBg="1"/>
          <p:bldP spid="45" grpId="0"/>
          <p:bldP spid="46" grpId="0" animBg="1"/>
          <p:bldP spid="48" grpId="0"/>
          <p:bldP spid="49" grpId="0" animBg="1"/>
          <p:bldP spid="51" grpId="0"/>
          <p:bldP spid="52" grpId="0" animBg="1"/>
          <p:bldP spid="54" grpId="0"/>
          <p:bldP spid="55" grpId="0" animBg="1"/>
          <p:bldP spid="57" grpId="0"/>
          <p:bldP spid="58" grpId="0" animBg="1"/>
          <p:bldP spid="60" grpId="0"/>
          <p:bldP spid="61" grpId="0" animBg="1"/>
          <p:bldP spid="62" grpId="0" animBg="1"/>
          <p:bldP spid="66" grpId="0" animBg="1"/>
          <p:bldP spid="67" grpId="0" animBg="1"/>
          <p:bldP spid="68" grpId="0" animBg="1"/>
          <p:bldP spid="69" grpId="0" animBg="1"/>
          <p:bldP spid="70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BFEFE4C1-19F4-02A0-9600-6452A2ADA6B1}"/>
              </a:ext>
            </a:extLst>
          </p:cNvPr>
          <p:cNvSpPr/>
          <p:nvPr/>
        </p:nvSpPr>
        <p:spPr>
          <a:xfrm>
            <a:off x="6633375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1000">
                <a:schemeClr val="accent2"/>
              </a:gs>
              <a:gs pos="100000">
                <a:schemeClr val="accent2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0B860860-1FD9-CA02-9BEB-C0BF9656DEF1}"/>
              </a:ext>
            </a:extLst>
          </p:cNvPr>
          <p:cNvGrpSpPr/>
          <p:nvPr/>
        </p:nvGrpSpPr>
        <p:grpSpPr>
          <a:xfrm>
            <a:off x="6633376" y="8887484"/>
            <a:ext cx="2228850" cy="1617398"/>
            <a:chOff x="6633376" y="8887484"/>
            <a:chExt cx="2228850" cy="1617398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8A96CAA2-5550-5AC8-E84E-D7433734E96C}"/>
                </a:ext>
              </a:extLst>
            </p:cNvPr>
            <p:cNvSpPr txBox="1"/>
            <p:nvPr/>
          </p:nvSpPr>
          <p:spPr>
            <a:xfrm rot="10800000" flipV="1">
              <a:off x="6871501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Truyền đạt giá trị, sứ mệnh và chuẩn mực công ty để nhân viên hòa nhập.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8C5975E8-492B-6837-93BB-C7A2EF1DE716}"/>
                </a:ext>
              </a:extLst>
            </p:cNvPr>
            <p:cNvSpPr txBox="1"/>
            <p:nvPr/>
          </p:nvSpPr>
          <p:spPr>
            <a:xfrm rot="10800000" flipV="1">
              <a:off x="6633376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Introduce Culture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12C7C06-3111-4665-BC19-67F45881E638}"/>
              </a:ext>
            </a:extLst>
          </p:cNvPr>
          <p:cNvSpPr/>
          <p:nvPr/>
        </p:nvSpPr>
        <p:spPr>
          <a:xfrm>
            <a:off x="3753126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/>
              </a:gs>
              <a:gs pos="100000">
                <a:schemeClr val="accent1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5354730E-70E5-FD3F-E4CE-D098099437D6}"/>
              </a:ext>
            </a:extLst>
          </p:cNvPr>
          <p:cNvGrpSpPr/>
          <p:nvPr/>
        </p:nvGrpSpPr>
        <p:grpSpPr>
          <a:xfrm>
            <a:off x="3753127" y="8887484"/>
            <a:ext cx="2228850" cy="1401954"/>
            <a:chOff x="3753127" y="8887484"/>
            <a:chExt cx="2228850" cy="1401954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AB48AD2C-9985-1A66-E777-4E576828A7DA}"/>
                </a:ext>
              </a:extLst>
            </p:cNvPr>
            <p:cNvSpPr txBox="1"/>
            <p:nvPr/>
          </p:nvSpPr>
          <p:spPr>
            <a:xfrm rot="10800000" flipV="1">
              <a:off x="3991252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Tạo trải nghiệm tích cực với lời chào nồng nhiệt và môi trường thân thiện.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83431D17-EC5D-D5AB-C29A-22821D948816}"/>
                </a:ext>
              </a:extLst>
            </p:cNvPr>
            <p:cNvSpPr txBox="1"/>
            <p:nvPr/>
          </p:nvSpPr>
          <p:spPr>
            <a:xfrm rot="10800000" flipV="1">
              <a:off x="3753127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First Day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5C09A26F-9A01-F5AC-24FA-6A07792001BF}"/>
              </a:ext>
            </a:extLst>
          </p:cNvPr>
          <p:cNvSpPr/>
          <p:nvPr/>
        </p:nvSpPr>
        <p:spPr>
          <a:xfrm>
            <a:off x="872877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1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A86F86FB-0502-C783-13CF-4DBABA3D2218}"/>
              </a:ext>
            </a:extLst>
          </p:cNvPr>
          <p:cNvGrpSpPr/>
          <p:nvPr/>
        </p:nvGrpSpPr>
        <p:grpSpPr>
          <a:xfrm>
            <a:off x="872878" y="8887484"/>
            <a:ext cx="2228850" cy="1617398"/>
            <a:chOff x="872878" y="8887484"/>
            <a:chExt cx="2228850" cy="161739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A6135FA8-F4B0-4795-2AD5-1C888FED9236}"/>
                </a:ext>
              </a:extLst>
            </p:cNvPr>
            <p:cNvSpPr txBox="1"/>
            <p:nvPr/>
          </p:nvSpPr>
          <p:spPr>
            <a:xfrm rot="10800000" flipV="1">
              <a:off x="1111003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Cung cấp tài liệu, hướng dẫn và thông tin cần thiết trước ngày đầu tiên.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A4C6F7D9-2780-65B9-5C96-8472769042C8}"/>
                </a:ext>
              </a:extLst>
            </p:cNvPr>
            <p:cNvSpPr txBox="1"/>
            <p:nvPr/>
          </p:nvSpPr>
          <p:spPr>
            <a:xfrm rot="10800000" flipV="1">
              <a:off x="872878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Pre-boarding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F0645DF9-60DF-A543-461D-90A61B73D4B1}"/>
              </a:ext>
            </a:extLst>
          </p:cNvPr>
          <p:cNvSpPr/>
          <p:nvPr/>
        </p:nvSpPr>
        <p:spPr>
          <a:xfrm>
            <a:off x="15274122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5"/>
              </a:gs>
              <a:gs pos="100000">
                <a:schemeClr val="accent5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B0782088-9AA8-D6DA-8D2A-B722A377123E}"/>
              </a:ext>
            </a:extLst>
          </p:cNvPr>
          <p:cNvGrpSpPr/>
          <p:nvPr/>
        </p:nvGrpSpPr>
        <p:grpSpPr>
          <a:xfrm>
            <a:off x="15274123" y="8887484"/>
            <a:ext cx="2228850" cy="1617398"/>
            <a:chOff x="15274123" y="8887484"/>
            <a:chExt cx="2228850" cy="1617398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8060D57A-A831-8863-BBB4-48C9E19F1C04}"/>
                </a:ext>
              </a:extLst>
            </p:cNvPr>
            <p:cNvSpPr txBox="1"/>
            <p:nvPr/>
          </p:nvSpPr>
          <p:spPr>
            <a:xfrm rot="10800000" flipV="1">
              <a:off x="15512248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Giúp nhân viên mới tham gia vào nhóm, thực hiện công việc thực tế hiệu quả.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9B4B3963-09A1-AC33-0207-912E0C89A982}"/>
                </a:ext>
              </a:extLst>
            </p:cNvPr>
            <p:cNvSpPr txBox="1"/>
            <p:nvPr/>
          </p:nvSpPr>
          <p:spPr>
            <a:xfrm rot="10800000" flipV="1">
              <a:off x="15274123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Role Integration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0112CB09-EC45-2C0A-7E00-F198FC92D4ED}"/>
              </a:ext>
            </a:extLst>
          </p:cNvPr>
          <p:cNvSpPr/>
          <p:nvPr/>
        </p:nvSpPr>
        <p:spPr>
          <a:xfrm>
            <a:off x="1239387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4"/>
              </a:gs>
              <a:gs pos="100000">
                <a:schemeClr val="accent4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2A19CEFC-754F-645C-9B14-C36A3D9986FA}"/>
              </a:ext>
            </a:extLst>
          </p:cNvPr>
          <p:cNvGrpSpPr/>
          <p:nvPr/>
        </p:nvGrpSpPr>
        <p:grpSpPr>
          <a:xfrm>
            <a:off x="12393874" y="8887484"/>
            <a:ext cx="2228850" cy="1617398"/>
            <a:chOff x="12393874" y="8887484"/>
            <a:chExt cx="2228850" cy="1617398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55E6B70-8415-C4FA-0F18-C27CC5100524}"/>
                </a:ext>
              </a:extLst>
            </p:cNvPr>
            <p:cNvSpPr txBox="1"/>
            <p:nvPr/>
          </p:nvSpPr>
          <p:spPr>
            <a:xfrm rot="10800000" flipV="1">
              <a:off x="12631999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Cung cấp kỹ năng, kiến thức và công cụ cần thiết để hoàn thành nhiệm vụ.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806F1B02-AFF1-7B4C-4BCF-9C5C1546AB90}"/>
                </a:ext>
              </a:extLst>
            </p:cNvPr>
            <p:cNvSpPr txBox="1"/>
            <p:nvPr/>
          </p:nvSpPr>
          <p:spPr>
            <a:xfrm rot="10800000" flipV="1">
              <a:off x="1239387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On-job-training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EBEC1BE6-9D32-A1D4-66D5-D64D67E6DF51}"/>
              </a:ext>
            </a:extLst>
          </p:cNvPr>
          <p:cNvSpPr/>
          <p:nvPr/>
        </p:nvSpPr>
        <p:spPr>
          <a:xfrm>
            <a:off x="9513624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3"/>
              </a:gs>
              <a:gs pos="100000">
                <a:schemeClr val="accent3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E231B3D6-48A8-AFC4-BAFC-541914DF7D27}"/>
              </a:ext>
            </a:extLst>
          </p:cNvPr>
          <p:cNvGrpSpPr/>
          <p:nvPr/>
        </p:nvGrpSpPr>
        <p:grpSpPr>
          <a:xfrm>
            <a:off x="9513625" y="8887484"/>
            <a:ext cx="2228850" cy="1617398"/>
            <a:chOff x="9513625" y="8887484"/>
            <a:chExt cx="2228850" cy="1617398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A9B2CAB8-681A-A1CA-BAF7-64C78E4C2954}"/>
                </a:ext>
              </a:extLst>
            </p:cNvPr>
            <p:cNvSpPr txBox="1"/>
            <p:nvPr/>
          </p:nvSpPr>
          <p:spPr>
            <a:xfrm rot="10800000" flipV="1">
              <a:off x="9751750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Kết nối nhân viên mới với một “buddy” để hỗ trợ và giải đáp thắc mắc.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0C043454-690F-D9C6-8541-45A02ACC0E44}"/>
                </a:ext>
              </a:extLst>
            </p:cNvPr>
            <p:cNvSpPr txBox="1"/>
            <p:nvPr/>
          </p:nvSpPr>
          <p:spPr>
            <a:xfrm rot="10800000" flipV="1">
              <a:off x="9513625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Assign Buddy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id="{F1A824BD-4791-FD7B-1464-FC40E0A118F4}"/>
              </a:ext>
            </a:extLst>
          </p:cNvPr>
          <p:cNvSpPr/>
          <p:nvPr/>
        </p:nvSpPr>
        <p:spPr>
          <a:xfrm>
            <a:off x="2103462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79C990D3-B77D-236C-9348-4559FD34E97F}"/>
              </a:ext>
            </a:extLst>
          </p:cNvPr>
          <p:cNvGrpSpPr/>
          <p:nvPr/>
        </p:nvGrpSpPr>
        <p:grpSpPr>
          <a:xfrm>
            <a:off x="21034624" y="8887484"/>
            <a:ext cx="2228850" cy="1401954"/>
            <a:chOff x="21034624" y="8887484"/>
            <a:chExt cx="2228850" cy="1401954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855FE400-2EFA-EBE9-DBB1-F58CDC581720}"/>
                </a:ext>
              </a:extLst>
            </p:cNvPr>
            <p:cNvSpPr txBox="1"/>
            <p:nvPr/>
          </p:nvSpPr>
          <p:spPr>
            <a:xfrm rot="10800000" flipV="1">
              <a:off x="21272749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Đảm bảo nhân viên luôn có sự đồng hành, phát triển lâu dài trong công ty.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39211480-1403-EEC6-372D-41FBEF4DB740}"/>
                </a:ext>
              </a:extLst>
            </p:cNvPr>
            <p:cNvSpPr txBox="1"/>
            <p:nvPr/>
          </p:nvSpPr>
          <p:spPr>
            <a:xfrm rot="10800000" flipV="1">
              <a:off x="2103462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Continuous Support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931C9E9E-40B5-E468-5961-C5F9BEBBEB20}"/>
              </a:ext>
            </a:extLst>
          </p:cNvPr>
          <p:cNvSpPr/>
          <p:nvPr/>
        </p:nvSpPr>
        <p:spPr>
          <a:xfrm>
            <a:off x="18154371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/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593E0C23-419B-625D-9CAB-EB6CAE98795B}"/>
              </a:ext>
            </a:extLst>
          </p:cNvPr>
          <p:cNvGrpSpPr/>
          <p:nvPr/>
        </p:nvGrpSpPr>
        <p:grpSpPr>
          <a:xfrm>
            <a:off x="18154372" y="8887484"/>
            <a:ext cx="2228850" cy="1401954"/>
            <a:chOff x="18154372" y="8887484"/>
            <a:chExt cx="2228850" cy="1401954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E330AC1-6B9A-C1EB-2D00-27280168A1B3}"/>
                </a:ext>
              </a:extLst>
            </p:cNvPr>
            <p:cNvSpPr txBox="1"/>
            <p:nvPr/>
          </p:nvSpPr>
          <p:spPr>
            <a:xfrm rot="10800000" flipV="1">
              <a:off x="18392497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Theo dõi tiến trình làm việc, đưa phản hồi cải thiện và hỗ trợ kịp thời.</a:t>
              </a:r>
            </a:p>
          </p:txBody>
        </p:sp>
        <p:sp>
          <p:nvSpPr>
            <p:cNvPr id="130" name="TextBox 129">
              <a:extLst>
                <a:ext uri="{FF2B5EF4-FFF2-40B4-BE49-F238E27FC236}">
                  <a16:creationId xmlns:a16="http://schemas.microsoft.com/office/drawing/2014/main" id="{0E297597-111C-5551-E445-2BFA54E29BEE}"/>
                </a:ext>
              </a:extLst>
            </p:cNvPr>
            <p:cNvSpPr txBox="1"/>
            <p:nvPr/>
          </p:nvSpPr>
          <p:spPr>
            <a:xfrm rot="10800000" flipV="1">
              <a:off x="18154372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Performance Check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31" name="TextBox 48">
            <a:extLst>
              <a:ext uri="{FF2B5EF4-FFF2-40B4-BE49-F238E27FC236}">
                <a16:creationId xmlns:a16="http://schemas.microsoft.com/office/drawing/2014/main" id="{C2B4AEAB-E0ED-69D8-2B49-6A21BC3878FD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32" name="TextBox 25">
            <a:extLst>
              <a:ext uri="{FF2B5EF4-FFF2-40B4-BE49-F238E27FC236}">
                <a16:creationId xmlns:a16="http://schemas.microsoft.com/office/drawing/2014/main" id="{07DCF97C-47A9-F02E-5E3E-C7C35ADCD506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3" name="TextBox 48">
            <a:extLst>
              <a:ext uri="{FF2B5EF4-FFF2-40B4-BE49-F238E27FC236}">
                <a16:creationId xmlns:a16="http://schemas.microsoft.com/office/drawing/2014/main" id="{FEDD6E6C-6C8B-85EB-42A5-6728C7DDAA2F}"/>
              </a:ext>
            </a:extLst>
          </p:cNvPr>
          <p:cNvSpPr txBox="1"/>
          <p:nvPr/>
        </p:nvSpPr>
        <p:spPr>
          <a:xfrm>
            <a:off x="5126975" y="1176536"/>
            <a:ext cx="1413008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EMPLOYEE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ONBOARDING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34" name="Freeform: Shape 133">
            <a:extLst>
              <a:ext uri="{FF2B5EF4-FFF2-40B4-BE49-F238E27FC236}">
                <a16:creationId xmlns:a16="http://schemas.microsoft.com/office/drawing/2014/main" id="{2FE9A445-2D60-434A-1D01-6B65803C493C}"/>
              </a:ext>
            </a:extLst>
          </p:cNvPr>
          <p:cNvSpPr/>
          <p:nvPr/>
        </p:nvSpPr>
        <p:spPr>
          <a:xfrm rot="5400000">
            <a:off x="6389150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35" name="Straight Connector 134">
            <a:extLst>
              <a:ext uri="{FF2B5EF4-FFF2-40B4-BE49-F238E27FC236}">
                <a16:creationId xmlns:a16="http://schemas.microsoft.com/office/drawing/2014/main" id="{E54291B0-5DA5-32AF-7E81-1EE1CBDA383A}"/>
              </a:ext>
            </a:extLst>
          </p:cNvPr>
          <p:cNvCxnSpPr>
            <a:cxnSpLocks/>
          </p:cNvCxnSpPr>
          <p:nvPr/>
        </p:nvCxnSpPr>
        <p:spPr>
          <a:xfrm>
            <a:off x="7192855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6" name="TextBox 135">
            <a:extLst>
              <a:ext uri="{FF2B5EF4-FFF2-40B4-BE49-F238E27FC236}">
                <a16:creationId xmlns:a16="http://schemas.microsoft.com/office/drawing/2014/main" id="{8EEE12E0-F6ED-63AE-DAA0-725655F8CC80}"/>
              </a:ext>
            </a:extLst>
          </p:cNvPr>
          <p:cNvSpPr txBox="1"/>
          <p:nvPr/>
        </p:nvSpPr>
        <p:spPr>
          <a:xfrm rot="10800000" flipV="1">
            <a:off x="7192857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37" name="Freeform: Shape 136">
            <a:extLst>
              <a:ext uri="{FF2B5EF4-FFF2-40B4-BE49-F238E27FC236}">
                <a16:creationId xmlns:a16="http://schemas.microsoft.com/office/drawing/2014/main" id="{5BB7196E-19B1-1266-7E65-87BEDE0522AC}"/>
              </a:ext>
            </a:extLst>
          </p:cNvPr>
          <p:cNvSpPr/>
          <p:nvPr/>
        </p:nvSpPr>
        <p:spPr>
          <a:xfrm rot="5400000">
            <a:off x="3508901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38" name="Straight Connector 137">
            <a:extLst>
              <a:ext uri="{FF2B5EF4-FFF2-40B4-BE49-F238E27FC236}">
                <a16:creationId xmlns:a16="http://schemas.microsoft.com/office/drawing/2014/main" id="{3B9798EE-5C4B-80B1-2C83-5D0723317A63}"/>
              </a:ext>
            </a:extLst>
          </p:cNvPr>
          <p:cNvCxnSpPr>
            <a:cxnSpLocks/>
          </p:cNvCxnSpPr>
          <p:nvPr/>
        </p:nvCxnSpPr>
        <p:spPr>
          <a:xfrm>
            <a:off x="4312606" y="7069104"/>
            <a:ext cx="1109890" cy="0"/>
          </a:xfrm>
          <a:prstGeom prst="line">
            <a:avLst/>
          </a:prstGeom>
          <a:ln w="63500" cap="rnd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9" name="TextBox 138">
            <a:extLst>
              <a:ext uri="{FF2B5EF4-FFF2-40B4-BE49-F238E27FC236}">
                <a16:creationId xmlns:a16="http://schemas.microsoft.com/office/drawing/2014/main" id="{DEE03577-43FA-DF21-491B-B57660FA1241}"/>
              </a:ext>
            </a:extLst>
          </p:cNvPr>
          <p:cNvSpPr txBox="1"/>
          <p:nvPr/>
        </p:nvSpPr>
        <p:spPr>
          <a:xfrm rot="10800000" flipV="1">
            <a:off x="4312608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0" name="Freeform: Shape 139">
            <a:extLst>
              <a:ext uri="{FF2B5EF4-FFF2-40B4-BE49-F238E27FC236}">
                <a16:creationId xmlns:a16="http://schemas.microsoft.com/office/drawing/2014/main" id="{F0C44B5B-FBAB-69BA-80F4-3782BBF9036F}"/>
              </a:ext>
            </a:extLst>
          </p:cNvPr>
          <p:cNvSpPr/>
          <p:nvPr/>
        </p:nvSpPr>
        <p:spPr>
          <a:xfrm rot="5400000">
            <a:off x="628652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1" name="Straight Connector 140">
            <a:extLst>
              <a:ext uri="{FF2B5EF4-FFF2-40B4-BE49-F238E27FC236}">
                <a16:creationId xmlns:a16="http://schemas.microsoft.com/office/drawing/2014/main" id="{38B8C199-6A88-2B19-329A-C706E175E9D6}"/>
              </a:ext>
            </a:extLst>
          </p:cNvPr>
          <p:cNvCxnSpPr>
            <a:cxnSpLocks/>
          </p:cNvCxnSpPr>
          <p:nvPr/>
        </p:nvCxnSpPr>
        <p:spPr>
          <a:xfrm>
            <a:off x="1432357" y="7069104"/>
            <a:ext cx="1109890" cy="0"/>
          </a:xfrm>
          <a:prstGeom prst="line">
            <a:avLst/>
          </a:prstGeom>
          <a:ln w="63500" cap="rnd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2" name="TextBox 141">
            <a:extLst>
              <a:ext uri="{FF2B5EF4-FFF2-40B4-BE49-F238E27FC236}">
                <a16:creationId xmlns:a16="http://schemas.microsoft.com/office/drawing/2014/main" id="{0E23812E-7B8F-0F36-26AD-966A0ABFFDB6}"/>
              </a:ext>
            </a:extLst>
          </p:cNvPr>
          <p:cNvSpPr txBox="1"/>
          <p:nvPr/>
        </p:nvSpPr>
        <p:spPr>
          <a:xfrm rot="10800000" flipV="1">
            <a:off x="1432359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3" name="Freeform: Shape 142">
            <a:extLst>
              <a:ext uri="{FF2B5EF4-FFF2-40B4-BE49-F238E27FC236}">
                <a16:creationId xmlns:a16="http://schemas.microsoft.com/office/drawing/2014/main" id="{69FF017C-4D12-A1C5-4138-6D9160037458}"/>
              </a:ext>
            </a:extLst>
          </p:cNvPr>
          <p:cNvSpPr/>
          <p:nvPr/>
        </p:nvSpPr>
        <p:spPr>
          <a:xfrm rot="5400000">
            <a:off x="15029897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0D33CC7C-1EC3-E2BF-5815-639D88C841B5}"/>
              </a:ext>
            </a:extLst>
          </p:cNvPr>
          <p:cNvCxnSpPr>
            <a:cxnSpLocks/>
          </p:cNvCxnSpPr>
          <p:nvPr/>
        </p:nvCxnSpPr>
        <p:spPr>
          <a:xfrm>
            <a:off x="15833602" y="7069104"/>
            <a:ext cx="1109890" cy="0"/>
          </a:xfrm>
          <a:prstGeom prst="line">
            <a:avLst/>
          </a:prstGeom>
          <a:ln w="63500" cap="rnd">
            <a:solidFill>
              <a:schemeClr val="accent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5" name="TextBox 144">
            <a:extLst>
              <a:ext uri="{FF2B5EF4-FFF2-40B4-BE49-F238E27FC236}">
                <a16:creationId xmlns:a16="http://schemas.microsoft.com/office/drawing/2014/main" id="{AF5E8C05-02F9-C3B0-E68A-469ACCFA88CF}"/>
              </a:ext>
            </a:extLst>
          </p:cNvPr>
          <p:cNvSpPr txBox="1"/>
          <p:nvPr/>
        </p:nvSpPr>
        <p:spPr>
          <a:xfrm rot="10800000" flipV="1">
            <a:off x="15833604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06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6" name="Freeform: Shape 145">
            <a:extLst>
              <a:ext uri="{FF2B5EF4-FFF2-40B4-BE49-F238E27FC236}">
                <a16:creationId xmlns:a16="http://schemas.microsoft.com/office/drawing/2014/main" id="{24F6EC1B-17FF-CCE6-EA64-556080DBC0FE}"/>
              </a:ext>
            </a:extLst>
          </p:cNvPr>
          <p:cNvSpPr/>
          <p:nvPr/>
        </p:nvSpPr>
        <p:spPr>
          <a:xfrm rot="5400000">
            <a:off x="1214964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408304DB-6440-0B0B-C6DD-B0E6688B88F5}"/>
              </a:ext>
            </a:extLst>
          </p:cNvPr>
          <p:cNvCxnSpPr>
            <a:cxnSpLocks/>
          </p:cNvCxnSpPr>
          <p:nvPr/>
        </p:nvCxnSpPr>
        <p:spPr>
          <a:xfrm>
            <a:off x="12953353" y="7069104"/>
            <a:ext cx="1109890" cy="0"/>
          </a:xfrm>
          <a:prstGeom prst="line">
            <a:avLst/>
          </a:prstGeom>
          <a:ln w="63500" cap="rnd">
            <a:solidFill>
              <a:schemeClr val="accent4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8" name="TextBox 147">
            <a:extLst>
              <a:ext uri="{FF2B5EF4-FFF2-40B4-BE49-F238E27FC236}">
                <a16:creationId xmlns:a16="http://schemas.microsoft.com/office/drawing/2014/main" id="{89B3C009-48CF-0125-05DF-0CCEA9302BB7}"/>
              </a:ext>
            </a:extLst>
          </p:cNvPr>
          <p:cNvSpPr txBox="1"/>
          <p:nvPr/>
        </p:nvSpPr>
        <p:spPr>
          <a:xfrm rot="10800000" flipV="1">
            <a:off x="1295335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9" name="Freeform: Shape 148">
            <a:extLst>
              <a:ext uri="{FF2B5EF4-FFF2-40B4-BE49-F238E27FC236}">
                <a16:creationId xmlns:a16="http://schemas.microsoft.com/office/drawing/2014/main" id="{6ECA3894-FE11-AA3A-8C64-964B4762708C}"/>
              </a:ext>
            </a:extLst>
          </p:cNvPr>
          <p:cNvSpPr/>
          <p:nvPr/>
        </p:nvSpPr>
        <p:spPr>
          <a:xfrm rot="5400000">
            <a:off x="9269399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6716205D-0DC4-B854-B214-88C9502EA61E}"/>
              </a:ext>
            </a:extLst>
          </p:cNvPr>
          <p:cNvCxnSpPr>
            <a:cxnSpLocks/>
          </p:cNvCxnSpPr>
          <p:nvPr/>
        </p:nvCxnSpPr>
        <p:spPr>
          <a:xfrm>
            <a:off x="10073104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1" name="TextBox 150">
            <a:extLst>
              <a:ext uri="{FF2B5EF4-FFF2-40B4-BE49-F238E27FC236}">
                <a16:creationId xmlns:a16="http://schemas.microsoft.com/office/drawing/2014/main" id="{957C33C3-1047-DA3B-8BA5-73291DC00572}"/>
              </a:ext>
            </a:extLst>
          </p:cNvPr>
          <p:cNvSpPr txBox="1"/>
          <p:nvPr/>
        </p:nvSpPr>
        <p:spPr>
          <a:xfrm rot="10800000" flipV="1">
            <a:off x="10073106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52" name="Freeform: Shape 151">
            <a:extLst>
              <a:ext uri="{FF2B5EF4-FFF2-40B4-BE49-F238E27FC236}">
                <a16:creationId xmlns:a16="http://schemas.microsoft.com/office/drawing/2014/main" id="{4EFBB940-A4D8-9288-8091-AB7F94503999}"/>
              </a:ext>
            </a:extLst>
          </p:cNvPr>
          <p:cNvSpPr/>
          <p:nvPr/>
        </p:nvSpPr>
        <p:spPr>
          <a:xfrm rot="5400000">
            <a:off x="2079039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53" name="Straight Connector 152">
            <a:extLst>
              <a:ext uri="{FF2B5EF4-FFF2-40B4-BE49-F238E27FC236}">
                <a16:creationId xmlns:a16="http://schemas.microsoft.com/office/drawing/2014/main" id="{29037A5A-B6B1-BA5F-367F-DA438D49E964}"/>
              </a:ext>
            </a:extLst>
          </p:cNvPr>
          <p:cNvCxnSpPr>
            <a:cxnSpLocks/>
          </p:cNvCxnSpPr>
          <p:nvPr/>
        </p:nvCxnSpPr>
        <p:spPr>
          <a:xfrm>
            <a:off x="21594103" y="7069104"/>
            <a:ext cx="1109890" cy="0"/>
          </a:xfrm>
          <a:prstGeom prst="line">
            <a:avLst/>
          </a:prstGeom>
          <a:ln w="63500" cap="rnd">
            <a:solidFill>
              <a:schemeClr val="tx2">
                <a:lumMod val="10000"/>
                <a:lumOff val="9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4" name="TextBox 153">
            <a:extLst>
              <a:ext uri="{FF2B5EF4-FFF2-40B4-BE49-F238E27FC236}">
                <a16:creationId xmlns:a16="http://schemas.microsoft.com/office/drawing/2014/main" id="{7CD451BA-0648-CAA0-E712-4BE00EFE71D5}"/>
              </a:ext>
            </a:extLst>
          </p:cNvPr>
          <p:cNvSpPr txBox="1"/>
          <p:nvPr/>
        </p:nvSpPr>
        <p:spPr>
          <a:xfrm rot="10800000" flipV="1">
            <a:off x="2159410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08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55" name="Freeform: Shape 154">
            <a:extLst>
              <a:ext uri="{FF2B5EF4-FFF2-40B4-BE49-F238E27FC236}">
                <a16:creationId xmlns:a16="http://schemas.microsoft.com/office/drawing/2014/main" id="{CC1AB670-468D-3852-E3BF-B4BB5FDD056F}"/>
              </a:ext>
            </a:extLst>
          </p:cNvPr>
          <p:cNvSpPr/>
          <p:nvPr/>
        </p:nvSpPr>
        <p:spPr>
          <a:xfrm rot="5400000">
            <a:off x="17910146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56" name="Straight Connector 155">
            <a:extLst>
              <a:ext uri="{FF2B5EF4-FFF2-40B4-BE49-F238E27FC236}">
                <a16:creationId xmlns:a16="http://schemas.microsoft.com/office/drawing/2014/main" id="{83B8C086-EF91-4296-053F-56450AE13947}"/>
              </a:ext>
            </a:extLst>
          </p:cNvPr>
          <p:cNvCxnSpPr>
            <a:cxnSpLocks/>
          </p:cNvCxnSpPr>
          <p:nvPr/>
        </p:nvCxnSpPr>
        <p:spPr>
          <a:xfrm>
            <a:off x="18713851" y="7069104"/>
            <a:ext cx="1109890" cy="0"/>
          </a:xfrm>
          <a:prstGeom prst="line">
            <a:avLst/>
          </a:prstGeom>
          <a:ln w="63500" cap="rnd">
            <a:solidFill>
              <a:schemeClr val="accent6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7" name="TextBox 156">
            <a:extLst>
              <a:ext uri="{FF2B5EF4-FFF2-40B4-BE49-F238E27FC236}">
                <a16:creationId xmlns:a16="http://schemas.microsoft.com/office/drawing/2014/main" id="{1A3D29B9-C869-7F24-325C-11037EB3B96F}"/>
              </a:ext>
            </a:extLst>
          </p:cNvPr>
          <p:cNvSpPr txBox="1"/>
          <p:nvPr/>
        </p:nvSpPr>
        <p:spPr>
          <a:xfrm rot="10800000" flipV="1">
            <a:off x="18713853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07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58" name="Freeform 69">
            <a:extLst>
              <a:ext uri="{FF2B5EF4-FFF2-40B4-BE49-F238E27FC236}">
                <a16:creationId xmlns:a16="http://schemas.microsoft.com/office/drawing/2014/main" id="{8FD32CA1-4D35-EB84-F35F-272BE99A09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4455" y="7589450"/>
            <a:ext cx="705694" cy="607838"/>
          </a:xfrm>
          <a:custGeom>
            <a:avLst/>
            <a:gdLst>
              <a:gd name="T0" fmla="*/ 184397511 w 1847"/>
              <a:gd name="T1" fmla="*/ 0 h 1589"/>
              <a:gd name="T2" fmla="*/ 184397511 w 1847"/>
              <a:gd name="T3" fmla="*/ 0 h 1589"/>
              <a:gd name="T4" fmla="*/ 22410903 w 1847"/>
              <a:gd name="T5" fmla="*/ 0 h 1589"/>
              <a:gd name="T6" fmla="*/ 0 w 1847"/>
              <a:gd name="T7" fmla="*/ 22352269 h 1589"/>
              <a:gd name="T8" fmla="*/ 0 w 1847"/>
              <a:gd name="T9" fmla="*/ 144074469 h 1589"/>
              <a:gd name="T10" fmla="*/ 22410903 w 1847"/>
              <a:gd name="T11" fmla="*/ 163994889 h 1589"/>
              <a:gd name="T12" fmla="*/ 102185077 w 1847"/>
              <a:gd name="T13" fmla="*/ 163994889 h 1589"/>
              <a:gd name="T14" fmla="*/ 102185077 w 1847"/>
              <a:gd name="T15" fmla="*/ 144074469 h 1589"/>
              <a:gd name="T16" fmla="*/ 22410903 w 1847"/>
              <a:gd name="T17" fmla="*/ 144074469 h 1589"/>
              <a:gd name="T18" fmla="*/ 22410903 w 1847"/>
              <a:gd name="T19" fmla="*/ 42156765 h 1589"/>
              <a:gd name="T20" fmla="*/ 102185077 w 1847"/>
              <a:gd name="T21" fmla="*/ 91957494 h 1589"/>
              <a:gd name="T22" fmla="*/ 184397511 w 1847"/>
              <a:gd name="T23" fmla="*/ 42156765 h 1589"/>
              <a:gd name="T24" fmla="*/ 184397511 w 1847"/>
              <a:gd name="T25" fmla="*/ 91957494 h 1589"/>
              <a:gd name="T26" fmla="*/ 204370155 w 1847"/>
              <a:gd name="T27" fmla="*/ 91957494 h 1589"/>
              <a:gd name="T28" fmla="*/ 204370155 w 1847"/>
              <a:gd name="T29" fmla="*/ 22352269 h 1589"/>
              <a:gd name="T30" fmla="*/ 184397511 w 1847"/>
              <a:gd name="T31" fmla="*/ 0 h 1589"/>
              <a:gd name="T32" fmla="*/ 102185077 w 1847"/>
              <a:gd name="T33" fmla="*/ 72037395 h 1589"/>
              <a:gd name="T34" fmla="*/ 102185077 w 1847"/>
              <a:gd name="T35" fmla="*/ 72037395 h 1589"/>
              <a:gd name="T36" fmla="*/ 22410903 w 1847"/>
              <a:gd name="T37" fmla="*/ 22352269 h 1589"/>
              <a:gd name="T38" fmla="*/ 184397511 w 1847"/>
              <a:gd name="T39" fmla="*/ 22352269 h 1589"/>
              <a:gd name="T40" fmla="*/ 102185077 w 1847"/>
              <a:gd name="T41" fmla="*/ 72037395 h 1589"/>
              <a:gd name="T42" fmla="*/ 156993367 w 1847"/>
              <a:gd name="T43" fmla="*/ 183914988 h 1589"/>
              <a:gd name="T44" fmla="*/ 156993367 w 1847"/>
              <a:gd name="T45" fmla="*/ 183914988 h 1589"/>
              <a:gd name="T46" fmla="*/ 122157398 w 1847"/>
              <a:gd name="T47" fmla="*/ 146622564 h 1589"/>
              <a:gd name="T48" fmla="*/ 134582141 w 1847"/>
              <a:gd name="T49" fmla="*/ 134114258 h 1589"/>
              <a:gd name="T50" fmla="*/ 156993367 w 1847"/>
              <a:gd name="T51" fmla="*/ 154034679 h 1589"/>
              <a:gd name="T52" fmla="*/ 199376913 w 1847"/>
              <a:gd name="T53" fmla="*/ 111761989 h 1589"/>
              <a:gd name="T54" fmla="*/ 214356315 w 1847"/>
              <a:gd name="T55" fmla="*/ 126702144 h 1589"/>
              <a:gd name="T56" fmla="*/ 156993367 w 1847"/>
              <a:gd name="T57" fmla="*/ 183914988 h 1589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0" t="0" r="r" b="b"/>
            <a:pathLst>
              <a:path w="1847" h="1589">
                <a:moveTo>
                  <a:pt x="1588" y="0"/>
                </a:moveTo>
                <a:lnTo>
                  <a:pt x="1588" y="0"/>
                </a:lnTo>
                <a:cubicBezTo>
                  <a:pt x="193" y="0"/>
                  <a:pt x="193" y="0"/>
                  <a:pt x="193" y="0"/>
                </a:cubicBezTo>
                <a:cubicBezTo>
                  <a:pt x="86" y="0"/>
                  <a:pt x="0" y="85"/>
                  <a:pt x="0" y="193"/>
                </a:cubicBezTo>
                <a:cubicBezTo>
                  <a:pt x="0" y="1244"/>
                  <a:pt x="0" y="1244"/>
                  <a:pt x="0" y="1244"/>
                </a:cubicBezTo>
                <a:cubicBezTo>
                  <a:pt x="0" y="1330"/>
                  <a:pt x="86" y="1416"/>
                  <a:pt x="193" y="1416"/>
                </a:cubicBezTo>
                <a:cubicBezTo>
                  <a:pt x="880" y="1416"/>
                  <a:pt x="880" y="1416"/>
                  <a:pt x="880" y="1416"/>
                </a:cubicBezTo>
                <a:cubicBezTo>
                  <a:pt x="880" y="1244"/>
                  <a:pt x="880" y="1244"/>
                  <a:pt x="880" y="1244"/>
                </a:cubicBezTo>
                <a:cubicBezTo>
                  <a:pt x="193" y="1244"/>
                  <a:pt x="193" y="1244"/>
                  <a:pt x="193" y="1244"/>
                </a:cubicBezTo>
                <a:cubicBezTo>
                  <a:pt x="193" y="364"/>
                  <a:pt x="193" y="364"/>
                  <a:pt x="193" y="364"/>
                </a:cubicBezTo>
                <a:cubicBezTo>
                  <a:pt x="880" y="794"/>
                  <a:pt x="880" y="794"/>
                  <a:pt x="880" y="794"/>
                </a:cubicBezTo>
                <a:cubicBezTo>
                  <a:pt x="1588" y="364"/>
                  <a:pt x="1588" y="364"/>
                  <a:pt x="1588" y="364"/>
                </a:cubicBezTo>
                <a:cubicBezTo>
                  <a:pt x="1588" y="794"/>
                  <a:pt x="1588" y="794"/>
                  <a:pt x="1588" y="794"/>
                </a:cubicBezTo>
                <a:cubicBezTo>
                  <a:pt x="1760" y="794"/>
                  <a:pt x="1760" y="794"/>
                  <a:pt x="1760" y="794"/>
                </a:cubicBezTo>
                <a:cubicBezTo>
                  <a:pt x="1760" y="193"/>
                  <a:pt x="1760" y="193"/>
                  <a:pt x="1760" y="193"/>
                </a:cubicBezTo>
                <a:cubicBezTo>
                  <a:pt x="1760" y="85"/>
                  <a:pt x="1674" y="0"/>
                  <a:pt x="1588" y="0"/>
                </a:cubicBezTo>
                <a:close/>
                <a:moveTo>
                  <a:pt x="880" y="622"/>
                </a:moveTo>
                <a:lnTo>
                  <a:pt x="880" y="622"/>
                </a:lnTo>
                <a:cubicBezTo>
                  <a:pt x="193" y="193"/>
                  <a:pt x="193" y="193"/>
                  <a:pt x="193" y="193"/>
                </a:cubicBezTo>
                <a:cubicBezTo>
                  <a:pt x="1588" y="193"/>
                  <a:pt x="1588" y="193"/>
                  <a:pt x="1588" y="193"/>
                </a:cubicBezTo>
                <a:lnTo>
                  <a:pt x="880" y="622"/>
                </a:lnTo>
                <a:close/>
                <a:moveTo>
                  <a:pt x="1352" y="1588"/>
                </a:moveTo>
                <a:lnTo>
                  <a:pt x="1352" y="1588"/>
                </a:lnTo>
                <a:cubicBezTo>
                  <a:pt x="1052" y="1266"/>
                  <a:pt x="1052" y="1266"/>
                  <a:pt x="1052" y="1266"/>
                </a:cubicBezTo>
                <a:cubicBezTo>
                  <a:pt x="1159" y="1158"/>
                  <a:pt x="1159" y="1158"/>
                  <a:pt x="1159" y="1158"/>
                </a:cubicBezTo>
                <a:cubicBezTo>
                  <a:pt x="1352" y="1330"/>
                  <a:pt x="1352" y="1330"/>
                  <a:pt x="1352" y="1330"/>
                </a:cubicBezTo>
                <a:cubicBezTo>
                  <a:pt x="1717" y="965"/>
                  <a:pt x="1717" y="965"/>
                  <a:pt x="1717" y="965"/>
                </a:cubicBezTo>
                <a:cubicBezTo>
                  <a:pt x="1846" y="1094"/>
                  <a:pt x="1846" y="1094"/>
                  <a:pt x="1846" y="1094"/>
                </a:cubicBezTo>
                <a:lnTo>
                  <a:pt x="1352" y="1588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59" name="Freeform 16">
            <a:extLst>
              <a:ext uri="{FF2B5EF4-FFF2-40B4-BE49-F238E27FC236}">
                <a16:creationId xmlns:a16="http://schemas.microsoft.com/office/drawing/2014/main" id="{04A1B21F-7B07-7BFB-9754-497EB7656F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7771" y="7492535"/>
            <a:ext cx="604074" cy="80166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60" name="Group 11">
            <a:extLst>
              <a:ext uri="{FF2B5EF4-FFF2-40B4-BE49-F238E27FC236}">
                <a16:creationId xmlns:a16="http://schemas.microsoft.com/office/drawing/2014/main" id="{35F5315D-403F-3BAB-5A89-D06A704DDC27}"/>
              </a:ext>
            </a:extLst>
          </p:cNvPr>
          <p:cNvGrpSpPr>
            <a:grpSpLocks/>
          </p:cNvGrpSpPr>
          <p:nvPr/>
        </p:nvGrpSpPr>
        <p:grpSpPr bwMode="auto">
          <a:xfrm>
            <a:off x="7359467" y="7589450"/>
            <a:ext cx="673702" cy="607838"/>
            <a:chOff x="10431363" y="3194934"/>
            <a:chExt cx="569066" cy="513162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161" name="Freeform 44">
              <a:extLst>
                <a:ext uri="{FF2B5EF4-FFF2-40B4-BE49-F238E27FC236}">
                  <a16:creationId xmlns:a16="http://schemas.microsoft.com/office/drawing/2014/main" id="{DD3F6458-809B-6217-5246-5760D80A76C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31363" y="3652193"/>
              <a:ext cx="511729" cy="55903"/>
            </a:xfrm>
            <a:custGeom>
              <a:avLst/>
              <a:gdLst>
                <a:gd name="T0" fmla="*/ 511404 w 1576"/>
                <a:gd name="T1" fmla="*/ 0 h 172"/>
                <a:gd name="T2" fmla="*/ 0 w 1576"/>
                <a:gd name="T3" fmla="*/ 0 h 172"/>
                <a:gd name="T4" fmla="*/ 0 w 1576"/>
                <a:gd name="T5" fmla="*/ 55578 h 172"/>
                <a:gd name="T6" fmla="*/ 511404 w 1576"/>
                <a:gd name="T7" fmla="*/ 55578 h 172"/>
                <a:gd name="T8" fmla="*/ 511404 w 1576"/>
                <a:gd name="T9" fmla="*/ 0 h 17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76" h="172">
                  <a:moveTo>
                    <a:pt x="1575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575" y="171"/>
                  </a:lnTo>
                  <a:lnTo>
                    <a:pt x="157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62" name="Freeform 45">
              <a:extLst>
                <a:ext uri="{FF2B5EF4-FFF2-40B4-BE49-F238E27FC236}">
                  <a16:creationId xmlns:a16="http://schemas.microsoft.com/office/drawing/2014/main" id="{18231872-713E-3B38-AEB6-789C5C70A47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267" y="3194934"/>
              <a:ext cx="513162" cy="394189"/>
            </a:xfrm>
            <a:custGeom>
              <a:avLst/>
              <a:gdLst>
                <a:gd name="T0" fmla="*/ 457193 w 1577"/>
                <a:gd name="T1" fmla="*/ 0 h 1214"/>
                <a:gd name="T2" fmla="*/ 457193 w 1577"/>
                <a:gd name="T3" fmla="*/ 0 h 1214"/>
                <a:gd name="T4" fmla="*/ 0 w 1577"/>
                <a:gd name="T5" fmla="*/ 0 h 1214"/>
                <a:gd name="T6" fmla="*/ 0 w 1577"/>
                <a:gd name="T7" fmla="*/ 283141 h 1214"/>
                <a:gd name="T8" fmla="*/ 118122 w 1577"/>
                <a:gd name="T9" fmla="*/ 393864 h 1214"/>
                <a:gd name="T10" fmla="*/ 284403 w 1577"/>
                <a:gd name="T11" fmla="*/ 393864 h 1214"/>
                <a:gd name="T12" fmla="*/ 401874 w 1577"/>
                <a:gd name="T13" fmla="*/ 283141 h 1214"/>
                <a:gd name="T14" fmla="*/ 401874 w 1577"/>
                <a:gd name="T15" fmla="*/ 200342 h 1214"/>
                <a:gd name="T16" fmla="*/ 457193 w 1577"/>
                <a:gd name="T17" fmla="*/ 200342 h 1214"/>
                <a:gd name="T18" fmla="*/ 512837 w 1577"/>
                <a:gd name="T19" fmla="*/ 145142 h 1214"/>
                <a:gd name="T20" fmla="*/ 512837 w 1577"/>
                <a:gd name="T21" fmla="*/ 55199 h 1214"/>
                <a:gd name="T22" fmla="*/ 457193 w 1577"/>
                <a:gd name="T23" fmla="*/ 0 h 1214"/>
                <a:gd name="T24" fmla="*/ 339722 w 1577"/>
                <a:gd name="T25" fmla="*/ 283141 h 1214"/>
                <a:gd name="T26" fmla="*/ 339722 w 1577"/>
                <a:gd name="T27" fmla="*/ 283141 h 1214"/>
                <a:gd name="T28" fmla="*/ 284403 w 1577"/>
                <a:gd name="T29" fmla="*/ 338665 h 1214"/>
                <a:gd name="T30" fmla="*/ 118122 w 1577"/>
                <a:gd name="T31" fmla="*/ 338665 h 1214"/>
                <a:gd name="T32" fmla="*/ 62478 w 1577"/>
                <a:gd name="T33" fmla="*/ 283141 h 1214"/>
                <a:gd name="T34" fmla="*/ 62478 w 1577"/>
                <a:gd name="T35" fmla="*/ 55199 h 1214"/>
                <a:gd name="T36" fmla="*/ 145781 w 1577"/>
                <a:gd name="T37" fmla="*/ 55199 h 1214"/>
                <a:gd name="T38" fmla="*/ 145781 w 1577"/>
                <a:gd name="T39" fmla="*/ 96761 h 1214"/>
                <a:gd name="T40" fmla="*/ 90462 w 1577"/>
                <a:gd name="T41" fmla="*/ 138323 h 1214"/>
                <a:gd name="T42" fmla="*/ 90462 w 1577"/>
                <a:gd name="T43" fmla="*/ 151961 h 1214"/>
                <a:gd name="T44" fmla="*/ 90462 w 1577"/>
                <a:gd name="T45" fmla="*/ 269503 h 1214"/>
                <a:gd name="T46" fmla="*/ 104129 w 1577"/>
                <a:gd name="T47" fmla="*/ 283141 h 1214"/>
                <a:gd name="T48" fmla="*/ 214767 w 1577"/>
                <a:gd name="T49" fmla="*/ 283141 h 1214"/>
                <a:gd name="T50" fmla="*/ 228759 w 1577"/>
                <a:gd name="T51" fmla="*/ 269503 h 1214"/>
                <a:gd name="T52" fmla="*/ 228759 w 1577"/>
                <a:gd name="T53" fmla="*/ 151961 h 1214"/>
                <a:gd name="T54" fmla="*/ 221600 w 1577"/>
                <a:gd name="T55" fmla="*/ 138323 h 1214"/>
                <a:gd name="T56" fmla="*/ 173440 w 1577"/>
                <a:gd name="T57" fmla="*/ 96761 h 1214"/>
                <a:gd name="T58" fmla="*/ 173440 w 1577"/>
                <a:gd name="T59" fmla="*/ 55199 h 1214"/>
                <a:gd name="T60" fmla="*/ 339722 w 1577"/>
                <a:gd name="T61" fmla="*/ 55199 h 1214"/>
                <a:gd name="T62" fmla="*/ 339722 w 1577"/>
                <a:gd name="T63" fmla="*/ 283141 h 1214"/>
                <a:gd name="T64" fmla="*/ 159448 w 1577"/>
                <a:gd name="T65" fmla="*/ 124361 h 1214"/>
                <a:gd name="T66" fmla="*/ 159448 w 1577"/>
                <a:gd name="T67" fmla="*/ 124361 h 1214"/>
                <a:gd name="T68" fmla="*/ 201100 w 1577"/>
                <a:gd name="T69" fmla="*/ 159104 h 1214"/>
                <a:gd name="T70" fmla="*/ 201100 w 1577"/>
                <a:gd name="T71" fmla="*/ 255541 h 1214"/>
                <a:gd name="T72" fmla="*/ 118122 w 1577"/>
                <a:gd name="T73" fmla="*/ 255541 h 1214"/>
                <a:gd name="T74" fmla="*/ 118122 w 1577"/>
                <a:gd name="T75" fmla="*/ 159104 h 1214"/>
                <a:gd name="T76" fmla="*/ 159448 w 1577"/>
                <a:gd name="T77" fmla="*/ 124361 h 1214"/>
                <a:gd name="T78" fmla="*/ 457193 w 1577"/>
                <a:gd name="T79" fmla="*/ 145142 h 1214"/>
                <a:gd name="T80" fmla="*/ 457193 w 1577"/>
                <a:gd name="T81" fmla="*/ 145142 h 1214"/>
                <a:gd name="T82" fmla="*/ 401874 w 1577"/>
                <a:gd name="T83" fmla="*/ 145142 h 1214"/>
                <a:gd name="T84" fmla="*/ 401874 w 1577"/>
                <a:gd name="T85" fmla="*/ 55199 h 1214"/>
                <a:gd name="T86" fmla="*/ 457193 w 1577"/>
                <a:gd name="T87" fmla="*/ 55199 h 1214"/>
                <a:gd name="T88" fmla="*/ 457193 w 1577"/>
                <a:gd name="T89" fmla="*/ 145142 h 121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577" h="1214">
                  <a:moveTo>
                    <a:pt x="1405" y="0"/>
                  </a:moveTo>
                  <a:lnTo>
                    <a:pt x="1405" y="0"/>
                  </a:lnTo>
                  <a:cubicBezTo>
                    <a:pt x="0" y="0"/>
                    <a:pt x="0" y="0"/>
                    <a:pt x="0" y="0"/>
                  </a:cubicBezTo>
                  <a:cubicBezTo>
                    <a:pt x="0" y="872"/>
                    <a:pt x="0" y="872"/>
                    <a:pt x="0" y="872"/>
                  </a:cubicBezTo>
                  <a:cubicBezTo>
                    <a:pt x="0" y="1064"/>
                    <a:pt x="171" y="1213"/>
                    <a:pt x="363" y="1213"/>
                  </a:cubicBezTo>
                  <a:cubicBezTo>
                    <a:pt x="874" y="1213"/>
                    <a:pt x="874" y="1213"/>
                    <a:pt x="874" y="1213"/>
                  </a:cubicBezTo>
                  <a:cubicBezTo>
                    <a:pt x="1065" y="1213"/>
                    <a:pt x="1235" y="1064"/>
                    <a:pt x="1235" y="872"/>
                  </a:cubicBezTo>
                  <a:cubicBezTo>
                    <a:pt x="1235" y="617"/>
                    <a:pt x="1235" y="617"/>
                    <a:pt x="1235" y="617"/>
                  </a:cubicBezTo>
                  <a:cubicBezTo>
                    <a:pt x="1405" y="617"/>
                    <a:pt x="1405" y="617"/>
                    <a:pt x="1405" y="617"/>
                  </a:cubicBezTo>
                  <a:cubicBezTo>
                    <a:pt x="1491" y="617"/>
                    <a:pt x="1576" y="532"/>
                    <a:pt x="1576" y="447"/>
                  </a:cubicBezTo>
                  <a:cubicBezTo>
                    <a:pt x="1576" y="170"/>
                    <a:pt x="1576" y="170"/>
                    <a:pt x="1576" y="170"/>
                  </a:cubicBezTo>
                  <a:cubicBezTo>
                    <a:pt x="1576" y="85"/>
                    <a:pt x="1491" y="0"/>
                    <a:pt x="1405" y="0"/>
                  </a:cubicBezTo>
                  <a:close/>
                  <a:moveTo>
                    <a:pt x="1044" y="872"/>
                  </a:moveTo>
                  <a:lnTo>
                    <a:pt x="1044" y="872"/>
                  </a:lnTo>
                  <a:cubicBezTo>
                    <a:pt x="1044" y="979"/>
                    <a:pt x="980" y="1043"/>
                    <a:pt x="874" y="1043"/>
                  </a:cubicBezTo>
                  <a:cubicBezTo>
                    <a:pt x="363" y="1043"/>
                    <a:pt x="363" y="1043"/>
                    <a:pt x="363" y="1043"/>
                  </a:cubicBezTo>
                  <a:cubicBezTo>
                    <a:pt x="256" y="1043"/>
                    <a:pt x="192" y="979"/>
                    <a:pt x="192" y="872"/>
                  </a:cubicBezTo>
                  <a:cubicBezTo>
                    <a:pt x="192" y="170"/>
                    <a:pt x="192" y="170"/>
                    <a:pt x="192" y="170"/>
                  </a:cubicBezTo>
                  <a:cubicBezTo>
                    <a:pt x="448" y="170"/>
                    <a:pt x="448" y="170"/>
                    <a:pt x="448" y="170"/>
                  </a:cubicBezTo>
                  <a:cubicBezTo>
                    <a:pt x="448" y="298"/>
                    <a:pt x="448" y="298"/>
                    <a:pt x="448" y="298"/>
                  </a:cubicBezTo>
                  <a:cubicBezTo>
                    <a:pt x="278" y="426"/>
                    <a:pt x="278" y="426"/>
                    <a:pt x="278" y="426"/>
                  </a:cubicBezTo>
                  <a:cubicBezTo>
                    <a:pt x="278" y="426"/>
                    <a:pt x="278" y="447"/>
                    <a:pt x="278" y="468"/>
                  </a:cubicBezTo>
                  <a:cubicBezTo>
                    <a:pt x="278" y="830"/>
                    <a:pt x="278" y="830"/>
                    <a:pt x="278" y="830"/>
                  </a:cubicBezTo>
                  <a:cubicBezTo>
                    <a:pt x="278" y="851"/>
                    <a:pt x="299" y="872"/>
                    <a:pt x="320" y="872"/>
                  </a:cubicBezTo>
                  <a:cubicBezTo>
                    <a:pt x="660" y="872"/>
                    <a:pt x="660" y="872"/>
                    <a:pt x="660" y="872"/>
                  </a:cubicBezTo>
                  <a:cubicBezTo>
                    <a:pt x="681" y="872"/>
                    <a:pt x="703" y="851"/>
                    <a:pt x="703" y="830"/>
                  </a:cubicBezTo>
                  <a:cubicBezTo>
                    <a:pt x="703" y="468"/>
                    <a:pt x="703" y="468"/>
                    <a:pt x="703" y="468"/>
                  </a:cubicBezTo>
                  <a:cubicBezTo>
                    <a:pt x="703" y="447"/>
                    <a:pt x="703" y="426"/>
                    <a:pt x="681" y="426"/>
                  </a:cubicBezTo>
                  <a:cubicBezTo>
                    <a:pt x="533" y="298"/>
                    <a:pt x="533" y="298"/>
                    <a:pt x="533" y="298"/>
                  </a:cubicBezTo>
                  <a:cubicBezTo>
                    <a:pt x="533" y="170"/>
                    <a:pt x="533" y="170"/>
                    <a:pt x="533" y="170"/>
                  </a:cubicBezTo>
                  <a:cubicBezTo>
                    <a:pt x="1044" y="170"/>
                    <a:pt x="1044" y="170"/>
                    <a:pt x="1044" y="170"/>
                  </a:cubicBezTo>
                  <a:lnTo>
                    <a:pt x="1044" y="872"/>
                  </a:lnTo>
                  <a:close/>
                  <a:moveTo>
                    <a:pt x="490" y="383"/>
                  </a:moveTo>
                  <a:lnTo>
                    <a:pt x="490" y="383"/>
                  </a:lnTo>
                  <a:cubicBezTo>
                    <a:pt x="618" y="490"/>
                    <a:pt x="618" y="490"/>
                    <a:pt x="618" y="490"/>
                  </a:cubicBezTo>
                  <a:cubicBezTo>
                    <a:pt x="618" y="787"/>
                    <a:pt x="618" y="787"/>
                    <a:pt x="618" y="787"/>
                  </a:cubicBezTo>
                  <a:cubicBezTo>
                    <a:pt x="363" y="787"/>
                    <a:pt x="363" y="787"/>
                    <a:pt x="363" y="787"/>
                  </a:cubicBezTo>
                  <a:cubicBezTo>
                    <a:pt x="363" y="490"/>
                    <a:pt x="363" y="490"/>
                    <a:pt x="363" y="490"/>
                  </a:cubicBezTo>
                  <a:lnTo>
                    <a:pt x="490" y="383"/>
                  </a:lnTo>
                  <a:close/>
                  <a:moveTo>
                    <a:pt x="1405" y="447"/>
                  </a:moveTo>
                  <a:lnTo>
                    <a:pt x="1405" y="447"/>
                  </a:lnTo>
                  <a:cubicBezTo>
                    <a:pt x="1235" y="447"/>
                    <a:pt x="1235" y="447"/>
                    <a:pt x="1235" y="447"/>
                  </a:cubicBezTo>
                  <a:cubicBezTo>
                    <a:pt x="1235" y="170"/>
                    <a:pt x="1235" y="170"/>
                    <a:pt x="1235" y="170"/>
                  </a:cubicBezTo>
                  <a:cubicBezTo>
                    <a:pt x="1405" y="170"/>
                    <a:pt x="1405" y="170"/>
                    <a:pt x="1405" y="170"/>
                  </a:cubicBezTo>
                  <a:lnTo>
                    <a:pt x="1405" y="44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63" name="Freeform 89">
            <a:extLst>
              <a:ext uri="{FF2B5EF4-FFF2-40B4-BE49-F238E27FC236}">
                <a16:creationId xmlns:a16="http://schemas.microsoft.com/office/drawing/2014/main" id="{09BB24E2-1BE8-8312-1606-65BD2AADD7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0791" y="7552754"/>
            <a:ext cx="762150" cy="681230"/>
          </a:xfrm>
          <a:custGeom>
            <a:avLst/>
            <a:gdLst>
              <a:gd name="T0" fmla="*/ 332203 w 1980"/>
              <a:gd name="T1" fmla="*/ 512342 h 1767"/>
              <a:gd name="T2" fmla="*/ 332203 w 1980"/>
              <a:gd name="T3" fmla="*/ 512342 h 1767"/>
              <a:gd name="T4" fmla="*/ 311399 w 1980"/>
              <a:gd name="T5" fmla="*/ 512342 h 1767"/>
              <a:gd name="T6" fmla="*/ 311399 w 1980"/>
              <a:gd name="T7" fmla="*/ 498680 h 1767"/>
              <a:gd name="T8" fmla="*/ 408265 w 1980"/>
              <a:gd name="T9" fmla="*/ 401416 h 1767"/>
              <a:gd name="T10" fmla="*/ 366658 w 1980"/>
              <a:gd name="T11" fmla="*/ 360103 h 1767"/>
              <a:gd name="T12" fmla="*/ 269793 w 1980"/>
              <a:gd name="T13" fmla="*/ 457042 h 1767"/>
              <a:gd name="T14" fmla="*/ 248989 w 1980"/>
              <a:gd name="T15" fmla="*/ 457042 h 1767"/>
              <a:gd name="T16" fmla="*/ 248989 w 1980"/>
              <a:gd name="T17" fmla="*/ 436223 h 1767"/>
              <a:gd name="T18" fmla="*/ 345855 w 1980"/>
              <a:gd name="T19" fmla="*/ 339284 h 1767"/>
              <a:gd name="T20" fmla="*/ 304573 w 1980"/>
              <a:gd name="T21" fmla="*/ 297646 h 1767"/>
              <a:gd name="T22" fmla="*/ 214534 w 1980"/>
              <a:gd name="T23" fmla="*/ 394585 h 1767"/>
              <a:gd name="T24" fmla="*/ 193731 w 1980"/>
              <a:gd name="T25" fmla="*/ 394585 h 1767"/>
              <a:gd name="T26" fmla="*/ 193731 w 1980"/>
              <a:gd name="T27" fmla="*/ 373766 h 1767"/>
              <a:gd name="T28" fmla="*/ 283445 w 1980"/>
              <a:gd name="T29" fmla="*/ 277153 h 1767"/>
              <a:gd name="T30" fmla="*/ 248989 w 1980"/>
              <a:gd name="T31" fmla="*/ 242346 h 1767"/>
              <a:gd name="T32" fmla="*/ 152124 w 1980"/>
              <a:gd name="T33" fmla="*/ 332453 h 1767"/>
              <a:gd name="T34" fmla="*/ 131646 w 1980"/>
              <a:gd name="T35" fmla="*/ 332453 h 1767"/>
              <a:gd name="T36" fmla="*/ 131646 w 1980"/>
              <a:gd name="T37" fmla="*/ 318465 h 1767"/>
              <a:gd name="T38" fmla="*/ 255816 w 1980"/>
              <a:gd name="T39" fmla="*/ 193877 h 1767"/>
              <a:gd name="T40" fmla="*/ 304573 w 1980"/>
              <a:gd name="T41" fmla="*/ 242346 h 1767"/>
              <a:gd name="T42" fmla="*/ 408265 w 1980"/>
              <a:gd name="T43" fmla="*/ 242346 h 1767"/>
              <a:gd name="T44" fmla="*/ 408265 w 1980"/>
              <a:gd name="T45" fmla="*/ 145408 h 1767"/>
              <a:gd name="T46" fmla="*/ 353006 w 1980"/>
              <a:gd name="T47" fmla="*/ 90107 h 1767"/>
              <a:gd name="T48" fmla="*/ 359832 w 1980"/>
              <a:gd name="T49" fmla="*/ 83276 h 1767"/>
              <a:gd name="T50" fmla="*/ 442720 w 1980"/>
              <a:gd name="T51" fmla="*/ 83276 h 1767"/>
              <a:gd name="T52" fmla="*/ 560389 w 1980"/>
              <a:gd name="T53" fmla="*/ 200708 h 1767"/>
              <a:gd name="T54" fmla="*/ 560389 w 1980"/>
              <a:gd name="T55" fmla="*/ 283984 h 1767"/>
              <a:gd name="T56" fmla="*/ 332203 w 1980"/>
              <a:gd name="T57" fmla="*/ 512342 h 1767"/>
              <a:gd name="T58" fmla="*/ 601995 w 1980"/>
              <a:gd name="T59" fmla="*/ 325297 h 1767"/>
              <a:gd name="T60" fmla="*/ 601995 w 1980"/>
              <a:gd name="T61" fmla="*/ 325297 h 1767"/>
              <a:gd name="T62" fmla="*/ 601995 w 1980"/>
              <a:gd name="T63" fmla="*/ 166227 h 1767"/>
              <a:gd name="T64" fmla="*/ 484327 w 1980"/>
              <a:gd name="T65" fmla="*/ 41638 h 1767"/>
              <a:gd name="T66" fmla="*/ 325377 w 1980"/>
              <a:gd name="T67" fmla="*/ 41638 h 1767"/>
              <a:gd name="T68" fmla="*/ 318225 w 1980"/>
              <a:gd name="T69" fmla="*/ 48469 h 1767"/>
              <a:gd name="T70" fmla="*/ 304573 w 1980"/>
              <a:gd name="T71" fmla="*/ 41638 h 1767"/>
              <a:gd name="T72" fmla="*/ 145298 w 1980"/>
              <a:gd name="T73" fmla="*/ 41638 h 1767"/>
              <a:gd name="T74" fmla="*/ 48433 w 1980"/>
              <a:gd name="T75" fmla="*/ 145408 h 1767"/>
              <a:gd name="T76" fmla="*/ 34455 w 1980"/>
              <a:gd name="T77" fmla="*/ 290815 h 1767"/>
              <a:gd name="T78" fmla="*/ 76062 w 1980"/>
              <a:gd name="T79" fmla="*/ 249502 h 1767"/>
              <a:gd name="T80" fmla="*/ 90039 w 1980"/>
              <a:gd name="T81" fmla="*/ 186720 h 1767"/>
              <a:gd name="T82" fmla="*/ 186905 w 1980"/>
              <a:gd name="T83" fmla="*/ 83276 h 1767"/>
              <a:gd name="T84" fmla="*/ 269793 w 1980"/>
              <a:gd name="T85" fmla="*/ 83276 h 1767"/>
              <a:gd name="T86" fmla="*/ 366658 w 1980"/>
              <a:gd name="T87" fmla="*/ 186720 h 1767"/>
              <a:gd name="T88" fmla="*/ 366658 w 1980"/>
              <a:gd name="T89" fmla="*/ 207539 h 1767"/>
              <a:gd name="T90" fmla="*/ 345855 w 1980"/>
              <a:gd name="T91" fmla="*/ 207539 h 1767"/>
              <a:gd name="T92" fmla="*/ 255816 w 1980"/>
              <a:gd name="T93" fmla="*/ 110926 h 1767"/>
              <a:gd name="T94" fmla="*/ 90039 w 1980"/>
              <a:gd name="T95" fmla="*/ 277153 h 1767"/>
              <a:gd name="T96" fmla="*/ 90039 w 1980"/>
              <a:gd name="T97" fmla="*/ 373766 h 1767"/>
              <a:gd name="T98" fmla="*/ 131646 w 1980"/>
              <a:gd name="T99" fmla="*/ 394585 h 1767"/>
              <a:gd name="T100" fmla="*/ 152124 w 1980"/>
              <a:gd name="T101" fmla="*/ 436223 h 1767"/>
              <a:gd name="T102" fmla="*/ 193731 w 1980"/>
              <a:gd name="T103" fmla="*/ 457042 h 1767"/>
              <a:gd name="T104" fmla="*/ 207383 w 1980"/>
              <a:gd name="T105" fmla="*/ 498680 h 1767"/>
              <a:gd name="T106" fmla="*/ 248989 w 1980"/>
              <a:gd name="T107" fmla="*/ 512342 h 1767"/>
              <a:gd name="T108" fmla="*/ 269793 w 1980"/>
              <a:gd name="T109" fmla="*/ 553980 h 1767"/>
              <a:gd name="T110" fmla="*/ 318225 w 1980"/>
              <a:gd name="T111" fmla="*/ 574474 h 1767"/>
              <a:gd name="T112" fmla="*/ 373484 w 1980"/>
              <a:gd name="T113" fmla="*/ 553980 h 1767"/>
              <a:gd name="T114" fmla="*/ 601995 w 1980"/>
              <a:gd name="T115" fmla="*/ 325297 h 1767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1980" h="1767">
                <a:moveTo>
                  <a:pt x="1022" y="1575"/>
                </a:moveTo>
                <a:lnTo>
                  <a:pt x="1022" y="1575"/>
                </a:lnTo>
                <a:cubicBezTo>
                  <a:pt x="1001" y="1596"/>
                  <a:pt x="979" y="1596"/>
                  <a:pt x="958" y="1575"/>
                </a:cubicBezTo>
                <a:cubicBezTo>
                  <a:pt x="937" y="1575"/>
                  <a:pt x="937" y="1533"/>
                  <a:pt x="958" y="1533"/>
                </a:cubicBezTo>
                <a:cubicBezTo>
                  <a:pt x="1256" y="1234"/>
                  <a:pt x="1256" y="1234"/>
                  <a:pt x="1256" y="1234"/>
                </a:cubicBezTo>
                <a:cubicBezTo>
                  <a:pt x="1128" y="1107"/>
                  <a:pt x="1128" y="1107"/>
                  <a:pt x="1128" y="1107"/>
                </a:cubicBezTo>
                <a:cubicBezTo>
                  <a:pt x="830" y="1405"/>
                  <a:pt x="830" y="1405"/>
                  <a:pt x="830" y="1405"/>
                </a:cubicBezTo>
                <a:cubicBezTo>
                  <a:pt x="808" y="1426"/>
                  <a:pt x="787" y="1426"/>
                  <a:pt x="766" y="1405"/>
                </a:cubicBezTo>
                <a:cubicBezTo>
                  <a:pt x="745" y="1384"/>
                  <a:pt x="766" y="1363"/>
                  <a:pt x="766" y="1341"/>
                </a:cubicBezTo>
                <a:cubicBezTo>
                  <a:pt x="1064" y="1043"/>
                  <a:pt x="1064" y="1043"/>
                  <a:pt x="1064" y="1043"/>
                </a:cubicBezTo>
                <a:cubicBezTo>
                  <a:pt x="937" y="915"/>
                  <a:pt x="937" y="915"/>
                  <a:pt x="937" y="915"/>
                </a:cubicBezTo>
                <a:cubicBezTo>
                  <a:pt x="660" y="1213"/>
                  <a:pt x="660" y="1213"/>
                  <a:pt x="660" y="1213"/>
                </a:cubicBezTo>
                <a:cubicBezTo>
                  <a:pt x="638" y="1234"/>
                  <a:pt x="596" y="1234"/>
                  <a:pt x="596" y="1213"/>
                </a:cubicBezTo>
                <a:cubicBezTo>
                  <a:pt x="575" y="1192"/>
                  <a:pt x="575" y="1170"/>
                  <a:pt x="596" y="1149"/>
                </a:cubicBezTo>
                <a:cubicBezTo>
                  <a:pt x="872" y="852"/>
                  <a:pt x="872" y="852"/>
                  <a:pt x="872" y="852"/>
                </a:cubicBezTo>
                <a:cubicBezTo>
                  <a:pt x="766" y="745"/>
                  <a:pt x="766" y="745"/>
                  <a:pt x="766" y="745"/>
                </a:cubicBezTo>
                <a:cubicBezTo>
                  <a:pt x="468" y="1022"/>
                  <a:pt x="468" y="1022"/>
                  <a:pt x="468" y="1022"/>
                </a:cubicBezTo>
                <a:cubicBezTo>
                  <a:pt x="447" y="1043"/>
                  <a:pt x="426" y="1043"/>
                  <a:pt x="405" y="1022"/>
                </a:cubicBezTo>
                <a:cubicBezTo>
                  <a:pt x="383" y="1022"/>
                  <a:pt x="383" y="979"/>
                  <a:pt x="405" y="979"/>
                </a:cubicBezTo>
                <a:cubicBezTo>
                  <a:pt x="787" y="596"/>
                  <a:pt x="787" y="596"/>
                  <a:pt x="787" y="596"/>
                </a:cubicBezTo>
                <a:cubicBezTo>
                  <a:pt x="937" y="745"/>
                  <a:pt x="937" y="745"/>
                  <a:pt x="937" y="745"/>
                </a:cubicBezTo>
                <a:cubicBezTo>
                  <a:pt x="1022" y="830"/>
                  <a:pt x="1171" y="830"/>
                  <a:pt x="1256" y="745"/>
                </a:cubicBezTo>
                <a:cubicBezTo>
                  <a:pt x="1341" y="660"/>
                  <a:pt x="1341" y="532"/>
                  <a:pt x="1256" y="447"/>
                </a:cubicBezTo>
                <a:cubicBezTo>
                  <a:pt x="1086" y="277"/>
                  <a:pt x="1086" y="277"/>
                  <a:pt x="1086" y="277"/>
                </a:cubicBezTo>
                <a:cubicBezTo>
                  <a:pt x="1107" y="256"/>
                  <a:pt x="1107" y="256"/>
                  <a:pt x="1107" y="256"/>
                </a:cubicBezTo>
                <a:cubicBezTo>
                  <a:pt x="1192" y="192"/>
                  <a:pt x="1298" y="192"/>
                  <a:pt x="1362" y="256"/>
                </a:cubicBezTo>
                <a:cubicBezTo>
                  <a:pt x="1724" y="617"/>
                  <a:pt x="1724" y="617"/>
                  <a:pt x="1724" y="617"/>
                </a:cubicBezTo>
                <a:cubicBezTo>
                  <a:pt x="1809" y="703"/>
                  <a:pt x="1809" y="809"/>
                  <a:pt x="1724" y="873"/>
                </a:cubicBezTo>
                <a:lnTo>
                  <a:pt x="1022" y="1575"/>
                </a:lnTo>
                <a:close/>
                <a:moveTo>
                  <a:pt x="1852" y="1000"/>
                </a:moveTo>
                <a:lnTo>
                  <a:pt x="1852" y="1000"/>
                </a:lnTo>
                <a:cubicBezTo>
                  <a:pt x="1979" y="852"/>
                  <a:pt x="1979" y="638"/>
                  <a:pt x="1852" y="511"/>
                </a:cubicBezTo>
                <a:cubicBezTo>
                  <a:pt x="1490" y="128"/>
                  <a:pt x="1490" y="128"/>
                  <a:pt x="1490" y="128"/>
                </a:cubicBezTo>
                <a:cubicBezTo>
                  <a:pt x="1341" y="0"/>
                  <a:pt x="1128" y="0"/>
                  <a:pt x="1001" y="128"/>
                </a:cubicBezTo>
                <a:cubicBezTo>
                  <a:pt x="979" y="149"/>
                  <a:pt x="979" y="149"/>
                  <a:pt x="979" y="149"/>
                </a:cubicBezTo>
                <a:cubicBezTo>
                  <a:pt x="937" y="128"/>
                  <a:pt x="937" y="128"/>
                  <a:pt x="937" y="128"/>
                </a:cubicBezTo>
                <a:cubicBezTo>
                  <a:pt x="808" y="0"/>
                  <a:pt x="596" y="0"/>
                  <a:pt x="447" y="128"/>
                </a:cubicBezTo>
                <a:cubicBezTo>
                  <a:pt x="149" y="447"/>
                  <a:pt x="149" y="447"/>
                  <a:pt x="149" y="447"/>
                </a:cubicBezTo>
                <a:cubicBezTo>
                  <a:pt x="21" y="574"/>
                  <a:pt x="0" y="767"/>
                  <a:pt x="106" y="894"/>
                </a:cubicBezTo>
                <a:cubicBezTo>
                  <a:pt x="234" y="767"/>
                  <a:pt x="234" y="767"/>
                  <a:pt x="234" y="767"/>
                </a:cubicBezTo>
                <a:cubicBezTo>
                  <a:pt x="191" y="703"/>
                  <a:pt x="213" y="617"/>
                  <a:pt x="277" y="574"/>
                </a:cubicBezTo>
                <a:cubicBezTo>
                  <a:pt x="575" y="256"/>
                  <a:pt x="575" y="256"/>
                  <a:pt x="575" y="256"/>
                </a:cubicBezTo>
                <a:cubicBezTo>
                  <a:pt x="638" y="192"/>
                  <a:pt x="745" y="192"/>
                  <a:pt x="830" y="256"/>
                </a:cubicBezTo>
                <a:cubicBezTo>
                  <a:pt x="1128" y="574"/>
                  <a:pt x="1128" y="574"/>
                  <a:pt x="1128" y="574"/>
                </a:cubicBezTo>
                <a:cubicBezTo>
                  <a:pt x="1149" y="574"/>
                  <a:pt x="1149" y="617"/>
                  <a:pt x="1128" y="638"/>
                </a:cubicBezTo>
                <a:cubicBezTo>
                  <a:pt x="1107" y="638"/>
                  <a:pt x="1086" y="638"/>
                  <a:pt x="1064" y="638"/>
                </a:cubicBezTo>
                <a:cubicBezTo>
                  <a:pt x="787" y="341"/>
                  <a:pt x="787" y="341"/>
                  <a:pt x="787" y="341"/>
                </a:cubicBezTo>
                <a:cubicBezTo>
                  <a:pt x="277" y="852"/>
                  <a:pt x="277" y="852"/>
                  <a:pt x="277" y="852"/>
                </a:cubicBezTo>
                <a:cubicBezTo>
                  <a:pt x="191" y="937"/>
                  <a:pt x="191" y="1064"/>
                  <a:pt x="277" y="1149"/>
                </a:cubicBezTo>
                <a:cubicBezTo>
                  <a:pt x="319" y="1192"/>
                  <a:pt x="362" y="1213"/>
                  <a:pt x="405" y="1213"/>
                </a:cubicBezTo>
                <a:cubicBezTo>
                  <a:pt x="405" y="1256"/>
                  <a:pt x="426" y="1298"/>
                  <a:pt x="468" y="1341"/>
                </a:cubicBezTo>
                <a:cubicBezTo>
                  <a:pt x="490" y="1384"/>
                  <a:pt x="532" y="1384"/>
                  <a:pt x="596" y="1405"/>
                </a:cubicBezTo>
                <a:cubicBezTo>
                  <a:pt x="596" y="1448"/>
                  <a:pt x="617" y="1490"/>
                  <a:pt x="638" y="1533"/>
                </a:cubicBezTo>
                <a:cubicBezTo>
                  <a:pt x="681" y="1554"/>
                  <a:pt x="723" y="1575"/>
                  <a:pt x="766" y="1575"/>
                </a:cubicBezTo>
                <a:cubicBezTo>
                  <a:pt x="787" y="1639"/>
                  <a:pt x="787" y="1681"/>
                  <a:pt x="830" y="1703"/>
                </a:cubicBezTo>
                <a:cubicBezTo>
                  <a:pt x="872" y="1745"/>
                  <a:pt x="937" y="1766"/>
                  <a:pt x="979" y="1766"/>
                </a:cubicBezTo>
                <a:cubicBezTo>
                  <a:pt x="1043" y="1766"/>
                  <a:pt x="1107" y="1745"/>
                  <a:pt x="1149" y="1703"/>
                </a:cubicBezTo>
                <a:lnTo>
                  <a:pt x="1852" y="1000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64" name="Freeform 2">
            <a:extLst>
              <a:ext uri="{FF2B5EF4-FFF2-40B4-BE49-F238E27FC236}">
                <a16:creationId xmlns:a16="http://schemas.microsoft.com/office/drawing/2014/main" id="{D43C7604-135E-5785-906B-7BBD2545FD5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10563" y="7565927"/>
            <a:ext cx="656766" cy="654884"/>
          </a:xfrm>
          <a:custGeom>
            <a:avLst/>
            <a:gdLst>
              <a:gd name="T0" fmla="*/ 113960912 w 1731"/>
              <a:gd name="T1" fmla="*/ 54591321 h 1730"/>
              <a:gd name="T2" fmla="*/ 113960912 w 1731"/>
              <a:gd name="T3" fmla="*/ 54591321 h 1730"/>
              <a:gd name="T4" fmla="*/ 122790312 w 1731"/>
              <a:gd name="T5" fmla="*/ 63280752 h 1730"/>
              <a:gd name="T6" fmla="*/ 111804612 w 1731"/>
              <a:gd name="T7" fmla="*/ 74219582 h 1730"/>
              <a:gd name="T8" fmla="*/ 125048713 w 1731"/>
              <a:gd name="T9" fmla="*/ 85055905 h 1730"/>
              <a:gd name="T10" fmla="*/ 146917051 w 1731"/>
              <a:gd name="T11" fmla="*/ 63280752 h 1730"/>
              <a:gd name="T12" fmla="*/ 113960912 w 1731"/>
              <a:gd name="T13" fmla="*/ 30567090 h 1730"/>
              <a:gd name="T14" fmla="*/ 92092574 w 1731"/>
              <a:gd name="T15" fmla="*/ 52342242 h 1730"/>
              <a:gd name="T16" fmla="*/ 103077954 w 1731"/>
              <a:gd name="T17" fmla="*/ 65427643 h 1730"/>
              <a:gd name="T18" fmla="*/ 113960912 w 1731"/>
              <a:gd name="T19" fmla="*/ 54591321 h 1730"/>
              <a:gd name="T20" fmla="*/ 173199768 w 1731"/>
              <a:gd name="T21" fmla="*/ 37109951 h 1730"/>
              <a:gd name="T22" fmla="*/ 173199768 w 1731"/>
              <a:gd name="T23" fmla="*/ 37109951 h 1730"/>
              <a:gd name="T24" fmla="*/ 173199768 w 1731"/>
              <a:gd name="T25" fmla="*/ 23922043 h 1730"/>
              <a:gd name="T26" fmla="*/ 151331751 w 1731"/>
              <a:gd name="T27" fmla="*/ 4395969 h 1730"/>
              <a:gd name="T28" fmla="*/ 146917051 w 1731"/>
              <a:gd name="T29" fmla="*/ 2146891 h 1730"/>
              <a:gd name="T30" fmla="*/ 140243629 w 1731"/>
              <a:gd name="T31" fmla="*/ 4395969 h 1730"/>
              <a:gd name="T32" fmla="*/ 122790312 w 1731"/>
              <a:gd name="T33" fmla="*/ 19628261 h 1730"/>
              <a:gd name="T34" fmla="*/ 157799688 w 1731"/>
              <a:gd name="T35" fmla="*/ 54591321 h 1730"/>
              <a:gd name="T36" fmla="*/ 173199768 w 1731"/>
              <a:gd name="T37" fmla="*/ 37109951 h 1730"/>
              <a:gd name="T38" fmla="*/ 13244101 w 1731"/>
              <a:gd name="T39" fmla="*/ 0 h 1730"/>
              <a:gd name="T40" fmla="*/ 13244101 w 1731"/>
              <a:gd name="T41" fmla="*/ 0 h 1730"/>
              <a:gd name="T42" fmla="*/ 0 w 1731"/>
              <a:gd name="T43" fmla="*/ 13085401 h 1730"/>
              <a:gd name="T44" fmla="*/ 65809856 w 1731"/>
              <a:gd name="T45" fmla="*/ 78615551 h 1730"/>
              <a:gd name="T46" fmla="*/ 15400080 w 1731"/>
              <a:gd name="T47" fmla="*/ 128708715 h 1730"/>
              <a:gd name="T48" fmla="*/ 15400080 w 1731"/>
              <a:gd name="T49" fmla="*/ 161422377 h 1730"/>
              <a:gd name="T50" fmla="*/ 48253797 w 1731"/>
              <a:gd name="T51" fmla="*/ 161422377 h 1730"/>
              <a:gd name="T52" fmla="*/ 98663253 w 1731"/>
              <a:gd name="T53" fmla="*/ 111227026 h 1730"/>
              <a:gd name="T54" fmla="*/ 164370368 w 1731"/>
              <a:gd name="T55" fmla="*/ 176757176 h 1730"/>
              <a:gd name="T56" fmla="*/ 177614469 w 1731"/>
              <a:gd name="T57" fmla="*/ 163569268 h 1730"/>
              <a:gd name="T58" fmla="*/ 13244101 w 1731"/>
              <a:gd name="T59" fmla="*/ 0 h 1730"/>
              <a:gd name="T60" fmla="*/ 41682798 w 1731"/>
              <a:gd name="T61" fmla="*/ 144043194 h 1730"/>
              <a:gd name="T62" fmla="*/ 41682798 w 1731"/>
              <a:gd name="T63" fmla="*/ 144043194 h 1730"/>
              <a:gd name="T64" fmla="*/ 32956139 w 1731"/>
              <a:gd name="T65" fmla="*/ 144043194 h 1730"/>
              <a:gd name="T66" fmla="*/ 32956139 w 1731"/>
              <a:gd name="T67" fmla="*/ 135251256 h 1730"/>
              <a:gd name="T68" fmla="*/ 78951215 w 1731"/>
              <a:gd name="T69" fmla="*/ 89451874 h 1730"/>
              <a:gd name="T70" fmla="*/ 87677874 w 1731"/>
              <a:gd name="T71" fmla="*/ 98243812 h 1730"/>
              <a:gd name="T72" fmla="*/ 41682798 w 1731"/>
              <a:gd name="T73" fmla="*/ 144043194 h 1730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1731" h="1730">
                <a:moveTo>
                  <a:pt x="1110" y="534"/>
                </a:moveTo>
                <a:lnTo>
                  <a:pt x="1110" y="534"/>
                </a:lnTo>
                <a:cubicBezTo>
                  <a:pt x="1196" y="619"/>
                  <a:pt x="1196" y="619"/>
                  <a:pt x="1196" y="619"/>
                </a:cubicBezTo>
                <a:cubicBezTo>
                  <a:pt x="1089" y="726"/>
                  <a:pt x="1089" y="726"/>
                  <a:pt x="1089" y="726"/>
                </a:cubicBezTo>
                <a:cubicBezTo>
                  <a:pt x="1218" y="832"/>
                  <a:pt x="1218" y="832"/>
                  <a:pt x="1218" y="832"/>
                </a:cubicBezTo>
                <a:cubicBezTo>
                  <a:pt x="1431" y="619"/>
                  <a:pt x="1431" y="619"/>
                  <a:pt x="1431" y="619"/>
                </a:cubicBezTo>
                <a:cubicBezTo>
                  <a:pt x="1110" y="299"/>
                  <a:pt x="1110" y="299"/>
                  <a:pt x="1110" y="299"/>
                </a:cubicBezTo>
                <a:cubicBezTo>
                  <a:pt x="897" y="512"/>
                  <a:pt x="897" y="512"/>
                  <a:pt x="897" y="512"/>
                </a:cubicBezTo>
                <a:cubicBezTo>
                  <a:pt x="1004" y="640"/>
                  <a:pt x="1004" y="640"/>
                  <a:pt x="1004" y="640"/>
                </a:cubicBezTo>
                <a:lnTo>
                  <a:pt x="1110" y="534"/>
                </a:lnTo>
                <a:close/>
                <a:moveTo>
                  <a:pt x="1687" y="363"/>
                </a:moveTo>
                <a:lnTo>
                  <a:pt x="1687" y="363"/>
                </a:lnTo>
                <a:cubicBezTo>
                  <a:pt x="1730" y="342"/>
                  <a:pt x="1730" y="278"/>
                  <a:pt x="1687" y="234"/>
                </a:cubicBezTo>
                <a:cubicBezTo>
                  <a:pt x="1474" y="43"/>
                  <a:pt x="1474" y="43"/>
                  <a:pt x="1474" y="43"/>
                </a:cubicBezTo>
                <a:cubicBezTo>
                  <a:pt x="1474" y="21"/>
                  <a:pt x="1452" y="21"/>
                  <a:pt x="1431" y="21"/>
                </a:cubicBezTo>
                <a:cubicBezTo>
                  <a:pt x="1410" y="21"/>
                  <a:pt x="1366" y="21"/>
                  <a:pt x="1366" y="43"/>
                </a:cubicBezTo>
                <a:cubicBezTo>
                  <a:pt x="1196" y="192"/>
                  <a:pt x="1196" y="192"/>
                  <a:pt x="1196" y="192"/>
                </a:cubicBezTo>
                <a:cubicBezTo>
                  <a:pt x="1537" y="534"/>
                  <a:pt x="1537" y="534"/>
                  <a:pt x="1537" y="534"/>
                </a:cubicBezTo>
                <a:lnTo>
                  <a:pt x="1687" y="363"/>
                </a:lnTo>
                <a:close/>
                <a:moveTo>
                  <a:pt x="129" y="0"/>
                </a:moveTo>
                <a:lnTo>
                  <a:pt x="129" y="0"/>
                </a:lnTo>
                <a:cubicBezTo>
                  <a:pt x="0" y="128"/>
                  <a:pt x="0" y="128"/>
                  <a:pt x="0" y="128"/>
                </a:cubicBezTo>
                <a:cubicBezTo>
                  <a:pt x="641" y="769"/>
                  <a:pt x="641" y="769"/>
                  <a:pt x="641" y="769"/>
                </a:cubicBezTo>
                <a:cubicBezTo>
                  <a:pt x="150" y="1259"/>
                  <a:pt x="150" y="1259"/>
                  <a:pt x="150" y="1259"/>
                </a:cubicBezTo>
                <a:cubicBezTo>
                  <a:pt x="150" y="1579"/>
                  <a:pt x="150" y="1579"/>
                  <a:pt x="150" y="1579"/>
                </a:cubicBezTo>
                <a:cubicBezTo>
                  <a:pt x="470" y="1579"/>
                  <a:pt x="470" y="1579"/>
                  <a:pt x="470" y="1579"/>
                </a:cubicBezTo>
                <a:cubicBezTo>
                  <a:pt x="961" y="1088"/>
                  <a:pt x="961" y="1088"/>
                  <a:pt x="961" y="1088"/>
                </a:cubicBezTo>
                <a:cubicBezTo>
                  <a:pt x="1601" y="1729"/>
                  <a:pt x="1601" y="1729"/>
                  <a:pt x="1601" y="1729"/>
                </a:cubicBezTo>
                <a:cubicBezTo>
                  <a:pt x="1730" y="1600"/>
                  <a:pt x="1730" y="1600"/>
                  <a:pt x="1730" y="1600"/>
                </a:cubicBezTo>
                <a:lnTo>
                  <a:pt x="129" y="0"/>
                </a:lnTo>
                <a:close/>
                <a:moveTo>
                  <a:pt x="406" y="1409"/>
                </a:moveTo>
                <a:lnTo>
                  <a:pt x="406" y="1409"/>
                </a:lnTo>
                <a:cubicBezTo>
                  <a:pt x="321" y="1409"/>
                  <a:pt x="321" y="1409"/>
                  <a:pt x="321" y="1409"/>
                </a:cubicBezTo>
                <a:cubicBezTo>
                  <a:pt x="321" y="1323"/>
                  <a:pt x="321" y="1323"/>
                  <a:pt x="321" y="1323"/>
                </a:cubicBezTo>
                <a:cubicBezTo>
                  <a:pt x="769" y="875"/>
                  <a:pt x="769" y="875"/>
                  <a:pt x="769" y="875"/>
                </a:cubicBezTo>
                <a:cubicBezTo>
                  <a:pt x="854" y="961"/>
                  <a:pt x="854" y="961"/>
                  <a:pt x="854" y="961"/>
                </a:cubicBezTo>
                <a:lnTo>
                  <a:pt x="406" y="1409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65" name="Freeform 37">
            <a:extLst>
              <a:ext uri="{FF2B5EF4-FFF2-40B4-BE49-F238E27FC236}">
                <a16:creationId xmlns:a16="http://schemas.microsoft.com/office/drawing/2014/main" id="{3B542C6A-1CFF-4546-5D39-48F6659F1A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74951" y="7561222"/>
            <a:ext cx="607838" cy="664294"/>
          </a:xfrm>
          <a:custGeom>
            <a:avLst/>
            <a:gdLst>
              <a:gd name="T0" fmla="*/ 133414723 w 1602"/>
              <a:gd name="T1" fmla="*/ 21836570 h 1751"/>
              <a:gd name="T2" fmla="*/ 83102494 w 1602"/>
              <a:gd name="T3" fmla="*/ 8714017 h 1751"/>
              <a:gd name="T4" fmla="*/ 26232213 w 1602"/>
              <a:gd name="T5" fmla="*/ 19683669 h 1751"/>
              <a:gd name="T6" fmla="*/ 83102494 w 1602"/>
              <a:gd name="T7" fmla="*/ 0 h 1751"/>
              <a:gd name="T8" fmla="*/ 137820900 w 1602"/>
              <a:gd name="T9" fmla="*/ 19683669 h 1751"/>
              <a:gd name="T10" fmla="*/ 6558053 w 1602"/>
              <a:gd name="T11" fmla="*/ 70020017 h 1751"/>
              <a:gd name="T12" fmla="*/ 4406177 w 1602"/>
              <a:gd name="T13" fmla="*/ 67764703 h 1751"/>
              <a:gd name="T14" fmla="*/ 34941822 w 1602"/>
              <a:gd name="T15" fmla="*/ 32805901 h 1751"/>
              <a:gd name="T16" fmla="*/ 161901236 w 1602"/>
              <a:gd name="T17" fmla="*/ 61305999 h 1751"/>
              <a:gd name="T18" fmla="*/ 155240759 w 1602"/>
              <a:gd name="T19" fmla="*/ 67764703 h 1751"/>
              <a:gd name="T20" fmla="*/ 39347999 w 1602"/>
              <a:gd name="T21" fmla="*/ 41519918 h 1751"/>
              <a:gd name="T22" fmla="*/ 6558053 w 1602"/>
              <a:gd name="T23" fmla="*/ 70020017 h 1751"/>
              <a:gd name="T24" fmla="*/ 61174034 w 1602"/>
              <a:gd name="T25" fmla="*/ 177254469 h 1751"/>
              <a:gd name="T26" fmla="*/ 41602620 w 1602"/>
              <a:gd name="T27" fmla="*/ 153162585 h 1751"/>
              <a:gd name="T28" fmla="*/ 83102494 w 1602"/>
              <a:gd name="T29" fmla="*/ 65611802 h 1751"/>
              <a:gd name="T30" fmla="*/ 129008546 w 1602"/>
              <a:gd name="T31" fmla="*/ 118101371 h 1751"/>
              <a:gd name="T32" fmla="*/ 83102494 w 1602"/>
              <a:gd name="T33" fmla="*/ 74325819 h 1751"/>
              <a:gd name="T34" fmla="*/ 48160353 w 1602"/>
              <a:gd name="T35" fmla="*/ 148754371 h 1751"/>
              <a:gd name="T36" fmla="*/ 65580211 w 1602"/>
              <a:gd name="T37" fmla="*/ 174998835 h 1751"/>
              <a:gd name="T38" fmla="*/ 126856670 w 1602"/>
              <a:gd name="T39" fmla="*/ 161876603 h 1751"/>
              <a:gd name="T40" fmla="*/ 98472901 w 1602"/>
              <a:gd name="T41" fmla="*/ 153162585 h 1751"/>
              <a:gd name="T42" fmla="*/ 80950618 w 1602"/>
              <a:gd name="T43" fmla="*/ 109387034 h 1751"/>
              <a:gd name="T44" fmla="*/ 102776654 w 1602"/>
              <a:gd name="T45" fmla="*/ 144345836 h 1751"/>
              <a:gd name="T46" fmla="*/ 135566599 w 1602"/>
              <a:gd name="T47" fmla="*/ 151009684 h 1751"/>
              <a:gd name="T48" fmla="*/ 137820900 w 1602"/>
              <a:gd name="T49" fmla="*/ 159723702 h 1751"/>
              <a:gd name="T50" fmla="*/ 109334707 w 1602"/>
              <a:gd name="T51" fmla="*/ 179407370 h 1751"/>
              <a:gd name="T52" fmla="*/ 107182831 w 1602"/>
              <a:gd name="T53" fmla="*/ 179407370 h 1751"/>
              <a:gd name="T54" fmla="*/ 54718406 w 1602"/>
              <a:gd name="T55" fmla="*/ 113795568 h 1751"/>
              <a:gd name="T56" fmla="*/ 109334707 w 1602"/>
              <a:gd name="T57" fmla="*/ 113795568 h 1751"/>
              <a:gd name="T58" fmla="*/ 146530829 w 1602"/>
              <a:gd name="T59" fmla="*/ 113795568 h 1751"/>
              <a:gd name="T60" fmla="*/ 21928460 w 1602"/>
              <a:gd name="T61" fmla="*/ 87550784 h 1751"/>
              <a:gd name="T62" fmla="*/ 24080336 w 1602"/>
              <a:gd name="T63" fmla="*/ 146498737 h 1751"/>
              <a:gd name="T64" fmla="*/ 15267982 w 1602"/>
              <a:gd name="T65" fmla="*/ 148754371 h 1751"/>
              <a:gd name="T66" fmla="*/ 15267982 w 1602"/>
              <a:gd name="T67" fmla="*/ 85295470 h 1751"/>
              <a:gd name="T68" fmla="*/ 155240759 w 1602"/>
              <a:gd name="T69" fmla="*/ 113795568 h 1751"/>
              <a:gd name="T70" fmla="*/ 100624778 w 1602"/>
              <a:gd name="T71" fmla="*/ 113795568 h 1751"/>
              <a:gd name="T72" fmla="*/ 63428335 w 1602"/>
              <a:gd name="T73" fmla="*/ 113795568 h 1751"/>
              <a:gd name="T74" fmla="*/ 109334707 w 1602"/>
              <a:gd name="T75" fmla="*/ 170590620 h 1751"/>
              <a:gd name="T76" fmla="*/ 109334707 w 1602"/>
              <a:gd name="T77" fmla="*/ 179407370 h 1751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602" h="1751">
                <a:moveTo>
                  <a:pt x="1302" y="213"/>
                </a:moveTo>
                <a:lnTo>
                  <a:pt x="1302" y="213"/>
                </a:lnTo>
                <a:cubicBezTo>
                  <a:pt x="1302" y="213"/>
                  <a:pt x="1302" y="213"/>
                  <a:pt x="1280" y="213"/>
                </a:cubicBezTo>
                <a:cubicBezTo>
                  <a:pt x="1131" y="128"/>
                  <a:pt x="982" y="85"/>
                  <a:pt x="811" y="85"/>
                </a:cubicBezTo>
                <a:cubicBezTo>
                  <a:pt x="640" y="85"/>
                  <a:pt x="470" y="128"/>
                  <a:pt x="320" y="213"/>
                </a:cubicBezTo>
                <a:cubicBezTo>
                  <a:pt x="299" y="234"/>
                  <a:pt x="278" y="213"/>
                  <a:pt x="256" y="192"/>
                </a:cubicBezTo>
                <a:cubicBezTo>
                  <a:pt x="256" y="171"/>
                  <a:pt x="256" y="149"/>
                  <a:pt x="278" y="128"/>
                </a:cubicBezTo>
                <a:cubicBezTo>
                  <a:pt x="449" y="42"/>
                  <a:pt x="619" y="0"/>
                  <a:pt x="811" y="0"/>
                </a:cubicBezTo>
                <a:cubicBezTo>
                  <a:pt x="982" y="0"/>
                  <a:pt x="1153" y="42"/>
                  <a:pt x="1323" y="128"/>
                </a:cubicBezTo>
                <a:cubicBezTo>
                  <a:pt x="1345" y="149"/>
                  <a:pt x="1366" y="171"/>
                  <a:pt x="1345" y="192"/>
                </a:cubicBezTo>
                <a:cubicBezTo>
                  <a:pt x="1345" y="213"/>
                  <a:pt x="1323" y="213"/>
                  <a:pt x="1302" y="213"/>
                </a:cubicBezTo>
                <a:close/>
                <a:moveTo>
                  <a:pt x="64" y="683"/>
                </a:moveTo>
                <a:lnTo>
                  <a:pt x="64" y="683"/>
                </a:lnTo>
                <a:cubicBezTo>
                  <a:pt x="43" y="683"/>
                  <a:pt x="43" y="683"/>
                  <a:pt x="43" y="661"/>
                </a:cubicBezTo>
                <a:cubicBezTo>
                  <a:pt x="21" y="661"/>
                  <a:pt x="0" y="619"/>
                  <a:pt x="21" y="598"/>
                </a:cubicBezTo>
                <a:cubicBezTo>
                  <a:pt x="107" y="490"/>
                  <a:pt x="214" y="384"/>
                  <a:pt x="341" y="320"/>
                </a:cubicBezTo>
                <a:cubicBezTo>
                  <a:pt x="619" y="171"/>
                  <a:pt x="982" y="171"/>
                  <a:pt x="1259" y="320"/>
                </a:cubicBezTo>
                <a:cubicBezTo>
                  <a:pt x="1388" y="384"/>
                  <a:pt x="1494" y="490"/>
                  <a:pt x="1580" y="598"/>
                </a:cubicBezTo>
                <a:cubicBezTo>
                  <a:pt x="1601" y="619"/>
                  <a:pt x="1580" y="661"/>
                  <a:pt x="1580" y="661"/>
                </a:cubicBezTo>
                <a:cubicBezTo>
                  <a:pt x="1558" y="683"/>
                  <a:pt x="1515" y="683"/>
                  <a:pt x="1515" y="661"/>
                </a:cubicBezTo>
                <a:cubicBezTo>
                  <a:pt x="1430" y="555"/>
                  <a:pt x="1323" y="469"/>
                  <a:pt x="1217" y="405"/>
                </a:cubicBezTo>
                <a:cubicBezTo>
                  <a:pt x="961" y="277"/>
                  <a:pt x="640" y="277"/>
                  <a:pt x="384" y="405"/>
                </a:cubicBezTo>
                <a:cubicBezTo>
                  <a:pt x="278" y="469"/>
                  <a:pt x="171" y="555"/>
                  <a:pt x="85" y="661"/>
                </a:cubicBezTo>
                <a:lnTo>
                  <a:pt x="64" y="683"/>
                </a:lnTo>
                <a:close/>
                <a:moveTo>
                  <a:pt x="597" y="1729"/>
                </a:moveTo>
                <a:lnTo>
                  <a:pt x="597" y="1729"/>
                </a:lnTo>
                <a:cubicBezTo>
                  <a:pt x="597" y="1729"/>
                  <a:pt x="576" y="1729"/>
                  <a:pt x="576" y="1707"/>
                </a:cubicBezTo>
                <a:cubicBezTo>
                  <a:pt x="491" y="1643"/>
                  <a:pt x="449" y="1600"/>
                  <a:pt x="406" y="1494"/>
                </a:cubicBezTo>
                <a:cubicBezTo>
                  <a:pt x="341" y="1387"/>
                  <a:pt x="299" y="1238"/>
                  <a:pt x="299" y="1110"/>
                </a:cubicBezTo>
                <a:cubicBezTo>
                  <a:pt x="299" y="854"/>
                  <a:pt x="534" y="640"/>
                  <a:pt x="811" y="640"/>
                </a:cubicBezTo>
                <a:cubicBezTo>
                  <a:pt x="1067" y="640"/>
                  <a:pt x="1302" y="854"/>
                  <a:pt x="1302" y="1110"/>
                </a:cubicBezTo>
                <a:cubicBezTo>
                  <a:pt x="1302" y="1131"/>
                  <a:pt x="1280" y="1152"/>
                  <a:pt x="1259" y="1152"/>
                </a:cubicBezTo>
                <a:cubicBezTo>
                  <a:pt x="1238" y="1152"/>
                  <a:pt x="1217" y="1131"/>
                  <a:pt x="1217" y="1110"/>
                </a:cubicBezTo>
                <a:cubicBezTo>
                  <a:pt x="1217" y="896"/>
                  <a:pt x="1024" y="725"/>
                  <a:pt x="811" y="725"/>
                </a:cubicBezTo>
                <a:cubicBezTo>
                  <a:pt x="576" y="725"/>
                  <a:pt x="406" y="896"/>
                  <a:pt x="406" y="1110"/>
                </a:cubicBezTo>
                <a:cubicBezTo>
                  <a:pt x="406" y="1238"/>
                  <a:pt x="427" y="1344"/>
                  <a:pt x="470" y="1451"/>
                </a:cubicBezTo>
                <a:cubicBezTo>
                  <a:pt x="534" y="1537"/>
                  <a:pt x="576" y="1579"/>
                  <a:pt x="640" y="1664"/>
                </a:cubicBezTo>
                <a:cubicBezTo>
                  <a:pt x="662" y="1664"/>
                  <a:pt x="662" y="1707"/>
                  <a:pt x="640" y="1707"/>
                </a:cubicBezTo>
                <a:cubicBezTo>
                  <a:pt x="619" y="1729"/>
                  <a:pt x="619" y="1729"/>
                  <a:pt x="597" y="1729"/>
                </a:cubicBezTo>
                <a:close/>
                <a:moveTo>
                  <a:pt x="1238" y="1579"/>
                </a:moveTo>
                <a:lnTo>
                  <a:pt x="1238" y="1579"/>
                </a:lnTo>
                <a:cubicBezTo>
                  <a:pt x="1131" y="1579"/>
                  <a:pt x="1046" y="1537"/>
                  <a:pt x="961" y="1494"/>
                </a:cubicBezTo>
                <a:cubicBezTo>
                  <a:pt x="832" y="1408"/>
                  <a:pt x="747" y="1259"/>
                  <a:pt x="747" y="1110"/>
                </a:cubicBezTo>
                <a:cubicBezTo>
                  <a:pt x="747" y="1088"/>
                  <a:pt x="768" y="1067"/>
                  <a:pt x="790" y="1067"/>
                </a:cubicBezTo>
                <a:cubicBezTo>
                  <a:pt x="832" y="1067"/>
                  <a:pt x="832" y="1088"/>
                  <a:pt x="832" y="1110"/>
                </a:cubicBezTo>
                <a:cubicBezTo>
                  <a:pt x="832" y="1238"/>
                  <a:pt x="897" y="1344"/>
                  <a:pt x="1003" y="1408"/>
                </a:cubicBezTo>
                <a:cubicBezTo>
                  <a:pt x="1067" y="1451"/>
                  <a:pt x="1153" y="1473"/>
                  <a:pt x="1238" y="1473"/>
                </a:cubicBezTo>
                <a:cubicBezTo>
                  <a:pt x="1259" y="1473"/>
                  <a:pt x="1280" y="1473"/>
                  <a:pt x="1323" y="1473"/>
                </a:cubicBezTo>
                <a:cubicBezTo>
                  <a:pt x="1345" y="1473"/>
                  <a:pt x="1366" y="1494"/>
                  <a:pt x="1366" y="1515"/>
                </a:cubicBezTo>
                <a:cubicBezTo>
                  <a:pt x="1388" y="1537"/>
                  <a:pt x="1366" y="1558"/>
                  <a:pt x="1345" y="1558"/>
                </a:cubicBezTo>
                <a:cubicBezTo>
                  <a:pt x="1280" y="1558"/>
                  <a:pt x="1238" y="1579"/>
                  <a:pt x="1238" y="1579"/>
                </a:cubicBezTo>
                <a:close/>
                <a:moveTo>
                  <a:pt x="1067" y="1750"/>
                </a:moveTo>
                <a:lnTo>
                  <a:pt x="1067" y="1750"/>
                </a:lnTo>
                <a:cubicBezTo>
                  <a:pt x="1046" y="1750"/>
                  <a:pt x="1046" y="1750"/>
                  <a:pt x="1046" y="1750"/>
                </a:cubicBezTo>
                <a:cubicBezTo>
                  <a:pt x="897" y="1707"/>
                  <a:pt x="811" y="1664"/>
                  <a:pt x="726" y="1558"/>
                </a:cubicBezTo>
                <a:cubicBezTo>
                  <a:pt x="597" y="1451"/>
                  <a:pt x="534" y="1281"/>
                  <a:pt x="534" y="1110"/>
                </a:cubicBezTo>
                <a:cubicBezTo>
                  <a:pt x="534" y="960"/>
                  <a:pt x="662" y="854"/>
                  <a:pt x="790" y="854"/>
                </a:cubicBezTo>
                <a:cubicBezTo>
                  <a:pt x="939" y="854"/>
                  <a:pt x="1067" y="960"/>
                  <a:pt x="1067" y="1110"/>
                </a:cubicBezTo>
                <a:cubicBezTo>
                  <a:pt x="1067" y="1195"/>
                  <a:pt x="1153" y="1281"/>
                  <a:pt x="1259" y="1281"/>
                </a:cubicBezTo>
                <a:cubicBezTo>
                  <a:pt x="1345" y="1281"/>
                  <a:pt x="1430" y="1195"/>
                  <a:pt x="1430" y="1110"/>
                </a:cubicBezTo>
                <a:cubicBezTo>
                  <a:pt x="1430" y="768"/>
                  <a:pt x="1153" y="512"/>
                  <a:pt x="790" y="512"/>
                </a:cubicBezTo>
                <a:cubicBezTo>
                  <a:pt x="555" y="512"/>
                  <a:pt x="320" y="640"/>
                  <a:pt x="214" y="854"/>
                </a:cubicBezTo>
                <a:cubicBezTo>
                  <a:pt x="192" y="939"/>
                  <a:pt x="171" y="1024"/>
                  <a:pt x="171" y="1110"/>
                </a:cubicBezTo>
                <a:cubicBezTo>
                  <a:pt x="171" y="1173"/>
                  <a:pt x="171" y="1281"/>
                  <a:pt x="235" y="1429"/>
                </a:cubicBezTo>
                <a:cubicBezTo>
                  <a:pt x="235" y="1451"/>
                  <a:pt x="235" y="1473"/>
                  <a:pt x="214" y="1473"/>
                </a:cubicBezTo>
                <a:cubicBezTo>
                  <a:pt x="171" y="1494"/>
                  <a:pt x="149" y="1473"/>
                  <a:pt x="149" y="1451"/>
                </a:cubicBezTo>
                <a:cubicBezTo>
                  <a:pt x="107" y="1344"/>
                  <a:pt x="85" y="1216"/>
                  <a:pt x="85" y="1110"/>
                </a:cubicBezTo>
                <a:cubicBezTo>
                  <a:pt x="85" y="1003"/>
                  <a:pt x="107" y="917"/>
                  <a:pt x="149" y="832"/>
                </a:cubicBezTo>
                <a:cubicBezTo>
                  <a:pt x="256" y="576"/>
                  <a:pt x="512" y="427"/>
                  <a:pt x="790" y="427"/>
                </a:cubicBezTo>
                <a:cubicBezTo>
                  <a:pt x="1195" y="427"/>
                  <a:pt x="1515" y="725"/>
                  <a:pt x="1515" y="1110"/>
                </a:cubicBezTo>
                <a:cubicBezTo>
                  <a:pt x="1515" y="1238"/>
                  <a:pt x="1409" y="1366"/>
                  <a:pt x="1259" y="1366"/>
                </a:cubicBezTo>
                <a:cubicBezTo>
                  <a:pt x="1110" y="1366"/>
                  <a:pt x="982" y="1238"/>
                  <a:pt x="982" y="1110"/>
                </a:cubicBezTo>
                <a:cubicBezTo>
                  <a:pt x="982" y="1003"/>
                  <a:pt x="897" y="939"/>
                  <a:pt x="790" y="939"/>
                </a:cubicBezTo>
                <a:cubicBezTo>
                  <a:pt x="704" y="939"/>
                  <a:pt x="619" y="1003"/>
                  <a:pt x="619" y="1110"/>
                </a:cubicBezTo>
                <a:cubicBezTo>
                  <a:pt x="619" y="1259"/>
                  <a:pt x="683" y="1387"/>
                  <a:pt x="790" y="1494"/>
                </a:cubicBezTo>
                <a:cubicBezTo>
                  <a:pt x="875" y="1579"/>
                  <a:pt x="939" y="1622"/>
                  <a:pt x="1067" y="1664"/>
                </a:cubicBezTo>
                <a:cubicBezTo>
                  <a:pt x="1089" y="1664"/>
                  <a:pt x="1110" y="1686"/>
                  <a:pt x="1089" y="1707"/>
                </a:cubicBezTo>
                <a:cubicBezTo>
                  <a:pt x="1089" y="1729"/>
                  <a:pt x="1067" y="1750"/>
                  <a:pt x="1067" y="1750"/>
                </a:cubicBez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66" name="Freeform 26">
            <a:extLst>
              <a:ext uri="{FF2B5EF4-FFF2-40B4-BE49-F238E27FC236}">
                <a16:creationId xmlns:a16="http://schemas.microsoft.com/office/drawing/2014/main" id="{2753744A-8BC3-F953-A0AF-55FCA804FA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0411" y="7552754"/>
            <a:ext cx="681230" cy="681230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67" name="Freeform 27">
            <a:extLst>
              <a:ext uri="{FF2B5EF4-FFF2-40B4-BE49-F238E27FC236}">
                <a16:creationId xmlns:a16="http://schemas.microsoft.com/office/drawing/2014/main" id="{6E9A8983-C5DA-03F6-E8E6-09AA515BC4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79263" y="7556517"/>
            <a:ext cx="739570" cy="673704"/>
          </a:xfrm>
          <a:custGeom>
            <a:avLst/>
            <a:gdLst>
              <a:gd name="T0" fmla="*/ 82163920 w 1939"/>
              <a:gd name="T1" fmla="*/ 204283925 h 1768"/>
              <a:gd name="T2" fmla="*/ 82163920 w 1939"/>
              <a:gd name="T3" fmla="*/ 204283925 h 1768"/>
              <a:gd name="T4" fmla="*/ 174396268 w 1939"/>
              <a:gd name="T5" fmla="*/ 204283925 h 1768"/>
              <a:gd name="T6" fmla="*/ 191870332 w 1939"/>
              <a:gd name="T7" fmla="*/ 191797833 h 1768"/>
              <a:gd name="T8" fmla="*/ 221843034 w 1939"/>
              <a:gd name="T9" fmla="*/ 119541482 h 1768"/>
              <a:gd name="T10" fmla="*/ 224273244 w 1939"/>
              <a:gd name="T11" fmla="*/ 112142363 h 1768"/>
              <a:gd name="T12" fmla="*/ 224273244 w 1939"/>
              <a:gd name="T13" fmla="*/ 92257153 h 1768"/>
              <a:gd name="T14" fmla="*/ 204368649 w 1939"/>
              <a:gd name="T15" fmla="*/ 72256672 h 1768"/>
              <a:gd name="T16" fmla="*/ 139563145 w 1939"/>
              <a:gd name="T17" fmla="*/ 72256672 h 1768"/>
              <a:gd name="T18" fmla="*/ 149515603 w 1939"/>
              <a:gd name="T19" fmla="*/ 24971863 h 1768"/>
              <a:gd name="T20" fmla="*/ 149515603 w 1939"/>
              <a:gd name="T21" fmla="*/ 22428537 h 1768"/>
              <a:gd name="T22" fmla="*/ 144539213 w 1939"/>
              <a:gd name="T23" fmla="*/ 9942445 h 1768"/>
              <a:gd name="T24" fmla="*/ 134587076 w 1939"/>
              <a:gd name="T25" fmla="*/ 0 h 1768"/>
              <a:gd name="T26" fmla="*/ 67235714 w 1939"/>
              <a:gd name="T27" fmla="*/ 67285290 h 1768"/>
              <a:gd name="T28" fmla="*/ 62259646 w 1939"/>
              <a:gd name="T29" fmla="*/ 82199117 h 1768"/>
              <a:gd name="T30" fmla="*/ 62259646 w 1939"/>
              <a:gd name="T31" fmla="*/ 184399036 h 1768"/>
              <a:gd name="T32" fmla="*/ 82163920 w 1939"/>
              <a:gd name="T33" fmla="*/ 204283925 h 1768"/>
              <a:gd name="T34" fmla="*/ 82163920 w 1939"/>
              <a:gd name="T35" fmla="*/ 82199117 h 1768"/>
              <a:gd name="T36" fmla="*/ 82163920 w 1939"/>
              <a:gd name="T37" fmla="*/ 82199117 h 1768"/>
              <a:gd name="T38" fmla="*/ 127064828 w 1939"/>
              <a:gd name="T39" fmla="*/ 37342364 h 1768"/>
              <a:gd name="T40" fmla="*/ 112136622 w 1939"/>
              <a:gd name="T41" fmla="*/ 92257153 h 1768"/>
              <a:gd name="T42" fmla="*/ 204368649 w 1939"/>
              <a:gd name="T43" fmla="*/ 92257153 h 1768"/>
              <a:gd name="T44" fmla="*/ 204368649 w 1939"/>
              <a:gd name="T45" fmla="*/ 112142363 h 1768"/>
              <a:gd name="T46" fmla="*/ 174396268 w 1939"/>
              <a:gd name="T47" fmla="*/ 184399036 h 1768"/>
              <a:gd name="T48" fmla="*/ 82163920 w 1939"/>
              <a:gd name="T49" fmla="*/ 184399036 h 1768"/>
              <a:gd name="T50" fmla="*/ 82163920 w 1939"/>
              <a:gd name="T51" fmla="*/ 82199117 h 1768"/>
              <a:gd name="T52" fmla="*/ 0 w 1939"/>
              <a:gd name="T53" fmla="*/ 82199117 h 1768"/>
              <a:gd name="T54" fmla="*/ 0 w 1939"/>
              <a:gd name="T55" fmla="*/ 82199117 h 1768"/>
              <a:gd name="T56" fmla="*/ 42355050 w 1939"/>
              <a:gd name="T57" fmla="*/ 82199117 h 1768"/>
              <a:gd name="T58" fmla="*/ 42355050 w 1939"/>
              <a:gd name="T59" fmla="*/ 204283925 h 1768"/>
              <a:gd name="T60" fmla="*/ 0 w 1939"/>
              <a:gd name="T61" fmla="*/ 204283925 h 1768"/>
              <a:gd name="T62" fmla="*/ 0 w 1939"/>
              <a:gd name="T63" fmla="*/ 82199117 h 176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1939" h="1768">
                <a:moveTo>
                  <a:pt x="710" y="1767"/>
                </a:moveTo>
                <a:lnTo>
                  <a:pt x="710" y="1767"/>
                </a:lnTo>
                <a:cubicBezTo>
                  <a:pt x="1507" y="1767"/>
                  <a:pt x="1507" y="1767"/>
                  <a:pt x="1507" y="1767"/>
                </a:cubicBezTo>
                <a:cubicBezTo>
                  <a:pt x="1572" y="1767"/>
                  <a:pt x="1637" y="1724"/>
                  <a:pt x="1658" y="1659"/>
                </a:cubicBezTo>
                <a:cubicBezTo>
                  <a:pt x="1917" y="1034"/>
                  <a:pt x="1917" y="1034"/>
                  <a:pt x="1917" y="1034"/>
                </a:cubicBezTo>
                <a:cubicBezTo>
                  <a:pt x="1938" y="1013"/>
                  <a:pt x="1938" y="991"/>
                  <a:pt x="1938" y="970"/>
                </a:cubicBezTo>
                <a:cubicBezTo>
                  <a:pt x="1938" y="798"/>
                  <a:pt x="1938" y="798"/>
                  <a:pt x="1938" y="798"/>
                </a:cubicBezTo>
                <a:cubicBezTo>
                  <a:pt x="1938" y="689"/>
                  <a:pt x="1852" y="625"/>
                  <a:pt x="1766" y="625"/>
                </a:cubicBezTo>
                <a:cubicBezTo>
                  <a:pt x="1206" y="625"/>
                  <a:pt x="1206" y="625"/>
                  <a:pt x="1206" y="625"/>
                </a:cubicBezTo>
                <a:cubicBezTo>
                  <a:pt x="1292" y="216"/>
                  <a:pt x="1292" y="216"/>
                  <a:pt x="1292" y="216"/>
                </a:cubicBezTo>
                <a:cubicBezTo>
                  <a:pt x="1292" y="194"/>
                  <a:pt x="1292" y="194"/>
                  <a:pt x="1292" y="194"/>
                </a:cubicBezTo>
                <a:cubicBezTo>
                  <a:pt x="1292" y="151"/>
                  <a:pt x="1271" y="108"/>
                  <a:pt x="1249" y="86"/>
                </a:cubicBezTo>
                <a:cubicBezTo>
                  <a:pt x="1163" y="0"/>
                  <a:pt x="1163" y="0"/>
                  <a:pt x="1163" y="0"/>
                </a:cubicBezTo>
                <a:cubicBezTo>
                  <a:pt x="581" y="582"/>
                  <a:pt x="581" y="582"/>
                  <a:pt x="581" y="582"/>
                </a:cubicBezTo>
                <a:cubicBezTo>
                  <a:pt x="559" y="603"/>
                  <a:pt x="538" y="647"/>
                  <a:pt x="538" y="711"/>
                </a:cubicBezTo>
                <a:cubicBezTo>
                  <a:pt x="538" y="1595"/>
                  <a:pt x="538" y="1595"/>
                  <a:pt x="538" y="1595"/>
                </a:cubicBezTo>
                <a:cubicBezTo>
                  <a:pt x="538" y="1681"/>
                  <a:pt x="603" y="1767"/>
                  <a:pt x="710" y="1767"/>
                </a:cubicBezTo>
                <a:close/>
                <a:moveTo>
                  <a:pt x="710" y="711"/>
                </a:moveTo>
                <a:lnTo>
                  <a:pt x="710" y="711"/>
                </a:lnTo>
                <a:cubicBezTo>
                  <a:pt x="1098" y="323"/>
                  <a:pt x="1098" y="323"/>
                  <a:pt x="1098" y="323"/>
                </a:cubicBezTo>
                <a:cubicBezTo>
                  <a:pt x="969" y="798"/>
                  <a:pt x="969" y="798"/>
                  <a:pt x="969" y="798"/>
                </a:cubicBezTo>
                <a:cubicBezTo>
                  <a:pt x="1766" y="798"/>
                  <a:pt x="1766" y="798"/>
                  <a:pt x="1766" y="798"/>
                </a:cubicBezTo>
                <a:cubicBezTo>
                  <a:pt x="1766" y="970"/>
                  <a:pt x="1766" y="970"/>
                  <a:pt x="1766" y="970"/>
                </a:cubicBezTo>
                <a:cubicBezTo>
                  <a:pt x="1507" y="1595"/>
                  <a:pt x="1507" y="1595"/>
                  <a:pt x="1507" y="1595"/>
                </a:cubicBezTo>
                <a:cubicBezTo>
                  <a:pt x="710" y="1595"/>
                  <a:pt x="710" y="1595"/>
                  <a:pt x="710" y="1595"/>
                </a:cubicBezTo>
                <a:lnTo>
                  <a:pt x="710" y="711"/>
                </a:lnTo>
                <a:close/>
                <a:moveTo>
                  <a:pt x="0" y="711"/>
                </a:moveTo>
                <a:lnTo>
                  <a:pt x="0" y="711"/>
                </a:lnTo>
                <a:cubicBezTo>
                  <a:pt x="366" y="711"/>
                  <a:pt x="366" y="711"/>
                  <a:pt x="366" y="711"/>
                </a:cubicBezTo>
                <a:cubicBezTo>
                  <a:pt x="366" y="1767"/>
                  <a:pt x="366" y="1767"/>
                  <a:pt x="366" y="1767"/>
                </a:cubicBezTo>
                <a:cubicBezTo>
                  <a:pt x="0" y="1767"/>
                  <a:pt x="0" y="1767"/>
                  <a:pt x="0" y="1767"/>
                </a:cubicBezTo>
                <a:lnTo>
                  <a:pt x="0" y="711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29032472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" dur="125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" dur="125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1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2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0" dur="10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1" dur="10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79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80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131" grpId="0"/>
          <p:bldP spid="133" grpId="0"/>
          <p:bldP spid="134" grpId="0" animBg="1"/>
          <p:bldP spid="136" grpId="0"/>
          <p:bldP spid="137" grpId="0" animBg="1"/>
          <p:bldP spid="139" grpId="0"/>
          <p:bldP spid="140" grpId="0" animBg="1"/>
          <p:bldP spid="142" grpId="0"/>
          <p:bldP spid="143" grpId="0" animBg="1"/>
          <p:bldP spid="145" grpId="0"/>
          <p:bldP spid="146" grpId="0" animBg="1"/>
          <p:bldP spid="148" grpId="0"/>
          <p:bldP spid="149" grpId="0" animBg="1"/>
          <p:bldP spid="151" grpId="0"/>
          <p:bldP spid="152" grpId="0" animBg="1"/>
          <p:bldP spid="154" grpId="0"/>
          <p:bldP spid="155" grpId="0" animBg="1"/>
          <p:bldP spid="157" grpId="0"/>
          <p:bldP spid="158" grpId="0" animBg="1"/>
          <p:bldP spid="159" grpId="0" animBg="1"/>
          <p:bldP spid="163" grpId="0" animBg="1"/>
          <p:bldP spid="164" grpId="0" animBg="1"/>
          <p:bldP spid="165" grpId="0" animBg="1"/>
          <p:bldP spid="166" grpId="0" animBg="1"/>
          <p:bldP spid="16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2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0" dur="10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1" dur="10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9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0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131" grpId="0"/>
          <p:bldP spid="133" grpId="0"/>
          <p:bldP spid="134" grpId="0" animBg="1"/>
          <p:bldP spid="136" grpId="0"/>
          <p:bldP spid="137" grpId="0" animBg="1"/>
          <p:bldP spid="139" grpId="0"/>
          <p:bldP spid="140" grpId="0" animBg="1"/>
          <p:bldP spid="142" grpId="0"/>
          <p:bldP spid="143" grpId="0" animBg="1"/>
          <p:bldP spid="145" grpId="0"/>
          <p:bldP spid="146" grpId="0" animBg="1"/>
          <p:bldP spid="148" grpId="0"/>
          <p:bldP spid="149" grpId="0" animBg="1"/>
          <p:bldP spid="151" grpId="0"/>
          <p:bldP spid="152" grpId="0" animBg="1"/>
          <p:bldP spid="154" grpId="0"/>
          <p:bldP spid="155" grpId="0" animBg="1"/>
          <p:bldP spid="157" grpId="0"/>
          <p:bldP spid="158" grpId="0" animBg="1"/>
          <p:bldP spid="159" grpId="0" animBg="1"/>
          <p:bldP spid="163" grpId="0" animBg="1"/>
          <p:bldP spid="164" grpId="0" animBg="1"/>
          <p:bldP spid="165" grpId="0" animBg="1"/>
          <p:bldP spid="166" grpId="0" animBg="1"/>
          <p:bldP spid="167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A1DC1FC1-314B-4928-409D-BED0FEE19581}"/>
              </a:ext>
            </a:extLst>
          </p:cNvPr>
          <p:cNvSpPr/>
          <p:nvPr/>
        </p:nvSpPr>
        <p:spPr>
          <a:xfrm>
            <a:off x="6633375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1000">
                <a:schemeClr val="accent2"/>
              </a:gs>
              <a:gs pos="100000">
                <a:schemeClr val="accent2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0323A296-5B3D-4533-373B-B13ACEE18879}"/>
              </a:ext>
            </a:extLst>
          </p:cNvPr>
          <p:cNvGrpSpPr/>
          <p:nvPr/>
        </p:nvGrpSpPr>
        <p:grpSpPr>
          <a:xfrm>
            <a:off x="6633376" y="8887484"/>
            <a:ext cx="2228850" cy="1617398"/>
            <a:chOff x="6633376" y="8887484"/>
            <a:chExt cx="2228850" cy="1617398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C9BA23F-EEC6-FD2A-9AD2-C192D0765D9E}"/>
                </a:ext>
              </a:extLst>
            </p:cNvPr>
            <p:cNvSpPr txBox="1"/>
            <p:nvPr/>
          </p:nvSpPr>
          <p:spPr>
            <a:xfrm rot="10800000" flipV="1">
              <a:off x="6871501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Truyền đạt giá trị, sứ mệnh và chuẩn mực công ty để nhân viên hòa nhập.</a:t>
              </a:r>
            </a:p>
          </p:txBody>
        </p:sp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541A0E90-FE0B-91E3-320C-F9912E24B4F4}"/>
                </a:ext>
              </a:extLst>
            </p:cNvPr>
            <p:cNvSpPr txBox="1"/>
            <p:nvPr/>
          </p:nvSpPr>
          <p:spPr>
            <a:xfrm rot="10800000" flipV="1">
              <a:off x="6633376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Introduce Culture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DA503014-659E-DB93-1FB8-51D91FB69AA9}"/>
              </a:ext>
            </a:extLst>
          </p:cNvPr>
          <p:cNvSpPr/>
          <p:nvPr/>
        </p:nvSpPr>
        <p:spPr>
          <a:xfrm>
            <a:off x="3753126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/>
              </a:gs>
              <a:gs pos="100000">
                <a:schemeClr val="accent1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3ECD33B-ED6B-3D2E-1E55-F6CCCA32047D}"/>
              </a:ext>
            </a:extLst>
          </p:cNvPr>
          <p:cNvGrpSpPr/>
          <p:nvPr/>
        </p:nvGrpSpPr>
        <p:grpSpPr>
          <a:xfrm>
            <a:off x="3753127" y="8887484"/>
            <a:ext cx="2228850" cy="1401954"/>
            <a:chOff x="3753127" y="8887484"/>
            <a:chExt cx="2228850" cy="1401954"/>
          </a:xfrm>
        </p:grpSpPr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68CA3AFD-F794-BC1F-D85B-5F2F8CA5FBA0}"/>
                </a:ext>
              </a:extLst>
            </p:cNvPr>
            <p:cNvSpPr txBox="1"/>
            <p:nvPr/>
          </p:nvSpPr>
          <p:spPr>
            <a:xfrm rot="10800000" flipV="1">
              <a:off x="3991252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Tạo trải nghiệm tích cực với lời chào nồng nhiệt và môi trường thân thiện.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0FD19C69-51D7-6145-DA1E-176AD75DBFD6}"/>
                </a:ext>
              </a:extLst>
            </p:cNvPr>
            <p:cNvSpPr txBox="1"/>
            <p:nvPr/>
          </p:nvSpPr>
          <p:spPr>
            <a:xfrm rot="10800000" flipV="1">
              <a:off x="3753127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First Day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17816FC8-A992-9140-EBF2-2A365A774BC7}"/>
              </a:ext>
            </a:extLst>
          </p:cNvPr>
          <p:cNvSpPr/>
          <p:nvPr/>
        </p:nvSpPr>
        <p:spPr>
          <a:xfrm>
            <a:off x="872877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1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BDF0E565-AB94-FF03-6532-725F444E4016}"/>
              </a:ext>
            </a:extLst>
          </p:cNvPr>
          <p:cNvGrpSpPr/>
          <p:nvPr/>
        </p:nvGrpSpPr>
        <p:grpSpPr>
          <a:xfrm>
            <a:off x="872878" y="8887484"/>
            <a:ext cx="2228850" cy="1617398"/>
            <a:chOff x="872878" y="8887484"/>
            <a:chExt cx="2228850" cy="1617398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B74C094A-6DFE-4A09-AC10-BCB87B549BE6}"/>
                </a:ext>
              </a:extLst>
            </p:cNvPr>
            <p:cNvSpPr txBox="1"/>
            <p:nvPr/>
          </p:nvSpPr>
          <p:spPr>
            <a:xfrm rot="10800000" flipV="1">
              <a:off x="1111003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Cung cấp tài liệu, hướng dẫn và thông tin cần thiết trước ngày đầu tiên.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6C86EDFC-CFC1-9C21-EBF3-84D2D9568E96}"/>
                </a:ext>
              </a:extLst>
            </p:cNvPr>
            <p:cNvSpPr txBox="1"/>
            <p:nvPr/>
          </p:nvSpPr>
          <p:spPr>
            <a:xfrm rot="10800000" flipV="1">
              <a:off x="872878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Pre-boarding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6" name="Rectangle: Rounded Corners 15">
            <a:extLst>
              <a:ext uri="{FF2B5EF4-FFF2-40B4-BE49-F238E27FC236}">
                <a16:creationId xmlns:a16="http://schemas.microsoft.com/office/drawing/2014/main" id="{8DC973F2-B593-C103-C60C-CE71BB10CB62}"/>
              </a:ext>
            </a:extLst>
          </p:cNvPr>
          <p:cNvSpPr/>
          <p:nvPr/>
        </p:nvSpPr>
        <p:spPr>
          <a:xfrm>
            <a:off x="15274122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5"/>
              </a:gs>
              <a:gs pos="100000">
                <a:schemeClr val="accent5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03E2D959-6CF8-C380-FFC3-B50D149B6F4C}"/>
              </a:ext>
            </a:extLst>
          </p:cNvPr>
          <p:cNvGrpSpPr/>
          <p:nvPr/>
        </p:nvGrpSpPr>
        <p:grpSpPr>
          <a:xfrm>
            <a:off x="15274123" y="8887484"/>
            <a:ext cx="2228850" cy="1617398"/>
            <a:chOff x="15274123" y="8887484"/>
            <a:chExt cx="2228850" cy="1617398"/>
          </a:xfrm>
        </p:grpSpPr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2E5EF04-7F3E-EBCD-BB43-2A3E9416CC09}"/>
                </a:ext>
              </a:extLst>
            </p:cNvPr>
            <p:cNvSpPr txBox="1"/>
            <p:nvPr/>
          </p:nvSpPr>
          <p:spPr>
            <a:xfrm rot="10800000" flipV="1">
              <a:off x="15512248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Giúp nhân viên mới tham gia vào nhóm, thực hiện công việc thực tế hiệu quả.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B39729C-6FD6-D3FA-A0E2-A1F360F3963F}"/>
                </a:ext>
              </a:extLst>
            </p:cNvPr>
            <p:cNvSpPr txBox="1"/>
            <p:nvPr/>
          </p:nvSpPr>
          <p:spPr>
            <a:xfrm rot="10800000" flipV="1">
              <a:off x="15274123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Role Integration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0C2C5E05-AB03-1797-443F-39DB891B0BDD}"/>
              </a:ext>
            </a:extLst>
          </p:cNvPr>
          <p:cNvSpPr/>
          <p:nvPr/>
        </p:nvSpPr>
        <p:spPr>
          <a:xfrm>
            <a:off x="1239387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4"/>
              </a:gs>
              <a:gs pos="100000">
                <a:schemeClr val="accent4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4BBE9EE7-8AF5-E939-3E6D-EFDF7929D48B}"/>
              </a:ext>
            </a:extLst>
          </p:cNvPr>
          <p:cNvGrpSpPr/>
          <p:nvPr/>
        </p:nvGrpSpPr>
        <p:grpSpPr>
          <a:xfrm>
            <a:off x="12393874" y="8887484"/>
            <a:ext cx="2228850" cy="1617398"/>
            <a:chOff x="12393874" y="8887484"/>
            <a:chExt cx="2228850" cy="1617398"/>
          </a:xfrm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16CE1506-FDA6-3F15-F55E-855629F983C6}"/>
                </a:ext>
              </a:extLst>
            </p:cNvPr>
            <p:cNvSpPr txBox="1"/>
            <p:nvPr/>
          </p:nvSpPr>
          <p:spPr>
            <a:xfrm rot="10800000" flipV="1">
              <a:off x="12631999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Cung cấp kỹ năng, kiến thức và công cụ cần thiết để hoàn thành nhiệm vụ.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B1D2C01D-AB83-3E5B-6325-9BFEC82FB46C}"/>
                </a:ext>
              </a:extLst>
            </p:cNvPr>
            <p:cNvSpPr txBox="1"/>
            <p:nvPr/>
          </p:nvSpPr>
          <p:spPr>
            <a:xfrm rot="10800000" flipV="1">
              <a:off x="1239387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On-job-training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4" name="Rectangle: Rounded Corners 23">
            <a:extLst>
              <a:ext uri="{FF2B5EF4-FFF2-40B4-BE49-F238E27FC236}">
                <a16:creationId xmlns:a16="http://schemas.microsoft.com/office/drawing/2014/main" id="{41BA99C9-2604-C69A-3AF7-623EE69D09EA}"/>
              </a:ext>
            </a:extLst>
          </p:cNvPr>
          <p:cNvSpPr/>
          <p:nvPr/>
        </p:nvSpPr>
        <p:spPr>
          <a:xfrm>
            <a:off x="9513624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3"/>
              </a:gs>
              <a:gs pos="100000">
                <a:schemeClr val="accent3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E60C13E3-3224-E73E-1054-8F0BE154F6C6}"/>
              </a:ext>
            </a:extLst>
          </p:cNvPr>
          <p:cNvGrpSpPr/>
          <p:nvPr/>
        </p:nvGrpSpPr>
        <p:grpSpPr>
          <a:xfrm>
            <a:off x="9513625" y="8887484"/>
            <a:ext cx="2228850" cy="1617398"/>
            <a:chOff x="9513625" y="8887484"/>
            <a:chExt cx="2228850" cy="1617398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3FE7CD9E-FA3E-F97D-65FA-D598181D9CE5}"/>
                </a:ext>
              </a:extLst>
            </p:cNvPr>
            <p:cNvSpPr txBox="1"/>
            <p:nvPr/>
          </p:nvSpPr>
          <p:spPr>
            <a:xfrm rot="10800000" flipV="1">
              <a:off x="9751750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Kết nối nhân viên mới với một “buddy” để hỗ trợ và giải đáp thắc mắc.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94C37122-D0C3-27A8-F6B2-60B1C63EF2A8}"/>
                </a:ext>
              </a:extLst>
            </p:cNvPr>
            <p:cNvSpPr txBox="1"/>
            <p:nvPr/>
          </p:nvSpPr>
          <p:spPr>
            <a:xfrm rot="10800000" flipV="1">
              <a:off x="9513625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Assign Buddy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F55C51AC-C33C-B167-250E-76150F4CAE67}"/>
              </a:ext>
            </a:extLst>
          </p:cNvPr>
          <p:cNvSpPr/>
          <p:nvPr/>
        </p:nvSpPr>
        <p:spPr>
          <a:xfrm>
            <a:off x="2103462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5532D66C-21EB-F32C-7AEE-72B3CAC83C52}"/>
              </a:ext>
            </a:extLst>
          </p:cNvPr>
          <p:cNvGrpSpPr/>
          <p:nvPr/>
        </p:nvGrpSpPr>
        <p:grpSpPr>
          <a:xfrm>
            <a:off x="21034624" y="8887484"/>
            <a:ext cx="2228850" cy="1401954"/>
            <a:chOff x="21034624" y="8887484"/>
            <a:chExt cx="2228850" cy="1401954"/>
          </a:xfrm>
        </p:grpSpPr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185BD782-4B1C-56AC-2567-BAD3421A0051}"/>
                </a:ext>
              </a:extLst>
            </p:cNvPr>
            <p:cNvSpPr txBox="1"/>
            <p:nvPr/>
          </p:nvSpPr>
          <p:spPr>
            <a:xfrm rot="10800000" flipV="1">
              <a:off x="21272749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Đảm bảo nhân viên luôn có sự đồng hành, phát triển lâu dài trong công ty.</a:t>
              </a:r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CBFACD36-8267-155E-62DF-98CC4ADE9FF0}"/>
                </a:ext>
              </a:extLst>
            </p:cNvPr>
            <p:cNvSpPr txBox="1"/>
            <p:nvPr/>
          </p:nvSpPr>
          <p:spPr>
            <a:xfrm rot="10800000" flipV="1">
              <a:off x="2103462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Continuous Support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2" name="Rectangle: Rounded Corners 31">
            <a:extLst>
              <a:ext uri="{FF2B5EF4-FFF2-40B4-BE49-F238E27FC236}">
                <a16:creationId xmlns:a16="http://schemas.microsoft.com/office/drawing/2014/main" id="{735CA73B-FAA6-A5D9-DBEA-B908B7DCAB39}"/>
              </a:ext>
            </a:extLst>
          </p:cNvPr>
          <p:cNvSpPr/>
          <p:nvPr/>
        </p:nvSpPr>
        <p:spPr>
          <a:xfrm>
            <a:off x="18154371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/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49093EE2-5C0C-C0C3-A8DD-74E5F753BFB1}"/>
              </a:ext>
            </a:extLst>
          </p:cNvPr>
          <p:cNvGrpSpPr/>
          <p:nvPr/>
        </p:nvGrpSpPr>
        <p:grpSpPr>
          <a:xfrm>
            <a:off x="18154372" y="8887484"/>
            <a:ext cx="2228850" cy="1401954"/>
            <a:chOff x="18154372" y="8887484"/>
            <a:chExt cx="2228850" cy="1401954"/>
          </a:xfrm>
        </p:grpSpPr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2B62BBAD-F6F2-9CAB-96F2-6A3322C92021}"/>
                </a:ext>
              </a:extLst>
            </p:cNvPr>
            <p:cNvSpPr txBox="1"/>
            <p:nvPr/>
          </p:nvSpPr>
          <p:spPr>
            <a:xfrm rot="10800000" flipV="1">
              <a:off x="18392497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Theo dõi tiến trình làm việc, đưa phản hồi cải thiện và hỗ trợ kịp thời.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9ECECB43-E409-1CAB-E1F9-C1CCCF4F1948}"/>
                </a:ext>
              </a:extLst>
            </p:cNvPr>
            <p:cNvSpPr txBox="1"/>
            <p:nvPr/>
          </p:nvSpPr>
          <p:spPr>
            <a:xfrm rot="10800000" flipV="1">
              <a:off x="18154372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Performance Check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6" name="TextBox 48">
            <a:extLst>
              <a:ext uri="{FF2B5EF4-FFF2-40B4-BE49-F238E27FC236}">
                <a16:creationId xmlns:a16="http://schemas.microsoft.com/office/drawing/2014/main" id="{31A41765-88EE-F5CF-5DBF-B905A0955613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37" name="TextBox 25">
            <a:extLst>
              <a:ext uri="{FF2B5EF4-FFF2-40B4-BE49-F238E27FC236}">
                <a16:creationId xmlns:a16="http://schemas.microsoft.com/office/drawing/2014/main" id="{6EB01BD5-A6CE-CB04-2115-57466C27CE7E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38" name="TextBox 48">
            <a:extLst>
              <a:ext uri="{FF2B5EF4-FFF2-40B4-BE49-F238E27FC236}">
                <a16:creationId xmlns:a16="http://schemas.microsoft.com/office/drawing/2014/main" id="{D3FB4F75-3592-347F-9A30-B70D9BBD5750}"/>
              </a:ext>
            </a:extLst>
          </p:cNvPr>
          <p:cNvSpPr txBox="1"/>
          <p:nvPr/>
        </p:nvSpPr>
        <p:spPr>
          <a:xfrm>
            <a:off x="5126975" y="1176536"/>
            <a:ext cx="1413008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EMPLOYEE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ONBOARDING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4B8AED23-63C8-F501-5D81-E96B72DD05C8}"/>
              </a:ext>
            </a:extLst>
          </p:cNvPr>
          <p:cNvSpPr/>
          <p:nvPr/>
        </p:nvSpPr>
        <p:spPr>
          <a:xfrm rot="5400000">
            <a:off x="6389150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AD68D381-8A11-261B-C77D-420CAB4BE1FF}"/>
              </a:ext>
            </a:extLst>
          </p:cNvPr>
          <p:cNvCxnSpPr>
            <a:cxnSpLocks/>
          </p:cNvCxnSpPr>
          <p:nvPr/>
        </p:nvCxnSpPr>
        <p:spPr>
          <a:xfrm>
            <a:off x="7192855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4D59B9A3-C515-D1AC-9D37-7EF4A2691BD2}"/>
              </a:ext>
            </a:extLst>
          </p:cNvPr>
          <p:cNvSpPr txBox="1"/>
          <p:nvPr/>
        </p:nvSpPr>
        <p:spPr>
          <a:xfrm rot="10800000" flipV="1">
            <a:off x="7192857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0CB81E55-0B89-0B81-A70F-EB5D7889F454}"/>
              </a:ext>
            </a:extLst>
          </p:cNvPr>
          <p:cNvSpPr/>
          <p:nvPr/>
        </p:nvSpPr>
        <p:spPr>
          <a:xfrm rot="5400000">
            <a:off x="3508901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EF18D554-4392-7B03-250A-3B5357F3A4DB}"/>
              </a:ext>
            </a:extLst>
          </p:cNvPr>
          <p:cNvCxnSpPr>
            <a:cxnSpLocks/>
          </p:cNvCxnSpPr>
          <p:nvPr/>
        </p:nvCxnSpPr>
        <p:spPr>
          <a:xfrm>
            <a:off x="4312606" y="7069104"/>
            <a:ext cx="1109890" cy="0"/>
          </a:xfrm>
          <a:prstGeom prst="line">
            <a:avLst/>
          </a:prstGeom>
          <a:ln w="63500" cap="rnd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4" name="TextBox 43">
            <a:extLst>
              <a:ext uri="{FF2B5EF4-FFF2-40B4-BE49-F238E27FC236}">
                <a16:creationId xmlns:a16="http://schemas.microsoft.com/office/drawing/2014/main" id="{C21BD1D6-E48C-9760-D7EC-0369C03A3685}"/>
              </a:ext>
            </a:extLst>
          </p:cNvPr>
          <p:cNvSpPr txBox="1"/>
          <p:nvPr/>
        </p:nvSpPr>
        <p:spPr>
          <a:xfrm rot="10800000" flipV="1">
            <a:off x="4312608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5" name="Freeform: Shape 44">
            <a:extLst>
              <a:ext uri="{FF2B5EF4-FFF2-40B4-BE49-F238E27FC236}">
                <a16:creationId xmlns:a16="http://schemas.microsoft.com/office/drawing/2014/main" id="{9B4EA8AB-1828-F9C7-0E66-B9493B1AAEAE}"/>
              </a:ext>
            </a:extLst>
          </p:cNvPr>
          <p:cNvSpPr/>
          <p:nvPr/>
        </p:nvSpPr>
        <p:spPr>
          <a:xfrm rot="5400000">
            <a:off x="628652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552180EE-F9CA-E555-7A1C-2F7D9EA79547}"/>
              </a:ext>
            </a:extLst>
          </p:cNvPr>
          <p:cNvCxnSpPr>
            <a:cxnSpLocks/>
          </p:cNvCxnSpPr>
          <p:nvPr/>
        </p:nvCxnSpPr>
        <p:spPr>
          <a:xfrm>
            <a:off x="1432357" y="7069104"/>
            <a:ext cx="1109890" cy="0"/>
          </a:xfrm>
          <a:prstGeom prst="line">
            <a:avLst/>
          </a:prstGeom>
          <a:ln w="63500" cap="rnd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7" name="TextBox 46">
            <a:extLst>
              <a:ext uri="{FF2B5EF4-FFF2-40B4-BE49-F238E27FC236}">
                <a16:creationId xmlns:a16="http://schemas.microsoft.com/office/drawing/2014/main" id="{4438C3AF-20C7-3CE6-8267-95A62B3F907F}"/>
              </a:ext>
            </a:extLst>
          </p:cNvPr>
          <p:cNvSpPr txBox="1"/>
          <p:nvPr/>
        </p:nvSpPr>
        <p:spPr>
          <a:xfrm rot="10800000" flipV="1">
            <a:off x="1432359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16C36E04-0275-17CF-4E8E-50702BFD9C41}"/>
              </a:ext>
            </a:extLst>
          </p:cNvPr>
          <p:cNvSpPr/>
          <p:nvPr/>
        </p:nvSpPr>
        <p:spPr>
          <a:xfrm rot="5400000">
            <a:off x="15029897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DE53BFFF-7051-233D-8A3E-153A35CAB5E9}"/>
              </a:ext>
            </a:extLst>
          </p:cNvPr>
          <p:cNvCxnSpPr>
            <a:cxnSpLocks/>
          </p:cNvCxnSpPr>
          <p:nvPr/>
        </p:nvCxnSpPr>
        <p:spPr>
          <a:xfrm>
            <a:off x="15833602" y="7069104"/>
            <a:ext cx="1109890" cy="0"/>
          </a:xfrm>
          <a:prstGeom prst="line">
            <a:avLst/>
          </a:prstGeom>
          <a:ln w="63500" cap="rnd">
            <a:solidFill>
              <a:schemeClr val="accent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3233F63A-046C-1C2C-49FC-2E540113E825}"/>
              </a:ext>
            </a:extLst>
          </p:cNvPr>
          <p:cNvSpPr txBox="1"/>
          <p:nvPr/>
        </p:nvSpPr>
        <p:spPr>
          <a:xfrm rot="10800000" flipV="1">
            <a:off x="15833604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06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B070506E-6E55-AFC2-CEB4-EFACFB9F77E9}"/>
              </a:ext>
            </a:extLst>
          </p:cNvPr>
          <p:cNvSpPr/>
          <p:nvPr/>
        </p:nvSpPr>
        <p:spPr>
          <a:xfrm rot="5400000">
            <a:off x="1214964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375E620E-37F5-9A53-323A-AF485BCE8FBC}"/>
              </a:ext>
            </a:extLst>
          </p:cNvPr>
          <p:cNvCxnSpPr>
            <a:cxnSpLocks/>
          </p:cNvCxnSpPr>
          <p:nvPr/>
        </p:nvCxnSpPr>
        <p:spPr>
          <a:xfrm>
            <a:off x="12953353" y="7069104"/>
            <a:ext cx="1109890" cy="0"/>
          </a:xfrm>
          <a:prstGeom prst="line">
            <a:avLst/>
          </a:prstGeom>
          <a:ln w="63500" cap="rnd">
            <a:solidFill>
              <a:schemeClr val="accent4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3" name="TextBox 52">
            <a:extLst>
              <a:ext uri="{FF2B5EF4-FFF2-40B4-BE49-F238E27FC236}">
                <a16:creationId xmlns:a16="http://schemas.microsoft.com/office/drawing/2014/main" id="{A0FB4055-F5E2-B7D0-01E7-11EAF3283BBB}"/>
              </a:ext>
            </a:extLst>
          </p:cNvPr>
          <p:cNvSpPr txBox="1"/>
          <p:nvPr/>
        </p:nvSpPr>
        <p:spPr>
          <a:xfrm rot="10800000" flipV="1">
            <a:off x="1295335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E34582D8-EEEE-3018-5A46-7F5734A81ED5}"/>
              </a:ext>
            </a:extLst>
          </p:cNvPr>
          <p:cNvSpPr/>
          <p:nvPr/>
        </p:nvSpPr>
        <p:spPr>
          <a:xfrm rot="5400000">
            <a:off x="9269399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5D2CE1A7-E91D-CCF0-63B7-9B7A2CE5D0E8}"/>
              </a:ext>
            </a:extLst>
          </p:cNvPr>
          <p:cNvCxnSpPr>
            <a:cxnSpLocks/>
          </p:cNvCxnSpPr>
          <p:nvPr/>
        </p:nvCxnSpPr>
        <p:spPr>
          <a:xfrm>
            <a:off x="10073104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4DBE3C90-1E59-3C76-1DC9-CEA2D2F5F214}"/>
              </a:ext>
            </a:extLst>
          </p:cNvPr>
          <p:cNvSpPr txBox="1"/>
          <p:nvPr/>
        </p:nvSpPr>
        <p:spPr>
          <a:xfrm rot="10800000" flipV="1">
            <a:off x="10073106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9FAFEF31-0BF5-9414-85F8-04AF2DFAC297}"/>
              </a:ext>
            </a:extLst>
          </p:cNvPr>
          <p:cNvSpPr/>
          <p:nvPr/>
        </p:nvSpPr>
        <p:spPr>
          <a:xfrm rot="5400000">
            <a:off x="2079039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ACDC045C-DA73-7A63-2B5A-DD2CF13FAD2F}"/>
              </a:ext>
            </a:extLst>
          </p:cNvPr>
          <p:cNvCxnSpPr>
            <a:cxnSpLocks/>
          </p:cNvCxnSpPr>
          <p:nvPr/>
        </p:nvCxnSpPr>
        <p:spPr>
          <a:xfrm>
            <a:off x="21594103" y="7069104"/>
            <a:ext cx="1109890" cy="0"/>
          </a:xfrm>
          <a:prstGeom prst="line">
            <a:avLst/>
          </a:prstGeom>
          <a:ln w="63500" cap="rnd">
            <a:solidFill>
              <a:schemeClr val="tx2">
                <a:lumMod val="10000"/>
                <a:lumOff val="9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TextBox 58">
            <a:extLst>
              <a:ext uri="{FF2B5EF4-FFF2-40B4-BE49-F238E27FC236}">
                <a16:creationId xmlns:a16="http://schemas.microsoft.com/office/drawing/2014/main" id="{A871173A-9B5D-C73E-9B05-CA18EDBFDBB1}"/>
              </a:ext>
            </a:extLst>
          </p:cNvPr>
          <p:cNvSpPr txBox="1"/>
          <p:nvPr/>
        </p:nvSpPr>
        <p:spPr>
          <a:xfrm rot="10800000" flipV="1">
            <a:off x="2159410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08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5D829D77-8564-C491-22DE-96449754102E}"/>
              </a:ext>
            </a:extLst>
          </p:cNvPr>
          <p:cNvSpPr/>
          <p:nvPr/>
        </p:nvSpPr>
        <p:spPr>
          <a:xfrm rot="5400000">
            <a:off x="17910146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39552DA7-BB3F-45EE-F8E8-E67FE03C2764}"/>
              </a:ext>
            </a:extLst>
          </p:cNvPr>
          <p:cNvCxnSpPr>
            <a:cxnSpLocks/>
          </p:cNvCxnSpPr>
          <p:nvPr/>
        </p:nvCxnSpPr>
        <p:spPr>
          <a:xfrm>
            <a:off x="18713851" y="7069104"/>
            <a:ext cx="1109890" cy="0"/>
          </a:xfrm>
          <a:prstGeom prst="line">
            <a:avLst/>
          </a:prstGeom>
          <a:ln w="63500" cap="rnd">
            <a:solidFill>
              <a:schemeClr val="accent6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2" name="TextBox 61">
            <a:extLst>
              <a:ext uri="{FF2B5EF4-FFF2-40B4-BE49-F238E27FC236}">
                <a16:creationId xmlns:a16="http://schemas.microsoft.com/office/drawing/2014/main" id="{4C128AD6-1B7B-7A11-A016-2992F19E4252}"/>
              </a:ext>
            </a:extLst>
          </p:cNvPr>
          <p:cNvSpPr txBox="1"/>
          <p:nvPr/>
        </p:nvSpPr>
        <p:spPr>
          <a:xfrm rot="10800000" flipV="1">
            <a:off x="18713853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07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63" name="Freeform 69">
            <a:extLst>
              <a:ext uri="{FF2B5EF4-FFF2-40B4-BE49-F238E27FC236}">
                <a16:creationId xmlns:a16="http://schemas.microsoft.com/office/drawing/2014/main" id="{B616A571-2B39-2458-9A4F-61F2555D8C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4455" y="7589450"/>
            <a:ext cx="705694" cy="607838"/>
          </a:xfrm>
          <a:custGeom>
            <a:avLst/>
            <a:gdLst>
              <a:gd name="T0" fmla="*/ 184397511 w 1847"/>
              <a:gd name="T1" fmla="*/ 0 h 1589"/>
              <a:gd name="T2" fmla="*/ 184397511 w 1847"/>
              <a:gd name="T3" fmla="*/ 0 h 1589"/>
              <a:gd name="T4" fmla="*/ 22410903 w 1847"/>
              <a:gd name="T5" fmla="*/ 0 h 1589"/>
              <a:gd name="T6" fmla="*/ 0 w 1847"/>
              <a:gd name="T7" fmla="*/ 22352269 h 1589"/>
              <a:gd name="T8" fmla="*/ 0 w 1847"/>
              <a:gd name="T9" fmla="*/ 144074469 h 1589"/>
              <a:gd name="T10" fmla="*/ 22410903 w 1847"/>
              <a:gd name="T11" fmla="*/ 163994889 h 1589"/>
              <a:gd name="T12" fmla="*/ 102185077 w 1847"/>
              <a:gd name="T13" fmla="*/ 163994889 h 1589"/>
              <a:gd name="T14" fmla="*/ 102185077 w 1847"/>
              <a:gd name="T15" fmla="*/ 144074469 h 1589"/>
              <a:gd name="T16" fmla="*/ 22410903 w 1847"/>
              <a:gd name="T17" fmla="*/ 144074469 h 1589"/>
              <a:gd name="T18" fmla="*/ 22410903 w 1847"/>
              <a:gd name="T19" fmla="*/ 42156765 h 1589"/>
              <a:gd name="T20" fmla="*/ 102185077 w 1847"/>
              <a:gd name="T21" fmla="*/ 91957494 h 1589"/>
              <a:gd name="T22" fmla="*/ 184397511 w 1847"/>
              <a:gd name="T23" fmla="*/ 42156765 h 1589"/>
              <a:gd name="T24" fmla="*/ 184397511 w 1847"/>
              <a:gd name="T25" fmla="*/ 91957494 h 1589"/>
              <a:gd name="T26" fmla="*/ 204370155 w 1847"/>
              <a:gd name="T27" fmla="*/ 91957494 h 1589"/>
              <a:gd name="T28" fmla="*/ 204370155 w 1847"/>
              <a:gd name="T29" fmla="*/ 22352269 h 1589"/>
              <a:gd name="T30" fmla="*/ 184397511 w 1847"/>
              <a:gd name="T31" fmla="*/ 0 h 1589"/>
              <a:gd name="T32" fmla="*/ 102185077 w 1847"/>
              <a:gd name="T33" fmla="*/ 72037395 h 1589"/>
              <a:gd name="T34" fmla="*/ 102185077 w 1847"/>
              <a:gd name="T35" fmla="*/ 72037395 h 1589"/>
              <a:gd name="T36" fmla="*/ 22410903 w 1847"/>
              <a:gd name="T37" fmla="*/ 22352269 h 1589"/>
              <a:gd name="T38" fmla="*/ 184397511 w 1847"/>
              <a:gd name="T39" fmla="*/ 22352269 h 1589"/>
              <a:gd name="T40" fmla="*/ 102185077 w 1847"/>
              <a:gd name="T41" fmla="*/ 72037395 h 1589"/>
              <a:gd name="T42" fmla="*/ 156993367 w 1847"/>
              <a:gd name="T43" fmla="*/ 183914988 h 1589"/>
              <a:gd name="T44" fmla="*/ 156993367 w 1847"/>
              <a:gd name="T45" fmla="*/ 183914988 h 1589"/>
              <a:gd name="T46" fmla="*/ 122157398 w 1847"/>
              <a:gd name="T47" fmla="*/ 146622564 h 1589"/>
              <a:gd name="T48" fmla="*/ 134582141 w 1847"/>
              <a:gd name="T49" fmla="*/ 134114258 h 1589"/>
              <a:gd name="T50" fmla="*/ 156993367 w 1847"/>
              <a:gd name="T51" fmla="*/ 154034679 h 1589"/>
              <a:gd name="T52" fmla="*/ 199376913 w 1847"/>
              <a:gd name="T53" fmla="*/ 111761989 h 1589"/>
              <a:gd name="T54" fmla="*/ 214356315 w 1847"/>
              <a:gd name="T55" fmla="*/ 126702144 h 1589"/>
              <a:gd name="T56" fmla="*/ 156993367 w 1847"/>
              <a:gd name="T57" fmla="*/ 183914988 h 1589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0" t="0" r="r" b="b"/>
            <a:pathLst>
              <a:path w="1847" h="1589">
                <a:moveTo>
                  <a:pt x="1588" y="0"/>
                </a:moveTo>
                <a:lnTo>
                  <a:pt x="1588" y="0"/>
                </a:lnTo>
                <a:cubicBezTo>
                  <a:pt x="193" y="0"/>
                  <a:pt x="193" y="0"/>
                  <a:pt x="193" y="0"/>
                </a:cubicBezTo>
                <a:cubicBezTo>
                  <a:pt x="86" y="0"/>
                  <a:pt x="0" y="85"/>
                  <a:pt x="0" y="193"/>
                </a:cubicBezTo>
                <a:cubicBezTo>
                  <a:pt x="0" y="1244"/>
                  <a:pt x="0" y="1244"/>
                  <a:pt x="0" y="1244"/>
                </a:cubicBezTo>
                <a:cubicBezTo>
                  <a:pt x="0" y="1330"/>
                  <a:pt x="86" y="1416"/>
                  <a:pt x="193" y="1416"/>
                </a:cubicBezTo>
                <a:cubicBezTo>
                  <a:pt x="880" y="1416"/>
                  <a:pt x="880" y="1416"/>
                  <a:pt x="880" y="1416"/>
                </a:cubicBezTo>
                <a:cubicBezTo>
                  <a:pt x="880" y="1244"/>
                  <a:pt x="880" y="1244"/>
                  <a:pt x="880" y="1244"/>
                </a:cubicBezTo>
                <a:cubicBezTo>
                  <a:pt x="193" y="1244"/>
                  <a:pt x="193" y="1244"/>
                  <a:pt x="193" y="1244"/>
                </a:cubicBezTo>
                <a:cubicBezTo>
                  <a:pt x="193" y="364"/>
                  <a:pt x="193" y="364"/>
                  <a:pt x="193" y="364"/>
                </a:cubicBezTo>
                <a:cubicBezTo>
                  <a:pt x="880" y="794"/>
                  <a:pt x="880" y="794"/>
                  <a:pt x="880" y="794"/>
                </a:cubicBezTo>
                <a:cubicBezTo>
                  <a:pt x="1588" y="364"/>
                  <a:pt x="1588" y="364"/>
                  <a:pt x="1588" y="364"/>
                </a:cubicBezTo>
                <a:cubicBezTo>
                  <a:pt x="1588" y="794"/>
                  <a:pt x="1588" y="794"/>
                  <a:pt x="1588" y="794"/>
                </a:cubicBezTo>
                <a:cubicBezTo>
                  <a:pt x="1760" y="794"/>
                  <a:pt x="1760" y="794"/>
                  <a:pt x="1760" y="794"/>
                </a:cubicBezTo>
                <a:cubicBezTo>
                  <a:pt x="1760" y="193"/>
                  <a:pt x="1760" y="193"/>
                  <a:pt x="1760" y="193"/>
                </a:cubicBezTo>
                <a:cubicBezTo>
                  <a:pt x="1760" y="85"/>
                  <a:pt x="1674" y="0"/>
                  <a:pt x="1588" y="0"/>
                </a:cubicBezTo>
                <a:close/>
                <a:moveTo>
                  <a:pt x="880" y="622"/>
                </a:moveTo>
                <a:lnTo>
                  <a:pt x="880" y="622"/>
                </a:lnTo>
                <a:cubicBezTo>
                  <a:pt x="193" y="193"/>
                  <a:pt x="193" y="193"/>
                  <a:pt x="193" y="193"/>
                </a:cubicBezTo>
                <a:cubicBezTo>
                  <a:pt x="1588" y="193"/>
                  <a:pt x="1588" y="193"/>
                  <a:pt x="1588" y="193"/>
                </a:cubicBezTo>
                <a:lnTo>
                  <a:pt x="880" y="622"/>
                </a:lnTo>
                <a:close/>
                <a:moveTo>
                  <a:pt x="1352" y="1588"/>
                </a:moveTo>
                <a:lnTo>
                  <a:pt x="1352" y="1588"/>
                </a:lnTo>
                <a:cubicBezTo>
                  <a:pt x="1052" y="1266"/>
                  <a:pt x="1052" y="1266"/>
                  <a:pt x="1052" y="1266"/>
                </a:cubicBezTo>
                <a:cubicBezTo>
                  <a:pt x="1159" y="1158"/>
                  <a:pt x="1159" y="1158"/>
                  <a:pt x="1159" y="1158"/>
                </a:cubicBezTo>
                <a:cubicBezTo>
                  <a:pt x="1352" y="1330"/>
                  <a:pt x="1352" y="1330"/>
                  <a:pt x="1352" y="1330"/>
                </a:cubicBezTo>
                <a:cubicBezTo>
                  <a:pt x="1717" y="965"/>
                  <a:pt x="1717" y="965"/>
                  <a:pt x="1717" y="965"/>
                </a:cubicBezTo>
                <a:cubicBezTo>
                  <a:pt x="1846" y="1094"/>
                  <a:pt x="1846" y="1094"/>
                  <a:pt x="1846" y="1094"/>
                </a:cubicBezTo>
                <a:lnTo>
                  <a:pt x="1352" y="1588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4" name="Freeform 16">
            <a:extLst>
              <a:ext uri="{FF2B5EF4-FFF2-40B4-BE49-F238E27FC236}">
                <a16:creationId xmlns:a16="http://schemas.microsoft.com/office/drawing/2014/main" id="{277F37F0-4541-47B8-7F64-19E3FD1D7F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7771" y="7492535"/>
            <a:ext cx="604074" cy="80166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65" name="Group 11">
            <a:extLst>
              <a:ext uri="{FF2B5EF4-FFF2-40B4-BE49-F238E27FC236}">
                <a16:creationId xmlns:a16="http://schemas.microsoft.com/office/drawing/2014/main" id="{723DDC7D-99E0-A1C5-6374-A373618B50AD}"/>
              </a:ext>
            </a:extLst>
          </p:cNvPr>
          <p:cNvGrpSpPr>
            <a:grpSpLocks/>
          </p:cNvGrpSpPr>
          <p:nvPr/>
        </p:nvGrpSpPr>
        <p:grpSpPr bwMode="auto">
          <a:xfrm>
            <a:off x="7359467" y="7589450"/>
            <a:ext cx="673702" cy="607838"/>
            <a:chOff x="10431363" y="3194934"/>
            <a:chExt cx="569066" cy="513162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66" name="Freeform 44">
              <a:extLst>
                <a:ext uri="{FF2B5EF4-FFF2-40B4-BE49-F238E27FC236}">
                  <a16:creationId xmlns:a16="http://schemas.microsoft.com/office/drawing/2014/main" id="{06F3A026-39BA-973E-83C3-AE31897C2D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31363" y="3652193"/>
              <a:ext cx="511729" cy="55903"/>
            </a:xfrm>
            <a:custGeom>
              <a:avLst/>
              <a:gdLst>
                <a:gd name="T0" fmla="*/ 511404 w 1576"/>
                <a:gd name="T1" fmla="*/ 0 h 172"/>
                <a:gd name="T2" fmla="*/ 0 w 1576"/>
                <a:gd name="T3" fmla="*/ 0 h 172"/>
                <a:gd name="T4" fmla="*/ 0 w 1576"/>
                <a:gd name="T5" fmla="*/ 55578 h 172"/>
                <a:gd name="T6" fmla="*/ 511404 w 1576"/>
                <a:gd name="T7" fmla="*/ 55578 h 172"/>
                <a:gd name="T8" fmla="*/ 511404 w 1576"/>
                <a:gd name="T9" fmla="*/ 0 h 17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76" h="172">
                  <a:moveTo>
                    <a:pt x="1575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575" y="171"/>
                  </a:lnTo>
                  <a:lnTo>
                    <a:pt x="157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67" name="Freeform 45">
              <a:extLst>
                <a:ext uri="{FF2B5EF4-FFF2-40B4-BE49-F238E27FC236}">
                  <a16:creationId xmlns:a16="http://schemas.microsoft.com/office/drawing/2014/main" id="{F47B580F-4A1D-2BEF-6F00-29D786F76F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267" y="3194934"/>
              <a:ext cx="513162" cy="394189"/>
            </a:xfrm>
            <a:custGeom>
              <a:avLst/>
              <a:gdLst>
                <a:gd name="T0" fmla="*/ 457193 w 1577"/>
                <a:gd name="T1" fmla="*/ 0 h 1214"/>
                <a:gd name="T2" fmla="*/ 457193 w 1577"/>
                <a:gd name="T3" fmla="*/ 0 h 1214"/>
                <a:gd name="T4" fmla="*/ 0 w 1577"/>
                <a:gd name="T5" fmla="*/ 0 h 1214"/>
                <a:gd name="T6" fmla="*/ 0 w 1577"/>
                <a:gd name="T7" fmla="*/ 283141 h 1214"/>
                <a:gd name="T8" fmla="*/ 118122 w 1577"/>
                <a:gd name="T9" fmla="*/ 393864 h 1214"/>
                <a:gd name="T10" fmla="*/ 284403 w 1577"/>
                <a:gd name="T11" fmla="*/ 393864 h 1214"/>
                <a:gd name="T12" fmla="*/ 401874 w 1577"/>
                <a:gd name="T13" fmla="*/ 283141 h 1214"/>
                <a:gd name="T14" fmla="*/ 401874 w 1577"/>
                <a:gd name="T15" fmla="*/ 200342 h 1214"/>
                <a:gd name="T16" fmla="*/ 457193 w 1577"/>
                <a:gd name="T17" fmla="*/ 200342 h 1214"/>
                <a:gd name="T18" fmla="*/ 512837 w 1577"/>
                <a:gd name="T19" fmla="*/ 145142 h 1214"/>
                <a:gd name="T20" fmla="*/ 512837 w 1577"/>
                <a:gd name="T21" fmla="*/ 55199 h 1214"/>
                <a:gd name="T22" fmla="*/ 457193 w 1577"/>
                <a:gd name="T23" fmla="*/ 0 h 1214"/>
                <a:gd name="T24" fmla="*/ 339722 w 1577"/>
                <a:gd name="T25" fmla="*/ 283141 h 1214"/>
                <a:gd name="T26" fmla="*/ 339722 w 1577"/>
                <a:gd name="T27" fmla="*/ 283141 h 1214"/>
                <a:gd name="T28" fmla="*/ 284403 w 1577"/>
                <a:gd name="T29" fmla="*/ 338665 h 1214"/>
                <a:gd name="T30" fmla="*/ 118122 w 1577"/>
                <a:gd name="T31" fmla="*/ 338665 h 1214"/>
                <a:gd name="T32" fmla="*/ 62478 w 1577"/>
                <a:gd name="T33" fmla="*/ 283141 h 1214"/>
                <a:gd name="T34" fmla="*/ 62478 w 1577"/>
                <a:gd name="T35" fmla="*/ 55199 h 1214"/>
                <a:gd name="T36" fmla="*/ 145781 w 1577"/>
                <a:gd name="T37" fmla="*/ 55199 h 1214"/>
                <a:gd name="T38" fmla="*/ 145781 w 1577"/>
                <a:gd name="T39" fmla="*/ 96761 h 1214"/>
                <a:gd name="T40" fmla="*/ 90462 w 1577"/>
                <a:gd name="T41" fmla="*/ 138323 h 1214"/>
                <a:gd name="T42" fmla="*/ 90462 w 1577"/>
                <a:gd name="T43" fmla="*/ 151961 h 1214"/>
                <a:gd name="T44" fmla="*/ 90462 w 1577"/>
                <a:gd name="T45" fmla="*/ 269503 h 1214"/>
                <a:gd name="T46" fmla="*/ 104129 w 1577"/>
                <a:gd name="T47" fmla="*/ 283141 h 1214"/>
                <a:gd name="T48" fmla="*/ 214767 w 1577"/>
                <a:gd name="T49" fmla="*/ 283141 h 1214"/>
                <a:gd name="T50" fmla="*/ 228759 w 1577"/>
                <a:gd name="T51" fmla="*/ 269503 h 1214"/>
                <a:gd name="T52" fmla="*/ 228759 w 1577"/>
                <a:gd name="T53" fmla="*/ 151961 h 1214"/>
                <a:gd name="T54" fmla="*/ 221600 w 1577"/>
                <a:gd name="T55" fmla="*/ 138323 h 1214"/>
                <a:gd name="T56" fmla="*/ 173440 w 1577"/>
                <a:gd name="T57" fmla="*/ 96761 h 1214"/>
                <a:gd name="T58" fmla="*/ 173440 w 1577"/>
                <a:gd name="T59" fmla="*/ 55199 h 1214"/>
                <a:gd name="T60" fmla="*/ 339722 w 1577"/>
                <a:gd name="T61" fmla="*/ 55199 h 1214"/>
                <a:gd name="T62" fmla="*/ 339722 w 1577"/>
                <a:gd name="T63" fmla="*/ 283141 h 1214"/>
                <a:gd name="T64" fmla="*/ 159448 w 1577"/>
                <a:gd name="T65" fmla="*/ 124361 h 1214"/>
                <a:gd name="T66" fmla="*/ 159448 w 1577"/>
                <a:gd name="T67" fmla="*/ 124361 h 1214"/>
                <a:gd name="T68" fmla="*/ 201100 w 1577"/>
                <a:gd name="T69" fmla="*/ 159104 h 1214"/>
                <a:gd name="T70" fmla="*/ 201100 w 1577"/>
                <a:gd name="T71" fmla="*/ 255541 h 1214"/>
                <a:gd name="T72" fmla="*/ 118122 w 1577"/>
                <a:gd name="T73" fmla="*/ 255541 h 1214"/>
                <a:gd name="T74" fmla="*/ 118122 w 1577"/>
                <a:gd name="T75" fmla="*/ 159104 h 1214"/>
                <a:gd name="T76" fmla="*/ 159448 w 1577"/>
                <a:gd name="T77" fmla="*/ 124361 h 1214"/>
                <a:gd name="T78" fmla="*/ 457193 w 1577"/>
                <a:gd name="T79" fmla="*/ 145142 h 1214"/>
                <a:gd name="T80" fmla="*/ 457193 w 1577"/>
                <a:gd name="T81" fmla="*/ 145142 h 1214"/>
                <a:gd name="T82" fmla="*/ 401874 w 1577"/>
                <a:gd name="T83" fmla="*/ 145142 h 1214"/>
                <a:gd name="T84" fmla="*/ 401874 w 1577"/>
                <a:gd name="T85" fmla="*/ 55199 h 1214"/>
                <a:gd name="T86" fmla="*/ 457193 w 1577"/>
                <a:gd name="T87" fmla="*/ 55199 h 1214"/>
                <a:gd name="T88" fmla="*/ 457193 w 1577"/>
                <a:gd name="T89" fmla="*/ 145142 h 121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577" h="1214">
                  <a:moveTo>
                    <a:pt x="1405" y="0"/>
                  </a:moveTo>
                  <a:lnTo>
                    <a:pt x="1405" y="0"/>
                  </a:lnTo>
                  <a:cubicBezTo>
                    <a:pt x="0" y="0"/>
                    <a:pt x="0" y="0"/>
                    <a:pt x="0" y="0"/>
                  </a:cubicBezTo>
                  <a:cubicBezTo>
                    <a:pt x="0" y="872"/>
                    <a:pt x="0" y="872"/>
                    <a:pt x="0" y="872"/>
                  </a:cubicBezTo>
                  <a:cubicBezTo>
                    <a:pt x="0" y="1064"/>
                    <a:pt x="171" y="1213"/>
                    <a:pt x="363" y="1213"/>
                  </a:cubicBezTo>
                  <a:cubicBezTo>
                    <a:pt x="874" y="1213"/>
                    <a:pt x="874" y="1213"/>
                    <a:pt x="874" y="1213"/>
                  </a:cubicBezTo>
                  <a:cubicBezTo>
                    <a:pt x="1065" y="1213"/>
                    <a:pt x="1235" y="1064"/>
                    <a:pt x="1235" y="872"/>
                  </a:cubicBezTo>
                  <a:cubicBezTo>
                    <a:pt x="1235" y="617"/>
                    <a:pt x="1235" y="617"/>
                    <a:pt x="1235" y="617"/>
                  </a:cubicBezTo>
                  <a:cubicBezTo>
                    <a:pt x="1405" y="617"/>
                    <a:pt x="1405" y="617"/>
                    <a:pt x="1405" y="617"/>
                  </a:cubicBezTo>
                  <a:cubicBezTo>
                    <a:pt x="1491" y="617"/>
                    <a:pt x="1576" y="532"/>
                    <a:pt x="1576" y="447"/>
                  </a:cubicBezTo>
                  <a:cubicBezTo>
                    <a:pt x="1576" y="170"/>
                    <a:pt x="1576" y="170"/>
                    <a:pt x="1576" y="170"/>
                  </a:cubicBezTo>
                  <a:cubicBezTo>
                    <a:pt x="1576" y="85"/>
                    <a:pt x="1491" y="0"/>
                    <a:pt x="1405" y="0"/>
                  </a:cubicBezTo>
                  <a:close/>
                  <a:moveTo>
                    <a:pt x="1044" y="872"/>
                  </a:moveTo>
                  <a:lnTo>
                    <a:pt x="1044" y="872"/>
                  </a:lnTo>
                  <a:cubicBezTo>
                    <a:pt x="1044" y="979"/>
                    <a:pt x="980" y="1043"/>
                    <a:pt x="874" y="1043"/>
                  </a:cubicBezTo>
                  <a:cubicBezTo>
                    <a:pt x="363" y="1043"/>
                    <a:pt x="363" y="1043"/>
                    <a:pt x="363" y="1043"/>
                  </a:cubicBezTo>
                  <a:cubicBezTo>
                    <a:pt x="256" y="1043"/>
                    <a:pt x="192" y="979"/>
                    <a:pt x="192" y="872"/>
                  </a:cubicBezTo>
                  <a:cubicBezTo>
                    <a:pt x="192" y="170"/>
                    <a:pt x="192" y="170"/>
                    <a:pt x="192" y="170"/>
                  </a:cubicBezTo>
                  <a:cubicBezTo>
                    <a:pt x="448" y="170"/>
                    <a:pt x="448" y="170"/>
                    <a:pt x="448" y="170"/>
                  </a:cubicBezTo>
                  <a:cubicBezTo>
                    <a:pt x="448" y="298"/>
                    <a:pt x="448" y="298"/>
                    <a:pt x="448" y="298"/>
                  </a:cubicBezTo>
                  <a:cubicBezTo>
                    <a:pt x="278" y="426"/>
                    <a:pt x="278" y="426"/>
                    <a:pt x="278" y="426"/>
                  </a:cubicBezTo>
                  <a:cubicBezTo>
                    <a:pt x="278" y="426"/>
                    <a:pt x="278" y="447"/>
                    <a:pt x="278" y="468"/>
                  </a:cubicBezTo>
                  <a:cubicBezTo>
                    <a:pt x="278" y="830"/>
                    <a:pt x="278" y="830"/>
                    <a:pt x="278" y="830"/>
                  </a:cubicBezTo>
                  <a:cubicBezTo>
                    <a:pt x="278" y="851"/>
                    <a:pt x="299" y="872"/>
                    <a:pt x="320" y="872"/>
                  </a:cubicBezTo>
                  <a:cubicBezTo>
                    <a:pt x="660" y="872"/>
                    <a:pt x="660" y="872"/>
                    <a:pt x="660" y="872"/>
                  </a:cubicBezTo>
                  <a:cubicBezTo>
                    <a:pt x="681" y="872"/>
                    <a:pt x="703" y="851"/>
                    <a:pt x="703" y="830"/>
                  </a:cubicBezTo>
                  <a:cubicBezTo>
                    <a:pt x="703" y="468"/>
                    <a:pt x="703" y="468"/>
                    <a:pt x="703" y="468"/>
                  </a:cubicBezTo>
                  <a:cubicBezTo>
                    <a:pt x="703" y="447"/>
                    <a:pt x="703" y="426"/>
                    <a:pt x="681" y="426"/>
                  </a:cubicBezTo>
                  <a:cubicBezTo>
                    <a:pt x="533" y="298"/>
                    <a:pt x="533" y="298"/>
                    <a:pt x="533" y="298"/>
                  </a:cubicBezTo>
                  <a:cubicBezTo>
                    <a:pt x="533" y="170"/>
                    <a:pt x="533" y="170"/>
                    <a:pt x="533" y="170"/>
                  </a:cubicBezTo>
                  <a:cubicBezTo>
                    <a:pt x="1044" y="170"/>
                    <a:pt x="1044" y="170"/>
                    <a:pt x="1044" y="170"/>
                  </a:cubicBezTo>
                  <a:lnTo>
                    <a:pt x="1044" y="872"/>
                  </a:lnTo>
                  <a:close/>
                  <a:moveTo>
                    <a:pt x="490" y="383"/>
                  </a:moveTo>
                  <a:lnTo>
                    <a:pt x="490" y="383"/>
                  </a:lnTo>
                  <a:cubicBezTo>
                    <a:pt x="618" y="490"/>
                    <a:pt x="618" y="490"/>
                    <a:pt x="618" y="490"/>
                  </a:cubicBezTo>
                  <a:cubicBezTo>
                    <a:pt x="618" y="787"/>
                    <a:pt x="618" y="787"/>
                    <a:pt x="618" y="787"/>
                  </a:cubicBezTo>
                  <a:cubicBezTo>
                    <a:pt x="363" y="787"/>
                    <a:pt x="363" y="787"/>
                    <a:pt x="363" y="787"/>
                  </a:cubicBezTo>
                  <a:cubicBezTo>
                    <a:pt x="363" y="490"/>
                    <a:pt x="363" y="490"/>
                    <a:pt x="363" y="490"/>
                  </a:cubicBezTo>
                  <a:lnTo>
                    <a:pt x="490" y="383"/>
                  </a:lnTo>
                  <a:close/>
                  <a:moveTo>
                    <a:pt x="1405" y="447"/>
                  </a:moveTo>
                  <a:lnTo>
                    <a:pt x="1405" y="447"/>
                  </a:lnTo>
                  <a:cubicBezTo>
                    <a:pt x="1235" y="447"/>
                    <a:pt x="1235" y="447"/>
                    <a:pt x="1235" y="447"/>
                  </a:cubicBezTo>
                  <a:cubicBezTo>
                    <a:pt x="1235" y="170"/>
                    <a:pt x="1235" y="170"/>
                    <a:pt x="1235" y="170"/>
                  </a:cubicBezTo>
                  <a:cubicBezTo>
                    <a:pt x="1405" y="170"/>
                    <a:pt x="1405" y="170"/>
                    <a:pt x="1405" y="170"/>
                  </a:cubicBezTo>
                  <a:lnTo>
                    <a:pt x="1405" y="44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68" name="Freeform 89">
            <a:extLst>
              <a:ext uri="{FF2B5EF4-FFF2-40B4-BE49-F238E27FC236}">
                <a16:creationId xmlns:a16="http://schemas.microsoft.com/office/drawing/2014/main" id="{49B71D29-5EA3-A1FE-344E-9FE69018D8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0791" y="7552754"/>
            <a:ext cx="762150" cy="681230"/>
          </a:xfrm>
          <a:custGeom>
            <a:avLst/>
            <a:gdLst>
              <a:gd name="T0" fmla="*/ 332203 w 1980"/>
              <a:gd name="T1" fmla="*/ 512342 h 1767"/>
              <a:gd name="T2" fmla="*/ 332203 w 1980"/>
              <a:gd name="T3" fmla="*/ 512342 h 1767"/>
              <a:gd name="T4" fmla="*/ 311399 w 1980"/>
              <a:gd name="T5" fmla="*/ 512342 h 1767"/>
              <a:gd name="T6" fmla="*/ 311399 w 1980"/>
              <a:gd name="T7" fmla="*/ 498680 h 1767"/>
              <a:gd name="T8" fmla="*/ 408265 w 1980"/>
              <a:gd name="T9" fmla="*/ 401416 h 1767"/>
              <a:gd name="T10" fmla="*/ 366658 w 1980"/>
              <a:gd name="T11" fmla="*/ 360103 h 1767"/>
              <a:gd name="T12" fmla="*/ 269793 w 1980"/>
              <a:gd name="T13" fmla="*/ 457042 h 1767"/>
              <a:gd name="T14" fmla="*/ 248989 w 1980"/>
              <a:gd name="T15" fmla="*/ 457042 h 1767"/>
              <a:gd name="T16" fmla="*/ 248989 w 1980"/>
              <a:gd name="T17" fmla="*/ 436223 h 1767"/>
              <a:gd name="T18" fmla="*/ 345855 w 1980"/>
              <a:gd name="T19" fmla="*/ 339284 h 1767"/>
              <a:gd name="T20" fmla="*/ 304573 w 1980"/>
              <a:gd name="T21" fmla="*/ 297646 h 1767"/>
              <a:gd name="T22" fmla="*/ 214534 w 1980"/>
              <a:gd name="T23" fmla="*/ 394585 h 1767"/>
              <a:gd name="T24" fmla="*/ 193731 w 1980"/>
              <a:gd name="T25" fmla="*/ 394585 h 1767"/>
              <a:gd name="T26" fmla="*/ 193731 w 1980"/>
              <a:gd name="T27" fmla="*/ 373766 h 1767"/>
              <a:gd name="T28" fmla="*/ 283445 w 1980"/>
              <a:gd name="T29" fmla="*/ 277153 h 1767"/>
              <a:gd name="T30" fmla="*/ 248989 w 1980"/>
              <a:gd name="T31" fmla="*/ 242346 h 1767"/>
              <a:gd name="T32" fmla="*/ 152124 w 1980"/>
              <a:gd name="T33" fmla="*/ 332453 h 1767"/>
              <a:gd name="T34" fmla="*/ 131646 w 1980"/>
              <a:gd name="T35" fmla="*/ 332453 h 1767"/>
              <a:gd name="T36" fmla="*/ 131646 w 1980"/>
              <a:gd name="T37" fmla="*/ 318465 h 1767"/>
              <a:gd name="T38" fmla="*/ 255816 w 1980"/>
              <a:gd name="T39" fmla="*/ 193877 h 1767"/>
              <a:gd name="T40" fmla="*/ 304573 w 1980"/>
              <a:gd name="T41" fmla="*/ 242346 h 1767"/>
              <a:gd name="T42" fmla="*/ 408265 w 1980"/>
              <a:gd name="T43" fmla="*/ 242346 h 1767"/>
              <a:gd name="T44" fmla="*/ 408265 w 1980"/>
              <a:gd name="T45" fmla="*/ 145408 h 1767"/>
              <a:gd name="T46" fmla="*/ 353006 w 1980"/>
              <a:gd name="T47" fmla="*/ 90107 h 1767"/>
              <a:gd name="T48" fmla="*/ 359832 w 1980"/>
              <a:gd name="T49" fmla="*/ 83276 h 1767"/>
              <a:gd name="T50" fmla="*/ 442720 w 1980"/>
              <a:gd name="T51" fmla="*/ 83276 h 1767"/>
              <a:gd name="T52" fmla="*/ 560389 w 1980"/>
              <a:gd name="T53" fmla="*/ 200708 h 1767"/>
              <a:gd name="T54" fmla="*/ 560389 w 1980"/>
              <a:gd name="T55" fmla="*/ 283984 h 1767"/>
              <a:gd name="T56" fmla="*/ 332203 w 1980"/>
              <a:gd name="T57" fmla="*/ 512342 h 1767"/>
              <a:gd name="T58" fmla="*/ 601995 w 1980"/>
              <a:gd name="T59" fmla="*/ 325297 h 1767"/>
              <a:gd name="T60" fmla="*/ 601995 w 1980"/>
              <a:gd name="T61" fmla="*/ 325297 h 1767"/>
              <a:gd name="T62" fmla="*/ 601995 w 1980"/>
              <a:gd name="T63" fmla="*/ 166227 h 1767"/>
              <a:gd name="T64" fmla="*/ 484327 w 1980"/>
              <a:gd name="T65" fmla="*/ 41638 h 1767"/>
              <a:gd name="T66" fmla="*/ 325377 w 1980"/>
              <a:gd name="T67" fmla="*/ 41638 h 1767"/>
              <a:gd name="T68" fmla="*/ 318225 w 1980"/>
              <a:gd name="T69" fmla="*/ 48469 h 1767"/>
              <a:gd name="T70" fmla="*/ 304573 w 1980"/>
              <a:gd name="T71" fmla="*/ 41638 h 1767"/>
              <a:gd name="T72" fmla="*/ 145298 w 1980"/>
              <a:gd name="T73" fmla="*/ 41638 h 1767"/>
              <a:gd name="T74" fmla="*/ 48433 w 1980"/>
              <a:gd name="T75" fmla="*/ 145408 h 1767"/>
              <a:gd name="T76" fmla="*/ 34455 w 1980"/>
              <a:gd name="T77" fmla="*/ 290815 h 1767"/>
              <a:gd name="T78" fmla="*/ 76062 w 1980"/>
              <a:gd name="T79" fmla="*/ 249502 h 1767"/>
              <a:gd name="T80" fmla="*/ 90039 w 1980"/>
              <a:gd name="T81" fmla="*/ 186720 h 1767"/>
              <a:gd name="T82" fmla="*/ 186905 w 1980"/>
              <a:gd name="T83" fmla="*/ 83276 h 1767"/>
              <a:gd name="T84" fmla="*/ 269793 w 1980"/>
              <a:gd name="T85" fmla="*/ 83276 h 1767"/>
              <a:gd name="T86" fmla="*/ 366658 w 1980"/>
              <a:gd name="T87" fmla="*/ 186720 h 1767"/>
              <a:gd name="T88" fmla="*/ 366658 w 1980"/>
              <a:gd name="T89" fmla="*/ 207539 h 1767"/>
              <a:gd name="T90" fmla="*/ 345855 w 1980"/>
              <a:gd name="T91" fmla="*/ 207539 h 1767"/>
              <a:gd name="T92" fmla="*/ 255816 w 1980"/>
              <a:gd name="T93" fmla="*/ 110926 h 1767"/>
              <a:gd name="T94" fmla="*/ 90039 w 1980"/>
              <a:gd name="T95" fmla="*/ 277153 h 1767"/>
              <a:gd name="T96" fmla="*/ 90039 w 1980"/>
              <a:gd name="T97" fmla="*/ 373766 h 1767"/>
              <a:gd name="T98" fmla="*/ 131646 w 1980"/>
              <a:gd name="T99" fmla="*/ 394585 h 1767"/>
              <a:gd name="T100" fmla="*/ 152124 w 1980"/>
              <a:gd name="T101" fmla="*/ 436223 h 1767"/>
              <a:gd name="T102" fmla="*/ 193731 w 1980"/>
              <a:gd name="T103" fmla="*/ 457042 h 1767"/>
              <a:gd name="T104" fmla="*/ 207383 w 1980"/>
              <a:gd name="T105" fmla="*/ 498680 h 1767"/>
              <a:gd name="T106" fmla="*/ 248989 w 1980"/>
              <a:gd name="T107" fmla="*/ 512342 h 1767"/>
              <a:gd name="T108" fmla="*/ 269793 w 1980"/>
              <a:gd name="T109" fmla="*/ 553980 h 1767"/>
              <a:gd name="T110" fmla="*/ 318225 w 1980"/>
              <a:gd name="T111" fmla="*/ 574474 h 1767"/>
              <a:gd name="T112" fmla="*/ 373484 w 1980"/>
              <a:gd name="T113" fmla="*/ 553980 h 1767"/>
              <a:gd name="T114" fmla="*/ 601995 w 1980"/>
              <a:gd name="T115" fmla="*/ 325297 h 1767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1980" h="1767">
                <a:moveTo>
                  <a:pt x="1022" y="1575"/>
                </a:moveTo>
                <a:lnTo>
                  <a:pt x="1022" y="1575"/>
                </a:lnTo>
                <a:cubicBezTo>
                  <a:pt x="1001" y="1596"/>
                  <a:pt x="979" y="1596"/>
                  <a:pt x="958" y="1575"/>
                </a:cubicBezTo>
                <a:cubicBezTo>
                  <a:pt x="937" y="1575"/>
                  <a:pt x="937" y="1533"/>
                  <a:pt x="958" y="1533"/>
                </a:cubicBezTo>
                <a:cubicBezTo>
                  <a:pt x="1256" y="1234"/>
                  <a:pt x="1256" y="1234"/>
                  <a:pt x="1256" y="1234"/>
                </a:cubicBezTo>
                <a:cubicBezTo>
                  <a:pt x="1128" y="1107"/>
                  <a:pt x="1128" y="1107"/>
                  <a:pt x="1128" y="1107"/>
                </a:cubicBezTo>
                <a:cubicBezTo>
                  <a:pt x="830" y="1405"/>
                  <a:pt x="830" y="1405"/>
                  <a:pt x="830" y="1405"/>
                </a:cubicBezTo>
                <a:cubicBezTo>
                  <a:pt x="808" y="1426"/>
                  <a:pt x="787" y="1426"/>
                  <a:pt x="766" y="1405"/>
                </a:cubicBezTo>
                <a:cubicBezTo>
                  <a:pt x="745" y="1384"/>
                  <a:pt x="766" y="1363"/>
                  <a:pt x="766" y="1341"/>
                </a:cubicBezTo>
                <a:cubicBezTo>
                  <a:pt x="1064" y="1043"/>
                  <a:pt x="1064" y="1043"/>
                  <a:pt x="1064" y="1043"/>
                </a:cubicBezTo>
                <a:cubicBezTo>
                  <a:pt x="937" y="915"/>
                  <a:pt x="937" y="915"/>
                  <a:pt x="937" y="915"/>
                </a:cubicBezTo>
                <a:cubicBezTo>
                  <a:pt x="660" y="1213"/>
                  <a:pt x="660" y="1213"/>
                  <a:pt x="660" y="1213"/>
                </a:cubicBezTo>
                <a:cubicBezTo>
                  <a:pt x="638" y="1234"/>
                  <a:pt x="596" y="1234"/>
                  <a:pt x="596" y="1213"/>
                </a:cubicBezTo>
                <a:cubicBezTo>
                  <a:pt x="575" y="1192"/>
                  <a:pt x="575" y="1170"/>
                  <a:pt x="596" y="1149"/>
                </a:cubicBezTo>
                <a:cubicBezTo>
                  <a:pt x="872" y="852"/>
                  <a:pt x="872" y="852"/>
                  <a:pt x="872" y="852"/>
                </a:cubicBezTo>
                <a:cubicBezTo>
                  <a:pt x="766" y="745"/>
                  <a:pt x="766" y="745"/>
                  <a:pt x="766" y="745"/>
                </a:cubicBezTo>
                <a:cubicBezTo>
                  <a:pt x="468" y="1022"/>
                  <a:pt x="468" y="1022"/>
                  <a:pt x="468" y="1022"/>
                </a:cubicBezTo>
                <a:cubicBezTo>
                  <a:pt x="447" y="1043"/>
                  <a:pt x="426" y="1043"/>
                  <a:pt x="405" y="1022"/>
                </a:cubicBezTo>
                <a:cubicBezTo>
                  <a:pt x="383" y="1022"/>
                  <a:pt x="383" y="979"/>
                  <a:pt x="405" y="979"/>
                </a:cubicBezTo>
                <a:cubicBezTo>
                  <a:pt x="787" y="596"/>
                  <a:pt x="787" y="596"/>
                  <a:pt x="787" y="596"/>
                </a:cubicBezTo>
                <a:cubicBezTo>
                  <a:pt x="937" y="745"/>
                  <a:pt x="937" y="745"/>
                  <a:pt x="937" y="745"/>
                </a:cubicBezTo>
                <a:cubicBezTo>
                  <a:pt x="1022" y="830"/>
                  <a:pt x="1171" y="830"/>
                  <a:pt x="1256" y="745"/>
                </a:cubicBezTo>
                <a:cubicBezTo>
                  <a:pt x="1341" y="660"/>
                  <a:pt x="1341" y="532"/>
                  <a:pt x="1256" y="447"/>
                </a:cubicBezTo>
                <a:cubicBezTo>
                  <a:pt x="1086" y="277"/>
                  <a:pt x="1086" y="277"/>
                  <a:pt x="1086" y="277"/>
                </a:cubicBezTo>
                <a:cubicBezTo>
                  <a:pt x="1107" y="256"/>
                  <a:pt x="1107" y="256"/>
                  <a:pt x="1107" y="256"/>
                </a:cubicBezTo>
                <a:cubicBezTo>
                  <a:pt x="1192" y="192"/>
                  <a:pt x="1298" y="192"/>
                  <a:pt x="1362" y="256"/>
                </a:cubicBezTo>
                <a:cubicBezTo>
                  <a:pt x="1724" y="617"/>
                  <a:pt x="1724" y="617"/>
                  <a:pt x="1724" y="617"/>
                </a:cubicBezTo>
                <a:cubicBezTo>
                  <a:pt x="1809" y="703"/>
                  <a:pt x="1809" y="809"/>
                  <a:pt x="1724" y="873"/>
                </a:cubicBezTo>
                <a:lnTo>
                  <a:pt x="1022" y="1575"/>
                </a:lnTo>
                <a:close/>
                <a:moveTo>
                  <a:pt x="1852" y="1000"/>
                </a:moveTo>
                <a:lnTo>
                  <a:pt x="1852" y="1000"/>
                </a:lnTo>
                <a:cubicBezTo>
                  <a:pt x="1979" y="852"/>
                  <a:pt x="1979" y="638"/>
                  <a:pt x="1852" y="511"/>
                </a:cubicBezTo>
                <a:cubicBezTo>
                  <a:pt x="1490" y="128"/>
                  <a:pt x="1490" y="128"/>
                  <a:pt x="1490" y="128"/>
                </a:cubicBezTo>
                <a:cubicBezTo>
                  <a:pt x="1341" y="0"/>
                  <a:pt x="1128" y="0"/>
                  <a:pt x="1001" y="128"/>
                </a:cubicBezTo>
                <a:cubicBezTo>
                  <a:pt x="979" y="149"/>
                  <a:pt x="979" y="149"/>
                  <a:pt x="979" y="149"/>
                </a:cubicBezTo>
                <a:cubicBezTo>
                  <a:pt x="937" y="128"/>
                  <a:pt x="937" y="128"/>
                  <a:pt x="937" y="128"/>
                </a:cubicBezTo>
                <a:cubicBezTo>
                  <a:pt x="808" y="0"/>
                  <a:pt x="596" y="0"/>
                  <a:pt x="447" y="128"/>
                </a:cubicBezTo>
                <a:cubicBezTo>
                  <a:pt x="149" y="447"/>
                  <a:pt x="149" y="447"/>
                  <a:pt x="149" y="447"/>
                </a:cubicBezTo>
                <a:cubicBezTo>
                  <a:pt x="21" y="574"/>
                  <a:pt x="0" y="767"/>
                  <a:pt x="106" y="894"/>
                </a:cubicBezTo>
                <a:cubicBezTo>
                  <a:pt x="234" y="767"/>
                  <a:pt x="234" y="767"/>
                  <a:pt x="234" y="767"/>
                </a:cubicBezTo>
                <a:cubicBezTo>
                  <a:pt x="191" y="703"/>
                  <a:pt x="213" y="617"/>
                  <a:pt x="277" y="574"/>
                </a:cubicBezTo>
                <a:cubicBezTo>
                  <a:pt x="575" y="256"/>
                  <a:pt x="575" y="256"/>
                  <a:pt x="575" y="256"/>
                </a:cubicBezTo>
                <a:cubicBezTo>
                  <a:pt x="638" y="192"/>
                  <a:pt x="745" y="192"/>
                  <a:pt x="830" y="256"/>
                </a:cubicBezTo>
                <a:cubicBezTo>
                  <a:pt x="1128" y="574"/>
                  <a:pt x="1128" y="574"/>
                  <a:pt x="1128" y="574"/>
                </a:cubicBezTo>
                <a:cubicBezTo>
                  <a:pt x="1149" y="574"/>
                  <a:pt x="1149" y="617"/>
                  <a:pt x="1128" y="638"/>
                </a:cubicBezTo>
                <a:cubicBezTo>
                  <a:pt x="1107" y="638"/>
                  <a:pt x="1086" y="638"/>
                  <a:pt x="1064" y="638"/>
                </a:cubicBezTo>
                <a:cubicBezTo>
                  <a:pt x="787" y="341"/>
                  <a:pt x="787" y="341"/>
                  <a:pt x="787" y="341"/>
                </a:cubicBezTo>
                <a:cubicBezTo>
                  <a:pt x="277" y="852"/>
                  <a:pt x="277" y="852"/>
                  <a:pt x="277" y="852"/>
                </a:cubicBezTo>
                <a:cubicBezTo>
                  <a:pt x="191" y="937"/>
                  <a:pt x="191" y="1064"/>
                  <a:pt x="277" y="1149"/>
                </a:cubicBezTo>
                <a:cubicBezTo>
                  <a:pt x="319" y="1192"/>
                  <a:pt x="362" y="1213"/>
                  <a:pt x="405" y="1213"/>
                </a:cubicBezTo>
                <a:cubicBezTo>
                  <a:pt x="405" y="1256"/>
                  <a:pt x="426" y="1298"/>
                  <a:pt x="468" y="1341"/>
                </a:cubicBezTo>
                <a:cubicBezTo>
                  <a:pt x="490" y="1384"/>
                  <a:pt x="532" y="1384"/>
                  <a:pt x="596" y="1405"/>
                </a:cubicBezTo>
                <a:cubicBezTo>
                  <a:pt x="596" y="1448"/>
                  <a:pt x="617" y="1490"/>
                  <a:pt x="638" y="1533"/>
                </a:cubicBezTo>
                <a:cubicBezTo>
                  <a:pt x="681" y="1554"/>
                  <a:pt x="723" y="1575"/>
                  <a:pt x="766" y="1575"/>
                </a:cubicBezTo>
                <a:cubicBezTo>
                  <a:pt x="787" y="1639"/>
                  <a:pt x="787" y="1681"/>
                  <a:pt x="830" y="1703"/>
                </a:cubicBezTo>
                <a:cubicBezTo>
                  <a:pt x="872" y="1745"/>
                  <a:pt x="937" y="1766"/>
                  <a:pt x="979" y="1766"/>
                </a:cubicBezTo>
                <a:cubicBezTo>
                  <a:pt x="1043" y="1766"/>
                  <a:pt x="1107" y="1745"/>
                  <a:pt x="1149" y="1703"/>
                </a:cubicBezTo>
                <a:lnTo>
                  <a:pt x="1852" y="1000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9" name="Freeform 2">
            <a:extLst>
              <a:ext uri="{FF2B5EF4-FFF2-40B4-BE49-F238E27FC236}">
                <a16:creationId xmlns:a16="http://schemas.microsoft.com/office/drawing/2014/main" id="{A3E379D7-2F2F-E4B0-F271-A7068B58CF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10563" y="7565927"/>
            <a:ext cx="656766" cy="654884"/>
          </a:xfrm>
          <a:custGeom>
            <a:avLst/>
            <a:gdLst>
              <a:gd name="T0" fmla="*/ 113960912 w 1731"/>
              <a:gd name="T1" fmla="*/ 54591321 h 1730"/>
              <a:gd name="T2" fmla="*/ 113960912 w 1731"/>
              <a:gd name="T3" fmla="*/ 54591321 h 1730"/>
              <a:gd name="T4" fmla="*/ 122790312 w 1731"/>
              <a:gd name="T5" fmla="*/ 63280752 h 1730"/>
              <a:gd name="T6" fmla="*/ 111804612 w 1731"/>
              <a:gd name="T7" fmla="*/ 74219582 h 1730"/>
              <a:gd name="T8" fmla="*/ 125048713 w 1731"/>
              <a:gd name="T9" fmla="*/ 85055905 h 1730"/>
              <a:gd name="T10" fmla="*/ 146917051 w 1731"/>
              <a:gd name="T11" fmla="*/ 63280752 h 1730"/>
              <a:gd name="T12" fmla="*/ 113960912 w 1731"/>
              <a:gd name="T13" fmla="*/ 30567090 h 1730"/>
              <a:gd name="T14" fmla="*/ 92092574 w 1731"/>
              <a:gd name="T15" fmla="*/ 52342242 h 1730"/>
              <a:gd name="T16" fmla="*/ 103077954 w 1731"/>
              <a:gd name="T17" fmla="*/ 65427643 h 1730"/>
              <a:gd name="T18" fmla="*/ 113960912 w 1731"/>
              <a:gd name="T19" fmla="*/ 54591321 h 1730"/>
              <a:gd name="T20" fmla="*/ 173199768 w 1731"/>
              <a:gd name="T21" fmla="*/ 37109951 h 1730"/>
              <a:gd name="T22" fmla="*/ 173199768 w 1731"/>
              <a:gd name="T23" fmla="*/ 37109951 h 1730"/>
              <a:gd name="T24" fmla="*/ 173199768 w 1731"/>
              <a:gd name="T25" fmla="*/ 23922043 h 1730"/>
              <a:gd name="T26" fmla="*/ 151331751 w 1731"/>
              <a:gd name="T27" fmla="*/ 4395969 h 1730"/>
              <a:gd name="T28" fmla="*/ 146917051 w 1731"/>
              <a:gd name="T29" fmla="*/ 2146891 h 1730"/>
              <a:gd name="T30" fmla="*/ 140243629 w 1731"/>
              <a:gd name="T31" fmla="*/ 4395969 h 1730"/>
              <a:gd name="T32" fmla="*/ 122790312 w 1731"/>
              <a:gd name="T33" fmla="*/ 19628261 h 1730"/>
              <a:gd name="T34" fmla="*/ 157799688 w 1731"/>
              <a:gd name="T35" fmla="*/ 54591321 h 1730"/>
              <a:gd name="T36" fmla="*/ 173199768 w 1731"/>
              <a:gd name="T37" fmla="*/ 37109951 h 1730"/>
              <a:gd name="T38" fmla="*/ 13244101 w 1731"/>
              <a:gd name="T39" fmla="*/ 0 h 1730"/>
              <a:gd name="T40" fmla="*/ 13244101 w 1731"/>
              <a:gd name="T41" fmla="*/ 0 h 1730"/>
              <a:gd name="T42" fmla="*/ 0 w 1731"/>
              <a:gd name="T43" fmla="*/ 13085401 h 1730"/>
              <a:gd name="T44" fmla="*/ 65809856 w 1731"/>
              <a:gd name="T45" fmla="*/ 78615551 h 1730"/>
              <a:gd name="T46" fmla="*/ 15400080 w 1731"/>
              <a:gd name="T47" fmla="*/ 128708715 h 1730"/>
              <a:gd name="T48" fmla="*/ 15400080 w 1731"/>
              <a:gd name="T49" fmla="*/ 161422377 h 1730"/>
              <a:gd name="T50" fmla="*/ 48253797 w 1731"/>
              <a:gd name="T51" fmla="*/ 161422377 h 1730"/>
              <a:gd name="T52" fmla="*/ 98663253 w 1731"/>
              <a:gd name="T53" fmla="*/ 111227026 h 1730"/>
              <a:gd name="T54" fmla="*/ 164370368 w 1731"/>
              <a:gd name="T55" fmla="*/ 176757176 h 1730"/>
              <a:gd name="T56" fmla="*/ 177614469 w 1731"/>
              <a:gd name="T57" fmla="*/ 163569268 h 1730"/>
              <a:gd name="T58" fmla="*/ 13244101 w 1731"/>
              <a:gd name="T59" fmla="*/ 0 h 1730"/>
              <a:gd name="T60" fmla="*/ 41682798 w 1731"/>
              <a:gd name="T61" fmla="*/ 144043194 h 1730"/>
              <a:gd name="T62" fmla="*/ 41682798 w 1731"/>
              <a:gd name="T63" fmla="*/ 144043194 h 1730"/>
              <a:gd name="T64" fmla="*/ 32956139 w 1731"/>
              <a:gd name="T65" fmla="*/ 144043194 h 1730"/>
              <a:gd name="T66" fmla="*/ 32956139 w 1731"/>
              <a:gd name="T67" fmla="*/ 135251256 h 1730"/>
              <a:gd name="T68" fmla="*/ 78951215 w 1731"/>
              <a:gd name="T69" fmla="*/ 89451874 h 1730"/>
              <a:gd name="T70" fmla="*/ 87677874 w 1731"/>
              <a:gd name="T71" fmla="*/ 98243812 h 1730"/>
              <a:gd name="T72" fmla="*/ 41682798 w 1731"/>
              <a:gd name="T73" fmla="*/ 144043194 h 1730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1731" h="1730">
                <a:moveTo>
                  <a:pt x="1110" y="534"/>
                </a:moveTo>
                <a:lnTo>
                  <a:pt x="1110" y="534"/>
                </a:lnTo>
                <a:cubicBezTo>
                  <a:pt x="1196" y="619"/>
                  <a:pt x="1196" y="619"/>
                  <a:pt x="1196" y="619"/>
                </a:cubicBezTo>
                <a:cubicBezTo>
                  <a:pt x="1089" y="726"/>
                  <a:pt x="1089" y="726"/>
                  <a:pt x="1089" y="726"/>
                </a:cubicBezTo>
                <a:cubicBezTo>
                  <a:pt x="1218" y="832"/>
                  <a:pt x="1218" y="832"/>
                  <a:pt x="1218" y="832"/>
                </a:cubicBezTo>
                <a:cubicBezTo>
                  <a:pt x="1431" y="619"/>
                  <a:pt x="1431" y="619"/>
                  <a:pt x="1431" y="619"/>
                </a:cubicBezTo>
                <a:cubicBezTo>
                  <a:pt x="1110" y="299"/>
                  <a:pt x="1110" y="299"/>
                  <a:pt x="1110" y="299"/>
                </a:cubicBezTo>
                <a:cubicBezTo>
                  <a:pt x="897" y="512"/>
                  <a:pt x="897" y="512"/>
                  <a:pt x="897" y="512"/>
                </a:cubicBezTo>
                <a:cubicBezTo>
                  <a:pt x="1004" y="640"/>
                  <a:pt x="1004" y="640"/>
                  <a:pt x="1004" y="640"/>
                </a:cubicBezTo>
                <a:lnTo>
                  <a:pt x="1110" y="534"/>
                </a:lnTo>
                <a:close/>
                <a:moveTo>
                  <a:pt x="1687" y="363"/>
                </a:moveTo>
                <a:lnTo>
                  <a:pt x="1687" y="363"/>
                </a:lnTo>
                <a:cubicBezTo>
                  <a:pt x="1730" y="342"/>
                  <a:pt x="1730" y="278"/>
                  <a:pt x="1687" y="234"/>
                </a:cubicBezTo>
                <a:cubicBezTo>
                  <a:pt x="1474" y="43"/>
                  <a:pt x="1474" y="43"/>
                  <a:pt x="1474" y="43"/>
                </a:cubicBezTo>
                <a:cubicBezTo>
                  <a:pt x="1474" y="21"/>
                  <a:pt x="1452" y="21"/>
                  <a:pt x="1431" y="21"/>
                </a:cubicBezTo>
                <a:cubicBezTo>
                  <a:pt x="1410" y="21"/>
                  <a:pt x="1366" y="21"/>
                  <a:pt x="1366" y="43"/>
                </a:cubicBezTo>
                <a:cubicBezTo>
                  <a:pt x="1196" y="192"/>
                  <a:pt x="1196" y="192"/>
                  <a:pt x="1196" y="192"/>
                </a:cubicBezTo>
                <a:cubicBezTo>
                  <a:pt x="1537" y="534"/>
                  <a:pt x="1537" y="534"/>
                  <a:pt x="1537" y="534"/>
                </a:cubicBezTo>
                <a:lnTo>
                  <a:pt x="1687" y="363"/>
                </a:lnTo>
                <a:close/>
                <a:moveTo>
                  <a:pt x="129" y="0"/>
                </a:moveTo>
                <a:lnTo>
                  <a:pt x="129" y="0"/>
                </a:lnTo>
                <a:cubicBezTo>
                  <a:pt x="0" y="128"/>
                  <a:pt x="0" y="128"/>
                  <a:pt x="0" y="128"/>
                </a:cubicBezTo>
                <a:cubicBezTo>
                  <a:pt x="641" y="769"/>
                  <a:pt x="641" y="769"/>
                  <a:pt x="641" y="769"/>
                </a:cubicBezTo>
                <a:cubicBezTo>
                  <a:pt x="150" y="1259"/>
                  <a:pt x="150" y="1259"/>
                  <a:pt x="150" y="1259"/>
                </a:cubicBezTo>
                <a:cubicBezTo>
                  <a:pt x="150" y="1579"/>
                  <a:pt x="150" y="1579"/>
                  <a:pt x="150" y="1579"/>
                </a:cubicBezTo>
                <a:cubicBezTo>
                  <a:pt x="470" y="1579"/>
                  <a:pt x="470" y="1579"/>
                  <a:pt x="470" y="1579"/>
                </a:cubicBezTo>
                <a:cubicBezTo>
                  <a:pt x="961" y="1088"/>
                  <a:pt x="961" y="1088"/>
                  <a:pt x="961" y="1088"/>
                </a:cubicBezTo>
                <a:cubicBezTo>
                  <a:pt x="1601" y="1729"/>
                  <a:pt x="1601" y="1729"/>
                  <a:pt x="1601" y="1729"/>
                </a:cubicBezTo>
                <a:cubicBezTo>
                  <a:pt x="1730" y="1600"/>
                  <a:pt x="1730" y="1600"/>
                  <a:pt x="1730" y="1600"/>
                </a:cubicBezTo>
                <a:lnTo>
                  <a:pt x="129" y="0"/>
                </a:lnTo>
                <a:close/>
                <a:moveTo>
                  <a:pt x="406" y="1409"/>
                </a:moveTo>
                <a:lnTo>
                  <a:pt x="406" y="1409"/>
                </a:lnTo>
                <a:cubicBezTo>
                  <a:pt x="321" y="1409"/>
                  <a:pt x="321" y="1409"/>
                  <a:pt x="321" y="1409"/>
                </a:cubicBezTo>
                <a:cubicBezTo>
                  <a:pt x="321" y="1323"/>
                  <a:pt x="321" y="1323"/>
                  <a:pt x="321" y="1323"/>
                </a:cubicBezTo>
                <a:cubicBezTo>
                  <a:pt x="769" y="875"/>
                  <a:pt x="769" y="875"/>
                  <a:pt x="769" y="875"/>
                </a:cubicBezTo>
                <a:cubicBezTo>
                  <a:pt x="854" y="961"/>
                  <a:pt x="854" y="961"/>
                  <a:pt x="854" y="961"/>
                </a:cubicBezTo>
                <a:lnTo>
                  <a:pt x="406" y="1409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70" name="Freeform 37">
            <a:extLst>
              <a:ext uri="{FF2B5EF4-FFF2-40B4-BE49-F238E27FC236}">
                <a16:creationId xmlns:a16="http://schemas.microsoft.com/office/drawing/2014/main" id="{A6EB480F-E050-B241-356E-BB3585B5F6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74951" y="7561222"/>
            <a:ext cx="607838" cy="664294"/>
          </a:xfrm>
          <a:custGeom>
            <a:avLst/>
            <a:gdLst>
              <a:gd name="T0" fmla="*/ 133414723 w 1602"/>
              <a:gd name="T1" fmla="*/ 21836570 h 1751"/>
              <a:gd name="T2" fmla="*/ 83102494 w 1602"/>
              <a:gd name="T3" fmla="*/ 8714017 h 1751"/>
              <a:gd name="T4" fmla="*/ 26232213 w 1602"/>
              <a:gd name="T5" fmla="*/ 19683669 h 1751"/>
              <a:gd name="T6" fmla="*/ 83102494 w 1602"/>
              <a:gd name="T7" fmla="*/ 0 h 1751"/>
              <a:gd name="T8" fmla="*/ 137820900 w 1602"/>
              <a:gd name="T9" fmla="*/ 19683669 h 1751"/>
              <a:gd name="T10" fmla="*/ 6558053 w 1602"/>
              <a:gd name="T11" fmla="*/ 70020017 h 1751"/>
              <a:gd name="T12" fmla="*/ 4406177 w 1602"/>
              <a:gd name="T13" fmla="*/ 67764703 h 1751"/>
              <a:gd name="T14" fmla="*/ 34941822 w 1602"/>
              <a:gd name="T15" fmla="*/ 32805901 h 1751"/>
              <a:gd name="T16" fmla="*/ 161901236 w 1602"/>
              <a:gd name="T17" fmla="*/ 61305999 h 1751"/>
              <a:gd name="T18" fmla="*/ 155240759 w 1602"/>
              <a:gd name="T19" fmla="*/ 67764703 h 1751"/>
              <a:gd name="T20" fmla="*/ 39347999 w 1602"/>
              <a:gd name="T21" fmla="*/ 41519918 h 1751"/>
              <a:gd name="T22" fmla="*/ 6558053 w 1602"/>
              <a:gd name="T23" fmla="*/ 70020017 h 1751"/>
              <a:gd name="T24" fmla="*/ 61174034 w 1602"/>
              <a:gd name="T25" fmla="*/ 177254469 h 1751"/>
              <a:gd name="T26" fmla="*/ 41602620 w 1602"/>
              <a:gd name="T27" fmla="*/ 153162585 h 1751"/>
              <a:gd name="T28" fmla="*/ 83102494 w 1602"/>
              <a:gd name="T29" fmla="*/ 65611802 h 1751"/>
              <a:gd name="T30" fmla="*/ 129008546 w 1602"/>
              <a:gd name="T31" fmla="*/ 118101371 h 1751"/>
              <a:gd name="T32" fmla="*/ 83102494 w 1602"/>
              <a:gd name="T33" fmla="*/ 74325819 h 1751"/>
              <a:gd name="T34" fmla="*/ 48160353 w 1602"/>
              <a:gd name="T35" fmla="*/ 148754371 h 1751"/>
              <a:gd name="T36" fmla="*/ 65580211 w 1602"/>
              <a:gd name="T37" fmla="*/ 174998835 h 1751"/>
              <a:gd name="T38" fmla="*/ 126856670 w 1602"/>
              <a:gd name="T39" fmla="*/ 161876603 h 1751"/>
              <a:gd name="T40" fmla="*/ 98472901 w 1602"/>
              <a:gd name="T41" fmla="*/ 153162585 h 1751"/>
              <a:gd name="T42" fmla="*/ 80950618 w 1602"/>
              <a:gd name="T43" fmla="*/ 109387034 h 1751"/>
              <a:gd name="T44" fmla="*/ 102776654 w 1602"/>
              <a:gd name="T45" fmla="*/ 144345836 h 1751"/>
              <a:gd name="T46" fmla="*/ 135566599 w 1602"/>
              <a:gd name="T47" fmla="*/ 151009684 h 1751"/>
              <a:gd name="T48" fmla="*/ 137820900 w 1602"/>
              <a:gd name="T49" fmla="*/ 159723702 h 1751"/>
              <a:gd name="T50" fmla="*/ 109334707 w 1602"/>
              <a:gd name="T51" fmla="*/ 179407370 h 1751"/>
              <a:gd name="T52" fmla="*/ 107182831 w 1602"/>
              <a:gd name="T53" fmla="*/ 179407370 h 1751"/>
              <a:gd name="T54" fmla="*/ 54718406 w 1602"/>
              <a:gd name="T55" fmla="*/ 113795568 h 1751"/>
              <a:gd name="T56" fmla="*/ 109334707 w 1602"/>
              <a:gd name="T57" fmla="*/ 113795568 h 1751"/>
              <a:gd name="T58" fmla="*/ 146530829 w 1602"/>
              <a:gd name="T59" fmla="*/ 113795568 h 1751"/>
              <a:gd name="T60" fmla="*/ 21928460 w 1602"/>
              <a:gd name="T61" fmla="*/ 87550784 h 1751"/>
              <a:gd name="T62" fmla="*/ 24080336 w 1602"/>
              <a:gd name="T63" fmla="*/ 146498737 h 1751"/>
              <a:gd name="T64" fmla="*/ 15267982 w 1602"/>
              <a:gd name="T65" fmla="*/ 148754371 h 1751"/>
              <a:gd name="T66" fmla="*/ 15267982 w 1602"/>
              <a:gd name="T67" fmla="*/ 85295470 h 1751"/>
              <a:gd name="T68" fmla="*/ 155240759 w 1602"/>
              <a:gd name="T69" fmla="*/ 113795568 h 1751"/>
              <a:gd name="T70" fmla="*/ 100624778 w 1602"/>
              <a:gd name="T71" fmla="*/ 113795568 h 1751"/>
              <a:gd name="T72" fmla="*/ 63428335 w 1602"/>
              <a:gd name="T73" fmla="*/ 113795568 h 1751"/>
              <a:gd name="T74" fmla="*/ 109334707 w 1602"/>
              <a:gd name="T75" fmla="*/ 170590620 h 1751"/>
              <a:gd name="T76" fmla="*/ 109334707 w 1602"/>
              <a:gd name="T77" fmla="*/ 179407370 h 1751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602" h="1751">
                <a:moveTo>
                  <a:pt x="1302" y="213"/>
                </a:moveTo>
                <a:lnTo>
                  <a:pt x="1302" y="213"/>
                </a:lnTo>
                <a:cubicBezTo>
                  <a:pt x="1302" y="213"/>
                  <a:pt x="1302" y="213"/>
                  <a:pt x="1280" y="213"/>
                </a:cubicBezTo>
                <a:cubicBezTo>
                  <a:pt x="1131" y="128"/>
                  <a:pt x="982" y="85"/>
                  <a:pt x="811" y="85"/>
                </a:cubicBezTo>
                <a:cubicBezTo>
                  <a:pt x="640" y="85"/>
                  <a:pt x="470" y="128"/>
                  <a:pt x="320" y="213"/>
                </a:cubicBezTo>
                <a:cubicBezTo>
                  <a:pt x="299" y="234"/>
                  <a:pt x="278" y="213"/>
                  <a:pt x="256" y="192"/>
                </a:cubicBezTo>
                <a:cubicBezTo>
                  <a:pt x="256" y="171"/>
                  <a:pt x="256" y="149"/>
                  <a:pt x="278" y="128"/>
                </a:cubicBezTo>
                <a:cubicBezTo>
                  <a:pt x="449" y="42"/>
                  <a:pt x="619" y="0"/>
                  <a:pt x="811" y="0"/>
                </a:cubicBezTo>
                <a:cubicBezTo>
                  <a:pt x="982" y="0"/>
                  <a:pt x="1153" y="42"/>
                  <a:pt x="1323" y="128"/>
                </a:cubicBezTo>
                <a:cubicBezTo>
                  <a:pt x="1345" y="149"/>
                  <a:pt x="1366" y="171"/>
                  <a:pt x="1345" y="192"/>
                </a:cubicBezTo>
                <a:cubicBezTo>
                  <a:pt x="1345" y="213"/>
                  <a:pt x="1323" y="213"/>
                  <a:pt x="1302" y="213"/>
                </a:cubicBezTo>
                <a:close/>
                <a:moveTo>
                  <a:pt x="64" y="683"/>
                </a:moveTo>
                <a:lnTo>
                  <a:pt x="64" y="683"/>
                </a:lnTo>
                <a:cubicBezTo>
                  <a:pt x="43" y="683"/>
                  <a:pt x="43" y="683"/>
                  <a:pt x="43" y="661"/>
                </a:cubicBezTo>
                <a:cubicBezTo>
                  <a:pt x="21" y="661"/>
                  <a:pt x="0" y="619"/>
                  <a:pt x="21" y="598"/>
                </a:cubicBezTo>
                <a:cubicBezTo>
                  <a:pt x="107" y="490"/>
                  <a:pt x="214" y="384"/>
                  <a:pt x="341" y="320"/>
                </a:cubicBezTo>
                <a:cubicBezTo>
                  <a:pt x="619" y="171"/>
                  <a:pt x="982" y="171"/>
                  <a:pt x="1259" y="320"/>
                </a:cubicBezTo>
                <a:cubicBezTo>
                  <a:pt x="1388" y="384"/>
                  <a:pt x="1494" y="490"/>
                  <a:pt x="1580" y="598"/>
                </a:cubicBezTo>
                <a:cubicBezTo>
                  <a:pt x="1601" y="619"/>
                  <a:pt x="1580" y="661"/>
                  <a:pt x="1580" y="661"/>
                </a:cubicBezTo>
                <a:cubicBezTo>
                  <a:pt x="1558" y="683"/>
                  <a:pt x="1515" y="683"/>
                  <a:pt x="1515" y="661"/>
                </a:cubicBezTo>
                <a:cubicBezTo>
                  <a:pt x="1430" y="555"/>
                  <a:pt x="1323" y="469"/>
                  <a:pt x="1217" y="405"/>
                </a:cubicBezTo>
                <a:cubicBezTo>
                  <a:pt x="961" y="277"/>
                  <a:pt x="640" y="277"/>
                  <a:pt x="384" y="405"/>
                </a:cubicBezTo>
                <a:cubicBezTo>
                  <a:pt x="278" y="469"/>
                  <a:pt x="171" y="555"/>
                  <a:pt x="85" y="661"/>
                </a:cubicBezTo>
                <a:lnTo>
                  <a:pt x="64" y="683"/>
                </a:lnTo>
                <a:close/>
                <a:moveTo>
                  <a:pt x="597" y="1729"/>
                </a:moveTo>
                <a:lnTo>
                  <a:pt x="597" y="1729"/>
                </a:lnTo>
                <a:cubicBezTo>
                  <a:pt x="597" y="1729"/>
                  <a:pt x="576" y="1729"/>
                  <a:pt x="576" y="1707"/>
                </a:cubicBezTo>
                <a:cubicBezTo>
                  <a:pt x="491" y="1643"/>
                  <a:pt x="449" y="1600"/>
                  <a:pt x="406" y="1494"/>
                </a:cubicBezTo>
                <a:cubicBezTo>
                  <a:pt x="341" y="1387"/>
                  <a:pt x="299" y="1238"/>
                  <a:pt x="299" y="1110"/>
                </a:cubicBezTo>
                <a:cubicBezTo>
                  <a:pt x="299" y="854"/>
                  <a:pt x="534" y="640"/>
                  <a:pt x="811" y="640"/>
                </a:cubicBezTo>
                <a:cubicBezTo>
                  <a:pt x="1067" y="640"/>
                  <a:pt x="1302" y="854"/>
                  <a:pt x="1302" y="1110"/>
                </a:cubicBezTo>
                <a:cubicBezTo>
                  <a:pt x="1302" y="1131"/>
                  <a:pt x="1280" y="1152"/>
                  <a:pt x="1259" y="1152"/>
                </a:cubicBezTo>
                <a:cubicBezTo>
                  <a:pt x="1238" y="1152"/>
                  <a:pt x="1217" y="1131"/>
                  <a:pt x="1217" y="1110"/>
                </a:cubicBezTo>
                <a:cubicBezTo>
                  <a:pt x="1217" y="896"/>
                  <a:pt x="1024" y="725"/>
                  <a:pt x="811" y="725"/>
                </a:cubicBezTo>
                <a:cubicBezTo>
                  <a:pt x="576" y="725"/>
                  <a:pt x="406" y="896"/>
                  <a:pt x="406" y="1110"/>
                </a:cubicBezTo>
                <a:cubicBezTo>
                  <a:pt x="406" y="1238"/>
                  <a:pt x="427" y="1344"/>
                  <a:pt x="470" y="1451"/>
                </a:cubicBezTo>
                <a:cubicBezTo>
                  <a:pt x="534" y="1537"/>
                  <a:pt x="576" y="1579"/>
                  <a:pt x="640" y="1664"/>
                </a:cubicBezTo>
                <a:cubicBezTo>
                  <a:pt x="662" y="1664"/>
                  <a:pt x="662" y="1707"/>
                  <a:pt x="640" y="1707"/>
                </a:cubicBezTo>
                <a:cubicBezTo>
                  <a:pt x="619" y="1729"/>
                  <a:pt x="619" y="1729"/>
                  <a:pt x="597" y="1729"/>
                </a:cubicBezTo>
                <a:close/>
                <a:moveTo>
                  <a:pt x="1238" y="1579"/>
                </a:moveTo>
                <a:lnTo>
                  <a:pt x="1238" y="1579"/>
                </a:lnTo>
                <a:cubicBezTo>
                  <a:pt x="1131" y="1579"/>
                  <a:pt x="1046" y="1537"/>
                  <a:pt x="961" y="1494"/>
                </a:cubicBezTo>
                <a:cubicBezTo>
                  <a:pt x="832" y="1408"/>
                  <a:pt x="747" y="1259"/>
                  <a:pt x="747" y="1110"/>
                </a:cubicBezTo>
                <a:cubicBezTo>
                  <a:pt x="747" y="1088"/>
                  <a:pt x="768" y="1067"/>
                  <a:pt x="790" y="1067"/>
                </a:cubicBezTo>
                <a:cubicBezTo>
                  <a:pt x="832" y="1067"/>
                  <a:pt x="832" y="1088"/>
                  <a:pt x="832" y="1110"/>
                </a:cubicBezTo>
                <a:cubicBezTo>
                  <a:pt x="832" y="1238"/>
                  <a:pt x="897" y="1344"/>
                  <a:pt x="1003" y="1408"/>
                </a:cubicBezTo>
                <a:cubicBezTo>
                  <a:pt x="1067" y="1451"/>
                  <a:pt x="1153" y="1473"/>
                  <a:pt x="1238" y="1473"/>
                </a:cubicBezTo>
                <a:cubicBezTo>
                  <a:pt x="1259" y="1473"/>
                  <a:pt x="1280" y="1473"/>
                  <a:pt x="1323" y="1473"/>
                </a:cubicBezTo>
                <a:cubicBezTo>
                  <a:pt x="1345" y="1473"/>
                  <a:pt x="1366" y="1494"/>
                  <a:pt x="1366" y="1515"/>
                </a:cubicBezTo>
                <a:cubicBezTo>
                  <a:pt x="1388" y="1537"/>
                  <a:pt x="1366" y="1558"/>
                  <a:pt x="1345" y="1558"/>
                </a:cubicBezTo>
                <a:cubicBezTo>
                  <a:pt x="1280" y="1558"/>
                  <a:pt x="1238" y="1579"/>
                  <a:pt x="1238" y="1579"/>
                </a:cubicBezTo>
                <a:close/>
                <a:moveTo>
                  <a:pt x="1067" y="1750"/>
                </a:moveTo>
                <a:lnTo>
                  <a:pt x="1067" y="1750"/>
                </a:lnTo>
                <a:cubicBezTo>
                  <a:pt x="1046" y="1750"/>
                  <a:pt x="1046" y="1750"/>
                  <a:pt x="1046" y="1750"/>
                </a:cubicBezTo>
                <a:cubicBezTo>
                  <a:pt x="897" y="1707"/>
                  <a:pt x="811" y="1664"/>
                  <a:pt x="726" y="1558"/>
                </a:cubicBezTo>
                <a:cubicBezTo>
                  <a:pt x="597" y="1451"/>
                  <a:pt x="534" y="1281"/>
                  <a:pt x="534" y="1110"/>
                </a:cubicBezTo>
                <a:cubicBezTo>
                  <a:pt x="534" y="960"/>
                  <a:pt x="662" y="854"/>
                  <a:pt x="790" y="854"/>
                </a:cubicBezTo>
                <a:cubicBezTo>
                  <a:pt x="939" y="854"/>
                  <a:pt x="1067" y="960"/>
                  <a:pt x="1067" y="1110"/>
                </a:cubicBezTo>
                <a:cubicBezTo>
                  <a:pt x="1067" y="1195"/>
                  <a:pt x="1153" y="1281"/>
                  <a:pt x="1259" y="1281"/>
                </a:cubicBezTo>
                <a:cubicBezTo>
                  <a:pt x="1345" y="1281"/>
                  <a:pt x="1430" y="1195"/>
                  <a:pt x="1430" y="1110"/>
                </a:cubicBezTo>
                <a:cubicBezTo>
                  <a:pt x="1430" y="768"/>
                  <a:pt x="1153" y="512"/>
                  <a:pt x="790" y="512"/>
                </a:cubicBezTo>
                <a:cubicBezTo>
                  <a:pt x="555" y="512"/>
                  <a:pt x="320" y="640"/>
                  <a:pt x="214" y="854"/>
                </a:cubicBezTo>
                <a:cubicBezTo>
                  <a:pt x="192" y="939"/>
                  <a:pt x="171" y="1024"/>
                  <a:pt x="171" y="1110"/>
                </a:cubicBezTo>
                <a:cubicBezTo>
                  <a:pt x="171" y="1173"/>
                  <a:pt x="171" y="1281"/>
                  <a:pt x="235" y="1429"/>
                </a:cubicBezTo>
                <a:cubicBezTo>
                  <a:pt x="235" y="1451"/>
                  <a:pt x="235" y="1473"/>
                  <a:pt x="214" y="1473"/>
                </a:cubicBezTo>
                <a:cubicBezTo>
                  <a:pt x="171" y="1494"/>
                  <a:pt x="149" y="1473"/>
                  <a:pt x="149" y="1451"/>
                </a:cubicBezTo>
                <a:cubicBezTo>
                  <a:pt x="107" y="1344"/>
                  <a:pt x="85" y="1216"/>
                  <a:pt x="85" y="1110"/>
                </a:cubicBezTo>
                <a:cubicBezTo>
                  <a:pt x="85" y="1003"/>
                  <a:pt x="107" y="917"/>
                  <a:pt x="149" y="832"/>
                </a:cubicBezTo>
                <a:cubicBezTo>
                  <a:pt x="256" y="576"/>
                  <a:pt x="512" y="427"/>
                  <a:pt x="790" y="427"/>
                </a:cubicBezTo>
                <a:cubicBezTo>
                  <a:pt x="1195" y="427"/>
                  <a:pt x="1515" y="725"/>
                  <a:pt x="1515" y="1110"/>
                </a:cubicBezTo>
                <a:cubicBezTo>
                  <a:pt x="1515" y="1238"/>
                  <a:pt x="1409" y="1366"/>
                  <a:pt x="1259" y="1366"/>
                </a:cubicBezTo>
                <a:cubicBezTo>
                  <a:pt x="1110" y="1366"/>
                  <a:pt x="982" y="1238"/>
                  <a:pt x="982" y="1110"/>
                </a:cubicBezTo>
                <a:cubicBezTo>
                  <a:pt x="982" y="1003"/>
                  <a:pt x="897" y="939"/>
                  <a:pt x="790" y="939"/>
                </a:cubicBezTo>
                <a:cubicBezTo>
                  <a:pt x="704" y="939"/>
                  <a:pt x="619" y="1003"/>
                  <a:pt x="619" y="1110"/>
                </a:cubicBezTo>
                <a:cubicBezTo>
                  <a:pt x="619" y="1259"/>
                  <a:pt x="683" y="1387"/>
                  <a:pt x="790" y="1494"/>
                </a:cubicBezTo>
                <a:cubicBezTo>
                  <a:pt x="875" y="1579"/>
                  <a:pt x="939" y="1622"/>
                  <a:pt x="1067" y="1664"/>
                </a:cubicBezTo>
                <a:cubicBezTo>
                  <a:pt x="1089" y="1664"/>
                  <a:pt x="1110" y="1686"/>
                  <a:pt x="1089" y="1707"/>
                </a:cubicBezTo>
                <a:cubicBezTo>
                  <a:pt x="1089" y="1729"/>
                  <a:pt x="1067" y="1750"/>
                  <a:pt x="1067" y="1750"/>
                </a:cubicBez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71" name="Freeform 26">
            <a:extLst>
              <a:ext uri="{FF2B5EF4-FFF2-40B4-BE49-F238E27FC236}">
                <a16:creationId xmlns:a16="http://schemas.microsoft.com/office/drawing/2014/main" id="{BA710348-1143-2174-418A-CF40E30D14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0411" y="7552754"/>
            <a:ext cx="681230" cy="681230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72" name="Freeform 27">
            <a:extLst>
              <a:ext uri="{FF2B5EF4-FFF2-40B4-BE49-F238E27FC236}">
                <a16:creationId xmlns:a16="http://schemas.microsoft.com/office/drawing/2014/main" id="{27DC880C-9D88-D7D8-0819-89C683A108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79263" y="7556517"/>
            <a:ext cx="739570" cy="673704"/>
          </a:xfrm>
          <a:custGeom>
            <a:avLst/>
            <a:gdLst>
              <a:gd name="T0" fmla="*/ 82163920 w 1939"/>
              <a:gd name="T1" fmla="*/ 204283925 h 1768"/>
              <a:gd name="T2" fmla="*/ 82163920 w 1939"/>
              <a:gd name="T3" fmla="*/ 204283925 h 1768"/>
              <a:gd name="T4" fmla="*/ 174396268 w 1939"/>
              <a:gd name="T5" fmla="*/ 204283925 h 1768"/>
              <a:gd name="T6" fmla="*/ 191870332 w 1939"/>
              <a:gd name="T7" fmla="*/ 191797833 h 1768"/>
              <a:gd name="T8" fmla="*/ 221843034 w 1939"/>
              <a:gd name="T9" fmla="*/ 119541482 h 1768"/>
              <a:gd name="T10" fmla="*/ 224273244 w 1939"/>
              <a:gd name="T11" fmla="*/ 112142363 h 1768"/>
              <a:gd name="T12" fmla="*/ 224273244 w 1939"/>
              <a:gd name="T13" fmla="*/ 92257153 h 1768"/>
              <a:gd name="T14" fmla="*/ 204368649 w 1939"/>
              <a:gd name="T15" fmla="*/ 72256672 h 1768"/>
              <a:gd name="T16" fmla="*/ 139563145 w 1939"/>
              <a:gd name="T17" fmla="*/ 72256672 h 1768"/>
              <a:gd name="T18" fmla="*/ 149515603 w 1939"/>
              <a:gd name="T19" fmla="*/ 24971863 h 1768"/>
              <a:gd name="T20" fmla="*/ 149515603 w 1939"/>
              <a:gd name="T21" fmla="*/ 22428537 h 1768"/>
              <a:gd name="T22" fmla="*/ 144539213 w 1939"/>
              <a:gd name="T23" fmla="*/ 9942445 h 1768"/>
              <a:gd name="T24" fmla="*/ 134587076 w 1939"/>
              <a:gd name="T25" fmla="*/ 0 h 1768"/>
              <a:gd name="T26" fmla="*/ 67235714 w 1939"/>
              <a:gd name="T27" fmla="*/ 67285290 h 1768"/>
              <a:gd name="T28" fmla="*/ 62259646 w 1939"/>
              <a:gd name="T29" fmla="*/ 82199117 h 1768"/>
              <a:gd name="T30" fmla="*/ 62259646 w 1939"/>
              <a:gd name="T31" fmla="*/ 184399036 h 1768"/>
              <a:gd name="T32" fmla="*/ 82163920 w 1939"/>
              <a:gd name="T33" fmla="*/ 204283925 h 1768"/>
              <a:gd name="T34" fmla="*/ 82163920 w 1939"/>
              <a:gd name="T35" fmla="*/ 82199117 h 1768"/>
              <a:gd name="T36" fmla="*/ 82163920 w 1939"/>
              <a:gd name="T37" fmla="*/ 82199117 h 1768"/>
              <a:gd name="T38" fmla="*/ 127064828 w 1939"/>
              <a:gd name="T39" fmla="*/ 37342364 h 1768"/>
              <a:gd name="T40" fmla="*/ 112136622 w 1939"/>
              <a:gd name="T41" fmla="*/ 92257153 h 1768"/>
              <a:gd name="T42" fmla="*/ 204368649 w 1939"/>
              <a:gd name="T43" fmla="*/ 92257153 h 1768"/>
              <a:gd name="T44" fmla="*/ 204368649 w 1939"/>
              <a:gd name="T45" fmla="*/ 112142363 h 1768"/>
              <a:gd name="T46" fmla="*/ 174396268 w 1939"/>
              <a:gd name="T47" fmla="*/ 184399036 h 1768"/>
              <a:gd name="T48" fmla="*/ 82163920 w 1939"/>
              <a:gd name="T49" fmla="*/ 184399036 h 1768"/>
              <a:gd name="T50" fmla="*/ 82163920 w 1939"/>
              <a:gd name="T51" fmla="*/ 82199117 h 1768"/>
              <a:gd name="T52" fmla="*/ 0 w 1939"/>
              <a:gd name="T53" fmla="*/ 82199117 h 1768"/>
              <a:gd name="T54" fmla="*/ 0 w 1939"/>
              <a:gd name="T55" fmla="*/ 82199117 h 1768"/>
              <a:gd name="T56" fmla="*/ 42355050 w 1939"/>
              <a:gd name="T57" fmla="*/ 82199117 h 1768"/>
              <a:gd name="T58" fmla="*/ 42355050 w 1939"/>
              <a:gd name="T59" fmla="*/ 204283925 h 1768"/>
              <a:gd name="T60" fmla="*/ 0 w 1939"/>
              <a:gd name="T61" fmla="*/ 204283925 h 1768"/>
              <a:gd name="T62" fmla="*/ 0 w 1939"/>
              <a:gd name="T63" fmla="*/ 82199117 h 176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1939" h="1768">
                <a:moveTo>
                  <a:pt x="710" y="1767"/>
                </a:moveTo>
                <a:lnTo>
                  <a:pt x="710" y="1767"/>
                </a:lnTo>
                <a:cubicBezTo>
                  <a:pt x="1507" y="1767"/>
                  <a:pt x="1507" y="1767"/>
                  <a:pt x="1507" y="1767"/>
                </a:cubicBezTo>
                <a:cubicBezTo>
                  <a:pt x="1572" y="1767"/>
                  <a:pt x="1637" y="1724"/>
                  <a:pt x="1658" y="1659"/>
                </a:cubicBezTo>
                <a:cubicBezTo>
                  <a:pt x="1917" y="1034"/>
                  <a:pt x="1917" y="1034"/>
                  <a:pt x="1917" y="1034"/>
                </a:cubicBezTo>
                <a:cubicBezTo>
                  <a:pt x="1938" y="1013"/>
                  <a:pt x="1938" y="991"/>
                  <a:pt x="1938" y="970"/>
                </a:cubicBezTo>
                <a:cubicBezTo>
                  <a:pt x="1938" y="798"/>
                  <a:pt x="1938" y="798"/>
                  <a:pt x="1938" y="798"/>
                </a:cubicBezTo>
                <a:cubicBezTo>
                  <a:pt x="1938" y="689"/>
                  <a:pt x="1852" y="625"/>
                  <a:pt x="1766" y="625"/>
                </a:cubicBezTo>
                <a:cubicBezTo>
                  <a:pt x="1206" y="625"/>
                  <a:pt x="1206" y="625"/>
                  <a:pt x="1206" y="625"/>
                </a:cubicBezTo>
                <a:cubicBezTo>
                  <a:pt x="1292" y="216"/>
                  <a:pt x="1292" y="216"/>
                  <a:pt x="1292" y="216"/>
                </a:cubicBezTo>
                <a:cubicBezTo>
                  <a:pt x="1292" y="194"/>
                  <a:pt x="1292" y="194"/>
                  <a:pt x="1292" y="194"/>
                </a:cubicBezTo>
                <a:cubicBezTo>
                  <a:pt x="1292" y="151"/>
                  <a:pt x="1271" y="108"/>
                  <a:pt x="1249" y="86"/>
                </a:cubicBezTo>
                <a:cubicBezTo>
                  <a:pt x="1163" y="0"/>
                  <a:pt x="1163" y="0"/>
                  <a:pt x="1163" y="0"/>
                </a:cubicBezTo>
                <a:cubicBezTo>
                  <a:pt x="581" y="582"/>
                  <a:pt x="581" y="582"/>
                  <a:pt x="581" y="582"/>
                </a:cubicBezTo>
                <a:cubicBezTo>
                  <a:pt x="559" y="603"/>
                  <a:pt x="538" y="647"/>
                  <a:pt x="538" y="711"/>
                </a:cubicBezTo>
                <a:cubicBezTo>
                  <a:pt x="538" y="1595"/>
                  <a:pt x="538" y="1595"/>
                  <a:pt x="538" y="1595"/>
                </a:cubicBezTo>
                <a:cubicBezTo>
                  <a:pt x="538" y="1681"/>
                  <a:pt x="603" y="1767"/>
                  <a:pt x="710" y="1767"/>
                </a:cubicBezTo>
                <a:close/>
                <a:moveTo>
                  <a:pt x="710" y="711"/>
                </a:moveTo>
                <a:lnTo>
                  <a:pt x="710" y="711"/>
                </a:lnTo>
                <a:cubicBezTo>
                  <a:pt x="1098" y="323"/>
                  <a:pt x="1098" y="323"/>
                  <a:pt x="1098" y="323"/>
                </a:cubicBezTo>
                <a:cubicBezTo>
                  <a:pt x="969" y="798"/>
                  <a:pt x="969" y="798"/>
                  <a:pt x="969" y="798"/>
                </a:cubicBezTo>
                <a:cubicBezTo>
                  <a:pt x="1766" y="798"/>
                  <a:pt x="1766" y="798"/>
                  <a:pt x="1766" y="798"/>
                </a:cubicBezTo>
                <a:cubicBezTo>
                  <a:pt x="1766" y="970"/>
                  <a:pt x="1766" y="970"/>
                  <a:pt x="1766" y="970"/>
                </a:cubicBezTo>
                <a:cubicBezTo>
                  <a:pt x="1507" y="1595"/>
                  <a:pt x="1507" y="1595"/>
                  <a:pt x="1507" y="1595"/>
                </a:cubicBezTo>
                <a:cubicBezTo>
                  <a:pt x="710" y="1595"/>
                  <a:pt x="710" y="1595"/>
                  <a:pt x="710" y="1595"/>
                </a:cubicBezTo>
                <a:lnTo>
                  <a:pt x="710" y="711"/>
                </a:lnTo>
                <a:close/>
                <a:moveTo>
                  <a:pt x="0" y="711"/>
                </a:moveTo>
                <a:lnTo>
                  <a:pt x="0" y="711"/>
                </a:lnTo>
                <a:cubicBezTo>
                  <a:pt x="366" y="711"/>
                  <a:pt x="366" y="711"/>
                  <a:pt x="366" y="711"/>
                </a:cubicBezTo>
                <a:cubicBezTo>
                  <a:pt x="366" y="1767"/>
                  <a:pt x="366" y="1767"/>
                  <a:pt x="366" y="1767"/>
                </a:cubicBezTo>
                <a:cubicBezTo>
                  <a:pt x="0" y="1767"/>
                  <a:pt x="0" y="1767"/>
                  <a:pt x="0" y="1767"/>
                </a:cubicBezTo>
                <a:lnTo>
                  <a:pt x="0" y="711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349057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" dur="12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" dur="12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0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1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79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80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" grpId="0" animBg="1"/>
          <p:bldP spid="8" grpId="0" animBg="1"/>
          <p:bldP spid="12" grpId="0" animBg="1"/>
          <p:bldP spid="16" grpId="0" animBg="1"/>
          <p:bldP spid="20" grpId="0" animBg="1"/>
          <p:bldP spid="24" grpId="0" animBg="1"/>
          <p:bldP spid="28" grpId="0" animBg="1"/>
          <p:bldP spid="32" grpId="0" animBg="1"/>
          <p:bldP spid="36" grpId="0"/>
          <p:bldP spid="38" grpId="0"/>
          <p:bldP spid="39" grpId="0" animBg="1"/>
          <p:bldP spid="41" grpId="0"/>
          <p:bldP spid="42" grpId="0" animBg="1"/>
          <p:bldP spid="44" grpId="0"/>
          <p:bldP spid="45" grpId="0" animBg="1"/>
          <p:bldP spid="47" grpId="0"/>
          <p:bldP spid="48" grpId="0" animBg="1"/>
          <p:bldP spid="50" grpId="0"/>
          <p:bldP spid="51" grpId="0" animBg="1"/>
          <p:bldP spid="53" grpId="0"/>
          <p:bldP spid="54" grpId="0" animBg="1"/>
          <p:bldP spid="56" grpId="0"/>
          <p:bldP spid="57" grpId="0" animBg="1"/>
          <p:bldP spid="59" grpId="0"/>
          <p:bldP spid="60" grpId="0" animBg="1"/>
          <p:bldP spid="62" grpId="0"/>
          <p:bldP spid="63" grpId="0" animBg="1"/>
          <p:bldP spid="64" grpId="0" animBg="1"/>
          <p:bldP spid="68" grpId="0" animBg="1"/>
          <p:bldP spid="69" grpId="0" animBg="1"/>
          <p:bldP spid="70" grpId="0" animBg="1"/>
          <p:bldP spid="71" grpId="0" animBg="1"/>
          <p:bldP spid="7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0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1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9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0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" grpId="0" animBg="1"/>
          <p:bldP spid="8" grpId="0" animBg="1"/>
          <p:bldP spid="12" grpId="0" animBg="1"/>
          <p:bldP spid="16" grpId="0" animBg="1"/>
          <p:bldP spid="20" grpId="0" animBg="1"/>
          <p:bldP spid="24" grpId="0" animBg="1"/>
          <p:bldP spid="28" grpId="0" animBg="1"/>
          <p:bldP spid="32" grpId="0" animBg="1"/>
          <p:bldP spid="36" grpId="0"/>
          <p:bldP spid="38" grpId="0"/>
          <p:bldP spid="39" grpId="0" animBg="1"/>
          <p:bldP spid="41" grpId="0"/>
          <p:bldP spid="42" grpId="0" animBg="1"/>
          <p:bldP spid="44" grpId="0"/>
          <p:bldP spid="45" grpId="0" animBg="1"/>
          <p:bldP spid="47" grpId="0"/>
          <p:bldP spid="48" grpId="0" animBg="1"/>
          <p:bldP spid="50" grpId="0"/>
          <p:bldP spid="51" grpId="0" animBg="1"/>
          <p:bldP spid="53" grpId="0"/>
          <p:bldP spid="54" grpId="0" animBg="1"/>
          <p:bldP spid="56" grpId="0"/>
          <p:bldP spid="57" grpId="0" animBg="1"/>
          <p:bldP spid="59" grpId="0"/>
          <p:bldP spid="60" grpId="0" animBg="1"/>
          <p:bldP spid="62" grpId="0"/>
          <p:bldP spid="63" grpId="0" animBg="1"/>
          <p:bldP spid="64" grpId="0" animBg="1"/>
          <p:bldP spid="68" grpId="0" animBg="1"/>
          <p:bldP spid="69" grpId="0" animBg="1"/>
          <p:bldP spid="70" grpId="0" animBg="1"/>
          <p:bldP spid="71" grpId="0" animBg="1"/>
          <p:bldP spid="72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8EA9918F-898A-C921-755E-5D7DCDC5188B}"/>
              </a:ext>
            </a:extLst>
          </p:cNvPr>
          <p:cNvSpPr/>
          <p:nvPr/>
        </p:nvSpPr>
        <p:spPr>
          <a:xfrm>
            <a:off x="6633375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1000">
                <a:schemeClr val="accent2"/>
              </a:gs>
              <a:gs pos="100000">
                <a:schemeClr val="accent2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81865D2A-8775-7578-CAE4-0A8AE59F13BD}"/>
              </a:ext>
            </a:extLst>
          </p:cNvPr>
          <p:cNvGrpSpPr/>
          <p:nvPr/>
        </p:nvGrpSpPr>
        <p:grpSpPr>
          <a:xfrm>
            <a:off x="6633376" y="8887484"/>
            <a:ext cx="2228850" cy="1617398"/>
            <a:chOff x="6633376" y="8887484"/>
            <a:chExt cx="2228850" cy="1617398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3BFB5158-43B7-0574-18B9-A8C285191972}"/>
                </a:ext>
              </a:extLst>
            </p:cNvPr>
            <p:cNvSpPr txBox="1"/>
            <p:nvPr/>
          </p:nvSpPr>
          <p:spPr>
            <a:xfrm rot="10800000" flipV="1">
              <a:off x="6871501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Truyền đạt giá trị, sứ mệnh và chuẩn mực công ty để nhân viên hòa nhập.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E4176BA0-377A-91A9-F969-CC13153F8F54}"/>
                </a:ext>
              </a:extLst>
            </p:cNvPr>
            <p:cNvSpPr txBox="1"/>
            <p:nvPr/>
          </p:nvSpPr>
          <p:spPr>
            <a:xfrm rot="10800000" flipV="1">
              <a:off x="6633376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Introduce Culture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5DB5243A-4E89-A7A9-ADF8-05DE0754D205}"/>
              </a:ext>
            </a:extLst>
          </p:cNvPr>
          <p:cNvSpPr/>
          <p:nvPr/>
        </p:nvSpPr>
        <p:spPr>
          <a:xfrm>
            <a:off x="3753126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/>
              </a:gs>
              <a:gs pos="100000">
                <a:schemeClr val="accent1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C85CB995-14ED-C2D7-ACCF-737E006DEF06}"/>
              </a:ext>
            </a:extLst>
          </p:cNvPr>
          <p:cNvGrpSpPr/>
          <p:nvPr/>
        </p:nvGrpSpPr>
        <p:grpSpPr>
          <a:xfrm>
            <a:off x="3753127" y="8887484"/>
            <a:ext cx="2228850" cy="1401954"/>
            <a:chOff x="3753127" y="8887484"/>
            <a:chExt cx="2228850" cy="1401954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0C18DBCA-2428-65F0-1C89-A093AE882BCD}"/>
                </a:ext>
              </a:extLst>
            </p:cNvPr>
            <p:cNvSpPr txBox="1"/>
            <p:nvPr/>
          </p:nvSpPr>
          <p:spPr>
            <a:xfrm rot="10800000" flipV="1">
              <a:off x="3991252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Tạo trải nghiệm tích cực với lời chào nồng nhiệt và môi trường thân thiện.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18E21AAB-7809-30F9-9BD2-EC1DEF4E460C}"/>
                </a:ext>
              </a:extLst>
            </p:cNvPr>
            <p:cNvSpPr txBox="1"/>
            <p:nvPr/>
          </p:nvSpPr>
          <p:spPr>
            <a:xfrm rot="10800000" flipV="1">
              <a:off x="3753127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First Day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3EC8CDCD-F1DB-66E5-0397-24A0AAA9AE18}"/>
              </a:ext>
            </a:extLst>
          </p:cNvPr>
          <p:cNvSpPr/>
          <p:nvPr/>
        </p:nvSpPr>
        <p:spPr>
          <a:xfrm>
            <a:off x="872877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1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DC8CB321-449C-09AE-3A15-6392D1FFA63D}"/>
              </a:ext>
            </a:extLst>
          </p:cNvPr>
          <p:cNvGrpSpPr/>
          <p:nvPr/>
        </p:nvGrpSpPr>
        <p:grpSpPr>
          <a:xfrm>
            <a:off x="872878" y="8887484"/>
            <a:ext cx="2228850" cy="1617398"/>
            <a:chOff x="872878" y="8887484"/>
            <a:chExt cx="2228850" cy="161739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C0F84967-165C-28C6-3218-16A703BD5FC5}"/>
                </a:ext>
              </a:extLst>
            </p:cNvPr>
            <p:cNvSpPr txBox="1"/>
            <p:nvPr/>
          </p:nvSpPr>
          <p:spPr>
            <a:xfrm rot="10800000" flipV="1">
              <a:off x="1111003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Cung cấp tài liệu, hướng dẫn và thông tin cần thiết trước ngày đầu tiên.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7E129933-B363-DBC7-FFE7-44C3998CC19B}"/>
                </a:ext>
              </a:extLst>
            </p:cNvPr>
            <p:cNvSpPr txBox="1"/>
            <p:nvPr/>
          </p:nvSpPr>
          <p:spPr>
            <a:xfrm rot="10800000" flipV="1">
              <a:off x="872878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Pre-boarding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FC19ACDA-A664-28C9-4300-361667C813CF}"/>
              </a:ext>
            </a:extLst>
          </p:cNvPr>
          <p:cNvSpPr/>
          <p:nvPr/>
        </p:nvSpPr>
        <p:spPr>
          <a:xfrm>
            <a:off x="15274122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5"/>
              </a:gs>
              <a:gs pos="100000">
                <a:schemeClr val="accent5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B2AD9342-0CA8-BF23-FE63-96CB45E92394}"/>
              </a:ext>
            </a:extLst>
          </p:cNvPr>
          <p:cNvGrpSpPr/>
          <p:nvPr/>
        </p:nvGrpSpPr>
        <p:grpSpPr>
          <a:xfrm>
            <a:off x="15274123" y="8887484"/>
            <a:ext cx="2228850" cy="1617398"/>
            <a:chOff x="15274123" y="8887484"/>
            <a:chExt cx="2228850" cy="1617398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432AB711-6050-35D9-B837-2072A8F4CCA9}"/>
                </a:ext>
              </a:extLst>
            </p:cNvPr>
            <p:cNvSpPr txBox="1"/>
            <p:nvPr/>
          </p:nvSpPr>
          <p:spPr>
            <a:xfrm rot="10800000" flipV="1">
              <a:off x="15512248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Giúp nhân viên mới tham gia vào nhóm, thực hiện công việc thực tế hiệu quả.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7C5A1193-E0F7-86E7-38EF-D3324F3A8606}"/>
                </a:ext>
              </a:extLst>
            </p:cNvPr>
            <p:cNvSpPr txBox="1"/>
            <p:nvPr/>
          </p:nvSpPr>
          <p:spPr>
            <a:xfrm rot="10800000" flipV="1">
              <a:off x="15274123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Role Integration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121A91EC-F6CC-E7A7-0E2C-5F4009563EAA}"/>
              </a:ext>
            </a:extLst>
          </p:cNvPr>
          <p:cNvSpPr/>
          <p:nvPr/>
        </p:nvSpPr>
        <p:spPr>
          <a:xfrm>
            <a:off x="1239387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4"/>
              </a:gs>
              <a:gs pos="100000">
                <a:schemeClr val="accent4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3270EEDF-FD90-0BCE-2B86-4C5B00842802}"/>
              </a:ext>
            </a:extLst>
          </p:cNvPr>
          <p:cNvGrpSpPr/>
          <p:nvPr/>
        </p:nvGrpSpPr>
        <p:grpSpPr>
          <a:xfrm>
            <a:off x="12393874" y="8887484"/>
            <a:ext cx="2228850" cy="1617398"/>
            <a:chOff x="12393874" y="8887484"/>
            <a:chExt cx="2228850" cy="1617398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B8BBD5A3-0B24-5B72-A7B2-98C94A23CC90}"/>
                </a:ext>
              </a:extLst>
            </p:cNvPr>
            <p:cNvSpPr txBox="1"/>
            <p:nvPr/>
          </p:nvSpPr>
          <p:spPr>
            <a:xfrm rot="10800000" flipV="1">
              <a:off x="12631999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Cung cấp kỹ năng, kiến thức và công cụ cần thiết để hoàn thành nhiệm vụ.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A407D50F-D32E-D92C-0498-923DE6252976}"/>
                </a:ext>
              </a:extLst>
            </p:cNvPr>
            <p:cNvSpPr txBox="1"/>
            <p:nvPr/>
          </p:nvSpPr>
          <p:spPr>
            <a:xfrm rot="10800000" flipV="1">
              <a:off x="1239387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On-job-training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0E59A34F-F346-0B93-6D19-495AA895C838}"/>
              </a:ext>
            </a:extLst>
          </p:cNvPr>
          <p:cNvSpPr/>
          <p:nvPr/>
        </p:nvSpPr>
        <p:spPr>
          <a:xfrm>
            <a:off x="9513624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3"/>
              </a:gs>
              <a:gs pos="100000">
                <a:schemeClr val="accent3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62D7C0AF-B3D8-679D-0DB6-B70ED33D5D22}"/>
              </a:ext>
            </a:extLst>
          </p:cNvPr>
          <p:cNvGrpSpPr/>
          <p:nvPr/>
        </p:nvGrpSpPr>
        <p:grpSpPr>
          <a:xfrm>
            <a:off x="9513625" y="8887484"/>
            <a:ext cx="2228850" cy="1617398"/>
            <a:chOff x="9513625" y="8887484"/>
            <a:chExt cx="2228850" cy="1617398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83F9DC08-3052-E965-F8D0-373755710C57}"/>
                </a:ext>
              </a:extLst>
            </p:cNvPr>
            <p:cNvSpPr txBox="1"/>
            <p:nvPr/>
          </p:nvSpPr>
          <p:spPr>
            <a:xfrm rot="10800000" flipV="1">
              <a:off x="9751750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Kết nối nhân viên mới với một “buddy” để hỗ trợ và giải đáp thắc mắc.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1F3D5AEA-7B66-CF3F-A27F-00170BBA4841}"/>
                </a:ext>
              </a:extLst>
            </p:cNvPr>
            <p:cNvSpPr txBox="1"/>
            <p:nvPr/>
          </p:nvSpPr>
          <p:spPr>
            <a:xfrm rot="10800000" flipV="1">
              <a:off x="9513625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Assign Buddy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id="{31D24F26-8E66-F463-7F3B-C04D5755DE72}"/>
              </a:ext>
            </a:extLst>
          </p:cNvPr>
          <p:cNvSpPr/>
          <p:nvPr/>
        </p:nvSpPr>
        <p:spPr>
          <a:xfrm>
            <a:off x="2103462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05DCB16A-DC7F-4A52-1AE6-1382C67E8345}"/>
              </a:ext>
            </a:extLst>
          </p:cNvPr>
          <p:cNvGrpSpPr/>
          <p:nvPr/>
        </p:nvGrpSpPr>
        <p:grpSpPr>
          <a:xfrm>
            <a:off x="21034624" y="8887484"/>
            <a:ext cx="2228850" cy="1401954"/>
            <a:chOff x="21034624" y="8887484"/>
            <a:chExt cx="2228850" cy="1401954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FA24C64D-F515-7F1B-CBFF-18A0F413F901}"/>
                </a:ext>
              </a:extLst>
            </p:cNvPr>
            <p:cNvSpPr txBox="1"/>
            <p:nvPr/>
          </p:nvSpPr>
          <p:spPr>
            <a:xfrm rot="10800000" flipV="1">
              <a:off x="21272749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Đảm bảo nhân viên luôn có sự đồng hành, phát triển lâu dài trong công ty.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E515D8D9-2F27-1FCB-93F2-BF22535CC971}"/>
                </a:ext>
              </a:extLst>
            </p:cNvPr>
            <p:cNvSpPr txBox="1"/>
            <p:nvPr/>
          </p:nvSpPr>
          <p:spPr>
            <a:xfrm rot="10800000" flipV="1">
              <a:off x="2103462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Continuous Support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09670F95-5755-0770-6A9D-80BAA3021180}"/>
              </a:ext>
            </a:extLst>
          </p:cNvPr>
          <p:cNvSpPr/>
          <p:nvPr/>
        </p:nvSpPr>
        <p:spPr>
          <a:xfrm>
            <a:off x="18154371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/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B86C31CB-CC2D-FC53-D55C-3DC4335767CB}"/>
              </a:ext>
            </a:extLst>
          </p:cNvPr>
          <p:cNvGrpSpPr/>
          <p:nvPr/>
        </p:nvGrpSpPr>
        <p:grpSpPr>
          <a:xfrm>
            <a:off x="18154372" y="8887484"/>
            <a:ext cx="2228850" cy="1401954"/>
            <a:chOff x="18154372" y="8887484"/>
            <a:chExt cx="2228850" cy="1401954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7B254597-6BE7-2397-3B53-0C67A3931FE5}"/>
                </a:ext>
              </a:extLst>
            </p:cNvPr>
            <p:cNvSpPr txBox="1"/>
            <p:nvPr/>
          </p:nvSpPr>
          <p:spPr>
            <a:xfrm rot="10800000" flipV="1">
              <a:off x="18392497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Theo dõi tiến trình làm việc, đưa phản hồi cải thiện và hỗ trợ kịp thời.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5CF0B3AC-A11F-2C7E-17E0-6B3FFDE4F8FF}"/>
                </a:ext>
              </a:extLst>
            </p:cNvPr>
            <p:cNvSpPr txBox="1"/>
            <p:nvPr/>
          </p:nvSpPr>
          <p:spPr>
            <a:xfrm rot="10800000" flipV="1">
              <a:off x="18154372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Performance Check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4" name="TextBox 48">
            <a:extLst>
              <a:ext uri="{FF2B5EF4-FFF2-40B4-BE49-F238E27FC236}">
                <a16:creationId xmlns:a16="http://schemas.microsoft.com/office/drawing/2014/main" id="{A536D107-CE55-FD32-A2E2-57618190BD02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35" name="TextBox 25">
            <a:extLst>
              <a:ext uri="{FF2B5EF4-FFF2-40B4-BE49-F238E27FC236}">
                <a16:creationId xmlns:a16="http://schemas.microsoft.com/office/drawing/2014/main" id="{E5331E9B-C6C2-4DE3-99FB-1706231F8B33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36" name="TextBox 48">
            <a:extLst>
              <a:ext uri="{FF2B5EF4-FFF2-40B4-BE49-F238E27FC236}">
                <a16:creationId xmlns:a16="http://schemas.microsoft.com/office/drawing/2014/main" id="{BD8BFD17-69A6-EAF5-7870-38E5CE445613}"/>
              </a:ext>
            </a:extLst>
          </p:cNvPr>
          <p:cNvSpPr txBox="1"/>
          <p:nvPr/>
        </p:nvSpPr>
        <p:spPr>
          <a:xfrm>
            <a:off x="5126975" y="1176536"/>
            <a:ext cx="1413008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EMPLOYEE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ONBOARDING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A0892E1F-7151-EF3C-EEA5-4CF15D670E1B}"/>
              </a:ext>
            </a:extLst>
          </p:cNvPr>
          <p:cNvSpPr/>
          <p:nvPr/>
        </p:nvSpPr>
        <p:spPr>
          <a:xfrm rot="5400000">
            <a:off x="6389150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98A1BFD7-57FD-BF24-1EB7-E94C2C38880B}"/>
              </a:ext>
            </a:extLst>
          </p:cNvPr>
          <p:cNvCxnSpPr>
            <a:cxnSpLocks/>
          </p:cNvCxnSpPr>
          <p:nvPr/>
        </p:nvCxnSpPr>
        <p:spPr>
          <a:xfrm>
            <a:off x="7192855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:a16="http://schemas.microsoft.com/office/drawing/2014/main" id="{ECC28D08-3E96-33AE-3459-92AE5CBE0497}"/>
              </a:ext>
            </a:extLst>
          </p:cNvPr>
          <p:cNvSpPr txBox="1"/>
          <p:nvPr/>
        </p:nvSpPr>
        <p:spPr>
          <a:xfrm rot="10800000" flipV="1">
            <a:off x="7192857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57F7A9EC-E059-E29B-D8E1-39E0F7564037}"/>
              </a:ext>
            </a:extLst>
          </p:cNvPr>
          <p:cNvSpPr/>
          <p:nvPr/>
        </p:nvSpPr>
        <p:spPr>
          <a:xfrm rot="5400000">
            <a:off x="3508901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25537B6C-CCAC-791E-57E9-624090538E4F}"/>
              </a:ext>
            </a:extLst>
          </p:cNvPr>
          <p:cNvCxnSpPr>
            <a:cxnSpLocks/>
          </p:cNvCxnSpPr>
          <p:nvPr/>
        </p:nvCxnSpPr>
        <p:spPr>
          <a:xfrm>
            <a:off x="4312606" y="7069104"/>
            <a:ext cx="1109890" cy="0"/>
          </a:xfrm>
          <a:prstGeom prst="line">
            <a:avLst/>
          </a:prstGeom>
          <a:ln w="63500" cap="rnd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16C6DAAA-976A-39FD-E584-252C99F59291}"/>
              </a:ext>
            </a:extLst>
          </p:cNvPr>
          <p:cNvSpPr txBox="1"/>
          <p:nvPr/>
        </p:nvSpPr>
        <p:spPr>
          <a:xfrm rot="10800000" flipV="1">
            <a:off x="4312608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28A07583-4B84-3BA7-1FE0-C257EDC4F378}"/>
              </a:ext>
            </a:extLst>
          </p:cNvPr>
          <p:cNvSpPr/>
          <p:nvPr/>
        </p:nvSpPr>
        <p:spPr>
          <a:xfrm rot="5400000">
            <a:off x="628652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BCC8A831-4022-C9C5-FA69-91124976AD02}"/>
              </a:ext>
            </a:extLst>
          </p:cNvPr>
          <p:cNvCxnSpPr>
            <a:cxnSpLocks/>
          </p:cNvCxnSpPr>
          <p:nvPr/>
        </p:nvCxnSpPr>
        <p:spPr>
          <a:xfrm>
            <a:off x="1432357" y="7069104"/>
            <a:ext cx="1109890" cy="0"/>
          </a:xfrm>
          <a:prstGeom prst="line">
            <a:avLst/>
          </a:prstGeom>
          <a:ln w="63500" cap="rnd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AFF21CF3-2949-84BE-4638-C0F8FFDEFB61}"/>
              </a:ext>
            </a:extLst>
          </p:cNvPr>
          <p:cNvSpPr txBox="1"/>
          <p:nvPr/>
        </p:nvSpPr>
        <p:spPr>
          <a:xfrm rot="10800000" flipV="1">
            <a:off x="1432359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35D34AF4-6E05-D80A-E0AE-D370E5EED9E6}"/>
              </a:ext>
            </a:extLst>
          </p:cNvPr>
          <p:cNvSpPr/>
          <p:nvPr/>
        </p:nvSpPr>
        <p:spPr>
          <a:xfrm rot="5400000">
            <a:off x="15029897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C926FD3F-6B40-32D7-BE2E-248D2A990EE6}"/>
              </a:ext>
            </a:extLst>
          </p:cNvPr>
          <p:cNvCxnSpPr>
            <a:cxnSpLocks/>
          </p:cNvCxnSpPr>
          <p:nvPr/>
        </p:nvCxnSpPr>
        <p:spPr>
          <a:xfrm>
            <a:off x="15833602" y="7069104"/>
            <a:ext cx="1109890" cy="0"/>
          </a:xfrm>
          <a:prstGeom prst="line">
            <a:avLst/>
          </a:prstGeom>
          <a:ln w="63500" cap="rnd">
            <a:solidFill>
              <a:schemeClr val="accent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7EC356D2-C77D-4B3B-3E30-272C7FA23DFE}"/>
              </a:ext>
            </a:extLst>
          </p:cNvPr>
          <p:cNvSpPr txBox="1"/>
          <p:nvPr/>
        </p:nvSpPr>
        <p:spPr>
          <a:xfrm rot="10800000" flipV="1">
            <a:off x="15833604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06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60344C46-DC1B-4089-7D3D-6D7550AE1586}"/>
              </a:ext>
            </a:extLst>
          </p:cNvPr>
          <p:cNvSpPr/>
          <p:nvPr/>
        </p:nvSpPr>
        <p:spPr>
          <a:xfrm rot="5400000">
            <a:off x="1214964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55AC3C95-3BBA-7FB9-6EAE-796EB6B575B2}"/>
              </a:ext>
            </a:extLst>
          </p:cNvPr>
          <p:cNvCxnSpPr>
            <a:cxnSpLocks/>
          </p:cNvCxnSpPr>
          <p:nvPr/>
        </p:nvCxnSpPr>
        <p:spPr>
          <a:xfrm>
            <a:off x="12953353" y="7069104"/>
            <a:ext cx="1109890" cy="0"/>
          </a:xfrm>
          <a:prstGeom prst="line">
            <a:avLst/>
          </a:prstGeom>
          <a:ln w="63500" cap="rnd">
            <a:solidFill>
              <a:schemeClr val="accent4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764A51D2-8B7F-A0D6-D277-22C736CB72C2}"/>
              </a:ext>
            </a:extLst>
          </p:cNvPr>
          <p:cNvSpPr txBox="1"/>
          <p:nvPr/>
        </p:nvSpPr>
        <p:spPr>
          <a:xfrm rot="10800000" flipV="1">
            <a:off x="1295335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53773497-FEFC-D7E2-E50D-5AEB8E402D61}"/>
              </a:ext>
            </a:extLst>
          </p:cNvPr>
          <p:cNvSpPr/>
          <p:nvPr/>
        </p:nvSpPr>
        <p:spPr>
          <a:xfrm rot="5400000">
            <a:off x="9269399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E05E0AA7-AEF7-567E-6AE7-0117B566FC99}"/>
              </a:ext>
            </a:extLst>
          </p:cNvPr>
          <p:cNvCxnSpPr>
            <a:cxnSpLocks/>
          </p:cNvCxnSpPr>
          <p:nvPr/>
        </p:nvCxnSpPr>
        <p:spPr>
          <a:xfrm>
            <a:off x="10073104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4" name="TextBox 53">
            <a:extLst>
              <a:ext uri="{FF2B5EF4-FFF2-40B4-BE49-F238E27FC236}">
                <a16:creationId xmlns:a16="http://schemas.microsoft.com/office/drawing/2014/main" id="{69264224-21FA-933F-B495-99F09254A74D}"/>
              </a:ext>
            </a:extLst>
          </p:cNvPr>
          <p:cNvSpPr txBox="1"/>
          <p:nvPr/>
        </p:nvSpPr>
        <p:spPr>
          <a:xfrm rot="10800000" flipV="1">
            <a:off x="10073106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9D60CBAC-94EC-1C13-9C4C-5D9248A36096}"/>
              </a:ext>
            </a:extLst>
          </p:cNvPr>
          <p:cNvSpPr/>
          <p:nvPr/>
        </p:nvSpPr>
        <p:spPr>
          <a:xfrm rot="5400000">
            <a:off x="2079039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776DB49A-6AC9-0DB2-19B6-DAD4FD1EA5F6}"/>
              </a:ext>
            </a:extLst>
          </p:cNvPr>
          <p:cNvCxnSpPr>
            <a:cxnSpLocks/>
          </p:cNvCxnSpPr>
          <p:nvPr/>
        </p:nvCxnSpPr>
        <p:spPr>
          <a:xfrm>
            <a:off x="21594103" y="7069104"/>
            <a:ext cx="1109890" cy="0"/>
          </a:xfrm>
          <a:prstGeom prst="line">
            <a:avLst/>
          </a:prstGeom>
          <a:ln w="63500" cap="rnd">
            <a:solidFill>
              <a:schemeClr val="tx2">
                <a:lumMod val="10000"/>
                <a:lumOff val="9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TextBox 56">
            <a:extLst>
              <a:ext uri="{FF2B5EF4-FFF2-40B4-BE49-F238E27FC236}">
                <a16:creationId xmlns:a16="http://schemas.microsoft.com/office/drawing/2014/main" id="{89B80E0C-BC2E-B019-717E-3EE1340AB0BF}"/>
              </a:ext>
            </a:extLst>
          </p:cNvPr>
          <p:cNvSpPr txBox="1"/>
          <p:nvPr/>
        </p:nvSpPr>
        <p:spPr>
          <a:xfrm rot="10800000" flipV="1">
            <a:off x="2159410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08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6C0761C0-CF19-7B65-0F0D-332D0394AEAD}"/>
              </a:ext>
            </a:extLst>
          </p:cNvPr>
          <p:cNvSpPr/>
          <p:nvPr/>
        </p:nvSpPr>
        <p:spPr>
          <a:xfrm rot="5400000">
            <a:off x="17910146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E1CD50DD-4844-D13F-045B-DD584171879C}"/>
              </a:ext>
            </a:extLst>
          </p:cNvPr>
          <p:cNvCxnSpPr>
            <a:cxnSpLocks/>
          </p:cNvCxnSpPr>
          <p:nvPr/>
        </p:nvCxnSpPr>
        <p:spPr>
          <a:xfrm>
            <a:off x="18713851" y="7069104"/>
            <a:ext cx="1109890" cy="0"/>
          </a:xfrm>
          <a:prstGeom prst="line">
            <a:avLst/>
          </a:prstGeom>
          <a:ln w="63500" cap="rnd">
            <a:solidFill>
              <a:schemeClr val="accent6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EDA7750E-2977-A363-CC95-0B38BAF1BA96}"/>
              </a:ext>
            </a:extLst>
          </p:cNvPr>
          <p:cNvSpPr txBox="1"/>
          <p:nvPr/>
        </p:nvSpPr>
        <p:spPr>
          <a:xfrm rot="10800000" flipV="1">
            <a:off x="18713853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07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61" name="Freeform 69">
            <a:extLst>
              <a:ext uri="{FF2B5EF4-FFF2-40B4-BE49-F238E27FC236}">
                <a16:creationId xmlns:a16="http://schemas.microsoft.com/office/drawing/2014/main" id="{1AE1DDA1-B5F7-5E39-BBA1-016D19D68B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4455" y="7589450"/>
            <a:ext cx="705694" cy="607838"/>
          </a:xfrm>
          <a:custGeom>
            <a:avLst/>
            <a:gdLst>
              <a:gd name="T0" fmla="*/ 184397511 w 1847"/>
              <a:gd name="T1" fmla="*/ 0 h 1589"/>
              <a:gd name="T2" fmla="*/ 184397511 w 1847"/>
              <a:gd name="T3" fmla="*/ 0 h 1589"/>
              <a:gd name="T4" fmla="*/ 22410903 w 1847"/>
              <a:gd name="T5" fmla="*/ 0 h 1589"/>
              <a:gd name="T6" fmla="*/ 0 w 1847"/>
              <a:gd name="T7" fmla="*/ 22352269 h 1589"/>
              <a:gd name="T8" fmla="*/ 0 w 1847"/>
              <a:gd name="T9" fmla="*/ 144074469 h 1589"/>
              <a:gd name="T10" fmla="*/ 22410903 w 1847"/>
              <a:gd name="T11" fmla="*/ 163994889 h 1589"/>
              <a:gd name="T12" fmla="*/ 102185077 w 1847"/>
              <a:gd name="T13" fmla="*/ 163994889 h 1589"/>
              <a:gd name="T14" fmla="*/ 102185077 w 1847"/>
              <a:gd name="T15" fmla="*/ 144074469 h 1589"/>
              <a:gd name="T16" fmla="*/ 22410903 w 1847"/>
              <a:gd name="T17" fmla="*/ 144074469 h 1589"/>
              <a:gd name="T18" fmla="*/ 22410903 w 1847"/>
              <a:gd name="T19" fmla="*/ 42156765 h 1589"/>
              <a:gd name="T20" fmla="*/ 102185077 w 1847"/>
              <a:gd name="T21" fmla="*/ 91957494 h 1589"/>
              <a:gd name="T22" fmla="*/ 184397511 w 1847"/>
              <a:gd name="T23" fmla="*/ 42156765 h 1589"/>
              <a:gd name="T24" fmla="*/ 184397511 w 1847"/>
              <a:gd name="T25" fmla="*/ 91957494 h 1589"/>
              <a:gd name="T26" fmla="*/ 204370155 w 1847"/>
              <a:gd name="T27" fmla="*/ 91957494 h 1589"/>
              <a:gd name="T28" fmla="*/ 204370155 w 1847"/>
              <a:gd name="T29" fmla="*/ 22352269 h 1589"/>
              <a:gd name="T30" fmla="*/ 184397511 w 1847"/>
              <a:gd name="T31" fmla="*/ 0 h 1589"/>
              <a:gd name="T32" fmla="*/ 102185077 w 1847"/>
              <a:gd name="T33" fmla="*/ 72037395 h 1589"/>
              <a:gd name="T34" fmla="*/ 102185077 w 1847"/>
              <a:gd name="T35" fmla="*/ 72037395 h 1589"/>
              <a:gd name="T36" fmla="*/ 22410903 w 1847"/>
              <a:gd name="T37" fmla="*/ 22352269 h 1589"/>
              <a:gd name="T38" fmla="*/ 184397511 w 1847"/>
              <a:gd name="T39" fmla="*/ 22352269 h 1589"/>
              <a:gd name="T40" fmla="*/ 102185077 w 1847"/>
              <a:gd name="T41" fmla="*/ 72037395 h 1589"/>
              <a:gd name="T42" fmla="*/ 156993367 w 1847"/>
              <a:gd name="T43" fmla="*/ 183914988 h 1589"/>
              <a:gd name="T44" fmla="*/ 156993367 w 1847"/>
              <a:gd name="T45" fmla="*/ 183914988 h 1589"/>
              <a:gd name="T46" fmla="*/ 122157398 w 1847"/>
              <a:gd name="T47" fmla="*/ 146622564 h 1589"/>
              <a:gd name="T48" fmla="*/ 134582141 w 1847"/>
              <a:gd name="T49" fmla="*/ 134114258 h 1589"/>
              <a:gd name="T50" fmla="*/ 156993367 w 1847"/>
              <a:gd name="T51" fmla="*/ 154034679 h 1589"/>
              <a:gd name="T52" fmla="*/ 199376913 w 1847"/>
              <a:gd name="T53" fmla="*/ 111761989 h 1589"/>
              <a:gd name="T54" fmla="*/ 214356315 w 1847"/>
              <a:gd name="T55" fmla="*/ 126702144 h 1589"/>
              <a:gd name="T56" fmla="*/ 156993367 w 1847"/>
              <a:gd name="T57" fmla="*/ 183914988 h 1589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0" t="0" r="r" b="b"/>
            <a:pathLst>
              <a:path w="1847" h="1589">
                <a:moveTo>
                  <a:pt x="1588" y="0"/>
                </a:moveTo>
                <a:lnTo>
                  <a:pt x="1588" y="0"/>
                </a:lnTo>
                <a:cubicBezTo>
                  <a:pt x="193" y="0"/>
                  <a:pt x="193" y="0"/>
                  <a:pt x="193" y="0"/>
                </a:cubicBezTo>
                <a:cubicBezTo>
                  <a:pt x="86" y="0"/>
                  <a:pt x="0" y="85"/>
                  <a:pt x="0" y="193"/>
                </a:cubicBezTo>
                <a:cubicBezTo>
                  <a:pt x="0" y="1244"/>
                  <a:pt x="0" y="1244"/>
                  <a:pt x="0" y="1244"/>
                </a:cubicBezTo>
                <a:cubicBezTo>
                  <a:pt x="0" y="1330"/>
                  <a:pt x="86" y="1416"/>
                  <a:pt x="193" y="1416"/>
                </a:cubicBezTo>
                <a:cubicBezTo>
                  <a:pt x="880" y="1416"/>
                  <a:pt x="880" y="1416"/>
                  <a:pt x="880" y="1416"/>
                </a:cubicBezTo>
                <a:cubicBezTo>
                  <a:pt x="880" y="1244"/>
                  <a:pt x="880" y="1244"/>
                  <a:pt x="880" y="1244"/>
                </a:cubicBezTo>
                <a:cubicBezTo>
                  <a:pt x="193" y="1244"/>
                  <a:pt x="193" y="1244"/>
                  <a:pt x="193" y="1244"/>
                </a:cubicBezTo>
                <a:cubicBezTo>
                  <a:pt x="193" y="364"/>
                  <a:pt x="193" y="364"/>
                  <a:pt x="193" y="364"/>
                </a:cubicBezTo>
                <a:cubicBezTo>
                  <a:pt x="880" y="794"/>
                  <a:pt x="880" y="794"/>
                  <a:pt x="880" y="794"/>
                </a:cubicBezTo>
                <a:cubicBezTo>
                  <a:pt x="1588" y="364"/>
                  <a:pt x="1588" y="364"/>
                  <a:pt x="1588" y="364"/>
                </a:cubicBezTo>
                <a:cubicBezTo>
                  <a:pt x="1588" y="794"/>
                  <a:pt x="1588" y="794"/>
                  <a:pt x="1588" y="794"/>
                </a:cubicBezTo>
                <a:cubicBezTo>
                  <a:pt x="1760" y="794"/>
                  <a:pt x="1760" y="794"/>
                  <a:pt x="1760" y="794"/>
                </a:cubicBezTo>
                <a:cubicBezTo>
                  <a:pt x="1760" y="193"/>
                  <a:pt x="1760" y="193"/>
                  <a:pt x="1760" y="193"/>
                </a:cubicBezTo>
                <a:cubicBezTo>
                  <a:pt x="1760" y="85"/>
                  <a:pt x="1674" y="0"/>
                  <a:pt x="1588" y="0"/>
                </a:cubicBezTo>
                <a:close/>
                <a:moveTo>
                  <a:pt x="880" y="622"/>
                </a:moveTo>
                <a:lnTo>
                  <a:pt x="880" y="622"/>
                </a:lnTo>
                <a:cubicBezTo>
                  <a:pt x="193" y="193"/>
                  <a:pt x="193" y="193"/>
                  <a:pt x="193" y="193"/>
                </a:cubicBezTo>
                <a:cubicBezTo>
                  <a:pt x="1588" y="193"/>
                  <a:pt x="1588" y="193"/>
                  <a:pt x="1588" y="193"/>
                </a:cubicBezTo>
                <a:lnTo>
                  <a:pt x="880" y="622"/>
                </a:lnTo>
                <a:close/>
                <a:moveTo>
                  <a:pt x="1352" y="1588"/>
                </a:moveTo>
                <a:lnTo>
                  <a:pt x="1352" y="1588"/>
                </a:lnTo>
                <a:cubicBezTo>
                  <a:pt x="1052" y="1266"/>
                  <a:pt x="1052" y="1266"/>
                  <a:pt x="1052" y="1266"/>
                </a:cubicBezTo>
                <a:cubicBezTo>
                  <a:pt x="1159" y="1158"/>
                  <a:pt x="1159" y="1158"/>
                  <a:pt x="1159" y="1158"/>
                </a:cubicBezTo>
                <a:cubicBezTo>
                  <a:pt x="1352" y="1330"/>
                  <a:pt x="1352" y="1330"/>
                  <a:pt x="1352" y="1330"/>
                </a:cubicBezTo>
                <a:cubicBezTo>
                  <a:pt x="1717" y="965"/>
                  <a:pt x="1717" y="965"/>
                  <a:pt x="1717" y="965"/>
                </a:cubicBezTo>
                <a:cubicBezTo>
                  <a:pt x="1846" y="1094"/>
                  <a:pt x="1846" y="1094"/>
                  <a:pt x="1846" y="1094"/>
                </a:cubicBezTo>
                <a:lnTo>
                  <a:pt x="1352" y="1588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2" name="Freeform 16">
            <a:extLst>
              <a:ext uri="{FF2B5EF4-FFF2-40B4-BE49-F238E27FC236}">
                <a16:creationId xmlns:a16="http://schemas.microsoft.com/office/drawing/2014/main" id="{624B0F28-60D4-F6EE-848B-6140C8747F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7771" y="7492535"/>
            <a:ext cx="604074" cy="80166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63" name="Group 11">
            <a:extLst>
              <a:ext uri="{FF2B5EF4-FFF2-40B4-BE49-F238E27FC236}">
                <a16:creationId xmlns:a16="http://schemas.microsoft.com/office/drawing/2014/main" id="{63F5F188-3730-E962-9D9D-1AB01B4DA10A}"/>
              </a:ext>
            </a:extLst>
          </p:cNvPr>
          <p:cNvGrpSpPr>
            <a:grpSpLocks/>
          </p:cNvGrpSpPr>
          <p:nvPr/>
        </p:nvGrpSpPr>
        <p:grpSpPr bwMode="auto">
          <a:xfrm>
            <a:off x="7359467" y="7589450"/>
            <a:ext cx="673702" cy="607838"/>
            <a:chOff x="10431363" y="3194934"/>
            <a:chExt cx="569066" cy="513162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1024" name="Freeform 44">
              <a:extLst>
                <a:ext uri="{FF2B5EF4-FFF2-40B4-BE49-F238E27FC236}">
                  <a16:creationId xmlns:a16="http://schemas.microsoft.com/office/drawing/2014/main" id="{2CF6BF09-2422-8AAB-6869-96BDD3F655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31363" y="3652193"/>
              <a:ext cx="511729" cy="55903"/>
            </a:xfrm>
            <a:custGeom>
              <a:avLst/>
              <a:gdLst>
                <a:gd name="T0" fmla="*/ 511404 w 1576"/>
                <a:gd name="T1" fmla="*/ 0 h 172"/>
                <a:gd name="T2" fmla="*/ 0 w 1576"/>
                <a:gd name="T3" fmla="*/ 0 h 172"/>
                <a:gd name="T4" fmla="*/ 0 w 1576"/>
                <a:gd name="T5" fmla="*/ 55578 h 172"/>
                <a:gd name="T6" fmla="*/ 511404 w 1576"/>
                <a:gd name="T7" fmla="*/ 55578 h 172"/>
                <a:gd name="T8" fmla="*/ 511404 w 1576"/>
                <a:gd name="T9" fmla="*/ 0 h 17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76" h="172">
                  <a:moveTo>
                    <a:pt x="1575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575" y="171"/>
                  </a:lnTo>
                  <a:lnTo>
                    <a:pt x="157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025" name="Freeform 45">
              <a:extLst>
                <a:ext uri="{FF2B5EF4-FFF2-40B4-BE49-F238E27FC236}">
                  <a16:creationId xmlns:a16="http://schemas.microsoft.com/office/drawing/2014/main" id="{94A95442-386D-8D91-A40C-004C508442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267" y="3194934"/>
              <a:ext cx="513162" cy="394189"/>
            </a:xfrm>
            <a:custGeom>
              <a:avLst/>
              <a:gdLst>
                <a:gd name="T0" fmla="*/ 457193 w 1577"/>
                <a:gd name="T1" fmla="*/ 0 h 1214"/>
                <a:gd name="T2" fmla="*/ 457193 w 1577"/>
                <a:gd name="T3" fmla="*/ 0 h 1214"/>
                <a:gd name="T4" fmla="*/ 0 w 1577"/>
                <a:gd name="T5" fmla="*/ 0 h 1214"/>
                <a:gd name="T6" fmla="*/ 0 w 1577"/>
                <a:gd name="T7" fmla="*/ 283141 h 1214"/>
                <a:gd name="T8" fmla="*/ 118122 w 1577"/>
                <a:gd name="T9" fmla="*/ 393864 h 1214"/>
                <a:gd name="T10" fmla="*/ 284403 w 1577"/>
                <a:gd name="T11" fmla="*/ 393864 h 1214"/>
                <a:gd name="T12" fmla="*/ 401874 w 1577"/>
                <a:gd name="T13" fmla="*/ 283141 h 1214"/>
                <a:gd name="T14" fmla="*/ 401874 w 1577"/>
                <a:gd name="T15" fmla="*/ 200342 h 1214"/>
                <a:gd name="T16" fmla="*/ 457193 w 1577"/>
                <a:gd name="T17" fmla="*/ 200342 h 1214"/>
                <a:gd name="T18" fmla="*/ 512837 w 1577"/>
                <a:gd name="T19" fmla="*/ 145142 h 1214"/>
                <a:gd name="T20" fmla="*/ 512837 w 1577"/>
                <a:gd name="T21" fmla="*/ 55199 h 1214"/>
                <a:gd name="T22" fmla="*/ 457193 w 1577"/>
                <a:gd name="T23" fmla="*/ 0 h 1214"/>
                <a:gd name="T24" fmla="*/ 339722 w 1577"/>
                <a:gd name="T25" fmla="*/ 283141 h 1214"/>
                <a:gd name="T26" fmla="*/ 339722 w 1577"/>
                <a:gd name="T27" fmla="*/ 283141 h 1214"/>
                <a:gd name="T28" fmla="*/ 284403 w 1577"/>
                <a:gd name="T29" fmla="*/ 338665 h 1214"/>
                <a:gd name="T30" fmla="*/ 118122 w 1577"/>
                <a:gd name="T31" fmla="*/ 338665 h 1214"/>
                <a:gd name="T32" fmla="*/ 62478 w 1577"/>
                <a:gd name="T33" fmla="*/ 283141 h 1214"/>
                <a:gd name="T34" fmla="*/ 62478 w 1577"/>
                <a:gd name="T35" fmla="*/ 55199 h 1214"/>
                <a:gd name="T36" fmla="*/ 145781 w 1577"/>
                <a:gd name="T37" fmla="*/ 55199 h 1214"/>
                <a:gd name="T38" fmla="*/ 145781 w 1577"/>
                <a:gd name="T39" fmla="*/ 96761 h 1214"/>
                <a:gd name="T40" fmla="*/ 90462 w 1577"/>
                <a:gd name="T41" fmla="*/ 138323 h 1214"/>
                <a:gd name="T42" fmla="*/ 90462 w 1577"/>
                <a:gd name="T43" fmla="*/ 151961 h 1214"/>
                <a:gd name="T44" fmla="*/ 90462 w 1577"/>
                <a:gd name="T45" fmla="*/ 269503 h 1214"/>
                <a:gd name="T46" fmla="*/ 104129 w 1577"/>
                <a:gd name="T47" fmla="*/ 283141 h 1214"/>
                <a:gd name="T48" fmla="*/ 214767 w 1577"/>
                <a:gd name="T49" fmla="*/ 283141 h 1214"/>
                <a:gd name="T50" fmla="*/ 228759 w 1577"/>
                <a:gd name="T51" fmla="*/ 269503 h 1214"/>
                <a:gd name="T52" fmla="*/ 228759 w 1577"/>
                <a:gd name="T53" fmla="*/ 151961 h 1214"/>
                <a:gd name="T54" fmla="*/ 221600 w 1577"/>
                <a:gd name="T55" fmla="*/ 138323 h 1214"/>
                <a:gd name="T56" fmla="*/ 173440 w 1577"/>
                <a:gd name="T57" fmla="*/ 96761 h 1214"/>
                <a:gd name="T58" fmla="*/ 173440 w 1577"/>
                <a:gd name="T59" fmla="*/ 55199 h 1214"/>
                <a:gd name="T60" fmla="*/ 339722 w 1577"/>
                <a:gd name="T61" fmla="*/ 55199 h 1214"/>
                <a:gd name="T62" fmla="*/ 339722 w 1577"/>
                <a:gd name="T63" fmla="*/ 283141 h 1214"/>
                <a:gd name="T64" fmla="*/ 159448 w 1577"/>
                <a:gd name="T65" fmla="*/ 124361 h 1214"/>
                <a:gd name="T66" fmla="*/ 159448 w 1577"/>
                <a:gd name="T67" fmla="*/ 124361 h 1214"/>
                <a:gd name="T68" fmla="*/ 201100 w 1577"/>
                <a:gd name="T69" fmla="*/ 159104 h 1214"/>
                <a:gd name="T70" fmla="*/ 201100 w 1577"/>
                <a:gd name="T71" fmla="*/ 255541 h 1214"/>
                <a:gd name="T72" fmla="*/ 118122 w 1577"/>
                <a:gd name="T73" fmla="*/ 255541 h 1214"/>
                <a:gd name="T74" fmla="*/ 118122 w 1577"/>
                <a:gd name="T75" fmla="*/ 159104 h 1214"/>
                <a:gd name="T76" fmla="*/ 159448 w 1577"/>
                <a:gd name="T77" fmla="*/ 124361 h 1214"/>
                <a:gd name="T78" fmla="*/ 457193 w 1577"/>
                <a:gd name="T79" fmla="*/ 145142 h 1214"/>
                <a:gd name="T80" fmla="*/ 457193 w 1577"/>
                <a:gd name="T81" fmla="*/ 145142 h 1214"/>
                <a:gd name="T82" fmla="*/ 401874 w 1577"/>
                <a:gd name="T83" fmla="*/ 145142 h 1214"/>
                <a:gd name="T84" fmla="*/ 401874 w 1577"/>
                <a:gd name="T85" fmla="*/ 55199 h 1214"/>
                <a:gd name="T86" fmla="*/ 457193 w 1577"/>
                <a:gd name="T87" fmla="*/ 55199 h 1214"/>
                <a:gd name="T88" fmla="*/ 457193 w 1577"/>
                <a:gd name="T89" fmla="*/ 145142 h 121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577" h="1214">
                  <a:moveTo>
                    <a:pt x="1405" y="0"/>
                  </a:moveTo>
                  <a:lnTo>
                    <a:pt x="1405" y="0"/>
                  </a:lnTo>
                  <a:cubicBezTo>
                    <a:pt x="0" y="0"/>
                    <a:pt x="0" y="0"/>
                    <a:pt x="0" y="0"/>
                  </a:cubicBezTo>
                  <a:cubicBezTo>
                    <a:pt x="0" y="872"/>
                    <a:pt x="0" y="872"/>
                    <a:pt x="0" y="872"/>
                  </a:cubicBezTo>
                  <a:cubicBezTo>
                    <a:pt x="0" y="1064"/>
                    <a:pt x="171" y="1213"/>
                    <a:pt x="363" y="1213"/>
                  </a:cubicBezTo>
                  <a:cubicBezTo>
                    <a:pt x="874" y="1213"/>
                    <a:pt x="874" y="1213"/>
                    <a:pt x="874" y="1213"/>
                  </a:cubicBezTo>
                  <a:cubicBezTo>
                    <a:pt x="1065" y="1213"/>
                    <a:pt x="1235" y="1064"/>
                    <a:pt x="1235" y="872"/>
                  </a:cubicBezTo>
                  <a:cubicBezTo>
                    <a:pt x="1235" y="617"/>
                    <a:pt x="1235" y="617"/>
                    <a:pt x="1235" y="617"/>
                  </a:cubicBezTo>
                  <a:cubicBezTo>
                    <a:pt x="1405" y="617"/>
                    <a:pt x="1405" y="617"/>
                    <a:pt x="1405" y="617"/>
                  </a:cubicBezTo>
                  <a:cubicBezTo>
                    <a:pt x="1491" y="617"/>
                    <a:pt x="1576" y="532"/>
                    <a:pt x="1576" y="447"/>
                  </a:cubicBezTo>
                  <a:cubicBezTo>
                    <a:pt x="1576" y="170"/>
                    <a:pt x="1576" y="170"/>
                    <a:pt x="1576" y="170"/>
                  </a:cubicBezTo>
                  <a:cubicBezTo>
                    <a:pt x="1576" y="85"/>
                    <a:pt x="1491" y="0"/>
                    <a:pt x="1405" y="0"/>
                  </a:cubicBezTo>
                  <a:close/>
                  <a:moveTo>
                    <a:pt x="1044" y="872"/>
                  </a:moveTo>
                  <a:lnTo>
                    <a:pt x="1044" y="872"/>
                  </a:lnTo>
                  <a:cubicBezTo>
                    <a:pt x="1044" y="979"/>
                    <a:pt x="980" y="1043"/>
                    <a:pt x="874" y="1043"/>
                  </a:cubicBezTo>
                  <a:cubicBezTo>
                    <a:pt x="363" y="1043"/>
                    <a:pt x="363" y="1043"/>
                    <a:pt x="363" y="1043"/>
                  </a:cubicBezTo>
                  <a:cubicBezTo>
                    <a:pt x="256" y="1043"/>
                    <a:pt x="192" y="979"/>
                    <a:pt x="192" y="872"/>
                  </a:cubicBezTo>
                  <a:cubicBezTo>
                    <a:pt x="192" y="170"/>
                    <a:pt x="192" y="170"/>
                    <a:pt x="192" y="170"/>
                  </a:cubicBezTo>
                  <a:cubicBezTo>
                    <a:pt x="448" y="170"/>
                    <a:pt x="448" y="170"/>
                    <a:pt x="448" y="170"/>
                  </a:cubicBezTo>
                  <a:cubicBezTo>
                    <a:pt x="448" y="298"/>
                    <a:pt x="448" y="298"/>
                    <a:pt x="448" y="298"/>
                  </a:cubicBezTo>
                  <a:cubicBezTo>
                    <a:pt x="278" y="426"/>
                    <a:pt x="278" y="426"/>
                    <a:pt x="278" y="426"/>
                  </a:cubicBezTo>
                  <a:cubicBezTo>
                    <a:pt x="278" y="426"/>
                    <a:pt x="278" y="447"/>
                    <a:pt x="278" y="468"/>
                  </a:cubicBezTo>
                  <a:cubicBezTo>
                    <a:pt x="278" y="830"/>
                    <a:pt x="278" y="830"/>
                    <a:pt x="278" y="830"/>
                  </a:cubicBezTo>
                  <a:cubicBezTo>
                    <a:pt x="278" y="851"/>
                    <a:pt x="299" y="872"/>
                    <a:pt x="320" y="872"/>
                  </a:cubicBezTo>
                  <a:cubicBezTo>
                    <a:pt x="660" y="872"/>
                    <a:pt x="660" y="872"/>
                    <a:pt x="660" y="872"/>
                  </a:cubicBezTo>
                  <a:cubicBezTo>
                    <a:pt x="681" y="872"/>
                    <a:pt x="703" y="851"/>
                    <a:pt x="703" y="830"/>
                  </a:cubicBezTo>
                  <a:cubicBezTo>
                    <a:pt x="703" y="468"/>
                    <a:pt x="703" y="468"/>
                    <a:pt x="703" y="468"/>
                  </a:cubicBezTo>
                  <a:cubicBezTo>
                    <a:pt x="703" y="447"/>
                    <a:pt x="703" y="426"/>
                    <a:pt x="681" y="426"/>
                  </a:cubicBezTo>
                  <a:cubicBezTo>
                    <a:pt x="533" y="298"/>
                    <a:pt x="533" y="298"/>
                    <a:pt x="533" y="298"/>
                  </a:cubicBezTo>
                  <a:cubicBezTo>
                    <a:pt x="533" y="170"/>
                    <a:pt x="533" y="170"/>
                    <a:pt x="533" y="170"/>
                  </a:cubicBezTo>
                  <a:cubicBezTo>
                    <a:pt x="1044" y="170"/>
                    <a:pt x="1044" y="170"/>
                    <a:pt x="1044" y="170"/>
                  </a:cubicBezTo>
                  <a:lnTo>
                    <a:pt x="1044" y="872"/>
                  </a:lnTo>
                  <a:close/>
                  <a:moveTo>
                    <a:pt x="490" y="383"/>
                  </a:moveTo>
                  <a:lnTo>
                    <a:pt x="490" y="383"/>
                  </a:lnTo>
                  <a:cubicBezTo>
                    <a:pt x="618" y="490"/>
                    <a:pt x="618" y="490"/>
                    <a:pt x="618" y="490"/>
                  </a:cubicBezTo>
                  <a:cubicBezTo>
                    <a:pt x="618" y="787"/>
                    <a:pt x="618" y="787"/>
                    <a:pt x="618" y="787"/>
                  </a:cubicBezTo>
                  <a:cubicBezTo>
                    <a:pt x="363" y="787"/>
                    <a:pt x="363" y="787"/>
                    <a:pt x="363" y="787"/>
                  </a:cubicBezTo>
                  <a:cubicBezTo>
                    <a:pt x="363" y="490"/>
                    <a:pt x="363" y="490"/>
                    <a:pt x="363" y="490"/>
                  </a:cubicBezTo>
                  <a:lnTo>
                    <a:pt x="490" y="383"/>
                  </a:lnTo>
                  <a:close/>
                  <a:moveTo>
                    <a:pt x="1405" y="447"/>
                  </a:moveTo>
                  <a:lnTo>
                    <a:pt x="1405" y="447"/>
                  </a:lnTo>
                  <a:cubicBezTo>
                    <a:pt x="1235" y="447"/>
                    <a:pt x="1235" y="447"/>
                    <a:pt x="1235" y="447"/>
                  </a:cubicBezTo>
                  <a:cubicBezTo>
                    <a:pt x="1235" y="170"/>
                    <a:pt x="1235" y="170"/>
                    <a:pt x="1235" y="170"/>
                  </a:cubicBezTo>
                  <a:cubicBezTo>
                    <a:pt x="1405" y="170"/>
                    <a:pt x="1405" y="170"/>
                    <a:pt x="1405" y="170"/>
                  </a:cubicBezTo>
                  <a:lnTo>
                    <a:pt x="1405" y="44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026" name="Freeform 89">
            <a:extLst>
              <a:ext uri="{FF2B5EF4-FFF2-40B4-BE49-F238E27FC236}">
                <a16:creationId xmlns:a16="http://schemas.microsoft.com/office/drawing/2014/main" id="{62DEE0A5-573B-687B-8492-62681AC2AFC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0791" y="7552754"/>
            <a:ext cx="762150" cy="681230"/>
          </a:xfrm>
          <a:custGeom>
            <a:avLst/>
            <a:gdLst>
              <a:gd name="T0" fmla="*/ 332203 w 1980"/>
              <a:gd name="T1" fmla="*/ 512342 h 1767"/>
              <a:gd name="T2" fmla="*/ 332203 w 1980"/>
              <a:gd name="T3" fmla="*/ 512342 h 1767"/>
              <a:gd name="T4" fmla="*/ 311399 w 1980"/>
              <a:gd name="T5" fmla="*/ 512342 h 1767"/>
              <a:gd name="T6" fmla="*/ 311399 w 1980"/>
              <a:gd name="T7" fmla="*/ 498680 h 1767"/>
              <a:gd name="T8" fmla="*/ 408265 w 1980"/>
              <a:gd name="T9" fmla="*/ 401416 h 1767"/>
              <a:gd name="T10" fmla="*/ 366658 w 1980"/>
              <a:gd name="T11" fmla="*/ 360103 h 1767"/>
              <a:gd name="T12" fmla="*/ 269793 w 1980"/>
              <a:gd name="T13" fmla="*/ 457042 h 1767"/>
              <a:gd name="T14" fmla="*/ 248989 w 1980"/>
              <a:gd name="T15" fmla="*/ 457042 h 1767"/>
              <a:gd name="T16" fmla="*/ 248989 w 1980"/>
              <a:gd name="T17" fmla="*/ 436223 h 1767"/>
              <a:gd name="T18" fmla="*/ 345855 w 1980"/>
              <a:gd name="T19" fmla="*/ 339284 h 1767"/>
              <a:gd name="T20" fmla="*/ 304573 w 1980"/>
              <a:gd name="T21" fmla="*/ 297646 h 1767"/>
              <a:gd name="T22" fmla="*/ 214534 w 1980"/>
              <a:gd name="T23" fmla="*/ 394585 h 1767"/>
              <a:gd name="T24" fmla="*/ 193731 w 1980"/>
              <a:gd name="T25" fmla="*/ 394585 h 1767"/>
              <a:gd name="T26" fmla="*/ 193731 w 1980"/>
              <a:gd name="T27" fmla="*/ 373766 h 1767"/>
              <a:gd name="T28" fmla="*/ 283445 w 1980"/>
              <a:gd name="T29" fmla="*/ 277153 h 1767"/>
              <a:gd name="T30" fmla="*/ 248989 w 1980"/>
              <a:gd name="T31" fmla="*/ 242346 h 1767"/>
              <a:gd name="T32" fmla="*/ 152124 w 1980"/>
              <a:gd name="T33" fmla="*/ 332453 h 1767"/>
              <a:gd name="T34" fmla="*/ 131646 w 1980"/>
              <a:gd name="T35" fmla="*/ 332453 h 1767"/>
              <a:gd name="T36" fmla="*/ 131646 w 1980"/>
              <a:gd name="T37" fmla="*/ 318465 h 1767"/>
              <a:gd name="T38" fmla="*/ 255816 w 1980"/>
              <a:gd name="T39" fmla="*/ 193877 h 1767"/>
              <a:gd name="T40" fmla="*/ 304573 w 1980"/>
              <a:gd name="T41" fmla="*/ 242346 h 1767"/>
              <a:gd name="T42" fmla="*/ 408265 w 1980"/>
              <a:gd name="T43" fmla="*/ 242346 h 1767"/>
              <a:gd name="T44" fmla="*/ 408265 w 1980"/>
              <a:gd name="T45" fmla="*/ 145408 h 1767"/>
              <a:gd name="T46" fmla="*/ 353006 w 1980"/>
              <a:gd name="T47" fmla="*/ 90107 h 1767"/>
              <a:gd name="T48" fmla="*/ 359832 w 1980"/>
              <a:gd name="T49" fmla="*/ 83276 h 1767"/>
              <a:gd name="T50" fmla="*/ 442720 w 1980"/>
              <a:gd name="T51" fmla="*/ 83276 h 1767"/>
              <a:gd name="T52" fmla="*/ 560389 w 1980"/>
              <a:gd name="T53" fmla="*/ 200708 h 1767"/>
              <a:gd name="T54" fmla="*/ 560389 w 1980"/>
              <a:gd name="T55" fmla="*/ 283984 h 1767"/>
              <a:gd name="T56" fmla="*/ 332203 w 1980"/>
              <a:gd name="T57" fmla="*/ 512342 h 1767"/>
              <a:gd name="T58" fmla="*/ 601995 w 1980"/>
              <a:gd name="T59" fmla="*/ 325297 h 1767"/>
              <a:gd name="T60" fmla="*/ 601995 w 1980"/>
              <a:gd name="T61" fmla="*/ 325297 h 1767"/>
              <a:gd name="T62" fmla="*/ 601995 w 1980"/>
              <a:gd name="T63" fmla="*/ 166227 h 1767"/>
              <a:gd name="T64" fmla="*/ 484327 w 1980"/>
              <a:gd name="T65" fmla="*/ 41638 h 1767"/>
              <a:gd name="T66" fmla="*/ 325377 w 1980"/>
              <a:gd name="T67" fmla="*/ 41638 h 1767"/>
              <a:gd name="T68" fmla="*/ 318225 w 1980"/>
              <a:gd name="T69" fmla="*/ 48469 h 1767"/>
              <a:gd name="T70" fmla="*/ 304573 w 1980"/>
              <a:gd name="T71" fmla="*/ 41638 h 1767"/>
              <a:gd name="T72" fmla="*/ 145298 w 1980"/>
              <a:gd name="T73" fmla="*/ 41638 h 1767"/>
              <a:gd name="T74" fmla="*/ 48433 w 1980"/>
              <a:gd name="T75" fmla="*/ 145408 h 1767"/>
              <a:gd name="T76" fmla="*/ 34455 w 1980"/>
              <a:gd name="T77" fmla="*/ 290815 h 1767"/>
              <a:gd name="T78" fmla="*/ 76062 w 1980"/>
              <a:gd name="T79" fmla="*/ 249502 h 1767"/>
              <a:gd name="T80" fmla="*/ 90039 w 1980"/>
              <a:gd name="T81" fmla="*/ 186720 h 1767"/>
              <a:gd name="T82" fmla="*/ 186905 w 1980"/>
              <a:gd name="T83" fmla="*/ 83276 h 1767"/>
              <a:gd name="T84" fmla="*/ 269793 w 1980"/>
              <a:gd name="T85" fmla="*/ 83276 h 1767"/>
              <a:gd name="T86" fmla="*/ 366658 w 1980"/>
              <a:gd name="T87" fmla="*/ 186720 h 1767"/>
              <a:gd name="T88" fmla="*/ 366658 w 1980"/>
              <a:gd name="T89" fmla="*/ 207539 h 1767"/>
              <a:gd name="T90" fmla="*/ 345855 w 1980"/>
              <a:gd name="T91" fmla="*/ 207539 h 1767"/>
              <a:gd name="T92" fmla="*/ 255816 w 1980"/>
              <a:gd name="T93" fmla="*/ 110926 h 1767"/>
              <a:gd name="T94" fmla="*/ 90039 w 1980"/>
              <a:gd name="T95" fmla="*/ 277153 h 1767"/>
              <a:gd name="T96" fmla="*/ 90039 w 1980"/>
              <a:gd name="T97" fmla="*/ 373766 h 1767"/>
              <a:gd name="T98" fmla="*/ 131646 w 1980"/>
              <a:gd name="T99" fmla="*/ 394585 h 1767"/>
              <a:gd name="T100" fmla="*/ 152124 w 1980"/>
              <a:gd name="T101" fmla="*/ 436223 h 1767"/>
              <a:gd name="T102" fmla="*/ 193731 w 1980"/>
              <a:gd name="T103" fmla="*/ 457042 h 1767"/>
              <a:gd name="T104" fmla="*/ 207383 w 1980"/>
              <a:gd name="T105" fmla="*/ 498680 h 1767"/>
              <a:gd name="T106" fmla="*/ 248989 w 1980"/>
              <a:gd name="T107" fmla="*/ 512342 h 1767"/>
              <a:gd name="T108" fmla="*/ 269793 w 1980"/>
              <a:gd name="T109" fmla="*/ 553980 h 1767"/>
              <a:gd name="T110" fmla="*/ 318225 w 1980"/>
              <a:gd name="T111" fmla="*/ 574474 h 1767"/>
              <a:gd name="T112" fmla="*/ 373484 w 1980"/>
              <a:gd name="T113" fmla="*/ 553980 h 1767"/>
              <a:gd name="T114" fmla="*/ 601995 w 1980"/>
              <a:gd name="T115" fmla="*/ 325297 h 1767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1980" h="1767">
                <a:moveTo>
                  <a:pt x="1022" y="1575"/>
                </a:moveTo>
                <a:lnTo>
                  <a:pt x="1022" y="1575"/>
                </a:lnTo>
                <a:cubicBezTo>
                  <a:pt x="1001" y="1596"/>
                  <a:pt x="979" y="1596"/>
                  <a:pt x="958" y="1575"/>
                </a:cubicBezTo>
                <a:cubicBezTo>
                  <a:pt x="937" y="1575"/>
                  <a:pt x="937" y="1533"/>
                  <a:pt x="958" y="1533"/>
                </a:cubicBezTo>
                <a:cubicBezTo>
                  <a:pt x="1256" y="1234"/>
                  <a:pt x="1256" y="1234"/>
                  <a:pt x="1256" y="1234"/>
                </a:cubicBezTo>
                <a:cubicBezTo>
                  <a:pt x="1128" y="1107"/>
                  <a:pt x="1128" y="1107"/>
                  <a:pt x="1128" y="1107"/>
                </a:cubicBezTo>
                <a:cubicBezTo>
                  <a:pt x="830" y="1405"/>
                  <a:pt x="830" y="1405"/>
                  <a:pt x="830" y="1405"/>
                </a:cubicBezTo>
                <a:cubicBezTo>
                  <a:pt x="808" y="1426"/>
                  <a:pt x="787" y="1426"/>
                  <a:pt x="766" y="1405"/>
                </a:cubicBezTo>
                <a:cubicBezTo>
                  <a:pt x="745" y="1384"/>
                  <a:pt x="766" y="1363"/>
                  <a:pt x="766" y="1341"/>
                </a:cubicBezTo>
                <a:cubicBezTo>
                  <a:pt x="1064" y="1043"/>
                  <a:pt x="1064" y="1043"/>
                  <a:pt x="1064" y="1043"/>
                </a:cubicBezTo>
                <a:cubicBezTo>
                  <a:pt x="937" y="915"/>
                  <a:pt x="937" y="915"/>
                  <a:pt x="937" y="915"/>
                </a:cubicBezTo>
                <a:cubicBezTo>
                  <a:pt x="660" y="1213"/>
                  <a:pt x="660" y="1213"/>
                  <a:pt x="660" y="1213"/>
                </a:cubicBezTo>
                <a:cubicBezTo>
                  <a:pt x="638" y="1234"/>
                  <a:pt x="596" y="1234"/>
                  <a:pt x="596" y="1213"/>
                </a:cubicBezTo>
                <a:cubicBezTo>
                  <a:pt x="575" y="1192"/>
                  <a:pt x="575" y="1170"/>
                  <a:pt x="596" y="1149"/>
                </a:cubicBezTo>
                <a:cubicBezTo>
                  <a:pt x="872" y="852"/>
                  <a:pt x="872" y="852"/>
                  <a:pt x="872" y="852"/>
                </a:cubicBezTo>
                <a:cubicBezTo>
                  <a:pt x="766" y="745"/>
                  <a:pt x="766" y="745"/>
                  <a:pt x="766" y="745"/>
                </a:cubicBezTo>
                <a:cubicBezTo>
                  <a:pt x="468" y="1022"/>
                  <a:pt x="468" y="1022"/>
                  <a:pt x="468" y="1022"/>
                </a:cubicBezTo>
                <a:cubicBezTo>
                  <a:pt x="447" y="1043"/>
                  <a:pt x="426" y="1043"/>
                  <a:pt x="405" y="1022"/>
                </a:cubicBezTo>
                <a:cubicBezTo>
                  <a:pt x="383" y="1022"/>
                  <a:pt x="383" y="979"/>
                  <a:pt x="405" y="979"/>
                </a:cubicBezTo>
                <a:cubicBezTo>
                  <a:pt x="787" y="596"/>
                  <a:pt x="787" y="596"/>
                  <a:pt x="787" y="596"/>
                </a:cubicBezTo>
                <a:cubicBezTo>
                  <a:pt x="937" y="745"/>
                  <a:pt x="937" y="745"/>
                  <a:pt x="937" y="745"/>
                </a:cubicBezTo>
                <a:cubicBezTo>
                  <a:pt x="1022" y="830"/>
                  <a:pt x="1171" y="830"/>
                  <a:pt x="1256" y="745"/>
                </a:cubicBezTo>
                <a:cubicBezTo>
                  <a:pt x="1341" y="660"/>
                  <a:pt x="1341" y="532"/>
                  <a:pt x="1256" y="447"/>
                </a:cubicBezTo>
                <a:cubicBezTo>
                  <a:pt x="1086" y="277"/>
                  <a:pt x="1086" y="277"/>
                  <a:pt x="1086" y="277"/>
                </a:cubicBezTo>
                <a:cubicBezTo>
                  <a:pt x="1107" y="256"/>
                  <a:pt x="1107" y="256"/>
                  <a:pt x="1107" y="256"/>
                </a:cubicBezTo>
                <a:cubicBezTo>
                  <a:pt x="1192" y="192"/>
                  <a:pt x="1298" y="192"/>
                  <a:pt x="1362" y="256"/>
                </a:cubicBezTo>
                <a:cubicBezTo>
                  <a:pt x="1724" y="617"/>
                  <a:pt x="1724" y="617"/>
                  <a:pt x="1724" y="617"/>
                </a:cubicBezTo>
                <a:cubicBezTo>
                  <a:pt x="1809" y="703"/>
                  <a:pt x="1809" y="809"/>
                  <a:pt x="1724" y="873"/>
                </a:cubicBezTo>
                <a:lnTo>
                  <a:pt x="1022" y="1575"/>
                </a:lnTo>
                <a:close/>
                <a:moveTo>
                  <a:pt x="1852" y="1000"/>
                </a:moveTo>
                <a:lnTo>
                  <a:pt x="1852" y="1000"/>
                </a:lnTo>
                <a:cubicBezTo>
                  <a:pt x="1979" y="852"/>
                  <a:pt x="1979" y="638"/>
                  <a:pt x="1852" y="511"/>
                </a:cubicBezTo>
                <a:cubicBezTo>
                  <a:pt x="1490" y="128"/>
                  <a:pt x="1490" y="128"/>
                  <a:pt x="1490" y="128"/>
                </a:cubicBezTo>
                <a:cubicBezTo>
                  <a:pt x="1341" y="0"/>
                  <a:pt x="1128" y="0"/>
                  <a:pt x="1001" y="128"/>
                </a:cubicBezTo>
                <a:cubicBezTo>
                  <a:pt x="979" y="149"/>
                  <a:pt x="979" y="149"/>
                  <a:pt x="979" y="149"/>
                </a:cubicBezTo>
                <a:cubicBezTo>
                  <a:pt x="937" y="128"/>
                  <a:pt x="937" y="128"/>
                  <a:pt x="937" y="128"/>
                </a:cubicBezTo>
                <a:cubicBezTo>
                  <a:pt x="808" y="0"/>
                  <a:pt x="596" y="0"/>
                  <a:pt x="447" y="128"/>
                </a:cubicBezTo>
                <a:cubicBezTo>
                  <a:pt x="149" y="447"/>
                  <a:pt x="149" y="447"/>
                  <a:pt x="149" y="447"/>
                </a:cubicBezTo>
                <a:cubicBezTo>
                  <a:pt x="21" y="574"/>
                  <a:pt x="0" y="767"/>
                  <a:pt x="106" y="894"/>
                </a:cubicBezTo>
                <a:cubicBezTo>
                  <a:pt x="234" y="767"/>
                  <a:pt x="234" y="767"/>
                  <a:pt x="234" y="767"/>
                </a:cubicBezTo>
                <a:cubicBezTo>
                  <a:pt x="191" y="703"/>
                  <a:pt x="213" y="617"/>
                  <a:pt x="277" y="574"/>
                </a:cubicBezTo>
                <a:cubicBezTo>
                  <a:pt x="575" y="256"/>
                  <a:pt x="575" y="256"/>
                  <a:pt x="575" y="256"/>
                </a:cubicBezTo>
                <a:cubicBezTo>
                  <a:pt x="638" y="192"/>
                  <a:pt x="745" y="192"/>
                  <a:pt x="830" y="256"/>
                </a:cubicBezTo>
                <a:cubicBezTo>
                  <a:pt x="1128" y="574"/>
                  <a:pt x="1128" y="574"/>
                  <a:pt x="1128" y="574"/>
                </a:cubicBezTo>
                <a:cubicBezTo>
                  <a:pt x="1149" y="574"/>
                  <a:pt x="1149" y="617"/>
                  <a:pt x="1128" y="638"/>
                </a:cubicBezTo>
                <a:cubicBezTo>
                  <a:pt x="1107" y="638"/>
                  <a:pt x="1086" y="638"/>
                  <a:pt x="1064" y="638"/>
                </a:cubicBezTo>
                <a:cubicBezTo>
                  <a:pt x="787" y="341"/>
                  <a:pt x="787" y="341"/>
                  <a:pt x="787" y="341"/>
                </a:cubicBezTo>
                <a:cubicBezTo>
                  <a:pt x="277" y="852"/>
                  <a:pt x="277" y="852"/>
                  <a:pt x="277" y="852"/>
                </a:cubicBezTo>
                <a:cubicBezTo>
                  <a:pt x="191" y="937"/>
                  <a:pt x="191" y="1064"/>
                  <a:pt x="277" y="1149"/>
                </a:cubicBezTo>
                <a:cubicBezTo>
                  <a:pt x="319" y="1192"/>
                  <a:pt x="362" y="1213"/>
                  <a:pt x="405" y="1213"/>
                </a:cubicBezTo>
                <a:cubicBezTo>
                  <a:pt x="405" y="1256"/>
                  <a:pt x="426" y="1298"/>
                  <a:pt x="468" y="1341"/>
                </a:cubicBezTo>
                <a:cubicBezTo>
                  <a:pt x="490" y="1384"/>
                  <a:pt x="532" y="1384"/>
                  <a:pt x="596" y="1405"/>
                </a:cubicBezTo>
                <a:cubicBezTo>
                  <a:pt x="596" y="1448"/>
                  <a:pt x="617" y="1490"/>
                  <a:pt x="638" y="1533"/>
                </a:cubicBezTo>
                <a:cubicBezTo>
                  <a:pt x="681" y="1554"/>
                  <a:pt x="723" y="1575"/>
                  <a:pt x="766" y="1575"/>
                </a:cubicBezTo>
                <a:cubicBezTo>
                  <a:pt x="787" y="1639"/>
                  <a:pt x="787" y="1681"/>
                  <a:pt x="830" y="1703"/>
                </a:cubicBezTo>
                <a:cubicBezTo>
                  <a:pt x="872" y="1745"/>
                  <a:pt x="937" y="1766"/>
                  <a:pt x="979" y="1766"/>
                </a:cubicBezTo>
                <a:cubicBezTo>
                  <a:pt x="1043" y="1766"/>
                  <a:pt x="1107" y="1745"/>
                  <a:pt x="1149" y="1703"/>
                </a:cubicBezTo>
                <a:lnTo>
                  <a:pt x="1852" y="1000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27" name="Freeform 2">
            <a:extLst>
              <a:ext uri="{FF2B5EF4-FFF2-40B4-BE49-F238E27FC236}">
                <a16:creationId xmlns:a16="http://schemas.microsoft.com/office/drawing/2014/main" id="{7FDCAFE6-91A9-DD73-2A7F-BA2943AABB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10563" y="7565927"/>
            <a:ext cx="656766" cy="654884"/>
          </a:xfrm>
          <a:custGeom>
            <a:avLst/>
            <a:gdLst>
              <a:gd name="T0" fmla="*/ 113960912 w 1731"/>
              <a:gd name="T1" fmla="*/ 54591321 h 1730"/>
              <a:gd name="T2" fmla="*/ 113960912 w 1731"/>
              <a:gd name="T3" fmla="*/ 54591321 h 1730"/>
              <a:gd name="T4" fmla="*/ 122790312 w 1731"/>
              <a:gd name="T5" fmla="*/ 63280752 h 1730"/>
              <a:gd name="T6" fmla="*/ 111804612 w 1731"/>
              <a:gd name="T7" fmla="*/ 74219582 h 1730"/>
              <a:gd name="T8" fmla="*/ 125048713 w 1731"/>
              <a:gd name="T9" fmla="*/ 85055905 h 1730"/>
              <a:gd name="T10" fmla="*/ 146917051 w 1731"/>
              <a:gd name="T11" fmla="*/ 63280752 h 1730"/>
              <a:gd name="T12" fmla="*/ 113960912 w 1731"/>
              <a:gd name="T13" fmla="*/ 30567090 h 1730"/>
              <a:gd name="T14" fmla="*/ 92092574 w 1731"/>
              <a:gd name="T15" fmla="*/ 52342242 h 1730"/>
              <a:gd name="T16" fmla="*/ 103077954 w 1731"/>
              <a:gd name="T17" fmla="*/ 65427643 h 1730"/>
              <a:gd name="T18" fmla="*/ 113960912 w 1731"/>
              <a:gd name="T19" fmla="*/ 54591321 h 1730"/>
              <a:gd name="T20" fmla="*/ 173199768 w 1731"/>
              <a:gd name="T21" fmla="*/ 37109951 h 1730"/>
              <a:gd name="T22" fmla="*/ 173199768 w 1731"/>
              <a:gd name="T23" fmla="*/ 37109951 h 1730"/>
              <a:gd name="T24" fmla="*/ 173199768 w 1731"/>
              <a:gd name="T25" fmla="*/ 23922043 h 1730"/>
              <a:gd name="T26" fmla="*/ 151331751 w 1731"/>
              <a:gd name="T27" fmla="*/ 4395969 h 1730"/>
              <a:gd name="T28" fmla="*/ 146917051 w 1731"/>
              <a:gd name="T29" fmla="*/ 2146891 h 1730"/>
              <a:gd name="T30" fmla="*/ 140243629 w 1731"/>
              <a:gd name="T31" fmla="*/ 4395969 h 1730"/>
              <a:gd name="T32" fmla="*/ 122790312 w 1731"/>
              <a:gd name="T33" fmla="*/ 19628261 h 1730"/>
              <a:gd name="T34" fmla="*/ 157799688 w 1731"/>
              <a:gd name="T35" fmla="*/ 54591321 h 1730"/>
              <a:gd name="T36" fmla="*/ 173199768 w 1731"/>
              <a:gd name="T37" fmla="*/ 37109951 h 1730"/>
              <a:gd name="T38" fmla="*/ 13244101 w 1731"/>
              <a:gd name="T39" fmla="*/ 0 h 1730"/>
              <a:gd name="T40" fmla="*/ 13244101 w 1731"/>
              <a:gd name="T41" fmla="*/ 0 h 1730"/>
              <a:gd name="T42" fmla="*/ 0 w 1731"/>
              <a:gd name="T43" fmla="*/ 13085401 h 1730"/>
              <a:gd name="T44" fmla="*/ 65809856 w 1731"/>
              <a:gd name="T45" fmla="*/ 78615551 h 1730"/>
              <a:gd name="T46" fmla="*/ 15400080 w 1731"/>
              <a:gd name="T47" fmla="*/ 128708715 h 1730"/>
              <a:gd name="T48" fmla="*/ 15400080 w 1731"/>
              <a:gd name="T49" fmla="*/ 161422377 h 1730"/>
              <a:gd name="T50" fmla="*/ 48253797 w 1731"/>
              <a:gd name="T51" fmla="*/ 161422377 h 1730"/>
              <a:gd name="T52" fmla="*/ 98663253 w 1731"/>
              <a:gd name="T53" fmla="*/ 111227026 h 1730"/>
              <a:gd name="T54" fmla="*/ 164370368 w 1731"/>
              <a:gd name="T55" fmla="*/ 176757176 h 1730"/>
              <a:gd name="T56" fmla="*/ 177614469 w 1731"/>
              <a:gd name="T57" fmla="*/ 163569268 h 1730"/>
              <a:gd name="T58" fmla="*/ 13244101 w 1731"/>
              <a:gd name="T59" fmla="*/ 0 h 1730"/>
              <a:gd name="T60" fmla="*/ 41682798 w 1731"/>
              <a:gd name="T61" fmla="*/ 144043194 h 1730"/>
              <a:gd name="T62" fmla="*/ 41682798 w 1731"/>
              <a:gd name="T63" fmla="*/ 144043194 h 1730"/>
              <a:gd name="T64" fmla="*/ 32956139 w 1731"/>
              <a:gd name="T65" fmla="*/ 144043194 h 1730"/>
              <a:gd name="T66" fmla="*/ 32956139 w 1731"/>
              <a:gd name="T67" fmla="*/ 135251256 h 1730"/>
              <a:gd name="T68" fmla="*/ 78951215 w 1731"/>
              <a:gd name="T69" fmla="*/ 89451874 h 1730"/>
              <a:gd name="T70" fmla="*/ 87677874 w 1731"/>
              <a:gd name="T71" fmla="*/ 98243812 h 1730"/>
              <a:gd name="T72" fmla="*/ 41682798 w 1731"/>
              <a:gd name="T73" fmla="*/ 144043194 h 1730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1731" h="1730">
                <a:moveTo>
                  <a:pt x="1110" y="534"/>
                </a:moveTo>
                <a:lnTo>
                  <a:pt x="1110" y="534"/>
                </a:lnTo>
                <a:cubicBezTo>
                  <a:pt x="1196" y="619"/>
                  <a:pt x="1196" y="619"/>
                  <a:pt x="1196" y="619"/>
                </a:cubicBezTo>
                <a:cubicBezTo>
                  <a:pt x="1089" y="726"/>
                  <a:pt x="1089" y="726"/>
                  <a:pt x="1089" y="726"/>
                </a:cubicBezTo>
                <a:cubicBezTo>
                  <a:pt x="1218" y="832"/>
                  <a:pt x="1218" y="832"/>
                  <a:pt x="1218" y="832"/>
                </a:cubicBezTo>
                <a:cubicBezTo>
                  <a:pt x="1431" y="619"/>
                  <a:pt x="1431" y="619"/>
                  <a:pt x="1431" y="619"/>
                </a:cubicBezTo>
                <a:cubicBezTo>
                  <a:pt x="1110" y="299"/>
                  <a:pt x="1110" y="299"/>
                  <a:pt x="1110" y="299"/>
                </a:cubicBezTo>
                <a:cubicBezTo>
                  <a:pt x="897" y="512"/>
                  <a:pt x="897" y="512"/>
                  <a:pt x="897" y="512"/>
                </a:cubicBezTo>
                <a:cubicBezTo>
                  <a:pt x="1004" y="640"/>
                  <a:pt x="1004" y="640"/>
                  <a:pt x="1004" y="640"/>
                </a:cubicBezTo>
                <a:lnTo>
                  <a:pt x="1110" y="534"/>
                </a:lnTo>
                <a:close/>
                <a:moveTo>
                  <a:pt x="1687" y="363"/>
                </a:moveTo>
                <a:lnTo>
                  <a:pt x="1687" y="363"/>
                </a:lnTo>
                <a:cubicBezTo>
                  <a:pt x="1730" y="342"/>
                  <a:pt x="1730" y="278"/>
                  <a:pt x="1687" y="234"/>
                </a:cubicBezTo>
                <a:cubicBezTo>
                  <a:pt x="1474" y="43"/>
                  <a:pt x="1474" y="43"/>
                  <a:pt x="1474" y="43"/>
                </a:cubicBezTo>
                <a:cubicBezTo>
                  <a:pt x="1474" y="21"/>
                  <a:pt x="1452" y="21"/>
                  <a:pt x="1431" y="21"/>
                </a:cubicBezTo>
                <a:cubicBezTo>
                  <a:pt x="1410" y="21"/>
                  <a:pt x="1366" y="21"/>
                  <a:pt x="1366" y="43"/>
                </a:cubicBezTo>
                <a:cubicBezTo>
                  <a:pt x="1196" y="192"/>
                  <a:pt x="1196" y="192"/>
                  <a:pt x="1196" y="192"/>
                </a:cubicBezTo>
                <a:cubicBezTo>
                  <a:pt x="1537" y="534"/>
                  <a:pt x="1537" y="534"/>
                  <a:pt x="1537" y="534"/>
                </a:cubicBezTo>
                <a:lnTo>
                  <a:pt x="1687" y="363"/>
                </a:lnTo>
                <a:close/>
                <a:moveTo>
                  <a:pt x="129" y="0"/>
                </a:moveTo>
                <a:lnTo>
                  <a:pt x="129" y="0"/>
                </a:lnTo>
                <a:cubicBezTo>
                  <a:pt x="0" y="128"/>
                  <a:pt x="0" y="128"/>
                  <a:pt x="0" y="128"/>
                </a:cubicBezTo>
                <a:cubicBezTo>
                  <a:pt x="641" y="769"/>
                  <a:pt x="641" y="769"/>
                  <a:pt x="641" y="769"/>
                </a:cubicBezTo>
                <a:cubicBezTo>
                  <a:pt x="150" y="1259"/>
                  <a:pt x="150" y="1259"/>
                  <a:pt x="150" y="1259"/>
                </a:cubicBezTo>
                <a:cubicBezTo>
                  <a:pt x="150" y="1579"/>
                  <a:pt x="150" y="1579"/>
                  <a:pt x="150" y="1579"/>
                </a:cubicBezTo>
                <a:cubicBezTo>
                  <a:pt x="470" y="1579"/>
                  <a:pt x="470" y="1579"/>
                  <a:pt x="470" y="1579"/>
                </a:cubicBezTo>
                <a:cubicBezTo>
                  <a:pt x="961" y="1088"/>
                  <a:pt x="961" y="1088"/>
                  <a:pt x="961" y="1088"/>
                </a:cubicBezTo>
                <a:cubicBezTo>
                  <a:pt x="1601" y="1729"/>
                  <a:pt x="1601" y="1729"/>
                  <a:pt x="1601" y="1729"/>
                </a:cubicBezTo>
                <a:cubicBezTo>
                  <a:pt x="1730" y="1600"/>
                  <a:pt x="1730" y="1600"/>
                  <a:pt x="1730" y="1600"/>
                </a:cubicBezTo>
                <a:lnTo>
                  <a:pt x="129" y="0"/>
                </a:lnTo>
                <a:close/>
                <a:moveTo>
                  <a:pt x="406" y="1409"/>
                </a:moveTo>
                <a:lnTo>
                  <a:pt x="406" y="1409"/>
                </a:lnTo>
                <a:cubicBezTo>
                  <a:pt x="321" y="1409"/>
                  <a:pt x="321" y="1409"/>
                  <a:pt x="321" y="1409"/>
                </a:cubicBezTo>
                <a:cubicBezTo>
                  <a:pt x="321" y="1323"/>
                  <a:pt x="321" y="1323"/>
                  <a:pt x="321" y="1323"/>
                </a:cubicBezTo>
                <a:cubicBezTo>
                  <a:pt x="769" y="875"/>
                  <a:pt x="769" y="875"/>
                  <a:pt x="769" y="875"/>
                </a:cubicBezTo>
                <a:cubicBezTo>
                  <a:pt x="854" y="961"/>
                  <a:pt x="854" y="961"/>
                  <a:pt x="854" y="961"/>
                </a:cubicBezTo>
                <a:lnTo>
                  <a:pt x="406" y="1409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28" name="Freeform 37">
            <a:extLst>
              <a:ext uri="{FF2B5EF4-FFF2-40B4-BE49-F238E27FC236}">
                <a16:creationId xmlns:a16="http://schemas.microsoft.com/office/drawing/2014/main" id="{1DE32131-235F-A218-502B-B84892B0678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74951" y="7561222"/>
            <a:ext cx="607838" cy="664294"/>
          </a:xfrm>
          <a:custGeom>
            <a:avLst/>
            <a:gdLst>
              <a:gd name="T0" fmla="*/ 133414723 w 1602"/>
              <a:gd name="T1" fmla="*/ 21836570 h 1751"/>
              <a:gd name="T2" fmla="*/ 83102494 w 1602"/>
              <a:gd name="T3" fmla="*/ 8714017 h 1751"/>
              <a:gd name="T4" fmla="*/ 26232213 w 1602"/>
              <a:gd name="T5" fmla="*/ 19683669 h 1751"/>
              <a:gd name="T6" fmla="*/ 83102494 w 1602"/>
              <a:gd name="T7" fmla="*/ 0 h 1751"/>
              <a:gd name="T8" fmla="*/ 137820900 w 1602"/>
              <a:gd name="T9" fmla="*/ 19683669 h 1751"/>
              <a:gd name="T10" fmla="*/ 6558053 w 1602"/>
              <a:gd name="T11" fmla="*/ 70020017 h 1751"/>
              <a:gd name="T12" fmla="*/ 4406177 w 1602"/>
              <a:gd name="T13" fmla="*/ 67764703 h 1751"/>
              <a:gd name="T14" fmla="*/ 34941822 w 1602"/>
              <a:gd name="T15" fmla="*/ 32805901 h 1751"/>
              <a:gd name="T16" fmla="*/ 161901236 w 1602"/>
              <a:gd name="T17" fmla="*/ 61305999 h 1751"/>
              <a:gd name="T18" fmla="*/ 155240759 w 1602"/>
              <a:gd name="T19" fmla="*/ 67764703 h 1751"/>
              <a:gd name="T20" fmla="*/ 39347999 w 1602"/>
              <a:gd name="T21" fmla="*/ 41519918 h 1751"/>
              <a:gd name="T22" fmla="*/ 6558053 w 1602"/>
              <a:gd name="T23" fmla="*/ 70020017 h 1751"/>
              <a:gd name="T24" fmla="*/ 61174034 w 1602"/>
              <a:gd name="T25" fmla="*/ 177254469 h 1751"/>
              <a:gd name="T26" fmla="*/ 41602620 w 1602"/>
              <a:gd name="T27" fmla="*/ 153162585 h 1751"/>
              <a:gd name="T28" fmla="*/ 83102494 w 1602"/>
              <a:gd name="T29" fmla="*/ 65611802 h 1751"/>
              <a:gd name="T30" fmla="*/ 129008546 w 1602"/>
              <a:gd name="T31" fmla="*/ 118101371 h 1751"/>
              <a:gd name="T32" fmla="*/ 83102494 w 1602"/>
              <a:gd name="T33" fmla="*/ 74325819 h 1751"/>
              <a:gd name="T34" fmla="*/ 48160353 w 1602"/>
              <a:gd name="T35" fmla="*/ 148754371 h 1751"/>
              <a:gd name="T36" fmla="*/ 65580211 w 1602"/>
              <a:gd name="T37" fmla="*/ 174998835 h 1751"/>
              <a:gd name="T38" fmla="*/ 126856670 w 1602"/>
              <a:gd name="T39" fmla="*/ 161876603 h 1751"/>
              <a:gd name="T40" fmla="*/ 98472901 w 1602"/>
              <a:gd name="T41" fmla="*/ 153162585 h 1751"/>
              <a:gd name="T42" fmla="*/ 80950618 w 1602"/>
              <a:gd name="T43" fmla="*/ 109387034 h 1751"/>
              <a:gd name="T44" fmla="*/ 102776654 w 1602"/>
              <a:gd name="T45" fmla="*/ 144345836 h 1751"/>
              <a:gd name="T46" fmla="*/ 135566599 w 1602"/>
              <a:gd name="T47" fmla="*/ 151009684 h 1751"/>
              <a:gd name="T48" fmla="*/ 137820900 w 1602"/>
              <a:gd name="T49" fmla="*/ 159723702 h 1751"/>
              <a:gd name="T50" fmla="*/ 109334707 w 1602"/>
              <a:gd name="T51" fmla="*/ 179407370 h 1751"/>
              <a:gd name="T52" fmla="*/ 107182831 w 1602"/>
              <a:gd name="T53" fmla="*/ 179407370 h 1751"/>
              <a:gd name="T54" fmla="*/ 54718406 w 1602"/>
              <a:gd name="T55" fmla="*/ 113795568 h 1751"/>
              <a:gd name="T56" fmla="*/ 109334707 w 1602"/>
              <a:gd name="T57" fmla="*/ 113795568 h 1751"/>
              <a:gd name="T58" fmla="*/ 146530829 w 1602"/>
              <a:gd name="T59" fmla="*/ 113795568 h 1751"/>
              <a:gd name="T60" fmla="*/ 21928460 w 1602"/>
              <a:gd name="T61" fmla="*/ 87550784 h 1751"/>
              <a:gd name="T62" fmla="*/ 24080336 w 1602"/>
              <a:gd name="T63" fmla="*/ 146498737 h 1751"/>
              <a:gd name="T64" fmla="*/ 15267982 w 1602"/>
              <a:gd name="T65" fmla="*/ 148754371 h 1751"/>
              <a:gd name="T66" fmla="*/ 15267982 w 1602"/>
              <a:gd name="T67" fmla="*/ 85295470 h 1751"/>
              <a:gd name="T68" fmla="*/ 155240759 w 1602"/>
              <a:gd name="T69" fmla="*/ 113795568 h 1751"/>
              <a:gd name="T70" fmla="*/ 100624778 w 1602"/>
              <a:gd name="T71" fmla="*/ 113795568 h 1751"/>
              <a:gd name="T72" fmla="*/ 63428335 w 1602"/>
              <a:gd name="T73" fmla="*/ 113795568 h 1751"/>
              <a:gd name="T74" fmla="*/ 109334707 w 1602"/>
              <a:gd name="T75" fmla="*/ 170590620 h 1751"/>
              <a:gd name="T76" fmla="*/ 109334707 w 1602"/>
              <a:gd name="T77" fmla="*/ 179407370 h 1751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602" h="1751">
                <a:moveTo>
                  <a:pt x="1302" y="213"/>
                </a:moveTo>
                <a:lnTo>
                  <a:pt x="1302" y="213"/>
                </a:lnTo>
                <a:cubicBezTo>
                  <a:pt x="1302" y="213"/>
                  <a:pt x="1302" y="213"/>
                  <a:pt x="1280" y="213"/>
                </a:cubicBezTo>
                <a:cubicBezTo>
                  <a:pt x="1131" y="128"/>
                  <a:pt x="982" y="85"/>
                  <a:pt x="811" y="85"/>
                </a:cubicBezTo>
                <a:cubicBezTo>
                  <a:pt x="640" y="85"/>
                  <a:pt x="470" y="128"/>
                  <a:pt x="320" y="213"/>
                </a:cubicBezTo>
                <a:cubicBezTo>
                  <a:pt x="299" y="234"/>
                  <a:pt x="278" y="213"/>
                  <a:pt x="256" y="192"/>
                </a:cubicBezTo>
                <a:cubicBezTo>
                  <a:pt x="256" y="171"/>
                  <a:pt x="256" y="149"/>
                  <a:pt x="278" y="128"/>
                </a:cubicBezTo>
                <a:cubicBezTo>
                  <a:pt x="449" y="42"/>
                  <a:pt x="619" y="0"/>
                  <a:pt x="811" y="0"/>
                </a:cubicBezTo>
                <a:cubicBezTo>
                  <a:pt x="982" y="0"/>
                  <a:pt x="1153" y="42"/>
                  <a:pt x="1323" y="128"/>
                </a:cubicBezTo>
                <a:cubicBezTo>
                  <a:pt x="1345" y="149"/>
                  <a:pt x="1366" y="171"/>
                  <a:pt x="1345" y="192"/>
                </a:cubicBezTo>
                <a:cubicBezTo>
                  <a:pt x="1345" y="213"/>
                  <a:pt x="1323" y="213"/>
                  <a:pt x="1302" y="213"/>
                </a:cubicBezTo>
                <a:close/>
                <a:moveTo>
                  <a:pt x="64" y="683"/>
                </a:moveTo>
                <a:lnTo>
                  <a:pt x="64" y="683"/>
                </a:lnTo>
                <a:cubicBezTo>
                  <a:pt x="43" y="683"/>
                  <a:pt x="43" y="683"/>
                  <a:pt x="43" y="661"/>
                </a:cubicBezTo>
                <a:cubicBezTo>
                  <a:pt x="21" y="661"/>
                  <a:pt x="0" y="619"/>
                  <a:pt x="21" y="598"/>
                </a:cubicBezTo>
                <a:cubicBezTo>
                  <a:pt x="107" y="490"/>
                  <a:pt x="214" y="384"/>
                  <a:pt x="341" y="320"/>
                </a:cubicBezTo>
                <a:cubicBezTo>
                  <a:pt x="619" y="171"/>
                  <a:pt x="982" y="171"/>
                  <a:pt x="1259" y="320"/>
                </a:cubicBezTo>
                <a:cubicBezTo>
                  <a:pt x="1388" y="384"/>
                  <a:pt x="1494" y="490"/>
                  <a:pt x="1580" y="598"/>
                </a:cubicBezTo>
                <a:cubicBezTo>
                  <a:pt x="1601" y="619"/>
                  <a:pt x="1580" y="661"/>
                  <a:pt x="1580" y="661"/>
                </a:cubicBezTo>
                <a:cubicBezTo>
                  <a:pt x="1558" y="683"/>
                  <a:pt x="1515" y="683"/>
                  <a:pt x="1515" y="661"/>
                </a:cubicBezTo>
                <a:cubicBezTo>
                  <a:pt x="1430" y="555"/>
                  <a:pt x="1323" y="469"/>
                  <a:pt x="1217" y="405"/>
                </a:cubicBezTo>
                <a:cubicBezTo>
                  <a:pt x="961" y="277"/>
                  <a:pt x="640" y="277"/>
                  <a:pt x="384" y="405"/>
                </a:cubicBezTo>
                <a:cubicBezTo>
                  <a:pt x="278" y="469"/>
                  <a:pt x="171" y="555"/>
                  <a:pt x="85" y="661"/>
                </a:cubicBezTo>
                <a:lnTo>
                  <a:pt x="64" y="683"/>
                </a:lnTo>
                <a:close/>
                <a:moveTo>
                  <a:pt x="597" y="1729"/>
                </a:moveTo>
                <a:lnTo>
                  <a:pt x="597" y="1729"/>
                </a:lnTo>
                <a:cubicBezTo>
                  <a:pt x="597" y="1729"/>
                  <a:pt x="576" y="1729"/>
                  <a:pt x="576" y="1707"/>
                </a:cubicBezTo>
                <a:cubicBezTo>
                  <a:pt x="491" y="1643"/>
                  <a:pt x="449" y="1600"/>
                  <a:pt x="406" y="1494"/>
                </a:cubicBezTo>
                <a:cubicBezTo>
                  <a:pt x="341" y="1387"/>
                  <a:pt x="299" y="1238"/>
                  <a:pt x="299" y="1110"/>
                </a:cubicBezTo>
                <a:cubicBezTo>
                  <a:pt x="299" y="854"/>
                  <a:pt x="534" y="640"/>
                  <a:pt x="811" y="640"/>
                </a:cubicBezTo>
                <a:cubicBezTo>
                  <a:pt x="1067" y="640"/>
                  <a:pt x="1302" y="854"/>
                  <a:pt x="1302" y="1110"/>
                </a:cubicBezTo>
                <a:cubicBezTo>
                  <a:pt x="1302" y="1131"/>
                  <a:pt x="1280" y="1152"/>
                  <a:pt x="1259" y="1152"/>
                </a:cubicBezTo>
                <a:cubicBezTo>
                  <a:pt x="1238" y="1152"/>
                  <a:pt x="1217" y="1131"/>
                  <a:pt x="1217" y="1110"/>
                </a:cubicBezTo>
                <a:cubicBezTo>
                  <a:pt x="1217" y="896"/>
                  <a:pt x="1024" y="725"/>
                  <a:pt x="811" y="725"/>
                </a:cubicBezTo>
                <a:cubicBezTo>
                  <a:pt x="576" y="725"/>
                  <a:pt x="406" y="896"/>
                  <a:pt x="406" y="1110"/>
                </a:cubicBezTo>
                <a:cubicBezTo>
                  <a:pt x="406" y="1238"/>
                  <a:pt x="427" y="1344"/>
                  <a:pt x="470" y="1451"/>
                </a:cubicBezTo>
                <a:cubicBezTo>
                  <a:pt x="534" y="1537"/>
                  <a:pt x="576" y="1579"/>
                  <a:pt x="640" y="1664"/>
                </a:cubicBezTo>
                <a:cubicBezTo>
                  <a:pt x="662" y="1664"/>
                  <a:pt x="662" y="1707"/>
                  <a:pt x="640" y="1707"/>
                </a:cubicBezTo>
                <a:cubicBezTo>
                  <a:pt x="619" y="1729"/>
                  <a:pt x="619" y="1729"/>
                  <a:pt x="597" y="1729"/>
                </a:cubicBezTo>
                <a:close/>
                <a:moveTo>
                  <a:pt x="1238" y="1579"/>
                </a:moveTo>
                <a:lnTo>
                  <a:pt x="1238" y="1579"/>
                </a:lnTo>
                <a:cubicBezTo>
                  <a:pt x="1131" y="1579"/>
                  <a:pt x="1046" y="1537"/>
                  <a:pt x="961" y="1494"/>
                </a:cubicBezTo>
                <a:cubicBezTo>
                  <a:pt x="832" y="1408"/>
                  <a:pt x="747" y="1259"/>
                  <a:pt x="747" y="1110"/>
                </a:cubicBezTo>
                <a:cubicBezTo>
                  <a:pt x="747" y="1088"/>
                  <a:pt x="768" y="1067"/>
                  <a:pt x="790" y="1067"/>
                </a:cubicBezTo>
                <a:cubicBezTo>
                  <a:pt x="832" y="1067"/>
                  <a:pt x="832" y="1088"/>
                  <a:pt x="832" y="1110"/>
                </a:cubicBezTo>
                <a:cubicBezTo>
                  <a:pt x="832" y="1238"/>
                  <a:pt x="897" y="1344"/>
                  <a:pt x="1003" y="1408"/>
                </a:cubicBezTo>
                <a:cubicBezTo>
                  <a:pt x="1067" y="1451"/>
                  <a:pt x="1153" y="1473"/>
                  <a:pt x="1238" y="1473"/>
                </a:cubicBezTo>
                <a:cubicBezTo>
                  <a:pt x="1259" y="1473"/>
                  <a:pt x="1280" y="1473"/>
                  <a:pt x="1323" y="1473"/>
                </a:cubicBezTo>
                <a:cubicBezTo>
                  <a:pt x="1345" y="1473"/>
                  <a:pt x="1366" y="1494"/>
                  <a:pt x="1366" y="1515"/>
                </a:cubicBezTo>
                <a:cubicBezTo>
                  <a:pt x="1388" y="1537"/>
                  <a:pt x="1366" y="1558"/>
                  <a:pt x="1345" y="1558"/>
                </a:cubicBezTo>
                <a:cubicBezTo>
                  <a:pt x="1280" y="1558"/>
                  <a:pt x="1238" y="1579"/>
                  <a:pt x="1238" y="1579"/>
                </a:cubicBezTo>
                <a:close/>
                <a:moveTo>
                  <a:pt x="1067" y="1750"/>
                </a:moveTo>
                <a:lnTo>
                  <a:pt x="1067" y="1750"/>
                </a:lnTo>
                <a:cubicBezTo>
                  <a:pt x="1046" y="1750"/>
                  <a:pt x="1046" y="1750"/>
                  <a:pt x="1046" y="1750"/>
                </a:cubicBezTo>
                <a:cubicBezTo>
                  <a:pt x="897" y="1707"/>
                  <a:pt x="811" y="1664"/>
                  <a:pt x="726" y="1558"/>
                </a:cubicBezTo>
                <a:cubicBezTo>
                  <a:pt x="597" y="1451"/>
                  <a:pt x="534" y="1281"/>
                  <a:pt x="534" y="1110"/>
                </a:cubicBezTo>
                <a:cubicBezTo>
                  <a:pt x="534" y="960"/>
                  <a:pt x="662" y="854"/>
                  <a:pt x="790" y="854"/>
                </a:cubicBezTo>
                <a:cubicBezTo>
                  <a:pt x="939" y="854"/>
                  <a:pt x="1067" y="960"/>
                  <a:pt x="1067" y="1110"/>
                </a:cubicBezTo>
                <a:cubicBezTo>
                  <a:pt x="1067" y="1195"/>
                  <a:pt x="1153" y="1281"/>
                  <a:pt x="1259" y="1281"/>
                </a:cubicBezTo>
                <a:cubicBezTo>
                  <a:pt x="1345" y="1281"/>
                  <a:pt x="1430" y="1195"/>
                  <a:pt x="1430" y="1110"/>
                </a:cubicBezTo>
                <a:cubicBezTo>
                  <a:pt x="1430" y="768"/>
                  <a:pt x="1153" y="512"/>
                  <a:pt x="790" y="512"/>
                </a:cubicBezTo>
                <a:cubicBezTo>
                  <a:pt x="555" y="512"/>
                  <a:pt x="320" y="640"/>
                  <a:pt x="214" y="854"/>
                </a:cubicBezTo>
                <a:cubicBezTo>
                  <a:pt x="192" y="939"/>
                  <a:pt x="171" y="1024"/>
                  <a:pt x="171" y="1110"/>
                </a:cubicBezTo>
                <a:cubicBezTo>
                  <a:pt x="171" y="1173"/>
                  <a:pt x="171" y="1281"/>
                  <a:pt x="235" y="1429"/>
                </a:cubicBezTo>
                <a:cubicBezTo>
                  <a:pt x="235" y="1451"/>
                  <a:pt x="235" y="1473"/>
                  <a:pt x="214" y="1473"/>
                </a:cubicBezTo>
                <a:cubicBezTo>
                  <a:pt x="171" y="1494"/>
                  <a:pt x="149" y="1473"/>
                  <a:pt x="149" y="1451"/>
                </a:cubicBezTo>
                <a:cubicBezTo>
                  <a:pt x="107" y="1344"/>
                  <a:pt x="85" y="1216"/>
                  <a:pt x="85" y="1110"/>
                </a:cubicBezTo>
                <a:cubicBezTo>
                  <a:pt x="85" y="1003"/>
                  <a:pt x="107" y="917"/>
                  <a:pt x="149" y="832"/>
                </a:cubicBezTo>
                <a:cubicBezTo>
                  <a:pt x="256" y="576"/>
                  <a:pt x="512" y="427"/>
                  <a:pt x="790" y="427"/>
                </a:cubicBezTo>
                <a:cubicBezTo>
                  <a:pt x="1195" y="427"/>
                  <a:pt x="1515" y="725"/>
                  <a:pt x="1515" y="1110"/>
                </a:cubicBezTo>
                <a:cubicBezTo>
                  <a:pt x="1515" y="1238"/>
                  <a:pt x="1409" y="1366"/>
                  <a:pt x="1259" y="1366"/>
                </a:cubicBezTo>
                <a:cubicBezTo>
                  <a:pt x="1110" y="1366"/>
                  <a:pt x="982" y="1238"/>
                  <a:pt x="982" y="1110"/>
                </a:cubicBezTo>
                <a:cubicBezTo>
                  <a:pt x="982" y="1003"/>
                  <a:pt x="897" y="939"/>
                  <a:pt x="790" y="939"/>
                </a:cubicBezTo>
                <a:cubicBezTo>
                  <a:pt x="704" y="939"/>
                  <a:pt x="619" y="1003"/>
                  <a:pt x="619" y="1110"/>
                </a:cubicBezTo>
                <a:cubicBezTo>
                  <a:pt x="619" y="1259"/>
                  <a:pt x="683" y="1387"/>
                  <a:pt x="790" y="1494"/>
                </a:cubicBezTo>
                <a:cubicBezTo>
                  <a:pt x="875" y="1579"/>
                  <a:pt x="939" y="1622"/>
                  <a:pt x="1067" y="1664"/>
                </a:cubicBezTo>
                <a:cubicBezTo>
                  <a:pt x="1089" y="1664"/>
                  <a:pt x="1110" y="1686"/>
                  <a:pt x="1089" y="1707"/>
                </a:cubicBezTo>
                <a:cubicBezTo>
                  <a:pt x="1089" y="1729"/>
                  <a:pt x="1067" y="1750"/>
                  <a:pt x="1067" y="1750"/>
                </a:cubicBez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29" name="Freeform 26">
            <a:extLst>
              <a:ext uri="{FF2B5EF4-FFF2-40B4-BE49-F238E27FC236}">
                <a16:creationId xmlns:a16="http://schemas.microsoft.com/office/drawing/2014/main" id="{6F46AB36-FF45-B399-CD82-0E55174520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0411" y="7552754"/>
            <a:ext cx="681230" cy="681230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30" name="Freeform 27">
            <a:extLst>
              <a:ext uri="{FF2B5EF4-FFF2-40B4-BE49-F238E27FC236}">
                <a16:creationId xmlns:a16="http://schemas.microsoft.com/office/drawing/2014/main" id="{2EDC2CBC-681C-3492-23AA-51B76EBA6A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79263" y="7556517"/>
            <a:ext cx="739570" cy="673704"/>
          </a:xfrm>
          <a:custGeom>
            <a:avLst/>
            <a:gdLst>
              <a:gd name="T0" fmla="*/ 82163920 w 1939"/>
              <a:gd name="T1" fmla="*/ 204283925 h 1768"/>
              <a:gd name="T2" fmla="*/ 82163920 w 1939"/>
              <a:gd name="T3" fmla="*/ 204283925 h 1768"/>
              <a:gd name="T4" fmla="*/ 174396268 w 1939"/>
              <a:gd name="T5" fmla="*/ 204283925 h 1768"/>
              <a:gd name="T6" fmla="*/ 191870332 w 1939"/>
              <a:gd name="T7" fmla="*/ 191797833 h 1768"/>
              <a:gd name="T8" fmla="*/ 221843034 w 1939"/>
              <a:gd name="T9" fmla="*/ 119541482 h 1768"/>
              <a:gd name="T10" fmla="*/ 224273244 w 1939"/>
              <a:gd name="T11" fmla="*/ 112142363 h 1768"/>
              <a:gd name="T12" fmla="*/ 224273244 w 1939"/>
              <a:gd name="T13" fmla="*/ 92257153 h 1768"/>
              <a:gd name="T14" fmla="*/ 204368649 w 1939"/>
              <a:gd name="T15" fmla="*/ 72256672 h 1768"/>
              <a:gd name="T16" fmla="*/ 139563145 w 1939"/>
              <a:gd name="T17" fmla="*/ 72256672 h 1768"/>
              <a:gd name="T18" fmla="*/ 149515603 w 1939"/>
              <a:gd name="T19" fmla="*/ 24971863 h 1768"/>
              <a:gd name="T20" fmla="*/ 149515603 w 1939"/>
              <a:gd name="T21" fmla="*/ 22428537 h 1768"/>
              <a:gd name="T22" fmla="*/ 144539213 w 1939"/>
              <a:gd name="T23" fmla="*/ 9942445 h 1768"/>
              <a:gd name="T24" fmla="*/ 134587076 w 1939"/>
              <a:gd name="T25" fmla="*/ 0 h 1768"/>
              <a:gd name="T26" fmla="*/ 67235714 w 1939"/>
              <a:gd name="T27" fmla="*/ 67285290 h 1768"/>
              <a:gd name="T28" fmla="*/ 62259646 w 1939"/>
              <a:gd name="T29" fmla="*/ 82199117 h 1768"/>
              <a:gd name="T30" fmla="*/ 62259646 w 1939"/>
              <a:gd name="T31" fmla="*/ 184399036 h 1768"/>
              <a:gd name="T32" fmla="*/ 82163920 w 1939"/>
              <a:gd name="T33" fmla="*/ 204283925 h 1768"/>
              <a:gd name="T34" fmla="*/ 82163920 w 1939"/>
              <a:gd name="T35" fmla="*/ 82199117 h 1768"/>
              <a:gd name="T36" fmla="*/ 82163920 w 1939"/>
              <a:gd name="T37" fmla="*/ 82199117 h 1768"/>
              <a:gd name="T38" fmla="*/ 127064828 w 1939"/>
              <a:gd name="T39" fmla="*/ 37342364 h 1768"/>
              <a:gd name="T40" fmla="*/ 112136622 w 1939"/>
              <a:gd name="T41" fmla="*/ 92257153 h 1768"/>
              <a:gd name="T42" fmla="*/ 204368649 w 1939"/>
              <a:gd name="T43" fmla="*/ 92257153 h 1768"/>
              <a:gd name="T44" fmla="*/ 204368649 w 1939"/>
              <a:gd name="T45" fmla="*/ 112142363 h 1768"/>
              <a:gd name="T46" fmla="*/ 174396268 w 1939"/>
              <a:gd name="T47" fmla="*/ 184399036 h 1768"/>
              <a:gd name="T48" fmla="*/ 82163920 w 1939"/>
              <a:gd name="T49" fmla="*/ 184399036 h 1768"/>
              <a:gd name="T50" fmla="*/ 82163920 w 1939"/>
              <a:gd name="T51" fmla="*/ 82199117 h 1768"/>
              <a:gd name="T52" fmla="*/ 0 w 1939"/>
              <a:gd name="T53" fmla="*/ 82199117 h 1768"/>
              <a:gd name="T54" fmla="*/ 0 w 1939"/>
              <a:gd name="T55" fmla="*/ 82199117 h 1768"/>
              <a:gd name="T56" fmla="*/ 42355050 w 1939"/>
              <a:gd name="T57" fmla="*/ 82199117 h 1768"/>
              <a:gd name="T58" fmla="*/ 42355050 w 1939"/>
              <a:gd name="T59" fmla="*/ 204283925 h 1768"/>
              <a:gd name="T60" fmla="*/ 0 w 1939"/>
              <a:gd name="T61" fmla="*/ 204283925 h 1768"/>
              <a:gd name="T62" fmla="*/ 0 w 1939"/>
              <a:gd name="T63" fmla="*/ 82199117 h 176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1939" h="1768">
                <a:moveTo>
                  <a:pt x="710" y="1767"/>
                </a:moveTo>
                <a:lnTo>
                  <a:pt x="710" y="1767"/>
                </a:lnTo>
                <a:cubicBezTo>
                  <a:pt x="1507" y="1767"/>
                  <a:pt x="1507" y="1767"/>
                  <a:pt x="1507" y="1767"/>
                </a:cubicBezTo>
                <a:cubicBezTo>
                  <a:pt x="1572" y="1767"/>
                  <a:pt x="1637" y="1724"/>
                  <a:pt x="1658" y="1659"/>
                </a:cubicBezTo>
                <a:cubicBezTo>
                  <a:pt x="1917" y="1034"/>
                  <a:pt x="1917" y="1034"/>
                  <a:pt x="1917" y="1034"/>
                </a:cubicBezTo>
                <a:cubicBezTo>
                  <a:pt x="1938" y="1013"/>
                  <a:pt x="1938" y="991"/>
                  <a:pt x="1938" y="970"/>
                </a:cubicBezTo>
                <a:cubicBezTo>
                  <a:pt x="1938" y="798"/>
                  <a:pt x="1938" y="798"/>
                  <a:pt x="1938" y="798"/>
                </a:cubicBezTo>
                <a:cubicBezTo>
                  <a:pt x="1938" y="689"/>
                  <a:pt x="1852" y="625"/>
                  <a:pt x="1766" y="625"/>
                </a:cubicBezTo>
                <a:cubicBezTo>
                  <a:pt x="1206" y="625"/>
                  <a:pt x="1206" y="625"/>
                  <a:pt x="1206" y="625"/>
                </a:cubicBezTo>
                <a:cubicBezTo>
                  <a:pt x="1292" y="216"/>
                  <a:pt x="1292" y="216"/>
                  <a:pt x="1292" y="216"/>
                </a:cubicBezTo>
                <a:cubicBezTo>
                  <a:pt x="1292" y="194"/>
                  <a:pt x="1292" y="194"/>
                  <a:pt x="1292" y="194"/>
                </a:cubicBezTo>
                <a:cubicBezTo>
                  <a:pt x="1292" y="151"/>
                  <a:pt x="1271" y="108"/>
                  <a:pt x="1249" y="86"/>
                </a:cubicBezTo>
                <a:cubicBezTo>
                  <a:pt x="1163" y="0"/>
                  <a:pt x="1163" y="0"/>
                  <a:pt x="1163" y="0"/>
                </a:cubicBezTo>
                <a:cubicBezTo>
                  <a:pt x="581" y="582"/>
                  <a:pt x="581" y="582"/>
                  <a:pt x="581" y="582"/>
                </a:cubicBezTo>
                <a:cubicBezTo>
                  <a:pt x="559" y="603"/>
                  <a:pt x="538" y="647"/>
                  <a:pt x="538" y="711"/>
                </a:cubicBezTo>
                <a:cubicBezTo>
                  <a:pt x="538" y="1595"/>
                  <a:pt x="538" y="1595"/>
                  <a:pt x="538" y="1595"/>
                </a:cubicBezTo>
                <a:cubicBezTo>
                  <a:pt x="538" y="1681"/>
                  <a:pt x="603" y="1767"/>
                  <a:pt x="710" y="1767"/>
                </a:cubicBezTo>
                <a:close/>
                <a:moveTo>
                  <a:pt x="710" y="711"/>
                </a:moveTo>
                <a:lnTo>
                  <a:pt x="710" y="711"/>
                </a:lnTo>
                <a:cubicBezTo>
                  <a:pt x="1098" y="323"/>
                  <a:pt x="1098" y="323"/>
                  <a:pt x="1098" y="323"/>
                </a:cubicBezTo>
                <a:cubicBezTo>
                  <a:pt x="969" y="798"/>
                  <a:pt x="969" y="798"/>
                  <a:pt x="969" y="798"/>
                </a:cubicBezTo>
                <a:cubicBezTo>
                  <a:pt x="1766" y="798"/>
                  <a:pt x="1766" y="798"/>
                  <a:pt x="1766" y="798"/>
                </a:cubicBezTo>
                <a:cubicBezTo>
                  <a:pt x="1766" y="970"/>
                  <a:pt x="1766" y="970"/>
                  <a:pt x="1766" y="970"/>
                </a:cubicBezTo>
                <a:cubicBezTo>
                  <a:pt x="1507" y="1595"/>
                  <a:pt x="1507" y="1595"/>
                  <a:pt x="1507" y="1595"/>
                </a:cubicBezTo>
                <a:cubicBezTo>
                  <a:pt x="710" y="1595"/>
                  <a:pt x="710" y="1595"/>
                  <a:pt x="710" y="1595"/>
                </a:cubicBezTo>
                <a:lnTo>
                  <a:pt x="710" y="711"/>
                </a:lnTo>
                <a:close/>
                <a:moveTo>
                  <a:pt x="0" y="711"/>
                </a:moveTo>
                <a:lnTo>
                  <a:pt x="0" y="711"/>
                </a:lnTo>
                <a:cubicBezTo>
                  <a:pt x="366" y="711"/>
                  <a:pt x="366" y="711"/>
                  <a:pt x="366" y="711"/>
                </a:cubicBezTo>
                <a:cubicBezTo>
                  <a:pt x="366" y="1767"/>
                  <a:pt x="366" y="1767"/>
                  <a:pt x="366" y="1767"/>
                </a:cubicBezTo>
                <a:cubicBezTo>
                  <a:pt x="0" y="1767"/>
                  <a:pt x="0" y="1767"/>
                  <a:pt x="0" y="1767"/>
                </a:cubicBezTo>
                <a:lnTo>
                  <a:pt x="0" y="711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564664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0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0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0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0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0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0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0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0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7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8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34" grpId="0"/>
          <p:bldP spid="36" grpId="0"/>
          <p:bldP spid="37" grpId="0" animBg="1"/>
          <p:bldP spid="39" grpId="0"/>
          <p:bldP spid="40" grpId="0" animBg="1"/>
          <p:bldP spid="42" grpId="0"/>
          <p:bldP spid="43" grpId="0" animBg="1"/>
          <p:bldP spid="45" grpId="0"/>
          <p:bldP spid="46" grpId="0" animBg="1"/>
          <p:bldP spid="48" grpId="0"/>
          <p:bldP spid="49" grpId="0" animBg="1"/>
          <p:bldP spid="51" grpId="0"/>
          <p:bldP spid="52" grpId="0" animBg="1"/>
          <p:bldP spid="54" grpId="0"/>
          <p:bldP spid="55" grpId="0" animBg="1"/>
          <p:bldP spid="57" grpId="0"/>
          <p:bldP spid="58" grpId="0" animBg="1"/>
          <p:bldP spid="60" grpId="0"/>
          <p:bldP spid="61" grpId="0" animBg="1"/>
          <p:bldP spid="62" grpId="0" animBg="1"/>
          <p:bldP spid="1026" grpId="0" animBg="1"/>
          <p:bldP spid="1027" grpId="0" animBg="1"/>
          <p:bldP spid="1028" grpId="0" animBg="1"/>
          <p:bldP spid="1029" grpId="0" animBg="1"/>
          <p:bldP spid="103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0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0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0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0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0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0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0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0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34" grpId="0"/>
          <p:bldP spid="36" grpId="0"/>
          <p:bldP spid="37" grpId="0" animBg="1"/>
          <p:bldP spid="39" grpId="0"/>
          <p:bldP spid="40" grpId="0" animBg="1"/>
          <p:bldP spid="42" grpId="0"/>
          <p:bldP spid="43" grpId="0" animBg="1"/>
          <p:bldP spid="45" grpId="0"/>
          <p:bldP spid="46" grpId="0" animBg="1"/>
          <p:bldP spid="48" grpId="0"/>
          <p:bldP spid="49" grpId="0" animBg="1"/>
          <p:bldP spid="51" grpId="0"/>
          <p:bldP spid="52" grpId="0" animBg="1"/>
          <p:bldP spid="54" grpId="0"/>
          <p:bldP spid="55" grpId="0" animBg="1"/>
          <p:bldP spid="57" grpId="0"/>
          <p:bldP spid="58" grpId="0" animBg="1"/>
          <p:bldP spid="60" grpId="0"/>
          <p:bldP spid="61" grpId="0" animBg="1"/>
          <p:bldP spid="62" grpId="0" animBg="1"/>
          <p:bldP spid="1026" grpId="0" animBg="1"/>
          <p:bldP spid="1027" grpId="0" animBg="1"/>
          <p:bldP spid="1028" grpId="0" animBg="1"/>
          <p:bldP spid="1029" grpId="0" animBg="1"/>
          <p:bldP spid="1030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F274CACA-6D60-C450-8DF0-2A0AD0FF7C16}"/>
              </a:ext>
            </a:extLst>
          </p:cNvPr>
          <p:cNvSpPr/>
          <p:nvPr/>
        </p:nvSpPr>
        <p:spPr>
          <a:xfrm>
            <a:off x="6633375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1000">
                <a:schemeClr val="accent2"/>
              </a:gs>
              <a:gs pos="100000">
                <a:schemeClr val="accent2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447B1F90-E1AB-0824-DBAB-FD71F1A11693}"/>
              </a:ext>
            </a:extLst>
          </p:cNvPr>
          <p:cNvGrpSpPr/>
          <p:nvPr/>
        </p:nvGrpSpPr>
        <p:grpSpPr>
          <a:xfrm>
            <a:off x="6633376" y="8887484"/>
            <a:ext cx="2228850" cy="1617398"/>
            <a:chOff x="6633376" y="8887484"/>
            <a:chExt cx="2228850" cy="1617398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E9902BEF-A050-C856-901C-B0BDC53FAFDB}"/>
                </a:ext>
              </a:extLst>
            </p:cNvPr>
            <p:cNvSpPr txBox="1"/>
            <p:nvPr/>
          </p:nvSpPr>
          <p:spPr>
            <a:xfrm rot="10800000" flipV="1">
              <a:off x="6871501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Truyền đạt giá trị, sứ mệnh và chuẩn mực công ty để nhân viên hòa nhập.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48238C75-19FD-0480-C339-EEC06D5F440D}"/>
                </a:ext>
              </a:extLst>
            </p:cNvPr>
            <p:cNvSpPr txBox="1"/>
            <p:nvPr/>
          </p:nvSpPr>
          <p:spPr>
            <a:xfrm rot="10800000" flipV="1">
              <a:off x="6633376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Introduce Culture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DD618752-9C9D-6EA3-9D83-FA24AC60AD54}"/>
              </a:ext>
            </a:extLst>
          </p:cNvPr>
          <p:cNvSpPr/>
          <p:nvPr/>
        </p:nvSpPr>
        <p:spPr>
          <a:xfrm>
            <a:off x="3753126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/>
              </a:gs>
              <a:gs pos="100000">
                <a:schemeClr val="accent1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0EC0F789-7BFA-070C-D263-D893542D027D}"/>
              </a:ext>
            </a:extLst>
          </p:cNvPr>
          <p:cNvGrpSpPr/>
          <p:nvPr/>
        </p:nvGrpSpPr>
        <p:grpSpPr>
          <a:xfrm>
            <a:off x="3753127" y="8887484"/>
            <a:ext cx="2228850" cy="1401954"/>
            <a:chOff x="3753127" y="8887484"/>
            <a:chExt cx="2228850" cy="1401954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0FD17733-1295-CA4D-B176-D253B1044F65}"/>
                </a:ext>
              </a:extLst>
            </p:cNvPr>
            <p:cNvSpPr txBox="1"/>
            <p:nvPr/>
          </p:nvSpPr>
          <p:spPr>
            <a:xfrm rot="10800000" flipV="1">
              <a:off x="3991252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Tạo trải nghiệm tích cực với lời chào nồng nhiệt và môi trường thân thiện.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6FF46621-8C02-6EC6-B672-00E49AA152DC}"/>
                </a:ext>
              </a:extLst>
            </p:cNvPr>
            <p:cNvSpPr txBox="1"/>
            <p:nvPr/>
          </p:nvSpPr>
          <p:spPr>
            <a:xfrm rot="10800000" flipV="1">
              <a:off x="3753127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First Day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344B0FFF-9C24-A47D-502F-1B7D5B7A8384}"/>
              </a:ext>
            </a:extLst>
          </p:cNvPr>
          <p:cNvSpPr/>
          <p:nvPr/>
        </p:nvSpPr>
        <p:spPr>
          <a:xfrm>
            <a:off x="872877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1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B7747B8D-818C-B623-6079-C68FA4CB6C6B}"/>
              </a:ext>
            </a:extLst>
          </p:cNvPr>
          <p:cNvGrpSpPr/>
          <p:nvPr/>
        </p:nvGrpSpPr>
        <p:grpSpPr>
          <a:xfrm>
            <a:off x="872878" y="8887484"/>
            <a:ext cx="2228850" cy="1617398"/>
            <a:chOff x="872878" y="8887484"/>
            <a:chExt cx="2228850" cy="161739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6ABC2DD6-4335-6F83-F6CE-649D95C80AFC}"/>
                </a:ext>
              </a:extLst>
            </p:cNvPr>
            <p:cNvSpPr txBox="1"/>
            <p:nvPr/>
          </p:nvSpPr>
          <p:spPr>
            <a:xfrm rot="10800000" flipV="1">
              <a:off x="1111003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Cung cấp tài liệu, hướng dẫn và thông tin cần thiết trước ngày đầu tiên.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579AB979-5998-E99E-A258-DAFB9FC799EF}"/>
                </a:ext>
              </a:extLst>
            </p:cNvPr>
            <p:cNvSpPr txBox="1"/>
            <p:nvPr/>
          </p:nvSpPr>
          <p:spPr>
            <a:xfrm rot="10800000" flipV="1">
              <a:off x="872878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Pre-boarding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705C55AB-C052-0F96-520E-344D0810DBC9}"/>
              </a:ext>
            </a:extLst>
          </p:cNvPr>
          <p:cNvSpPr/>
          <p:nvPr/>
        </p:nvSpPr>
        <p:spPr>
          <a:xfrm>
            <a:off x="15274122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5"/>
              </a:gs>
              <a:gs pos="100000">
                <a:schemeClr val="accent5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621B0880-87E5-C13F-2CA7-519126316EF2}"/>
              </a:ext>
            </a:extLst>
          </p:cNvPr>
          <p:cNvGrpSpPr/>
          <p:nvPr/>
        </p:nvGrpSpPr>
        <p:grpSpPr>
          <a:xfrm>
            <a:off x="15274123" y="8887484"/>
            <a:ext cx="2228850" cy="1617398"/>
            <a:chOff x="15274123" y="8887484"/>
            <a:chExt cx="2228850" cy="1617398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9459F3B4-4B2C-C342-D129-5AD9C415D5FD}"/>
                </a:ext>
              </a:extLst>
            </p:cNvPr>
            <p:cNvSpPr txBox="1"/>
            <p:nvPr/>
          </p:nvSpPr>
          <p:spPr>
            <a:xfrm rot="10800000" flipV="1">
              <a:off x="15512248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Giúp nhân viên mới tham gia vào nhóm, thực hiện công việc thực tế hiệu quả.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12681518-83A1-2623-B40D-4D93DE57E724}"/>
                </a:ext>
              </a:extLst>
            </p:cNvPr>
            <p:cNvSpPr txBox="1"/>
            <p:nvPr/>
          </p:nvSpPr>
          <p:spPr>
            <a:xfrm rot="10800000" flipV="1">
              <a:off x="15274123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Role Integration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09085564-102D-7102-14A9-93A067B94117}"/>
              </a:ext>
            </a:extLst>
          </p:cNvPr>
          <p:cNvSpPr/>
          <p:nvPr/>
        </p:nvSpPr>
        <p:spPr>
          <a:xfrm>
            <a:off x="1239387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4"/>
              </a:gs>
              <a:gs pos="100000">
                <a:schemeClr val="accent4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90066D84-90C1-862D-805F-42A4F5AA0F97}"/>
              </a:ext>
            </a:extLst>
          </p:cNvPr>
          <p:cNvGrpSpPr/>
          <p:nvPr/>
        </p:nvGrpSpPr>
        <p:grpSpPr>
          <a:xfrm>
            <a:off x="12393874" y="8887484"/>
            <a:ext cx="2228850" cy="1617398"/>
            <a:chOff x="12393874" y="8887484"/>
            <a:chExt cx="2228850" cy="1617398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FB61055F-FB50-243A-B0A7-6E2625493331}"/>
                </a:ext>
              </a:extLst>
            </p:cNvPr>
            <p:cNvSpPr txBox="1"/>
            <p:nvPr/>
          </p:nvSpPr>
          <p:spPr>
            <a:xfrm rot="10800000" flipV="1">
              <a:off x="12631999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Cung cấp kỹ năng, kiến thức và công cụ cần thiết để hoàn thành nhiệm vụ.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9E1A2F3A-037B-ED92-4D24-3D7F76CEEE4B}"/>
                </a:ext>
              </a:extLst>
            </p:cNvPr>
            <p:cNvSpPr txBox="1"/>
            <p:nvPr/>
          </p:nvSpPr>
          <p:spPr>
            <a:xfrm rot="10800000" flipV="1">
              <a:off x="1239387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On-job-training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D26BD046-E0CF-FA10-530E-66B9BC6023BC}"/>
              </a:ext>
            </a:extLst>
          </p:cNvPr>
          <p:cNvSpPr/>
          <p:nvPr/>
        </p:nvSpPr>
        <p:spPr>
          <a:xfrm>
            <a:off x="9513624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3"/>
              </a:gs>
              <a:gs pos="100000">
                <a:schemeClr val="accent3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569F2DF1-05E5-0D52-B612-F3DA3EB0A282}"/>
              </a:ext>
            </a:extLst>
          </p:cNvPr>
          <p:cNvGrpSpPr/>
          <p:nvPr/>
        </p:nvGrpSpPr>
        <p:grpSpPr>
          <a:xfrm>
            <a:off x="9513625" y="8887484"/>
            <a:ext cx="2228850" cy="1617398"/>
            <a:chOff x="9513625" y="8887484"/>
            <a:chExt cx="2228850" cy="1617398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378E7C63-F618-DFA3-739C-431F1368AA7A}"/>
                </a:ext>
              </a:extLst>
            </p:cNvPr>
            <p:cNvSpPr txBox="1"/>
            <p:nvPr/>
          </p:nvSpPr>
          <p:spPr>
            <a:xfrm rot="10800000" flipV="1">
              <a:off x="9751750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Kết nối nhân viên mới với một “buddy” để hỗ trợ và giải đáp thắc mắc.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26FA562B-E72D-92EB-53FC-62E7184DC9D7}"/>
                </a:ext>
              </a:extLst>
            </p:cNvPr>
            <p:cNvSpPr txBox="1"/>
            <p:nvPr/>
          </p:nvSpPr>
          <p:spPr>
            <a:xfrm rot="10800000" flipV="1">
              <a:off x="9513625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Assign Buddy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id="{92D83705-997C-8B79-F3A6-A4D8F7FCF616}"/>
              </a:ext>
            </a:extLst>
          </p:cNvPr>
          <p:cNvSpPr/>
          <p:nvPr/>
        </p:nvSpPr>
        <p:spPr>
          <a:xfrm>
            <a:off x="2103462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81103832-BA59-6023-5A21-E38DFCAD0FB5}"/>
              </a:ext>
            </a:extLst>
          </p:cNvPr>
          <p:cNvGrpSpPr/>
          <p:nvPr/>
        </p:nvGrpSpPr>
        <p:grpSpPr>
          <a:xfrm>
            <a:off x="21034624" y="8887484"/>
            <a:ext cx="2228850" cy="1401954"/>
            <a:chOff x="21034624" y="8887484"/>
            <a:chExt cx="2228850" cy="1401954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61B63C8E-5356-2723-D43A-63EEE5F5BD17}"/>
                </a:ext>
              </a:extLst>
            </p:cNvPr>
            <p:cNvSpPr txBox="1"/>
            <p:nvPr/>
          </p:nvSpPr>
          <p:spPr>
            <a:xfrm rot="10800000" flipV="1">
              <a:off x="21272749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Đảm bảo nhân viên luôn có sự đồng hành, phát triển lâu dài trong công ty.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BECDA101-1BAD-9959-1F4C-1D11C622923C}"/>
                </a:ext>
              </a:extLst>
            </p:cNvPr>
            <p:cNvSpPr txBox="1"/>
            <p:nvPr/>
          </p:nvSpPr>
          <p:spPr>
            <a:xfrm rot="10800000" flipV="1">
              <a:off x="2103462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Continuous Support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49445ED9-0FB0-DB36-4365-0A87E5A578C6}"/>
              </a:ext>
            </a:extLst>
          </p:cNvPr>
          <p:cNvSpPr/>
          <p:nvPr/>
        </p:nvSpPr>
        <p:spPr>
          <a:xfrm>
            <a:off x="18154371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/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6F7C2C17-51D5-74E9-F842-1040097E9268}"/>
              </a:ext>
            </a:extLst>
          </p:cNvPr>
          <p:cNvGrpSpPr/>
          <p:nvPr/>
        </p:nvGrpSpPr>
        <p:grpSpPr>
          <a:xfrm>
            <a:off x="18154372" y="8887484"/>
            <a:ext cx="2228850" cy="1401954"/>
            <a:chOff x="18154372" y="8887484"/>
            <a:chExt cx="2228850" cy="1401954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1B89DFFD-BAFF-20B1-B081-C948F5CF260F}"/>
                </a:ext>
              </a:extLst>
            </p:cNvPr>
            <p:cNvSpPr txBox="1"/>
            <p:nvPr/>
          </p:nvSpPr>
          <p:spPr>
            <a:xfrm rot="10800000" flipV="1">
              <a:off x="18392497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Theo dõi tiến trình làm việc, đưa phản hồi cải thiện và hỗ trợ kịp thời.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340280E1-3B74-E456-33C2-676504B0EA64}"/>
                </a:ext>
              </a:extLst>
            </p:cNvPr>
            <p:cNvSpPr txBox="1"/>
            <p:nvPr/>
          </p:nvSpPr>
          <p:spPr>
            <a:xfrm rot="10800000" flipV="1">
              <a:off x="18154372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Performance Check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4" name="TextBox 48">
            <a:extLst>
              <a:ext uri="{FF2B5EF4-FFF2-40B4-BE49-F238E27FC236}">
                <a16:creationId xmlns:a16="http://schemas.microsoft.com/office/drawing/2014/main" id="{25E68D09-3AE5-0570-1832-726D39167C4A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35" name="TextBox 25">
            <a:extLst>
              <a:ext uri="{FF2B5EF4-FFF2-40B4-BE49-F238E27FC236}">
                <a16:creationId xmlns:a16="http://schemas.microsoft.com/office/drawing/2014/main" id="{6E7D7DB9-ABF6-09C0-8F81-A25EF010EBC0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36" name="TextBox 48">
            <a:extLst>
              <a:ext uri="{FF2B5EF4-FFF2-40B4-BE49-F238E27FC236}">
                <a16:creationId xmlns:a16="http://schemas.microsoft.com/office/drawing/2014/main" id="{D8657032-2705-8EE6-93C8-715FF7F7ED89}"/>
              </a:ext>
            </a:extLst>
          </p:cNvPr>
          <p:cNvSpPr txBox="1"/>
          <p:nvPr/>
        </p:nvSpPr>
        <p:spPr>
          <a:xfrm>
            <a:off x="5126975" y="1176536"/>
            <a:ext cx="1413008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EMPLOYEE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ONBOARDING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79BACFAF-C982-B8DC-894A-063B2E6AA6E9}"/>
              </a:ext>
            </a:extLst>
          </p:cNvPr>
          <p:cNvSpPr/>
          <p:nvPr/>
        </p:nvSpPr>
        <p:spPr>
          <a:xfrm rot="5400000">
            <a:off x="6389150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0035A790-730F-1FF8-A37E-68807FACE092}"/>
              </a:ext>
            </a:extLst>
          </p:cNvPr>
          <p:cNvCxnSpPr>
            <a:cxnSpLocks/>
          </p:cNvCxnSpPr>
          <p:nvPr/>
        </p:nvCxnSpPr>
        <p:spPr>
          <a:xfrm>
            <a:off x="7192855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:a16="http://schemas.microsoft.com/office/drawing/2014/main" id="{5DB33A3D-5BC1-E322-1D4B-5C9F09D6B533}"/>
              </a:ext>
            </a:extLst>
          </p:cNvPr>
          <p:cNvSpPr txBox="1"/>
          <p:nvPr/>
        </p:nvSpPr>
        <p:spPr>
          <a:xfrm rot="10800000" flipV="1">
            <a:off x="7192857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6AA16409-D7B1-0E9C-72B9-A075DA865B0B}"/>
              </a:ext>
            </a:extLst>
          </p:cNvPr>
          <p:cNvSpPr/>
          <p:nvPr/>
        </p:nvSpPr>
        <p:spPr>
          <a:xfrm rot="5400000">
            <a:off x="3508901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8A01D11E-D781-C3B7-77B8-B9311A7222F0}"/>
              </a:ext>
            </a:extLst>
          </p:cNvPr>
          <p:cNvCxnSpPr>
            <a:cxnSpLocks/>
          </p:cNvCxnSpPr>
          <p:nvPr/>
        </p:nvCxnSpPr>
        <p:spPr>
          <a:xfrm>
            <a:off x="4312606" y="7069104"/>
            <a:ext cx="1109890" cy="0"/>
          </a:xfrm>
          <a:prstGeom prst="line">
            <a:avLst/>
          </a:prstGeom>
          <a:ln w="63500" cap="rnd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9933AE0D-B359-4DE4-A9FF-2D649FD00B19}"/>
              </a:ext>
            </a:extLst>
          </p:cNvPr>
          <p:cNvSpPr txBox="1"/>
          <p:nvPr/>
        </p:nvSpPr>
        <p:spPr>
          <a:xfrm rot="10800000" flipV="1">
            <a:off x="4312608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3F010FFF-0782-7020-2F2A-F2EE1017AA88}"/>
              </a:ext>
            </a:extLst>
          </p:cNvPr>
          <p:cNvSpPr/>
          <p:nvPr/>
        </p:nvSpPr>
        <p:spPr>
          <a:xfrm rot="5400000">
            <a:off x="628652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8BBB5A2C-ECFC-CD0C-2C19-AEAB107C8823}"/>
              </a:ext>
            </a:extLst>
          </p:cNvPr>
          <p:cNvCxnSpPr>
            <a:cxnSpLocks/>
          </p:cNvCxnSpPr>
          <p:nvPr/>
        </p:nvCxnSpPr>
        <p:spPr>
          <a:xfrm>
            <a:off x="1432357" y="7069104"/>
            <a:ext cx="1109890" cy="0"/>
          </a:xfrm>
          <a:prstGeom prst="line">
            <a:avLst/>
          </a:prstGeom>
          <a:ln w="63500" cap="rnd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9B26304B-8243-EE28-C186-1A42658F0285}"/>
              </a:ext>
            </a:extLst>
          </p:cNvPr>
          <p:cNvSpPr txBox="1"/>
          <p:nvPr/>
        </p:nvSpPr>
        <p:spPr>
          <a:xfrm rot="10800000" flipV="1">
            <a:off x="1432359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E52DDF5C-1D20-5739-3015-F203D036F476}"/>
              </a:ext>
            </a:extLst>
          </p:cNvPr>
          <p:cNvSpPr/>
          <p:nvPr/>
        </p:nvSpPr>
        <p:spPr>
          <a:xfrm rot="5400000">
            <a:off x="15029897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1069EB27-1F4D-4E76-91EA-F12A40FBEC7C}"/>
              </a:ext>
            </a:extLst>
          </p:cNvPr>
          <p:cNvCxnSpPr>
            <a:cxnSpLocks/>
          </p:cNvCxnSpPr>
          <p:nvPr/>
        </p:nvCxnSpPr>
        <p:spPr>
          <a:xfrm>
            <a:off x="15833602" y="7069104"/>
            <a:ext cx="1109890" cy="0"/>
          </a:xfrm>
          <a:prstGeom prst="line">
            <a:avLst/>
          </a:prstGeom>
          <a:ln w="63500" cap="rnd">
            <a:solidFill>
              <a:schemeClr val="accent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2C531D77-214A-3477-11DE-ADFF3D663AC2}"/>
              </a:ext>
            </a:extLst>
          </p:cNvPr>
          <p:cNvSpPr txBox="1"/>
          <p:nvPr/>
        </p:nvSpPr>
        <p:spPr>
          <a:xfrm rot="10800000" flipV="1">
            <a:off x="15833604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06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30DFC9F1-8E80-0FE3-151C-4B8C132E8AAB}"/>
              </a:ext>
            </a:extLst>
          </p:cNvPr>
          <p:cNvSpPr/>
          <p:nvPr/>
        </p:nvSpPr>
        <p:spPr>
          <a:xfrm rot="5400000">
            <a:off x="1214964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66131D9D-6336-D9AD-D498-C144B4A670E1}"/>
              </a:ext>
            </a:extLst>
          </p:cNvPr>
          <p:cNvCxnSpPr>
            <a:cxnSpLocks/>
          </p:cNvCxnSpPr>
          <p:nvPr/>
        </p:nvCxnSpPr>
        <p:spPr>
          <a:xfrm>
            <a:off x="12953353" y="7069104"/>
            <a:ext cx="1109890" cy="0"/>
          </a:xfrm>
          <a:prstGeom prst="line">
            <a:avLst/>
          </a:prstGeom>
          <a:ln w="63500" cap="rnd">
            <a:solidFill>
              <a:schemeClr val="accent4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C3D89201-9960-DAAE-6E2A-81CF311AEF30}"/>
              </a:ext>
            </a:extLst>
          </p:cNvPr>
          <p:cNvSpPr txBox="1"/>
          <p:nvPr/>
        </p:nvSpPr>
        <p:spPr>
          <a:xfrm rot="10800000" flipV="1">
            <a:off x="1295335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4FFA1EFA-4DC9-FF12-D8A7-C5443B993740}"/>
              </a:ext>
            </a:extLst>
          </p:cNvPr>
          <p:cNvSpPr/>
          <p:nvPr/>
        </p:nvSpPr>
        <p:spPr>
          <a:xfrm rot="5400000">
            <a:off x="9269399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C4AE5F42-3549-F5E0-E96B-3026EDFC4D77}"/>
              </a:ext>
            </a:extLst>
          </p:cNvPr>
          <p:cNvCxnSpPr>
            <a:cxnSpLocks/>
          </p:cNvCxnSpPr>
          <p:nvPr/>
        </p:nvCxnSpPr>
        <p:spPr>
          <a:xfrm>
            <a:off x="10073104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4" name="TextBox 53">
            <a:extLst>
              <a:ext uri="{FF2B5EF4-FFF2-40B4-BE49-F238E27FC236}">
                <a16:creationId xmlns:a16="http://schemas.microsoft.com/office/drawing/2014/main" id="{622225C4-A9BC-E1D5-1905-A7D696F8B3A9}"/>
              </a:ext>
            </a:extLst>
          </p:cNvPr>
          <p:cNvSpPr txBox="1"/>
          <p:nvPr/>
        </p:nvSpPr>
        <p:spPr>
          <a:xfrm rot="10800000" flipV="1">
            <a:off x="10073106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50810C7E-3734-D6F8-E3C4-C9F0CEAD112F}"/>
              </a:ext>
            </a:extLst>
          </p:cNvPr>
          <p:cNvSpPr/>
          <p:nvPr/>
        </p:nvSpPr>
        <p:spPr>
          <a:xfrm rot="5400000">
            <a:off x="2079039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1F5DA3DE-287B-9EA1-176D-1BCF3A7FAEF4}"/>
              </a:ext>
            </a:extLst>
          </p:cNvPr>
          <p:cNvCxnSpPr>
            <a:cxnSpLocks/>
          </p:cNvCxnSpPr>
          <p:nvPr/>
        </p:nvCxnSpPr>
        <p:spPr>
          <a:xfrm>
            <a:off x="21594103" y="7069104"/>
            <a:ext cx="1109890" cy="0"/>
          </a:xfrm>
          <a:prstGeom prst="line">
            <a:avLst/>
          </a:prstGeom>
          <a:ln w="63500" cap="rnd">
            <a:solidFill>
              <a:schemeClr val="tx2">
                <a:lumMod val="10000"/>
                <a:lumOff val="9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TextBox 56">
            <a:extLst>
              <a:ext uri="{FF2B5EF4-FFF2-40B4-BE49-F238E27FC236}">
                <a16:creationId xmlns:a16="http://schemas.microsoft.com/office/drawing/2014/main" id="{EF6EA9E4-7648-24D1-EF3C-2E6E87B097BF}"/>
              </a:ext>
            </a:extLst>
          </p:cNvPr>
          <p:cNvSpPr txBox="1"/>
          <p:nvPr/>
        </p:nvSpPr>
        <p:spPr>
          <a:xfrm rot="10800000" flipV="1">
            <a:off x="2159410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08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1B0BF951-BA0A-C219-F72B-A3457F5D5841}"/>
              </a:ext>
            </a:extLst>
          </p:cNvPr>
          <p:cNvSpPr/>
          <p:nvPr/>
        </p:nvSpPr>
        <p:spPr>
          <a:xfrm rot="5400000">
            <a:off x="17910146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EAD9BC4E-7BB9-35E4-CB39-954645958B29}"/>
              </a:ext>
            </a:extLst>
          </p:cNvPr>
          <p:cNvCxnSpPr>
            <a:cxnSpLocks/>
          </p:cNvCxnSpPr>
          <p:nvPr/>
        </p:nvCxnSpPr>
        <p:spPr>
          <a:xfrm>
            <a:off x="18713851" y="7069104"/>
            <a:ext cx="1109890" cy="0"/>
          </a:xfrm>
          <a:prstGeom prst="line">
            <a:avLst/>
          </a:prstGeom>
          <a:ln w="63500" cap="rnd">
            <a:solidFill>
              <a:schemeClr val="accent6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FC5F40E6-9B24-5B65-26EA-4182E34234AD}"/>
              </a:ext>
            </a:extLst>
          </p:cNvPr>
          <p:cNvSpPr txBox="1"/>
          <p:nvPr/>
        </p:nvSpPr>
        <p:spPr>
          <a:xfrm rot="10800000" flipV="1">
            <a:off x="18713853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07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61" name="Freeform 69">
            <a:extLst>
              <a:ext uri="{FF2B5EF4-FFF2-40B4-BE49-F238E27FC236}">
                <a16:creationId xmlns:a16="http://schemas.microsoft.com/office/drawing/2014/main" id="{07076A08-A241-34D2-17E2-B766A2681E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4455" y="7589450"/>
            <a:ext cx="705694" cy="607838"/>
          </a:xfrm>
          <a:custGeom>
            <a:avLst/>
            <a:gdLst>
              <a:gd name="T0" fmla="*/ 184397511 w 1847"/>
              <a:gd name="T1" fmla="*/ 0 h 1589"/>
              <a:gd name="T2" fmla="*/ 184397511 w 1847"/>
              <a:gd name="T3" fmla="*/ 0 h 1589"/>
              <a:gd name="T4" fmla="*/ 22410903 w 1847"/>
              <a:gd name="T5" fmla="*/ 0 h 1589"/>
              <a:gd name="T6" fmla="*/ 0 w 1847"/>
              <a:gd name="T7" fmla="*/ 22352269 h 1589"/>
              <a:gd name="T8" fmla="*/ 0 w 1847"/>
              <a:gd name="T9" fmla="*/ 144074469 h 1589"/>
              <a:gd name="T10" fmla="*/ 22410903 w 1847"/>
              <a:gd name="T11" fmla="*/ 163994889 h 1589"/>
              <a:gd name="T12" fmla="*/ 102185077 w 1847"/>
              <a:gd name="T13" fmla="*/ 163994889 h 1589"/>
              <a:gd name="T14" fmla="*/ 102185077 w 1847"/>
              <a:gd name="T15" fmla="*/ 144074469 h 1589"/>
              <a:gd name="T16" fmla="*/ 22410903 w 1847"/>
              <a:gd name="T17" fmla="*/ 144074469 h 1589"/>
              <a:gd name="T18" fmla="*/ 22410903 w 1847"/>
              <a:gd name="T19" fmla="*/ 42156765 h 1589"/>
              <a:gd name="T20" fmla="*/ 102185077 w 1847"/>
              <a:gd name="T21" fmla="*/ 91957494 h 1589"/>
              <a:gd name="T22" fmla="*/ 184397511 w 1847"/>
              <a:gd name="T23" fmla="*/ 42156765 h 1589"/>
              <a:gd name="T24" fmla="*/ 184397511 w 1847"/>
              <a:gd name="T25" fmla="*/ 91957494 h 1589"/>
              <a:gd name="T26" fmla="*/ 204370155 w 1847"/>
              <a:gd name="T27" fmla="*/ 91957494 h 1589"/>
              <a:gd name="T28" fmla="*/ 204370155 w 1847"/>
              <a:gd name="T29" fmla="*/ 22352269 h 1589"/>
              <a:gd name="T30" fmla="*/ 184397511 w 1847"/>
              <a:gd name="T31" fmla="*/ 0 h 1589"/>
              <a:gd name="T32" fmla="*/ 102185077 w 1847"/>
              <a:gd name="T33" fmla="*/ 72037395 h 1589"/>
              <a:gd name="T34" fmla="*/ 102185077 w 1847"/>
              <a:gd name="T35" fmla="*/ 72037395 h 1589"/>
              <a:gd name="T36" fmla="*/ 22410903 w 1847"/>
              <a:gd name="T37" fmla="*/ 22352269 h 1589"/>
              <a:gd name="T38" fmla="*/ 184397511 w 1847"/>
              <a:gd name="T39" fmla="*/ 22352269 h 1589"/>
              <a:gd name="T40" fmla="*/ 102185077 w 1847"/>
              <a:gd name="T41" fmla="*/ 72037395 h 1589"/>
              <a:gd name="T42" fmla="*/ 156993367 w 1847"/>
              <a:gd name="T43" fmla="*/ 183914988 h 1589"/>
              <a:gd name="T44" fmla="*/ 156993367 w 1847"/>
              <a:gd name="T45" fmla="*/ 183914988 h 1589"/>
              <a:gd name="T46" fmla="*/ 122157398 w 1847"/>
              <a:gd name="T47" fmla="*/ 146622564 h 1589"/>
              <a:gd name="T48" fmla="*/ 134582141 w 1847"/>
              <a:gd name="T49" fmla="*/ 134114258 h 1589"/>
              <a:gd name="T50" fmla="*/ 156993367 w 1847"/>
              <a:gd name="T51" fmla="*/ 154034679 h 1589"/>
              <a:gd name="T52" fmla="*/ 199376913 w 1847"/>
              <a:gd name="T53" fmla="*/ 111761989 h 1589"/>
              <a:gd name="T54" fmla="*/ 214356315 w 1847"/>
              <a:gd name="T55" fmla="*/ 126702144 h 1589"/>
              <a:gd name="T56" fmla="*/ 156993367 w 1847"/>
              <a:gd name="T57" fmla="*/ 183914988 h 1589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0" t="0" r="r" b="b"/>
            <a:pathLst>
              <a:path w="1847" h="1589">
                <a:moveTo>
                  <a:pt x="1588" y="0"/>
                </a:moveTo>
                <a:lnTo>
                  <a:pt x="1588" y="0"/>
                </a:lnTo>
                <a:cubicBezTo>
                  <a:pt x="193" y="0"/>
                  <a:pt x="193" y="0"/>
                  <a:pt x="193" y="0"/>
                </a:cubicBezTo>
                <a:cubicBezTo>
                  <a:pt x="86" y="0"/>
                  <a:pt x="0" y="85"/>
                  <a:pt x="0" y="193"/>
                </a:cubicBezTo>
                <a:cubicBezTo>
                  <a:pt x="0" y="1244"/>
                  <a:pt x="0" y="1244"/>
                  <a:pt x="0" y="1244"/>
                </a:cubicBezTo>
                <a:cubicBezTo>
                  <a:pt x="0" y="1330"/>
                  <a:pt x="86" y="1416"/>
                  <a:pt x="193" y="1416"/>
                </a:cubicBezTo>
                <a:cubicBezTo>
                  <a:pt x="880" y="1416"/>
                  <a:pt x="880" y="1416"/>
                  <a:pt x="880" y="1416"/>
                </a:cubicBezTo>
                <a:cubicBezTo>
                  <a:pt x="880" y="1244"/>
                  <a:pt x="880" y="1244"/>
                  <a:pt x="880" y="1244"/>
                </a:cubicBezTo>
                <a:cubicBezTo>
                  <a:pt x="193" y="1244"/>
                  <a:pt x="193" y="1244"/>
                  <a:pt x="193" y="1244"/>
                </a:cubicBezTo>
                <a:cubicBezTo>
                  <a:pt x="193" y="364"/>
                  <a:pt x="193" y="364"/>
                  <a:pt x="193" y="364"/>
                </a:cubicBezTo>
                <a:cubicBezTo>
                  <a:pt x="880" y="794"/>
                  <a:pt x="880" y="794"/>
                  <a:pt x="880" y="794"/>
                </a:cubicBezTo>
                <a:cubicBezTo>
                  <a:pt x="1588" y="364"/>
                  <a:pt x="1588" y="364"/>
                  <a:pt x="1588" y="364"/>
                </a:cubicBezTo>
                <a:cubicBezTo>
                  <a:pt x="1588" y="794"/>
                  <a:pt x="1588" y="794"/>
                  <a:pt x="1588" y="794"/>
                </a:cubicBezTo>
                <a:cubicBezTo>
                  <a:pt x="1760" y="794"/>
                  <a:pt x="1760" y="794"/>
                  <a:pt x="1760" y="794"/>
                </a:cubicBezTo>
                <a:cubicBezTo>
                  <a:pt x="1760" y="193"/>
                  <a:pt x="1760" y="193"/>
                  <a:pt x="1760" y="193"/>
                </a:cubicBezTo>
                <a:cubicBezTo>
                  <a:pt x="1760" y="85"/>
                  <a:pt x="1674" y="0"/>
                  <a:pt x="1588" y="0"/>
                </a:cubicBezTo>
                <a:close/>
                <a:moveTo>
                  <a:pt x="880" y="622"/>
                </a:moveTo>
                <a:lnTo>
                  <a:pt x="880" y="622"/>
                </a:lnTo>
                <a:cubicBezTo>
                  <a:pt x="193" y="193"/>
                  <a:pt x="193" y="193"/>
                  <a:pt x="193" y="193"/>
                </a:cubicBezTo>
                <a:cubicBezTo>
                  <a:pt x="1588" y="193"/>
                  <a:pt x="1588" y="193"/>
                  <a:pt x="1588" y="193"/>
                </a:cubicBezTo>
                <a:lnTo>
                  <a:pt x="880" y="622"/>
                </a:lnTo>
                <a:close/>
                <a:moveTo>
                  <a:pt x="1352" y="1588"/>
                </a:moveTo>
                <a:lnTo>
                  <a:pt x="1352" y="1588"/>
                </a:lnTo>
                <a:cubicBezTo>
                  <a:pt x="1052" y="1266"/>
                  <a:pt x="1052" y="1266"/>
                  <a:pt x="1052" y="1266"/>
                </a:cubicBezTo>
                <a:cubicBezTo>
                  <a:pt x="1159" y="1158"/>
                  <a:pt x="1159" y="1158"/>
                  <a:pt x="1159" y="1158"/>
                </a:cubicBezTo>
                <a:cubicBezTo>
                  <a:pt x="1352" y="1330"/>
                  <a:pt x="1352" y="1330"/>
                  <a:pt x="1352" y="1330"/>
                </a:cubicBezTo>
                <a:cubicBezTo>
                  <a:pt x="1717" y="965"/>
                  <a:pt x="1717" y="965"/>
                  <a:pt x="1717" y="965"/>
                </a:cubicBezTo>
                <a:cubicBezTo>
                  <a:pt x="1846" y="1094"/>
                  <a:pt x="1846" y="1094"/>
                  <a:pt x="1846" y="1094"/>
                </a:cubicBezTo>
                <a:lnTo>
                  <a:pt x="1352" y="1588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2" name="Freeform 16">
            <a:extLst>
              <a:ext uri="{FF2B5EF4-FFF2-40B4-BE49-F238E27FC236}">
                <a16:creationId xmlns:a16="http://schemas.microsoft.com/office/drawing/2014/main" id="{E10BF3C5-C8A7-4553-B825-993F3D4DDE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7771" y="7492535"/>
            <a:ext cx="604074" cy="80166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63" name="Group 11">
            <a:extLst>
              <a:ext uri="{FF2B5EF4-FFF2-40B4-BE49-F238E27FC236}">
                <a16:creationId xmlns:a16="http://schemas.microsoft.com/office/drawing/2014/main" id="{28270DE4-E66C-D93B-F756-70FDE92E6290}"/>
              </a:ext>
            </a:extLst>
          </p:cNvPr>
          <p:cNvGrpSpPr>
            <a:grpSpLocks/>
          </p:cNvGrpSpPr>
          <p:nvPr/>
        </p:nvGrpSpPr>
        <p:grpSpPr bwMode="auto">
          <a:xfrm>
            <a:off x="7359467" y="7589450"/>
            <a:ext cx="673702" cy="607838"/>
            <a:chOff x="10431363" y="3194934"/>
            <a:chExt cx="569066" cy="513162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64" name="Freeform 44">
              <a:extLst>
                <a:ext uri="{FF2B5EF4-FFF2-40B4-BE49-F238E27FC236}">
                  <a16:creationId xmlns:a16="http://schemas.microsoft.com/office/drawing/2014/main" id="{7BEB1BF6-EE67-D14D-22C9-E9694897F49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31363" y="3652193"/>
              <a:ext cx="511729" cy="55903"/>
            </a:xfrm>
            <a:custGeom>
              <a:avLst/>
              <a:gdLst>
                <a:gd name="T0" fmla="*/ 511404 w 1576"/>
                <a:gd name="T1" fmla="*/ 0 h 172"/>
                <a:gd name="T2" fmla="*/ 0 w 1576"/>
                <a:gd name="T3" fmla="*/ 0 h 172"/>
                <a:gd name="T4" fmla="*/ 0 w 1576"/>
                <a:gd name="T5" fmla="*/ 55578 h 172"/>
                <a:gd name="T6" fmla="*/ 511404 w 1576"/>
                <a:gd name="T7" fmla="*/ 55578 h 172"/>
                <a:gd name="T8" fmla="*/ 511404 w 1576"/>
                <a:gd name="T9" fmla="*/ 0 h 17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76" h="172">
                  <a:moveTo>
                    <a:pt x="1575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575" y="171"/>
                  </a:lnTo>
                  <a:lnTo>
                    <a:pt x="157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65" name="Freeform 45">
              <a:extLst>
                <a:ext uri="{FF2B5EF4-FFF2-40B4-BE49-F238E27FC236}">
                  <a16:creationId xmlns:a16="http://schemas.microsoft.com/office/drawing/2014/main" id="{A46B7846-75D6-C66E-0B0A-36028545C7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267" y="3194934"/>
              <a:ext cx="513162" cy="394189"/>
            </a:xfrm>
            <a:custGeom>
              <a:avLst/>
              <a:gdLst>
                <a:gd name="T0" fmla="*/ 457193 w 1577"/>
                <a:gd name="T1" fmla="*/ 0 h 1214"/>
                <a:gd name="T2" fmla="*/ 457193 w 1577"/>
                <a:gd name="T3" fmla="*/ 0 h 1214"/>
                <a:gd name="T4" fmla="*/ 0 w 1577"/>
                <a:gd name="T5" fmla="*/ 0 h 1214"/>
                <a:gd name="T6" fmla="*/ 0 w 1577"/>
                <a:gd name="T7" fmla="*/ 283141 h 1214"/>
                <a:gd name="T8" fmla="*/ 118122 w 1577"/>
                <a:gd name="T9" fmla="*/ 393864 h 1214"/>
                <a:gd name="T10" fmla="*/ 284403 w 1577"/>
                <a:gd name="T11" fmla="*/ 393864 h 1214"/>
                <a:gd name="T12" fmla="*/ 401874 w 1577"/>
                <a:gd name="T13" fmla="*/ 283141 h 1214"/>
                <a:gd name="T14" fmla="*/ 401874 w 1577"/>
                <a:gd name="T15" fmla="*/ 200342 h 1214"/>
                <a:gd name="T16" fmla="*/ 457193 w 1577"/>
                <a:gd name="T17" fmla="*/ 200342 h 1214"/>
                <a:gd name="T18" fmla="*/ 512837 w 1577"/>
                <a:gd name="T19" fmla="*/ 145142 h 1214"/>
                <a:gd name="T20" fmla="*/ 512837 w 1577"/>
                <a:gd name="T21" fmla="*/ 55199 h 1214"/>
                <a:gd name="T22" fmla="*/ 457193 w 1577"/>
                <a:gd name="T23" fmla="*/ 0 h 1214"/>
                <a:gd name="T24" fmla="*/ 339722 w 1577"/>
                <a:gd name="T25" fmla="*/ 283141 h 1214"/>
                <a:gd name="T26" fmla="*/ 339722 w 1577"/>
                <a:gd name="T27" fmla="*/ 283141 h 1214"/>
                <a:gd name="T28" fmla="*/ 284403 w 1577"/>
                <a:gd name="T29" fmla="*/ 338665 h 1214"/>
                <a:gd name="T30" fmla="*/ 118122 w 1577"/>
                <a:gd name="T31" fmla="*/ 338665 h 1214"/>
                <a:gd name="T32" fmla="*/ 62478 w 1577"/>
                <a:gd name="T33" fmla="*/ 283141 h 1214"/>
                <a:gd name="T34" fmla="*/ 62478 w 1577"/>
                <a:gd name="T35" fmla="*/ 55199 h 1214"/>
                <a:gd name="T36" fmla="*/ 145781 w 1577"/>
                <a:gd name="T37" fmla="*/ 55199 h 1214"/>
                <a:gd name="T38" fmla="*/ 145781 w 1577"/>
                <a:gd name="T39" fmla="*/ 96761 h 1214"/>
                <a:gd name="T40" fmla="*/ 90462 w 1577"/>
                <a:gd name="T41" fmla="*/ 138323 h 1214"/>
                <a:gd name="T42" fmla="*/ 90462 w 1577"/>
                <a:gd name="T43" fmla="*/ 151961 h 1214"/>
                <a:gd name="T44" fmla="*/ 90462 w 1577"/>
                <a:gd name="T45" fmla="*/ 269503 h 1214"/>
                <a:gd name="T46" fmla="*/ 104129 w 1577"/>
                <a:gd name="T47" fmla="*/ 283141 h 1214"/>
                <a:gd name="T48" fmla="*/ 214767 w 1577"/>
                <a:gd name="T49" fmla="*/ 283141 h 1214"/>
                <a:gd name="T50" fmla="*/ 228759 w 1577"/>
                <a:gd name="T51" fmla="*/ 269503 h 1214"/>
                <a:gd name="T52" fmla="*/ 228759 w 1577"/>
                <a:gd name="T53" fmla="*/ 151961 h 1214"/>
                <a:gd name="T54" fmla="*/ 221600 w 1577"/>
                <a:gd name="T55" fmla="*/ 138323 h 1214"/>
                <a:gd name="T56" fmla="*/ 173440 w 1577"/>
                <a:gd name="T57" fmla="*/ 96761 h 1214"/>
                <a:gd name="T58" fmla="*/ 173440 w 1577"/>
                <a:gd name="T59" fmla="*/ 55199 h 1214"/>
                <a:gd name="T60" fmla="*/ 339722 w 1577"/>
                <a:gd name="T61" fmla="*/ 55199 h 1214"/>
                <a:gd name="T62" fmla="*/ 339722 w 1577"/>
                <a:gd name="T63" fmla="*/ 283141 h 1214"/>
                <a:gd name="T64" fmla="*/ 159448 w 1577"/>
                <a:gd name="T65" fmla="*/ 124361 h 1214"/>
                <a:gd name="T66" fmla="*/ 159448 w 1577"/>
                <a:gd name="T67" fmla="*/ 124361 h 1214"/>
                <a:gd name="T68" fmla="*/ 201100 w 1577"/>
                <a:gd name="T69" fmla="*/ 159104 h 1214"/>
                <a:gd name="T70" fmla="*/ 201100 w 1577"/>
                <a:gd name="T71" fmla="*/ 255541 h 1214"/>
                <a:gd name="T72" fmla="*/ 118122 w 1577"/>
                <a:gd name="T73" fmla="*/ 255541 h 1214"/>
                <a:gd name="T74" fmla="*/ 118122 w 1577"/>
                <a:gd name="T75" fmla="*/ 159104 h 1214"/>
                <a:gd name="T76" fmla="*/ 159448 w 1577"/>
                <a:gd name="T77" fmla="*/ 124361 h 1214"/>
                <a:gd name="T78" fmla="*/ 457193 w 1577"/>
                <a:gd name="T79" fmla="*/ 145142 h 1214"/>
                <a:gd name="T80" fmla="*/ 457193 w 1577"/>
                <a:gd name="T81" fmla="*/ 145142 h 1214"/>
                <a:gd name="T82" fmla="*/ 401874 w 1577"/>
                <a:gd name="T83" fmla="*/ 145142 h 1214"/>
                <a:gd name="T84" fmla="*/ 401874 w 1577"/>
                <a:gd name="T85" fmla="*/ 55199 h 1214"/>
                <a:gd name="T86" fmla="*/ 457193 w 1577"/>
                <a:gd name="T87" fmla="*/ 55199 h 1214"/>
                <a:gd name="T88" fmla="*/ 457193 w 1577"/>
                <a:gd name="T89" fmla="*/ 145142 h 121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577" h="1214">
                  <a:moveTo>
                    <a:pt x="1405" y="0"/>
                  </a:moveTo>
                  <a:lnTo>
                    <a:pt x="1405" y="0"/>
                  </a:lnTo>
                  <a:cubicBezTo>
                    <a:pt x="0" y="0"/>
                    <a:pt x="0" y="0"/>
                    <a:pt x="0" y="0"/>
                  </a:cubicBezTo>
                  <a:cubicBezTo>
                    <a:pt x="0" y="872"/>
                    <a:pt x="0" y="872"/>
                    <a:pt x="0" y="872"/>
                  </a:cubicBezTo>
                  <a:cubicBezTo>
                    <a:pt x="0" y="1064"/>
                    <a:pt x="171" y="1213"/>
                    <a:pt x="363" y="1213"/>
                  </a:cubicBezTo>
                  <a:cubicBezTo>
                    <a:pt x="874" y="1213"/>
                    <a:pt x="874" y="1213"/>
                    <a:pt x="874" y="1213"/>
                  </a:cubicBezTo>
                  <a:cubicBezTo>
                    <a:pt x="1065" y="1213"/>
                    <a:pt x="1235" y="1064"/>
                    <a:pt x="1235" y="872"/>
                  </a:cubicBezTo>
                  <a:cubicBezTo>
                    <a:pt x="1235" y="617"/>
                    <a:pt x="1235" y="617"/>
                    <a:pt x="1235" y="617"/>
                  </a:cubicBezTo>
                  <a:cubicBezTo>
                    <a:pt x="1405" y="617"/>
                    <a:pt x="1405" y="617"/>
                    <a:pt x="1405" y="617"/>
                  </a:cubicBezTo>
                  <a:cubicBezTo>
                    <a:pt x="1491" y="617"/>
                    <a:pt x="1576" y="532"/>
                    <a:pt x="1576" y="447"/>
                  </a:cubicBezTo>
                  <a:cubicBezTo>
                    <a:pt x="1576" y="170"/>
                    <a:pt x="1576" y="170"/>
                    <a:pt x="1576" y="170"/>
                  </a:cubicBezTo>
                  <a:cubicBezTo>
                    <a:pt x="1576" y="85"/>
                    <a:pt x="1491" y="0"/>
                    <a:pt x="1405" y="0"/>
                  </a:cubicBezTo>
                  <a:close/>
                  <a:moveTo>
                    <a:pt x="1044" y="872"/>
                  </a:moveTo>
                  <a:lnTo>
                    <a:pt x="1044" y="872"/>
                  </a:lnTo>
                  <a:cubicBezTo>
                    <a:pt x="1044" y="979"/>
                    <a:pt x="980" y="1043"/>
                    <a:pt x="874" y="1043"/>
                  </a:cubicBezTo>
                  <a:cubicBezTo>
                    <a:pt x="363" y="1043"/>
                    <a:pt x="363" y="1043"/>
                    <a:pt x="363" y="1043"/>
                  </a:cubicBezTo>
                  <a:cubicBezTo>
                    <a:pt x="256" y="1043"/>
                    <a:pt x="192" y="979"/>
                    <a:pt x="192" y="872"/>
                  </a:cubicBezTo>
                  <a:cubicBezTo>
                    <a:pt x="192" y="170"/>
                    <a:pt x="192" y="170"/>
                    <a:pt x="192" y="170"/>
                  </a:cubicBezTo>
                  <a:cubicBezTo>
                    <a:pt x="448" y="170"/>
                    <a:pt x="448" y="170"/>
                    <a:pt x="448" y="170"/>
                  </a:cubicBezTo>
                  <a:cubicBezTo>
                    <a:pt x="448" y="298"/>
                    <a:pt x="448" y="298"/>
                    <a:pt x="448" y="298"/>
                  </a:cubicBezTo>
                  <a:cubicBezTo>
                    <a:pt x="278" y="426"/>
                    <a:pt x="278" y="426"/>
                    <a:pt x="278" y="426"/>
                  </a:cubicBezTo>
                  <a:cubicBezTo>
                    <a:pt x="278" y="426"/>
                    <a:pt x="278" y="447"/>
                    <a:pt x="278" y="468"/>
                  </a:cubicBezTo>
                  <a:cubicBezTo>
                    <a:pt x="278" y="830"/>
                    <a:pt x="278" y="830"/>
                    <a:pt x="278" y="830"/>
                  </a:cubicBezTo>
                  <a:cubicBezTo>
                    <a:pt x="278" y="851"/>
                    <a:pt x="299" y="872"/>
                    <a:pt x="320" y="872"/>
                  </a:cubicBezTo>
                  <a:cubicBezTo>
                    <a:pt x="660" y="872"/>
                    <a:pt x="660" y="872"/>
                    <a:pt x="660" y="872"/>
                  </a:cubicBezTo>
                  <a:cubicBezTo>
                    <a:pt x="681" y="872"/>
                    <a:pt x="703" y="851"/>
                    <a:pt x="703" y="830"/>
                  </a:cubicBezTo>
                  <a:cubicBezTo>
                    <a:pt x="703" y="468"/>
                    <a:pt x="703" y="468"/>
                    <a:pt x="703" y="468"/>
                  </a:cubicBezTo>
                  <a:cubicBezTo>
                    <a:pt x="703" y="447"/>
                    <a:pt x="703" y="426"/>
                    <a:pt x="681" y="426"/>
                  </a:cubicBezTo>
                  <a:cubicBezTo>
                    <a:pt x="533" y="298"/>
                    <a:pt x="533" y="298"/>
                    <a:pt x="533" y="298"/>
                  </a:cubicBezTo>
                  <a:cubicBezTo>
                    <a:pt x="533" y="170"/>
                    <a:pt x="533" y="170"/>
                    <a:pt x="533" y="170"/>
                  </a:cubicBezTo>
                  <a:cubicBezTo>
                    <a:pt x="1044" y="170"/>
                    <a:pt x="1044" y="170"/>
                    <a:pt x="1044" y="170"/>
                  </a:cubicBezTo>
                  <a:lnTo>
                    <a:pt x="1044" y="872"/>
                  </a:lnTo>
                  <a:close/>
                  <a:moveTo>
                    <a:pt x="490" y="383"/>
                  </a:moveTo>
                  <a:lnTo>
                    <a:pt x="490" y="383"/>
                  </a:lnTo>
                  <a:cubicBezTo>
                    <a:pt x="618" y="490"/>
                    <a:pt x="618" y="490"/>
                    <a:pt x="618" y="490"/>
                  </a:cubicBezTo>
                  <a:cubicBezTo>
                    <a:pt x="618" y="787"/>
                    <a:pt x="618" y="787"/>
                    <a:pt x="618" y="787"/>
                  </a:cubicBezTo>
                  <a:cubicBezTo>
                    <a:pt x="363" y="787"/>
                    <a:pt x="363" y="787"/>
                    <a:pt x="363" y="787"/>
                  </a:cubicBezTo>
                  <a:cubicBezTo>
                    <a:pt x="363" y="490"/>
                    <a:pt x="363" y="490"/>
                    <a:pt x="363" y="490"/>
                  </a:cubicBezTo>
                  <a:lnTo>
                    <a:pt x="490" y="383"/>
                  </a:lnTo>
                  <a:close/>
                  <a:moveTo>
                    <a:pt x="1405" y="447"/>
                  </a:moveTo>
                  <a:lnTo>
                    <a:pt x="1405" y="447"/>
                  </a:lnTo>
                  <a:cubicBezTo>
                    <a:pt x="1235" y="447"/>
                    <a:pt x="1235" y="447"/>
                    <a:pt x="1235" y="447"/>
                  </a:cubicBezTo>
                  <a:cubicBezTo>
                    <a:pt x="1235" y="170"/>
                    <a:pt x="1235" y="170"/>
                    <a:pt x="1235" y="170"/>
                  </a:cubicBezTo>
                  <a:cubicBezTo>
                    <a:pt x="1405" y="170"/>
                    <a:pt x="1405" y="170"/>
                    <a:pt x="1405" y="170"/>
                  </a:cubicBezTo>
                  <a:lnTo>
                    <a:pt x="1405" y="44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66" name="Freeform 89">
            <a:extLst>
              <a:ext uri="{FF2B5EF4-FFF2-40B4-BE49-F238E27FC236}">
                <a16:creationId xmlns:a16="http://schemas.microsoft.com/office/drawing/2014/main" id="{B4D6BB88-58CB-83D8-273F-9A4B64D450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0791" y="7552754"/>
            <a:ext cx="762150" cy="681230"/>
          </a:xfrm>
          <a:custGeom>
            <a:avLst/>
            <a:gdLst>
              <a:gd name="T0" fmla="*/ 332203 w 1980"/>
              <a:gd name="T1" fmla="*/ 512342 h 1767"/>
              <a:gd name="T2" fmla="*/ 332203 w 1980"/>
              <a:gd name="T3" fmla="*/ 512342 h 1767"/>
              <a:gd name="T4" fmla="*/ 311399 w 1980"/>
              <a:gd name="T5" fmla="*/ 512342 h 1767"/>
              <a:gd name="T6" fmla="*/ 311399 w 1980"/>
              <a:gd name="T7" fmla="*/ 498680 h 1767"/>
              <a:gd name="T8" fmla="*/ 408265 w 1980"/>
              <a:gd name="T9" fmla="*/ 401416 h 1767"/>
              <a:gd name="T10" fmla="*/ 366658 w 1980"/>
              <a:gd name="T11" fmla="*/ 360103 h 1767"/>
              <a:gd name="T12" fmla="*/ 269793 w 1980"/>
              <a:gd name="T13" fmla="*/ 457042 h 1767"/>
              <a:gd name="T14" fmla="*/ 248989 w 1980"/>
              <a:gd name="T15" fmla="*/ 457042 h 1767"/>
              <a:gd name="T16" fmla="*/ 248989 w 1980"/>
              <a:gd name="T17" fmla="*/ 436223 h 1767"/>
              <a:gd name="T18" fmla="*/ 345855 w 1980"/>
              <a:gd name="T19" fmla="*/ 339284 h 1767"/>
              <a:gd name="T20" fmla="*/ 304573 w 1980"/>
              <a:gd name="T21" fmla="*/ 297646 h 1767"/>
              <a:gd name="T22" fmla="*/ 214534 w 1980"/>
              <a:gd name="T23" fmla="*/ 394585 h 1767"/>
              <a:gd name="T24" fmla="*/ 193731 w 1980"/>
              <a:gd name="T25" fmla="*/ 394585 h 1767"/>
              <a:gd name="T26" fmla="*/ 193731 w 1980"/>
              <a:gd name="T27" fmla="*/ 373766 h 1767"/>
              <a:gd name="T28" fmla="*/ 283445 w 1980"/>
              <a:gd name="T29" fmla="*/ 277153 h 1767"/>
              <a:gd name="T30" fmla="*/ 248989 w 1980"/>
              <a:gd name="T31" fmla="*/ 242346 h 1767"/>
              <a:gd name="T32" fmla="*/ 152124 w 1980"/>
              <a:gd name="T33" fmla="*/ 332453 h 1767"/>
              <a:gd name="T34" fmla="*/ 131646 w 1980"/>
              <a:gd name="T35" fmla="*/ 332453 h 1767"/>
              <a:gd name="T36" fmla="*/ 131646 w 1980"/>
              <a:gd name="T37" fmla="*/ 318465 h 1767"/>
              <a:gd name="T38" fmla="*/ 255816 w 1980"/>
              <a:gd name="T39" fmla="*/ 193877 h 1767"/>
              <a:gd name="T40" fmla="*/ 304573 w 1980"/>
              <a:gd name="T41" fmla="*/ 242346 h 1767"/>
              <a:gd name="T42" fmla="*/ 408265 w 1980"/>
              <a:gd name="T43" fmla="*/ 242346 h 1767"/>
              <a:gd name="T44" fmla="*/ 408265 w 1980"/>
              <a:gd name="T45" fmla="*/ 145408 h 1767"/>
              <a:gd name="T46" fmla="*/ 353006 w 1980"/>
              <a:gd name="T47" fmla="*/ 90107 h 1767"/>
              <a:gd name="T48" fmla="*/ 359832 w 1980"/>
              <a:gd name="T49" fmla="*/ 83276 h 1767"/>
              <a:gd name="T50" fmla="*/ 442720 w 1980"/>
              <a:gd name="T51" fmla="*/ 83276 h 1767"/>
              <a:gd name="T52" fmla="*/ 560389 w 1980"/>
              <a:gd name="T53" fmla="*/ 200708 h 1767"/>
              <a:gd name="T54" fmla="*/ 560389 w 1980"/>
              <a:gd name="T55" fmla="*/ 283984 h 1767"/>
              <a:gd name="T56" fmla="*/ 332203 w 1980"/>
              <a:gd name="T57" fmla="*/ 512342 h 1767"/>
              <a:gd name="T58" fmla="*/ 601995 w 1980"/>
              <a:gd name="T59" fmla="*/ 325297 h 1767"/>
              <a:gd name="T60" fmla="*/ 601995 w 1980"/>
              <a:gd name="T61" fmla="*/ 325297 h 1767"/>
              <a:gd name="T62" fmla="*/ 601995 w 1980"/>
              <a:gd name="T63" fmla="*/ 166227 h 1767"/>
              <a:gd name="T64" fmla="*/ 484327 w 1980"/>
              <a:gd name="T65" fmla="*/ 41638 h 1767"/>
              <a:gd name="T66" fmla="*/ 325377 w 1980"/>
              <a:gd name="T67" fmla="*/ 41638 h 1767"/>
              <a:gd name="T68" fmla="*/ 318225 w 1980"/>
              <a:gd name="T69" fmla="*/ 48469 h 1767"/>
              <a:gd name="T70" fmla="*/ 304573 w 1980"/>
              <a:gd name="T71" fmla="*/ 41638 h 1767"/>
              <a:gd name="T72" fmla="*/ 145298 w 1980"/>
              <a:gd name="T73" fmla="*/ 41638 h 1767"/>
              <a:gd name="T74" fmla="*/ 48433 w 1980"/>
              <a:gd name="T75" fmla="*/ 145408 h 1767"/>
              <a:gd name="T76" fmla="*/ 34455 w 1980"/>
              <a:gd name="T77" fmla="*/ 290815 h 1767"/>
              <a:gd name="T78" fmla="*/ 76062 w 1980"/>
              <a:gd name="T79" fmla="*/ 249502 h 1767"/>
              <a:gd name="T80" fmla="*/ 90039 w 1980"/>
              <a:gd name="T81" fmla="*/ 186720 h 1767"/>
              <a:gd name="T82" fmla="*/ 186905 w 1980"/>
              <a:gd name="T83" fmla="*/ 83276 h 1767"/>
              <a:gd name="T84" fmla="*/ 269793 w 1980"/>
              <a:gd name="T85" fmla="*/ 83276 h 1767"/>
              <a:gd name="T86" fmla="*/ 366658 w 1980"/>
              <a:gd name="T87" fmla="*/ 186720 h 1767"/>
              <a:gd name="T88" fmla="*/ 366658 w 1980"/>
              <a:gd name="T89" fmla="*/ 207539 h 1767"/>
              <a:gd name="T90" fmla="*/ 345855 w 1980"/>
              <a:gd name="T91" fmla="*/ 207539 h 1767"/>
              <a:gd name="T92" fmla="*/ 255816 w 1980"/>
              <a:gd name="T93" fmla="*/ 110926 h 1767"/>
              <a:gd name="T94" fmla="*/ 90039 w 1980"/>
              <a:gd name="T95" fmla="*/ 277153 h 1767"/>
              <a:gd name="T96" fmla="*/ 90039 w 1980"/>
              <a:gd name="T97" fmla="*/ 373766 h 1767"/>
              <a:gd name="T98" fmla="*/ 131646 w 1980"/>
              <a:gd name="T99" fmla="*/ 394585 h 1767"/>
              <a:gd name="T100" fmla="*/ 152124 w 1980"/>
              <a:gd name="T101" fmla="*/ 436223 h 1767"/>
              <a:gd name="T102" fmla="*/ 193731 w 1980"/>
              <a:gd name="T103" fmla="*/ 457042 h 1767"/>
              <a:gd name="T104" fmla="*/ 207383 w 1980"/>
              <a:gd name="T105" fmla="*/ 498680 h 1767"/>
              <a:gd name="T106" fmla="*/ 248989 w 1980"/>
              <a:gd name="T107" fmla="*/ 512342 h 1767"/>
              <a:gd name="T108" fmla="*/ 269793 w 1980"/>
              <a:gd name="T109" fmla="*/ 553980 h 1767"/>
              <a:gd name="T110" fmla="*/ 318225 w 1980"/>
              <a:gd name="T111" fmla="*/ 574474 h 1767"/>
              <a:gd name="T112" fmla="*/ 373484 w 1980"/>
              <a:gd name="T113" fmla="*/ 553980 h 1767"/>
              <a:gd name="T114" fmla="*/ 601995 w 1980"/>
              <a:gd name="T115" fmla="*/ 325297 h 1767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1980" h="1767">
                <a:moveTo>
                  <a:pt x="1022" y="1575"/>
                </a:moveTo>
                <a:lnTo>
                  <a:pt x="1022" y="1575"/>
                </a:lnTo>
                <a:cubicBezTo>
                  <a:pt x="1001" y="1596"/>
                  <a:pt x="979" y="1596"/>
                  <a:pt x="958" y="1575"/>
                </a:cubicBezTo>
                <a:cubicBezTo>
                  <a:pt x="937" y="1575"/>
                  <a:pt x="937" y="1533"/>
                  <a:pt x="958" y="1533"/>
                </a:cubicBezTo>
                <a:cubicBezTo>
                  <a:pt x="1256" y="1234"/>
                  <a:pt x="1256" y="1234"/>
                  <a:pt x="1256" y="1234"/>
                </a:cubicBezTo>
                <a:cubicBezTo>
                  <a:pt x="1128" y="1107"/>
                  <a:pt x="1128" y="1107"/>
                  <a:pt x="1128" y="1107"/>
                </a:cubicBezTo>
                <a:cubicBezTo>
                  <a:pt x="830" y="1405"/>
                  <a:pt x="830" y="1405"/>
                  <a:pt x="830" y="1405"/>
                </a:cubicBezTo>
                <a:cubicBezTo>
                  <a:pt x="808" y="1426"/>
                  <a:pt x="787" y="1426"/>
                  <a:pt x="766" y="1405"/>
                </a:cubicBezTo>
                <a:cubicBezTo>
                  <a:pt x="745" y="1384"/>
                  <a:pt x="766" y="1363"/>
                  <a:pt x="766" y="1341"/>
                </a:cubicBezTo>
                <a:cubicBezTo>
                  <a:pt x="1064" y="1043"/>
                  <a:pt x="1064" y="1043"/>
                  <a:pt x="1064" y="1043"/>
                </a:cubicBezTo>
                <a:cubicBezTo>
                  <a:pt x="937" y="915"/>
                  <a:pt x="937" y="915"/>
                  <a:pt x="937" y="915"/>
                </a:cubicBezTo>
                <a:cubicBezTo>
                  <a:pt x="660" y="1213"/>
                  <a:pt x="660" y="1213"/>
                  <a:pt x="660" y="1213"/>
                </a:cubicBezTo>
                <a:cubicBezTo>
                  <a:pt x="638" y="1234"/>
                  <a:pt x="596" y="1234"/>
                  <a:pt x="596" y="1213"/>
                </a:cubicBezTo>
                <a:cubicBezTo>
                  <a:pt x="575" y="1192"/>
                  <a:pt x="575" y="1170"/>
                  <a:pt x="596" y="1149"/>
                </a:cubicBezTo>
                <a:cubicBezTo>
                  <a:pt x="872" y="852"/>
                  <a:pt x="872" y="852"/>
                  <a:pt x="872" y="852"/>
                </a:cubicBezTo>
                <a:cubicBezTo>
                  <a:pt x="766" y="745"/>
                  <a:pt x="766" y="745"/>
                  <a:pt x="766" y="745"/>
                </a:cubicBezTo>
                <a:cubicBezTo>
                  <a:pt x="468" y="1022"/>
                  <a:pt x="468" y="1022"/>
                  <a:pt x="468" y="1022"/>
                </a:cubicBezTo>
                <a:cubicBezTo>
                  <a:pt x="447" y="1043"/>
                  <a:pt x="426" y="1043"/>
                  <a:pt x="405" y="1022"/>
                </a:cubicBezTo>
                <a:cubicBezTo>
                  <a:pt x="383" y="1022"/>
                  <a:pt x="383" y="979"/>
                  <a:pt x="405" y="979"/>
                </a:cubicBezTo>
                <a:cubicBezTo>
                  <a:pt x="787" y="596"/>
                  <a:pt x="787" y="596"/>
                  <a:pt x="787" y="596"/>
                </a:cubicBezTo>
                <a:cubicBezTo>
                  <a:pt x="937" y="745"/>
                  <a:pt x="937" y="745"/>
                  <a:pt x="937" y="745"/>
                </a:cubicBezTo>
                <a:cubicBezTo>
                  <a:pt x="1022" y="830"/>
                  <a:pt x="1171" y="830"/>
                  <a:pt x="1256" y="745"/>
                </a:cubicBezTo>
                <a:cubicBezTo>
                  <a:pt x="1341" y="660"/>
                  <a:pt x="1341" y="532"/>
                  <a:pt x="1256" y="447"/>
                </a:cubicBezTo>
                <a:cubicBezTo>
                  <a:pt x="1086" y="277"/>
                  <a:pt x="1086" y="277"/>
                  <a:pt x="1086" y="277"/>
                </a:cubicBezTo>
                <a:cubicBezTo>
                  <a:pt x="1107" y="256"/>
                  <a:pt x="1107" y="256"/>
                  <a:pt x="1107" y="256"/>
                </a:cubicBezTo>
                <a:cubicBezTo>
                  <a:pt x="1192" y="192"/>
                  <a:pt x="1298" y="192"/>
                  <a:pt x="1362" y="256"/>
                </a:cubicBezTo>
                <a:cubicBezTo>
                  <a:pt x="1724" y="617"/>
                  <a:pt x="1724" y="617"/>
                  <a:pt x="1724" y="617"/>
                </a:cubicBezTo>
                <a:cubicBezTo>
                  <a:pt x="1809" y="703"/>
                  <a:pt x="1809" y="809"/>
                  <a:pt x="1724" y="873"/>
                </a:cubicBezTo>
                <a:lnTo>
                  <a:pt x="1022" y="1575"/>
                </a:lnTo>
                <a:close/>
                <a:moveTo>
                  <a:pt x="1852" y="1000"/>
                </a:moveTo>
                <a:lnTo>
                  <a:pt x="1852" y="1000"/>
                </a:lnTo>
                <a:cubicBezTo>
                  <a:pt x="1979" y="852"/>
                  <a:pt x="1979" y="638"/>
                  <a:pt x="1852" y="511"/>
                </a:cubicBezTo>
                <a:cubicBezTo>
                  <a:pt x="1490" y="128"/>
                  <a:pt x="1490" y="128"/>
                  <a:pt x="1490" y="128"/>
                </a:cubicBezTo>
                <a:cubicBezTo>
                  <a:pt x="1341" y="0"/>
                  <a:pt x="1128" y="0"/>
                  <a:pt x="1001" y="128"/>
                </a:cubicBezTo>
                <a:cubicBezTo>
                  <a:pt x="979" y="149"/>
                  <a:pt x="979" y="149"/>
                  <a:pt x="979" y="149"/>
                </a:cubicBezTo>
                <a:cubicBezTo>
                  <a:pt x="937" y="128"/>
                  <a:pt x="937" y="128"/>
                  <a:pt x="937" y="128"/>
                </a:cubicBezTo>
                <a:cubicBezTo>
                  <a:pt x="808" y="0"/>
                  <a:pt x="596" y="0"/>
                  <a:pt x="447" y="128"/>
                </a:cubicBezTo>
                <a:cubicBezTo>
                  <a:pt x="149" y="447"/>
                  <a:pt x="149" y="447"/>
                  <a:pt x="149" y="447"/>
                </a:cubicBezTo>
                <a:cubicBezTo>
                  <a:pt x="21" y="574"/>
                  <a:pt x="0" y="767"/>
                  <a:pt x="106" y="894"/>
                </a:cubicBezTo>
                <a:cubicBezTo>
                  <a:pt x="234" y="767"/>
                  <a:pt x="234" y="767"/>
                  <a:pt x="234" y="767"/>
                </a:cubicBezTo>
                <a:cubicBezTo>
                  <a:pt x="191" y="703"/>
                  <a:pt x="213" y="617"/>
                  <a:pt x="277" y="574"/>
                </a:cubicBezTo>
                <a:cubicBezTo>
                  <a:pt x="575" y="256"/>
                  <a:pt x="575" y="256"/>
                  <a:pt x="575" y="256"/>
                </a:cubicBezTo>
                <a:cubicBezTo>
                  <a:pt x="638" y="192"/>
                  <a:pt x="745" y="192"/>
                  <a:pt x="830" y="256"/>
                </a:cubicBezTo>
                <a:cubicBezTo>
                  <a:pt x="1128" y="574"/>
                  <a:pt x="1128" y="574"/>
                  <a:pt x="1128" y="574"/>
                </a:cubicBezTo>
                <a:cubicBezTo>
                  <a:pt x="1149" y="574"/>
                  <a:pt x="1149" y="617"/>
                  <a:pt x="1128" y="638"/>
                </a:cubicBezTo>
                <a:cubicBezTo>
                  <a:pt x="1107" y="638"/>
                  <a:pt x="1086" y="638"/>
                  <a:pt x="1064" y="638"/>
                </a:cubicBezTo>
                <a:cubicBezTo>
                  <a:pt x="787" y="341"/>
                  <a:pt x="787" y="341"/>
                  <a:pt x="787" y="341"/>
                </a:cubicBezTo>
                <a:cubicBezTo>
                  <a:pt x="277" y="852"/>
                  <a:pt x="277" y="852"/>
                  <a:pt x="277" y="852"/>
                </a:cubicBezTo>
                <a:cubicBezTo>
                  <a:pt x="191" y="937"/>
                  <a:pt x="191" y="1064"/>
                  <a:pt x="277" y="1149"/>
                </a:cubicBezTo>
                <a:cubicBezTo>
                  <a:pt x="319" y="1192"/>
                  <a:pt x="362" y="1213"/>
                  <a:pt x="405" y="1213"/>
                </a:cubicBezTo>
                <a:cubicBezTo>
                  <a:pt x="405" y="1256"/>
                  <a:pt x="426" y="1298"/>
                  <a:pt x="468" y="1341"/>
                </a:cubicBezTo>
                <a:cubicBezTo>
                  <a:pt x="490" y="1384"/>
                  <a:pt x="532" y="1384"/>
                  <a:pt x="596" y="1405"/>
                </a:cubicBezTo>
                <a:cubicBezTo>
                  <a:pt x="596" y="1448"/>
                  <a:pt x="617" y="1490"/>
                  <a:pt x="638" y="1533"/>
                </a:cubicBezTo>
                <a:cubicBezTo>
                  <a:pt x="681" y="1554"/>
                  <a:pt x="723" y="1575"/>
                  <a:pt x="766" y="1575"/>
                </a:cubicBezTo>
                <a:cubicBezTo>
                  <a:pt x="787" y="1639"/>
                  <a:pt x="787" y="1681"/>
                  <a:pt x="830" y="1703"/>
                </a:cubicBezTo>
                <a:cubicBezTo>
                  <a:pt x="872" y="1745"/>
                  <a:pt x="937" y="1766"/>
                  <a:pt x="979" y="1766"/>
                </a:cubicBezTo>
                <a:cubicBezTo>
                  <a:pt x="1043" y="1766"/>
                  <a:pt x="1107" y="1745"/>
                  <a:pt x="1149" y="1703"/>
                </a:cubicBezTo>
                <a:lnTo>
                  <a:pt x="1852" y="1000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7" name="Freeform 2">
            <a:extLst>
              <a:ext uri="{FF2B5EF4-FFF2-40B4-BE49-F238E27FC236}">
                <a16:creationId xmlns:a16="http://schemas.microsoft.com/office/drawing/2014/main" id="{2F8742EF-FCCE-70ED-4B4E-59940864638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10563" y="7565927"/>
            <a:ext cx="656766" cy="654884"/>
          </a:xfrm>
          <a:custGeom>
            <a:avLst/>
            <a:gdLst>
              <a:gd name="T0" fmla="*/ 113960912 w 1731"/>
              <a:gd name="T1" fmla="*/ 54591321 h 1730"/>
              <a:gd name="T2" fmla="*/ 113960912 w 1731"/>
              <a:gd name="T3" fmla="*/ 54591321 h 1730"/>
              <a:gd name="T4" fmla="*/ 122790312 w 1731"/>
              <a:gd name="T5" fmla="*/ 63280752 h 1730"/>
              <a:gd name="T6" fmla="*/ 111804612 w 1731"/>
              <a:gd name="T7" fmla="*/ 74219582 h 1730"/>
              <a:gd name="T8" fmla="*/ 125048713 w 1731"/>
              <a:gd name="T9" fmla="*/ 85055905 h 1730"/>
              <a:gd name="T10" fmla="*/ 146917051 w 1731"/>
              <a:gd name="T11" fmla="*/ 63280752 h 1730"/>
              <a:gd name="T12" fmla="*/ 113960912 w 1731"/>
              <a:gd name="T13" fmla="*/ 30567090 h 1730"/>
              <a:gd name="T14" fmla="*/ 92092574 w 1731"/>
              <a:gd name="T15" fmla="*/ 52342242 h 1730"/>
              <a:gd name="T16" fmla="*/ 103077954 w 1731"/>
              <a:gd name="T17" fmla="*/ 65427643 h 1730"/>
              <a:gd name="T18" fmla="*/ 113960912 w 1731"/>
              <a:gd name="T19" fmla="*/ 54591321 h 1730"/>
              <a:gd name="T20" fmla="*/ 173199768 w 1731"/>
              <a:gd name="T21" fmla="*/ 37109951 h 1730"/>
              <a:gd name="T22" fmla="*/ 173199768 w 1731"/>
              <a:gd name="T23" fmla="*/ 37109951 h 1730"/>
              <a:gd name="T24" fmla="*/ 173199768 w 1731"/>
              <a:gd name="T25" fmla="*/ 23922043 h 1730"/>
              <a:gd name="T26" fmla="*/ 151331751 w 1731"/>
              <a:gd name="T27" fmla="*/ 4395969 h 1730"/>
              <a:gd name="T28" fmla="*/ 146917051 w 1731"/>
              <a:gd name="T29" fmla="*/ 2146891 h 1730"/>
              <a:gd name="T30" fmla="*/ 140243629 w 1731"/>
              <a:gd name="T31" fmla="*/ 4395969 h 1730"/>
              <a:gd name="T32" fmla="*/ 122790312 w 1731"/>
              <a:gd name="T33" fmla="*/ 19628261 h 1730"/>
              <a:gd name="T34" fmla="*/ 157799688 w 1731"/>
              <a:gd name="T35" fmla="*/ 54591321 h 1730"/>
              <a:gd name="T36" fmla="*/ 173199768 w 1731"/>
              <a:gd name="T37" fmla="*/ 37109951 h 1730"/>
              <a:gd name="T38" fmla="*/ 13244101 w 1731"/>
              <a:gd name="T39" fmla="*/ 0 h 1730"/>
              <a:gd name="T40" fmla="*/ 13244101 w 1731"/>
              <a:gd name="T41" fmla="*/ 0 h 1730"/>
              <a:gd name="T42" fmla="*/ 0 w 1731"/>
              <a:gd name="T43" fmla="*/ 13085401 h 1730"/>
              <a:gd name="T44" fmla="*/ 65809856 w 1731"/>
              <a:gd name="T45" fmla="*/ 78615551 h 1730"/>
              <a:gd name="T46" fmla="*/ 15400080 w 1731"/>
              <a:gd name="T47" fmla="*/ 128708715 h 1730"/>
              <a:gd name="T48" fmla="*/ 15400080 w 1731"/>
              <a:gd name="T49" fmla="*/ 161422377 h 1730"/>
              <a:gd name="T50" fmla="*/ 48253797 w 1731"/>
              <a:gd name="T51" fmla="*/ 161422377 h 1730"/>
              <a:gd name="T52" fmla="*/ 98663253 w 1731"/>
              <a:gd name="T53" fmla="*/ 111227026 h 1730"/>
              <a:gd name="T54" fmla="*/ 164370368 w 1731"/>
              <a:gd name="T55" fmla="*/ 176757176 h 1730"/>
              <a:gd name="T56" fmla="*/ 177614469 w 1731"/>
              <a:gd name="T57" fmla="*/ 163569268 h 1730"/>
              <a:gd name="T58" fmla="*/ 13244101 w 1731"/>
              <a:gd name="T59" fmla="*/ 0 h 1730"/>
              <a:gd name="T60" fmla="*/ 41682798 w 1731"/>
              <a:gd name="T61" fmla="*/ 144043194 h 1730"/>
              <a:gd name="T62" fmla="*/ 41682798 w 1731"/>
              <a:gd name="T63" fmla="*/ 144043194 h 1730"/>
              <a:gd name="T64" fmla="*/ 32956139 w 1731"/>
              <a:gd name="T65" fmla="*/ 144043194 h 1730"/>
              <a:gd name="T66" fmla="*/ 32956139 w 1731"/>
              <a:gd name="T67" fmla="*/ 135251256 h 1730"/>
              <a:gd name="T68" fmla="*/ 78951215 w 1731"/>
              <a:gd name="T69" fmla="*/ 89451874 h 1730"/>
              <a:gd name="T70" fmla="*/ 87677874 w 1731"/>
              <a:gd name="T71" fmla="*/ 98243812 h 1730"/>
              <a:gd name="T72" fmla="*/ 41682798 w 1731"/>
              <a:gd name="T73" fmla="*/ 144043194 h 1730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1731" h="1730">
                <a:moveTo>
                  <a:pt x="1110" y="534"/>
                </a:moveTo>
                <a:lnTo>
                  <a:pt x="1110" y="534"/>
                </a:lnTo>
                <a:cubicBezTo>
                  <a:pt x="1196" y="619"/>
                  <a:pt x="1196" y="619"/>
                  <a:pt x="1196" y="619"/>
                </a:cubicBezTo>
                <a:cubicBezTo>
                  <a:pt x="1089" y="726"/>
                  <a:pt x="1089" y="726"/>
                  <a:pt x="1089" y="726"/>
                </a:cubicBezTo>
                <a:cubicBezTo>
                  <a:pt x="1218" y="832"/>
                  <a:pt x="1218" y="832"/>
                  <a:pt x="1218" y="832"/>
                </a:cubicBezTo>
                <a:cubicBezTo>
                  <a:pt x="1431" y="619"/>
                  <a:pt x="1431" y="619"/>
                  <a:pt x="1431" y="619"/>
                </a:cubicBezTo>
                <a:cubicBezTo>
                  <a:pt x="1110" y="299"/>
                  <a:pt x="1110" y="299"/>
                  <a:pt x="1110" y="299"/>
                </a:cubicBezTo>
                <a:cubicBezTo>
                  <a:pt x="897" y="512"/>
                  <a:pt x="897" y="512"/>
                  <a:pt x="897" y="512"/>
                </a:cubicBezTo>
                <a:cubicBezTo>
                  <a:pt x="1004" y="640"/>
                  <a:pt x="1004" y="640"/>
                  <a:pt x="1004" y="640"/>
                </a:cubicBezTo>
                <a:lnTo>
                  <a:pt x="1110" y="534"/>
                </a:lnTo>
                <a:close/>
                <a:moveTo>
                  <a:pt x="1687" y="363"/>
                </a:moveTo>
                <a:lnTo>
                  <a:pt x="1687" y="363"/>
                </a:lnTo>
                <a:cubicBezTo>
                  <a:pt x="1730" y="342"/>
                  <a:pt x="1730" y="278"/>
                  <a:pt x="1687" y="234"/>
                </a:cubicBezTo>
                <a:cubicBezTo>
                  <a:pt x="1474" y="43"/>
                  <a:pt x="1474" y="43"/>
                  <a:pt x="1474" y="43"/>
                </a:cubicBezTo>
                <a:cubicBezTo>
                  <a:pt x="1474" y="21"/>
                  <a:pt x="1452" y="21"/>
                  <a:pt x="1431" y="21"/>
                </a:cubicBezTo>
                <a:cubicBezTo>
                  <a:pt x="1410" y="21"/>
                  <a:pt x="1366" y="21"/>
                  <a:pt x="1366" y="43"/>
                </a:cubicBezTo>
                <a:cubicBezTo>
                  <a:pt x="1196" y="192"/>
                  <a:pt x="1196" y="192"/>
                  <a:pt x="1196" y="192"/>
                </a:cubicBezTo>
                <a:cubicBezTo>
                  <a:pt x="1537" y="534"/>
                  <a:pt x="1537" y="534"/>
                  <a:pt x="1537" y="534"/>
                </a:cubicBezTo>
                <a:lnTo>
                  <a:pt x="1687" y="363"/>
                </a:lnTo>
                <a:close/>
                <a:moveTo>
                  <a:pt x="129" y="0"/>
                </a:moveTo>
                <a:lnTo>
                  <a:pt x="129" y="0"/>
                </a:lnTo>
                <a:cubicBezTo>
                  <a:pt x="0" y="128"/>
                  <a:pt x="0" y="128"/>
                  <a:pt x="0" y="128"/>
                </a:cubicBezTo>
                <a:cubicBezTo>
                  <a:pt x="641" y="769"/>
                  <a:pt x="641" y="769"/>
                  <a:pt x="641" y="769"/>
                </a:cubicBezTo>
                <a:cubicBezTo>
                  <a:pt x="150" y="1259"/>
                  <a:pt x="150" y="1259"/>
                  <a:pt x="150" y="1259"/>
                </a:cubicBezTo>
                <a:cubicBezTo>
                  <a:pt x="150" y="1579"/>
                  <a:pt x="150" y="1579"/>
                  <a:pt x="150" y="1579"/>
                </a:cubicBezTo>
                <a:cubicBezTo>
                  <a:pt x="470" y="1579"/>
                  <a:pt x="470" y="1579"/>
                  <a:pt x="470" y="1579"/>
                </a:cubicBezTo>
                <a:cubicBezTo>
                  <a:pt x="961" y="1088"/>
                  <a:pt x="961" y="1088"/>
                  <a:pt x="961" y="1088"/>
                </a:cubicBezTo>
                <a:cubicBezTo>
                  <a:pt x="1601" y="1729"/>
                  <a:pt x="1601" y="1729"/>
                  <a:pt x="1601" y="1729"/>
                </a:cubicBezTo>
                <a:cubicBezTo>
                  <a:pt x="1730" y="1600"/>
                  <a:pt x="1730" y="1600"/>
                  <a:pt x="1730" y="1600"/>
                </a:cubicBezTo>
                <a:lnTo>
                  <a:pt x="129" y="0"/>
                </a:lnTo>
                <a:close/>
                <a:moveTo>
                  <a:pt x="406" y="1409"/>
                </a:moveTo>
                <a:lnTo>
                  <a:pt x="406" y="1409"/>
                </a:lnTo>
                <a:cubicBezTo>
                  <a:pt x="321" y="1409"/>
                  <a:pt x="321" y="1409"/>
                  <a:pt x="321" y="1409"/>
                </a:cubicBezTo>
                <a:cubicBezTo>
                  <a:pt x="321" y="1323"/>
                  <a:pt x="321" y="1323"/>
                  <a:pt x="321" y="1323"/>
                </a:cubicBezTo>
                <a:cubicBezTo>
                  <a:pt x="769" y="875"/>
                  <a:pt x="769" y="875"/>
                  <a:pt x="769" y="875"/>
                </a:cubicBezTo>
                <a:cubicBezTo>
                  <a:pt x="854" y="961"/>
                  <a:pt x="854" y="961"/>
                  <a:pt x="854" y="961"/>
                </a:cubicBezTo>
                <a:lnTo>
                  <a:pt x="406" y="1409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8" name="Freeform 37">
            <a:extLst>
              <a:ext uri="{FF2B5EF4-FFF2-40B4-BE49-F238E27FC236}">
                <a16:creationId xmlns:a16="http://schemas.microsoft.com/office/drawing/2014/main" id="{39C218D5-3515-4ACC-9DCD-8B91135FC1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74951" y="7561222"/>
            <a:ext cx="607838" cy="664294"/>
          </a:xfrm>
          <a:custGeom>
            <a:avLst/>
            <a:gdLst>
              <a:gd name="T0" fmla="*/ 133414723 w 1602"/>
              <a:gd name="T1" fmla="*/ 21836570 h 1751"/>
              <a:gd name="T2" fmla="*/ 83102494 w 1602"/>
              <a:gd name="T3" fmla="*/ 8714017 h 1751"/>
              <a:gd name="T4" fmla="*/ 26232213 w 1602"/>
              <a:gd name="T5" fmla="*/ 19683669 h 1751"/>
              <a:gd name="T6" fmla="*/ 83102494 w 1602"/>
              <a:gd name="T7" fmla="*/ 0 h 1751"/>
              <a:gd name="T8" fmla="*/ 137820900 w 1602"/>
              <a:gd name="T9" fmla="*/ 19683669 h 1751"/>
              <a:gd name="T10" fmla="*/ 6558053 w 1602"/>
              <a:gd name="T11" fmla="*/ 70020017 h 1751"/>
              <a:gd name="T12" fmla="*/ 4406177 w 1602"/>
              <a:gd name="T13" fmla="*/ 67764703 h 1751"/>
              <a:gd name="T14" fmla="*/ 34941822 w 1602"/>
              <a:gd name="T15" fmla="*/ 32805901 h 1751"/>
              <a:gd name="T16" fmla="*/ 161901236 w 1602"/>
              <a:gd name="T17" fmla="*/ 61305999 h 1751"/>
              <a:gd name="T18" fmla="*/ 155240759 w 1602"/>
              <a:gd name="T19" fmla="*/ 67764703 h 1751"/>
              <a:gd name="T20" fmla="*/ 39347999 w 1602"/>
              <a:gd name="T21" fmla="*/ 41519918 h 1751"/>
              <a:gd name="T22" fmla="*/ 6558053 w 1602"/>
              <a:gd name="T23" fmla="*/ 70020017 h 1751"/>
              <a:gd name="T24" fmla="*/ 61174034 w 1602"/>
              <a:gd name="T25" fmla="*/ 177254469 h 1751"/>
              <a:gd name="T26" fmla="*/ 41602620 w 1602"/>
              <a:gd name="T27" fmla="*/ 153162585 h 1751"/>
              <a:gd name="T28" fmla="*/ 83102494 w 1602"/>
              <a:gd name="T29" fmla="*/ 65611802 h 1751"/>
              <a:gd name="T30" fmla="*/ 129008546 w 1602"/>
              <a:gd name="T31" fmla="*/ 118101371 h 1751"/>
              <a:gd name="T32" fmla="*/ 83102494 w 1602"/>
              <a:gd name="T33" fmla="*/ 74325819 h 1751"/>
              <a:gd name="T34" fmla="*/ 48160353 w 1602"/>
              <a:gd name="T35" fmla="*/ 148754371 h 1751"/>
              <a:gd name="T36" fmla="*/ 65580211 w 1602"/>
              <a:gd name="T37" fmla="*/ 174998835 h 1751"/>
              <a:gd name="T38" fmla="*/ 126856670 w 1602"/>
              <a:gd name="T39" fmla="*/ 161876603 h 1751"/>
              <a:gd name="T40" fmla="*/ 98472901 w 1602"/>
              <a:gd name="T41" fmla="*/ 153162585 h 1751"/>
              <a:gd name="T42" fmla="*/ 80950618 w 1602"/>
              <a:gd name="T43" fmla="*/ 109387034 h 1751"/>
              <a:gd name="T44" fmla="*/ 102776654 w 1602"/>
              <a:gd name="T45" fmla="*/ 144345836 h 1751"/>
              <a:gd name="T46" fmla="*/ 135566599 w 1602"/>
              <a:gd name="T47" fmla="*/ 151009684 h 1751"/>
              <a:gd name="T48" fmla="*/ 137820900 w 1602"/>
              <a:gd name="T49" fmla="*/ 159723702 h 1751"/>
              <a:gd name="T50" fmla="*/ 109334707 w 1602"/>
              <a:gd name="T51" fmla="*/ 179407370 h 1751"/>
              <a:gd name="T52" fmla="*/ 107182831 w 1602"/>
              <a:gd name="T53" fmla="*/ 179407370 h 1751"/>
              <a:gd name="T54" fmla="*/ 54718406 w 1602"/>
              <a:gd name="T55" fmla="*/ 113795568 h 1751"/>
              <a:gd name="T56" fmla="*/ 109334707 w 1602"/>
              <a:gd name="T57" fmla="*/ 113795568 h 1751"/>
              <a:gd name="T58" fmla="*/ 146530829 w 1602"/>
              <a:gd name="T59" fmla="*/ 113795568 h 1751"/>
              <a:gd name="T60" fmla="*/ 21928460 w 1602"/>
              <a:gd name="T61" fmla="*/ 87550784 h 1751"/>
              <a:gd name="T62" fmla="*/ 24080336 w 1602"/>
              <a:gd name="T63" fmla="*/ 146498737 h 1751"/>
              <a:gd name="T64" fmla="*/ 15267982 w 1602"/>
              <a:gd name="T65" fmla="*/ 148754371 h 1751"/>
              <a:gd name="T66" fmla="*/ 15267982 w 1602"/>
              <a:gd name="T67" fmla="*/ 85295470 h 1751"/>
              <a:gd name="T68" fmla="*/ 155240759 w 1602"/>
              <a:gd name="T69" fmla="*/ 113795568 h 1751"/>
              <a:gd name="T70" fmla="*/ 100624778 w 1602"/>
              <a:gd name="T71" fmla="*/ 113795568 h 1751"/>
              <a:gd name="T72" fmla="*/ 63428335 w 1602"/>
              <a:gd name="T73" fmla="*/ 113795568 h 1751"/>
              <a:gd name="T74" fmla="*/ 109334707 w 1602"/>
              <a:gd name="T75" fmla="*/ 170590620 h 1751"/>
              <a:gd name="T76" fmla="*/ 109334707 w 1602"/>
              <a:gd name="T77" fmla="*/ 179407370 h 1751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602" h="1751">
                <a:moveTo>
                  <a:pt x="1302" y="213"/>
                </a:moveTo>
                <a:lnTo>
                  <a:pt x="1302" y="213"/>
                </a:lnTo>
                <a:cubicBezTo>
                  <a:pt x="1302" y="213"/>
                  <a:pt x="1302" y="213"/>
                  <a:pt x="1280" y="213"/>
                </a:cubicBezTo>
                <a:cubicBezTo>
                  <a:pt x="1131" y="128"/>
                  <a:pt x="982" y="85"/>
                  <a:pt x="811" y="85"/>
                </a:cubicBezTo>
                <a:cubicBezTo>
                  <a:pt x="640" y="85"/>
                  <a:pt x="470" y="128"/>
                  <a:pt x="320" y="213"/>
                </a:cubicBezTo>
                <a:cubicBezTo>
                  <a:pt x="299" y="234"/>
                  <a:pt x="278" y="213"/>
                  <a:pt x="256" y="192"/>
                </a:cubicBezTo>
                <a:cubicBezTo>
                  <a:pt x="256" y="171"/>
                  <a:pt x="256" y="149"/>
                  <a:pt x="278" y="128"/>
                </a:cubicBezTo>
                <a:cubicBezTo>
                  <a:pt x="449" y="42"/>
                  <a:pt x="619" y="0"/>
                  <a:pt x="811" y="0"/>
                </a:cubicBezTo>
                <a:cubicBezTo>
                  <a:pt x="982" y="0"/>
                  <a:pt x="1153" y="42"/>
                  <a:pt x="1323" y="128"/>
                </a:cubicBezTo>
                <a:cubicBezTo>
                  <a:pt x="1345" y="149"/>
                  <a:pt x="1366" y="171"/>
                  <a:pt x="1345" y="192"/>
                </a:cubicBezTo>
                <a:cubicBezTo>
                  <a:pt x="1345" y="213"/>
                  <a:pt x="1323" y="213"/>
                  <a:pt x="1302" y="213"/>
                </a:cubicBezTo>
                <a:close/>
                <a:moveTo>
                  <a:pt x="64" y="683"/>
                </a:moveTo>
                <a:lnTo>
                  <a:pt x="64" y="683"/>
                </a:lnTo>
                <a:cubicBezTo>
                  <a:pt x="43" y="683"/>
                  <a:pt x="43" y="683"/>
                  <a:pt x="43" y="661"/>
                </a:cubicBezTo>
                <a:cubicBezTo>
                  <a:pt x="21" y="661"/>
                  <a:pt x="0" y="619"/>
                  <a:pt x="21" y="598"/>
                </a:cubicBezTo>
                <a:cubicBezTo>
                  <a:pt x="107" y="490"/>
                  <a:pt x="214" y="384"/>
                  <a:pt x="341" y="320"/>
                </a:cubicBezTo>
                <a:cubicBezTo>
                  <a:pt x="619" y="171"/>
                  <a:pt x="982" y="171"/>
                  <a:pt x="1259" y="320"/>
                </a:cubicBezTo>
                <a:cubicBezTo>
                  <a:pt x="1388" y="384"/>
                  <a:pt x="1494" y="490"/>
                  <a:pt x="1580" y="598"/>
                </a:cubicBezTo>
                <a:cubicBezTo>
                  <a:pt x="1601" y="619"/>
                  <a:pt x="1580" y="661"/>
                  <a:pt x="1580" y="661"/>
                </a:cubicBezTo>
                <a:cubicBezTo>
                  <a:pt x="1558" y="683"/>
                  <a:pt x="1515" y="683"/>
                  <a:pt x="1515" y="661"/>
                </a:cubicBezTo>
                <a:cubicBezTo>
                  <a:pt x="1430" y="555"/>
                  <a:pt x="1323" y="469"/>
                  <a:pt x="1217" y="405"/>
                </a:cubicBezTo>
                <a:cubicBezTo>
                  <a:pt x="961" y="277"/>
                  <a:pt x="640" y="277"/>
                  <a:pt x="384" y="405"/>
                </a:cubicBezTo>
                <a:cubicBezTo>
                  <a:pt x="278" y="469"/>
                  <a:pt x="171" y="555"/>
                  <a:pt x="85" y="661"/>
                </a:cubicBezTo>
                <a:lnTo>
                  <a:pt x="64" y="683"/>
                </a:lnTo>
                <a:close/>
                <a:moveTo>
                  <a:pt x="597" y="1729"/>
                </a:moveTo>
                <a:lnTo>
                  <a:pt x="597" y="1729"/>
                </a:lnTo>
                <a:cubicBezTo>
                  <a:pt x="597" y="1729"/>
                  <a:pt x="576" y="1729"/>
                  <a:pt x="576" y="1707"/>
                </a:cubicBezTo>
                <a:cubicBezTo>
                  <a:pt x="491" y="1643"/>
                  <a:pt x="449" y="1600"/>
                  <a:pt x="406" y="1494"/>
                </a:cubicBezTo>
                <a:cubicBezTo>
                  <a:pt x="341" y="1387"/>
                  <a:pt x="299" y="1238"/>
                  <a:pt x="299" y="1110"/>
                </a:cubicBezTo>
                <a:cubicBezTo>
                  <a:pt x="299" y="854"/>
                  <a:pt x="534" y="640"/>
                  <a:pt x="811" y="640"/>
                </a:cubicBezTo>
                <a:cubicBezTo>
                  <a:pt x="1067" y="640"/>
                  <a:pt x="1302" y="854"/>
                  <a:pt x="1302" y="1110"/>
                </a:cubicBezTo>
                <a:cubicBezTo>
                  <a:pt x="1302" y="1131"/>
                  <a:pt x="1280" y="1152"/>
                  <a:pt x="1259" y="1152"/>
                </a:cubicBezTo>
                <a:cubicBezTo>
                  <a:pt x="1238" y="1152"/>
                  <a:pt x="1217" y="1131"/>
                  <a:pt x="1217" y="1110"/>
                </a:cubicBezTo>
                <a:cubicBezTo>
                  <a:pt x="1217" y="896"/>
                  <a:pt x="1024" y="725"/>
                  <a:pt x="811" y="725"/>
                </a:cubicBezTo>
                <a:cubicBezTo>
                  <a:pt x="576" y="725"/>
                  <a:pt x="406" y="896"/>
                  <a:pt x="406" y="1110"/>
                </a:cubicBezTo>
                <a:cubicBezTo>
                  <a:pt x="406" y="1238"/>
                  <a:pt x="427" y="1344"/>
                  <a:pt x="470" y="1451"/>
                </a:cubicBezTo>
                <a:cubicBezTo>
                  <a:pt x="534" y="1537"/>
                  <a:pt x="576" y="1579"/>
                  <a:pt x="640" y="1664"/>
                </a:cubicBezTo>
                <a:cubicBezTo>
                  <a:pt x="662" y="1664"/>
                  <a:pt x="662" y="1707"/>
                  <a:pt x="640" y="1707"/>
                </a:cubicBezTo>
                <a:cubicBezTo>
                  <a:pt x="619" y="1729"/>
                  <a:pt x="619" y="1729"/>
                  <a:pt x="597" y="1729"/>
                </a:cubicBezTo>
                <a:close/>
                <a:moveTo>
                  <a:pt x="1238" y="1579"/>
                </a:moveTo>
                <a:lnTo>
                  <a:pt x="1238" y="1579"/>
                </a:lnTo>
                <a:cubicBezTo>
                  <a:pt x="1131" y="1579"/>
                  <a:pt x="1046" y="1537"/>
                  <a:pt x="961" y="1494"/>
                </a:cubicBezTo>
                <a:cubicBezTo>
                  <a:pt x="832" y="1408"/>
                  <a:pt x="747" y="1259"/>
                  <a:pt x="747" y="1110"/>
                </a:cubicBezTo>
                <a:cubicBezTo>
                  <a:pt x="747" y="1088"/>
                  <a:pt x="768" y="1067"/>
                  <a:pt x="790" y="1067"/>
                </a:cubicBezTo>
                <a:cubicBezTo>
                  <a:pt x="832" y="1067"/>
                  <a:pt x="832" y="1088"/>
                  <a:pt x="832" y="1110"/>
                </a:cubicBezTo>
                <a:cubicBezTo>
                  <a:pt x="832" y="1238"/>
                  <a:pt x="897" y="1344"/>
                  <a:pt x="1003" y="1408"/>
                </a:cubicBezTo>
                <a:cubicBezTo>
                  <a:pt x="1067" y="1451"/>
                  <a:pt x="1153" y="1473"/>
                  <a:pt x="1238" y="1473"/>
                </a:cubicBezTo>
                <a:cubicBezTo>
                  <a:pt x="1259" y="1473"/>
                  <a:pt x="1280" y="1473"/>
                  <a:pt x="1323" y="1473"/>
                </a:cubicBezTo>
                <a:cubicBezTo>
                  <a:pt x="1345" y="1473"/>
                  <a:pt x="1366" y="1494"/>
                  <a:pt x="1366" y="1515"/>
                </a:cubicBezTo>
                <a:cubicBezTo>
                  <a:pt x="1388" y="1537"/>
                  <a:pt x="1366" y="1558"/>
                  <a:pt x="1345" y="1558"/>
                </a:cubicBezTo>
                <a:cubicBezTo>
                  <a:pt x="1280" y="1558"/>
                  <a:pt x="1238" y="1579"/>
                  <a:pt x="1238" y="1579"/>
                </a:cubicBezTo>
                <a:close/>
                <a:moveTo>
                  <a:pt x="1067" y="1750"/>
                </a:moveTo>
                <a:lnTo>
                  <a:pt x="1067" y="1750"/>
                </a:lnTo>
                <a:cubicBezTo>
                  <a:pt x="1046" y="1750"/>
                  <a:pt x="1046" y="1750"/>
                  <a:pt x="1046" y="1750"/>
                </a:cubicBezTo>
                <a:cubicBezTo>
                  <a:pt x="897" y="1707"/>
                  <a:pt x="811" y="1664"/>
                  <a:pt x="726" y="1558"/>
                </a:cubicBezTo>
                <a:cubicBezTo>
                  <a:pt x="597" y="1451"/>
                  <a:pt x="534" y="1281"/>
                  <a:pt x="534" y="1110"/>
                </a:cubicBezTo>
                <a:cubicBezTo>
                  <a:pt x="534" y="960"/>
                  <a:pt x="662" y="854"/>
                  <a:pt x="790" y="854"/>
                </a:cubicBezTo>
                <a:cubicBezTo>
                  <a:pt x="939" y="854"/>
                  <a:pt x="1067" y="960"/>
                  <a:pt x="1067" y="1110"/>
                </a:cubicBezTo>
                <a:cubicBezTo>
                  <a:pt x="1067" y="1195"/>
                  <a:pt x="1153" y="1281"/>
                  <a:pt x="1259" y="1281"/>
                </a:cubicBezTo>
                <a:cubicBezTo>
                  <a:pt x="1345" y="1281"/>
                  <a:pt x="1430" y="1195"/>
                  <a:pt x="1430" y="1110"/>
                </a:cubicBezTo>
                <a:cubicBezTo>
                  <a:pt x="1430" y="768"/>
                  <a:pt x="1153" y="512"/>
                  <a:pt x="790" y="512"/>
                </a:cubicBezTo>
                <a:cubicBezTo>
                  <a:pt x="555" y="512"/>
                  <a:pt x="320" y="640"/>
                  <a:pt x="214" y="854"/>
                </a:cubicBezTo>
                <a:cubicBezTo>
                  <a:pt x="192" y="939"/>
                  <a:pt x="171" y="1024"/>
                  <a:pt x="171" y="1110"/>
                </a:cubicBezTo>
                <a:cubicBezTo>
                  <a:pt x="171" y="1173"/>
                  <a:pt x="171" y="1281"/>
                  <a:pt x="235" y="1429"/>
                </a:cubicBezTo>
                <a:cubicBezTo>
                  <a:pt x="235" y="1451"/>
                  <a:pt x="235" y="1473"/>
                  <a:pt x="214" y="1473"/>
                </a:cubicBezTo>
                <a:cubicBezTo>
                  <a:pt x="171" y="1494"/>
                  <a:pt x="149" y="1473"/>
                  <a:pt x="149" y="1451"/>
                </a:cubicBezTo>
                <a:cubicBezTo>
                  <a:pt x="107" y="1344"/>
                  <a:pt x="85" y="1216"/>
                  <a:pt x="85" y="1110"/>
                </a:cubicBezTo>
                <a:cubicBezTo>
                  <a:pt x="85" y="1003"/>
                  <a:pt x="107" y="917"/>
                  <a:pt x="149" y="832"/>
                </a:cubicBezTo>
                <a:cubicBezTo>
                  <a:pt x="256" y="576"/>
                  <a:pt x="512" y="427"/>
                  <a:pt x="790" y="427"/>
                </a:cubicBezTo>
                <a:cubicBezTo>
                  <a:pt x="1195" y="427"/>
                  <a:pt x="1515" y="725"/>
                  <a:pt x="1515" y="1110"/>
                </a:cubicBezTo>
                <a:cubicBezTo>
                  <a:pt x="1515" y="1238"/>
                  <a:pt x="1409" y="1366"/>
                  <a:pt x="1259" y="1366"/>
                </a:cubicBezTo>
                <a:cubicBezTo>
                  <a:pt x="1110" y="1366"/>
                  <a:pt x="982" y="1238"/>
                  <a:pt x="982" y="1110"/>
                </a:cubicBezTo>
                <a:cubicBezTo>
                  <a:pt x="982" y="1003"/>
                  <a:pt x="897" y="939"/>
                  <a:pt x="790" y="939"/>
                </a:cubicBezTo>
                <a:cubicBezTo>
                  <a:pt x="704" y="939"/>
                  <a:pt x="619" y="1003"/>
                  <a:pt x="619" y="1110"/>
                </a:cubicBezTo>
                <a:cubicBezTo>
                  <a:pt x="619" y="1259"/>
                  <a:pt x="683" y="1387"/>
                  <a:pt x="790" y="1494"/>
                </a:cubicBezTo>
                <a:cubicBezTo>
                  <a:pt x="875" y="1579"/>
                  <a:pt x="939" y="1622"/>
                  <a:pt x="1067" y="1664"/>
                </a:cubicBezTo>
                <a:cubicBezTo>
                  <a:pt x="1089" y="1664"/>
                  <a:pt x="1110" y="1686"/>
                  <a:pt x="1089" y="1707"/>
                </a:cubicBezTo>
                <a:cubicBezTo>
                  <a:pt x="1089" y="1729"/>
                  <a:pt x="1067" y="1750"/>
                  <a:pt x="1067" y="1750"/>
                </a:cubicBez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9" name="Freeform 26">
            <a:extLst>
              <a:ext uri="{FF2B5EF4-FFF2-40B4-BE49-F238E27FC236}">
                <a16:creationId xmlns:a16="http://schemas.microsoft.com/office/drawing/2014/main" id="{63959782-2442-C821-213F-1BB3AF6DE1A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0411" y="7552754"/>
            <a:ext cx="681230" cy="681230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70" name="Freeform 27">
            <a:extLst>
              <a:ext uri="{FF2B5EF4-FFF2-40B4-BE49-F238E27FC236}">
                <a16:creationId xmlns:a16="http://schemas.microsoft.com/office/drawing/2014/main" id="{F694F924-862C-69E0-F589-FB52F1865A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79263" y="7556517"/>
            <a:ext cx="739570" cy="673704"/>
          </a:xfrm>
          <a:custGeom>
            <a:avLst/>
            <a:gdLst>
              <a:gd name="T0" fmla="*/ 82163920 w 1939"/>
              <a:gd name="T1" fmla="*/ 204283925 h 1768"/>
              <a:gd name="T2" fmla="*/ 82163920 w 1939"/>
              <a:gd name="T3" fmla="*/ 204283925 h 1768"/>
              <a:gd name="T4" fmla="*/ 174396268 w 1939"/>
              <a:gd name="T5" fmla="*/ 204283925 h 1768"/>
              <a:gd name="T6" fmla="*/ 191870332 w 1939"/>
              <a:gd name="T7" fmla="*/ 191797833 h 1768"/>
              <a:gd name="T8" fmla="*/ 221843034 w 1939"/>
              <a:gd name="T9" fmla="*/ 119541482 h 1768"/>
              <a:gd name="T10" fmla="*/ 224273244 w 1939"/>
              <a:gd name="T11" fmla="*/ 112142363 h 1768"/>
              <a:gd name="T12" fmla="*/ 224273244 w 1939"/>
              <a:gd name="T13" fmla="*/ 92257153 h 1768"/>
              <a:gd name="T14" fmla="*/ 204368649 w 1939"/>
              <a:gd name="T15" fmla="*/ 72256672 h 1768"/>
              <a:gd name="T16" fmla="*/ 139563145 w 1939"/>
              <a:gd name="T17" fmla="*/ 72256672 h 1768"/>
              <a:gd name="T18" fmla="*/ 149515603 w 1939"/>
              <a:gd name="T19" fmla="*/ 24971863 h 1768"/>
              <a:gd name="T20" fmla="*/ 149515603 w 1939"/>
              <a:gd name="T21" fmla="*/ 22428537 h 1768"/>
              <a:gd name="T22" fmla="*/ 144539213 w 1939"/>
              <a:gd name="T23" fmla="*/ 9942445 h 1768"/>
              <a:gd name="T24" fmla="*/ 134587076 w 1939"/>
              <a:gd name="T25" fmla="*/ 0 h 1768"/>
              <a:gd name="T26" fmla="*/ 67235714 w 1939"/>
              <a:gd name="T27" fmla="*/ 67285290 h 1768"/>
              <a:gd name="T28" fmla="*/ 62259646 w 1939"/>
              <a:gd name="T29" fmla="*/ 82199117 h 1768"/>
              <a:gd name="T30" fmla="*/ 62259646 w 1939"/>
              <a:gd name="T31" fmla="*/ 184399036 h 1768"/>
              <a:gd name="T32" fmla="*/ 82163920 w 1939"/>
              <a:gd name="T33" fmla="*/ 204283925 h 1768"/>
              <a:gd name="T34" fmla="*/ 82163920 w 1939"/>
              <a:gd name="T35" fmla="*/ 82199117 h 1768"/>
              <a:gd name="T36" fmla="*/ 82163920 w 1939"/>
              <a:gd name="T37" fmla="*/ 82199117 h 1768"/>
              <a:gd name="T38" fmla="*/ 127064828 w 1939"/>
              <a:gd name="T39" fmla="*/ 37342364 h 1768"/>
              <a:gd name="T40" fmla="*/ 112136622 w 1939"/>
              <a:gd name="T41" fmla="*/ 92257153 h 1768"/>
              <a:gd name="T42" fmla="*/ 204368649 w 1939"/>
              <a:gd name="T43" fmla="*/ 92257153 h 1768"/>
              <a:gd name="T44" fmla="*/ 204368649 w 1939"/>
              <a:gd name="T45" fmla="*/ 112142363 h 1768"/>
              <a:gd name="T46" fmla="*/ 174396268 w 1939"/>
              <a:gd name="T47" fmla="*/ 184399036 h 1768"/>
              <a:gd name="T48" fmla="*/ 82163920 w 1939"/>
              <a:gd name="T49" fmla="*/ 184399036 h 1768"/>
              <a:gd name="T50" fmla="*/ 82163920 w 1939"/>
              <a:gd name="T51" fmla="*/ 82199117 h 1768"/>
              <a:gd name="T52" fmla="*/ 0 w 1939"/>
              <a:gd name="T53" fmla="*/ 82199117 h 1768"/>
              <a:gd name="T54" fmla="*/ 0 w 1939"/>
              <a:gd name="T55" fmla="*/ 82199117 h 1768"/>
              <a:gd name="T56" fmla="*/ 42355050 w 1939"/>
              <a:gd name="T57" fmla="*/ 82199117 h 1768"/>
              <a:gd name="T58" fmla="*/ 42355050 w 1939"/>
              <a:gd name="T59" fmla="*/ 204283925 h 1768"/>
              <a:gd name="T60" fmla="*/ 0 w 1939"/>
              <a:gd name="T61" fmla="*/ 204283925 h 1768"/>
              <a:gd name="T62" fmla="*/ 0 w 1939"/>
              <a:gd name="T63" fmla="*/ 82199117 h 176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1939" h="1768">
                <a:moveTo>
                  <a:pt x="710" y="1767"/>
                </a:moveTo>
                <a:lnTo>
                  <a:pt x="710" y="1767"/>
                </a:lnTo>
                <a:cubicBezTo>
                  <a:pt x="1507" y="1767"/>
                  <a:pt x="1507" y="1767"/>
                  <a:pt x="1507" y="1767"/>
                </a:cubicBezTo>
                <a:cubicBezTo>
                  <a:pt x="1572" y="1767"/>
                  <a:pt x="1637" y="1724"/>
                  <a:pt x="1658" y="1659"/>
                </a:cubicBezTo>
                <a:cubicBezTo>
                  <a:pt x="1917" y="1034"/>
                  <a:pt x="1917" y="1034"/>
                  <a:pt x="1917" y="1034"/>
                </a:cubicBezTo>
                <a:cubicBezTo>
                  <a:pt x="1938" y="1013"/>
                  <a:pt x="1938" y="991"/>
                  <a:pt x="1938" y="970"/>
                </a:cubicBezTo>
                <a:cubicBezTo>
                  <a:pt x="1938" y="798"/>
                  <a:pt x="1938" y="798"/>
                  <a:pt x="1938" y="798"/>
                </a:cubicBezTo>
                <a:cubicBezTo>
                  <a:pt x="1938" y="689"/>
                  <a:pt x="1852" y="625"/>
                  <a:pt x="1766" y="625"/>
                </a:cubicBezTo>
                <a:cubicBezTo>
                  <a:pt x="1206" y="625"/>
                  <a:pt x="1206" y="625"/>
                  <a:pt x="1206" y="625"/>
                </a:cubicBezTo>
                <a:cubicBezTo>
                  <a:pt x="1292" y="216"/>
                  <a:pt x="1292" y="216"/>
                  <a:pt x="1292" y="216"/>
                </a:cubicBezTo>
                <a:cubicBezTo>
                  <a:pt x="1292" y="194"/>
                  <a:pt x="1292" y="194"/>
                  <a:pt x="1292" y="194"/>
                </a:cubicBezTo>
                <a:cubicBezTo>
                  <a:pt x="1292" y="151"/>
                  <a:pt x="1271" y="108"/>
                  <a:pt x="1249" y="86"/>
                </a:cubicBezTo>
                <a:cubicBezTo>
                  <a:pt x="1163" y="0"/>
                  <a:pt x="1163" y="0"/>
                  <a:pt x="1163" y="0"/>
                </a:cubicBezTo>
                <a:cubicBezTo>
                  <a:pt x="581" y="582"/>
                  <a:pt x="581" y="582"/>
                  <a:pt x="581" y="582"/>
                </a:cubicBezTo>
                <a:cubicBezTo>
                  <a:pt x="559" y="603"/>
                  <a:pt x="538" y="647"/>
                  <a:pt x="538" y="711"/>
                </a:cubicBezTo>
                <a:cubicBezTo>
                  <a:pt x="538" y="1595"/>
                  <a:pt x="538" y="1595"/>
                  <a:pt x="538" y="1595"/>
                </a:cubicBezTo>
                <a:cubicBezTo>
                  <a:pt x="538" y="1681"/>
                  <a:pt x="603" y="1767"/>
                  <a:pt x="710" y="1767"/>
                </a:cubicBezTo>
                <a:close/>
                <a:moveTo>
                  <a:pt x="710" y="711"/>
                </a:moveTo>
                <a:lnTo>
                  <a:pt x="710" y="711"/>
                </a:lnTo>
                <a:cubicBezTo>
                  <a:pt x="1098" y="323"/>
                  <a:pt x="1098" y="323"/>
                  <a:pt x="1098" y="323"/>
                </a:cubicBezTo>
                <a:cubicBezTo>
                  <a:pt x="969" y="798"/>
                  <a:pt x="969" y="798"/>
                  <a:pt x="969" y="798"/>
                </a:cubicBezTo>
                <a:cubicBezTo>
                  <a:pt x="1766" y="798"/>
                  <a:pt x="1766" y="798"/>
                  <a:pt x="1766" y="798"/>
                </a:cubicBezTo>
                <a:cubicBezTo>
                  <a:pt x="1766" y="970"/>
                  <a:pt x="1766" y="970"/>
                  <a:pt x="1766" y="970"/>
                </a:cubicBezTo>
                <a:cubicBezTo>
                  <a:pt x="1507" y="1595"/>
                  <a:pt x="1507" y="1595"/>
                  <a:pt x="1507" y="1595"/>
                </a:cubicBezTo>
                <a:cubicBezTo>
                  <a:pt x="710" y="1595"/>
                  <a:pt x="710" y="1595"/>
                  <a:pt x="710" y="1595"/>
                </a:cubicBezTo>
                <a:lnTo>
                  <a:pt x="710" y="711"/>
                </a:lnTo>
                <a:close/>
                <a:moveTo>
                  <a:pt x="0" y="711"/>
                </a:moveTo>
                <a:lnTo>
                  <a:pt x="0" y="711"/>
                </a:lnTo>
                <a:cubicBezTo>
                  <a:pt x="366" y="711"/>
                  <a:pt x="366" y="711"/>
                  <a:pt x="366" y="711"/>
                </a:cubicBezTo>
                <a:cubicBezTo>
                  <a:pt x="366" y="1767"/>
                  <a:pt x="366" y="1767"/>
                  <a:pt x="366" y="1767"/>
                </a:cubicBezTo>
                <a:cubicBezTo>
                  <a:pt x="0" y="1767"/>
                  <a:pt x="0" y="1767"/>
                  <a:pt x="0" y="1767"/>
                </a:cubicBezTo>
                <a:lnTo>
                  <a:pt x="0" y="711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408218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7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8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34" grpId="0"/>
          <p:bldP spid="36" grpId="0"/>
          <p:bldP spid="37" grpId="0" animBg="1"/>
          <p:bldP spid="39" grpId="0"/>
          <p:bldP spid="40" grpId="0" animBg="1"/>
          <p:bldP spid="42" grpId="0"/>
          <p:bldP spid="43" grpId="0" animBg="1"/>
          <p:bldP spid="45" grpId="0"/>
          <p:bldP spid="46" grpId="0" animBg="1"/>
          <p:bldP spid="48" grpId="0"/>
          <p:bldP spid="49" grpId="0" animBg="1"/>
          <p:bldP spid="51" grpId="0"/>
          <p:bldP spid="52" grpId="0" animBg="1"/>
          <p:bldP spid="54" grpId="0"/>
          <p:bldP spid="55" grpId="0" animBg="1"/>
          <p:bldP spid="57" grpId="0"/>
          <p:bldP spid="58" grpId="0" animBg="1"/>
          <p:bldP spid="60" grpId="0"/>
          <p:bldP spid="61" grpId="0" animBg="1"/>
          <p:bldP spid="62" grpId="0" animBg="1"/>
          <p:bldP spid="66" grpId="0" animBg="1"/>
          <p:bldP spid="67" grpId="0" animBg="1"/>
          <p:bldP spid="68" grpId="0" animBg="1"/>
          <p:bldP spid="69" grpId="0" animBg="1"/>
          <p:bldP spid="7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34" grpId="0"/>
          <p:bldP spid="36" grpId="0"/>
          <p:bldP spid="37" grpId="0" animBg="1"/>
          <p:bldP spid="39" grpId="0"/>
          <p:bldP spid="40" grpId="0" animBg="1"/>
          <p:bldP spid="42" grpId="0"/>
          <p:bldP spid="43" grpId="0" animBg="1"/>
          <p:bldP spid="45" grpId="0"/>
          <p:bldP spid="46" grpId="0" animBg="1"/>
          <p:bldP spid="48" grpId="0"/>
          <p:bldP spid="49" grpId="0" animBg="1"/>
          <p:bldP spid="51" grpId="0"/>
          <p:bldP spid="52" grpId="0" animBg="1"/>
          <p:bldP spid="54" grpId="0"/>
          <p:bldP spid="55" grpId="0" animBg="1"/>
          <p:bldP spid="57" grpId="0"/>
          <p:bldP spid="58" grpId="0" animBg="1"/>
          <p:bldP spid="60" grpId="0"/>
          <p:bldP spid="61" grpId="0" animBg="1"/>
          <p:bldP spid="62" grpId="0" animBg="1"/>
          <p:bldP spid="66" grpId="0" animBg="1"/>
          <p:bldP spid="67" grpId="0" animBg="1"/>
          <p:bldP spid="68" grpId="0" animBg="1"/>
          <p:bldP spid="69" grpId="0" animBg="1"/>
          <p:bldP spid="70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7F910AC7-E23D-0712-E0F2-0899A7DBA04C}"/>
              </a:ext>
            </a:extLst>
          </p:cNvPr>
          <p:cNvSpPr/>
          <p:nvPr/>
        </p:nvSpPr>
        <p:spPr>
          <a:xfrm>
            <a:off x="6633375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1000">
                <a:schemeClr val="accent2"/>
              </a:gs>
              <a:gs pos="100000">
                <a:schemeClr val="accent2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A64471A6-6B74-3A13-9584-553C4A3B122B}"/>
              </a:ext>
            </a:extLst>
          </p:cNvPr>
          <p:cNvGrpSpPr/>
          <p:nvPr/>
        </p:nvGrpSpPr>
        <p:grpSpPr>
          <a:xfrm>
            <a:off x="6633376" y="8887484"/>
            <a:ext cx="2228850" cy="1617398"/>
            <a:chOff x="6633376" y="8887484"/>
            <a:chExt cx="2228850" cy="1617398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415F31A9-D694-D85A-72B4-07A3804D26B4}"/>
                </a:ext>
              </a:extLst>
            </p:cNvPr>
            <p:cNvSpPr txBox="1"/>
            <p:nvPr/>
          </p:nvSpPr>
          <p:spPr>
            <a:xfrm rot="10800000" flipV="1">
              <a:off x="6871501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Truyền đạt giá trị, sứ mệnh và chuẩn mực công ty để nhân viên hòa nhập.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30F3ADC0-7B25-34C7-4B06-46D6BE6DEEEC}"/>
                </a:ext>
              </a:extLst>
            </p:cNvPr>
            <p:cNvSpPr txBox="1"/>
            <p:nvPr/>
          </p:nvSpPr>
          <p:spPr>
            <a:xfrm rot="10800000" flipV="1">
              <a:off x="6633376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Introduce Culture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D047555A-7FE2-0521-30F5-218788DD5981}"/>
              </a:ext>
            </a:extLst>
          </p:cNvPr>
          <p:cNvSpPr/>
          <p:nvPr/>
        </p:nvSpPr>
        <p:spPr>
          <a:xfrm>
            <a:off x="3753126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/>
              </a:gs>
              <a:gs pos="100000">
                <a:schemeClr val="accent1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48AB93EE-8F8A-CC6A-9B71-37FC25B7B995}"/>
              </a:ext>
            </a:extLst>
          </p:cNvPr>
          <p:cNvGrpSpPr/>
          <p:nvPr/>
        </p:nvGrpSpPr>
        <p:grpSpPr>
          <a:xfrm>
            <a:off x="3753127" y="8887484"/>
            <a:ext cx="2228850" cy="1401954"/>
            <a:chOff x="3753127" y="8887484"/>
            <a:chExt cx="2228850" cy="1401954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E4C6656F-5B12-E331-0BC9-CCFC748385FC}"/>
                </a:ext>
              </a:extLst>
            </p:cNvPr>
            <p:cNvSpPr txBox="1"/>
            <p:nvPr/>
          </p:nvSpPr>
          <p:spPr>
            <a:xfrm rot="10800000" flipV="1">
              <a:off x="3991252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Tạo trải nghiệm tích cực với lời chào nồng nhiệt và môi trường thân thiện.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068D364A-A725-B967-AF2D-98970C4978B5}"/>
                </a:ext>
              </a:extLst>
            </p:cNvPr>
            <p:cNvSpPr txBox="1"/>
            <p:nvPr/>
          </p:nvSpPr>
          <p:spPr>
            <a:xfrm rot="10800000" flipV="1">
              <a:off x="3753127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First Day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E635BAD3-61DF-DCBE-F15F-EE3EB5769B5F}"/>
              </a:ext>
            </a:extLst>
          </p:cNvPr>
          <p:cNvSpPr/>
          <p:nvPr/>
        </p:nvSpPr>
        <p:spPr>
          <a:xfrm>
            <a:off x="872877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1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DD07357C-5292-9130-8CF4-1FFA09BA50B7}"/>
              </a:ext>
            </a:extLst>
          </p:cNvPr>
          <p:cNvGrpSpPr/>
          <p:nvPr/>
        </p:nvGrpSpPr>
        <p:grpSpPr>
          <a:xfrm>
            <a:off x="872878" y="8887484"/>
            <a:ext cx="2228850" cy="1617398"/>
            <a:chOff x="872878" y="8887484"/>
            <a:chExt cx="2228850" cy="161739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98DE9383-CB40-2D9F-4578-7A61A445BABC}"/>
                </a:ext>
              </a:extLst>
            </p:cNvPr>
            <p:cNvSpPr txBox="1"/>
            <p:nvPr/>
          </p:nvSpPr>
          <p:spPr>
            <a:xfrm rot="10800000" flipV="1">
              <a:off x="1111003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Cung cấp tài liệu, hướng dẫn và thông tin cần thiết trước ngày đầu tiên.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20CA1603-2725-AB06-5ED9-2163456ECD6B}"/>
                </a:ext>
              </a:extLst>
            </p:cNvPr>
            <p:cNvSpPr txBox="1"/>
            <p:nvPr/>
          </p:nvSpPr>
          <p:spPr>
            <a:xfrm rot="10800000" flipV="1">
              <a:off x="872878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Pre-boarding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468653FB-13A7-5557-F0FB-A6422978779D}"/>
              </a:ext>
            </a:extLst>
          </p:cNvPr>
          <p:cNvSpPr/>
          <p:nvPr/>
        </p:nvSpPr>
        <p:spPr>
          <a:xfrm>
            <a:off x="15274122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5"/>
              </a:gs>
              <a:gs pos="100000">
                <a:schemeClr val="accent5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E4A41091-080F-A09B-5705-48C698E13B8A}"/>
              </a:ext>
            </a:extLst>
          </p:cNvPr>
          <p:cNvGrpSpPr/>
          <p:nvPr/>
        </p:nvGrpSpPr>
        <p:grpSpPr>
          <a:xfrm>
            <a:off x="15274123" y="8887484"/>
            <a:ext cx="2228850" cy="1617398"/>
            <a:chOff x="15274123" y="8887484"/>
            <a:chExt cx="2228850" cy="1617398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996015F4-B19D-4A92-F4BC-E1AF9498CE0F}"/>
                </a:ext>
              </a:extLst>
            </p:cNvPr>
            <p:cNvSpPr txBox="1"/>
            <p:nvPr/>
          </p:nvSpPr>
          <p:spPr>
            <a:xfrm rot="10800000" flipV="1">
              <a:off x="15512248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Giúp nhân viên mới tham gia vào nhóm, thực hiện công việc thực tế hiệu quả.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B803F6A4-8EFF-7469-B989-CFDDD47E34DA}"/>
                </a:ext>
              </a:extLst>
            </p:cNvPr>
            <p:cNvSpPr txBox="1"/>
            <p:nvPr/>
          </p:nvSpPr>
          <p:spPr>
            <a:xfrm rot="10800000" flipV="1">
              <a:off x="15274123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Role Integration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33D0B576-69A4-F271-093C-6684D3BAEA69}"/>
              </a:ext>
            </a:extLst>
          </p:cNvPr>
          <p:cNvSpPr/>
          <p:nvPr/>
        </p:nvSpPr>
        <p:spPr>
          <a:xfrm>
            <a:off x="1239387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4"/>
              </a:gs>
              <a:gs pos="100000">
                <a:schemeClr val="accent4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4C3D7F51-BF0B-6B9F-03D2-7579F2E1E3CE}"/>
              </a:ext>
            </a:extLst>
          </p:cNvPr>
          <p:cNvGrpSpPr/>
          <p:nvPr/>
        </p:nvGrpSpPr>
        <p:grpSpPr>
          <a:xfrm>
            <a:off x="12393874" y="8887484"/>
            <a:ext cx="2228850" cy="1617398"/>
            <a:chOff x="12393874" y="8887484"/>
            <a:chExt cx="2228850" cy="1617398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A5F68DF-73FA-289B-16D4-DECCCB12AF0E}"/>
                </a:ext>
              </a:extLst>
            </p:cNvPr>
            <p:cNvSpPr txBox="1"/>
            <p:nvPr/>
          </p:nvSpPr>
          <p:spPr>
            <a:xfrm rot="10800000" flipV="1">
              <a:off x="12631999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Cung cấp kỹ năng, kiến thức và công cụ cần thiết để hoàn thành nhiệm vụ.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05910FFD-5728-AEF2-5BBF-6493385AEDAA}"/>
                </a:ext>
              </a:extLst>
            </p:cNvPr>
            <p:cNvSpPr txBox="1"/>
            <p:nvPr/>
          </p:nvSpPr>
          <p:spPr>
            <a:xfrm rot="10800000" flipV="1">
              <a:off x="1239387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On-job-training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381425BA-EF68-D454-8212-73A488A1C01C}"/>
              </a:ext>
            </a:extLst>
          </p:cNvPr>
          <p:cNvSpPr/>
          <p:nvPr/>
        </p:nvSpPr>
        <p:spPr>
          <a:xfrm>
            <a:off x="9513624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3"/>
              </a:gs>
              <a:gs pos="100000">
                <a:schemeClr val="accent3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6984FD28-E858-AA7A-9A2B-B8813DD4F12F}"/>
              </a:ext>
            </a:extLst>
          </p:cNvPr>
          <p:cNvGrpSpPr/>
          <p:nvPr/>
        </p:nvGrpSpPr>
        <p:grpSpPr>
          <a:xfrm>
            <a:off x="9513625" y="8887484"/>
            <a:ext cx="2228850" cy="1617398"/>
            <a:chOff x="9513625" y="8887484"/>
            <a:chExt cx="2228850" cy="1617398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5A046584-F6EF-02EE-3369-7984DD0DE4C0}"/>
                </a:ext>
              </a:extLst>
            </p:cNvPr>
            <p:cNvSpPr txBox="1"/>
            <p:nvPr/>
          </p:nvSpPr>
          <p:spPr>
            <a:xfrm rot="10800000" flipV="1">
              <a:off x="9751750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Kết nối nhân viên mới với một “buddy” để hỗ trợ và giải đáp thắc mắc.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E2F48DD7-7541-F290-284D-B8DD2D783979}"/>
                </a:ext>
              </a:extLst>
            </p:cNvPr>
            <p:cNvSpPr txBox="1"/>
            <p:nvPr/>
          </p:nvSpPr>
          <p:spPr>
            <a:xfrm rot="10800000" flipV="1">
              <a:off x="9513625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Assign Buddy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id="{9A3B07EF-761A-3439-BAE9-124F11B850B1}"/>
              </a:ext>
            </a:extLst>
          </p:cNvPr>
          <p:cNvSpPr/>
          <p:nvPr/>
        </p:nvSpPr>
        <p:spPr>
          <a:xfrm>
            <a:off x="2103462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5C3C5D84-BA4D-E032-89F0-BB42BD4D4A3E}"/>
              </a:ext>
            </a:extLst>
          </p:cNvPr>
          <p:cNvGrpSpPr/>
          <p:nvPr/>
        </p:nvGrpSpPr>
        <p:grpSpPr>
          <a:xfrm>
            <a:off x="21034624" y="8887484"/>
            <a:ext cx="2228850" cy="1401954"/>
            <a:chOff x="21034624" y="8887484"/>
            <a:chExt cx="2228850" cy="1401954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5E4A5F36-22E9-B026-138A-E62D023F02E1}"/>
                </a:ext>
              </a:extLst>
            </p:cNvPr>
            <p:cNvSpPr txBox="1"/>
            <p:nvPr/>
          </p:nvSpPr>
          <p:spPr>
            <a:xfrm rot="10800000" flipV="1">
              <a:off x="21272749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Đảm bảo nhân viên luôn có sự đồng hành, phát triển lâu dài trong công ty.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3AB916D8-6A0F-F8BC-4560-807661F9D2C1}"/>
                </a:ext>
              </a:extLst>
            </p:cNvPr>
            <p:cNvSpPr txBox="1"/>
            <p:nvPr/>
          </p:nvSpPr>
          <p:spPr>
            <a:xfrm rot="10800000" flipV="1">
              <a:off x="2103462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Continuous Support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92FAD15F-5075-041C-25EF-FE329CA97F3D}"/>
              </a:ext>
            </a:extLst>
          </p:cNvPr>
          <p:cNvSpPr/>
          <p:nvPr/>
        </p:nvSpPr>
        <p:spPr>
          <a:xfrm>
            <a:off x="18154371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/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A777F666-5C56-6711-3BE1-AD5BE39F56F5}"/>
              </a:ext>
            </a:extLst>
          </p:cNvPr>
          <p:cNvGrpSpPr/>
          <p:nvPr/>
        </p:nvGrpSpPr>
        <p:grpSpPr>
          <a:xfrm>
            <a:off x="18154372" y="8887484"/>
            <a:ext cx="2228850" cy="1401954"/>
            <a:chOff x="18154372" y="8887484"/>
            <a:chExt cx="2228850" cy="1401954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C98F9AF8-6430-BD39-3295-6E3DDF0A5639}"/>
                </a:ext>
              </a:extLst>
            </p:cNvPr>
            <p:cNvSpPr txBox="1"/>
            <p:nvPr/>
          </p:nvSpPr>
          <p:spPr>
            <a:xfrm rot="10800000" flipV="1">
              <a:off x="18392497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Theo dõi tiến trình làm việc, đưa phản hồi cải thiện và hỗ trợ kịp thời.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977CFC8C-1FEC-6CDD-0EE3-73FAE0B1C4E2}"/>
                </a:ext>
              </a:extLst>
            </p:cNvPr>
            <p:cNvSpPr txBox="1"/>
            <p:nvPr/>
          </p:nvSpPr>
          <p:spPr>
            <a:xfrm rot="10800000" flipV="1">
              <a:off x="18154372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Performance Check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4" name="TextBox 48">
            <a:extLst>
              <a:ext uri="{FF2B5EF4-FFF2-40B4-BE49-F238E27FC236}">
                <a16:creationId xmlns:a16="http://schemas.microsoft.com/office/drawing/2014/main" id="{F472806D-CA99-FB00-EA56-E43BB02CB85F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35" name="TextBox 25">
            <a:extLst>
              <a:ext uri="{FF2B5EF4-FFF2-40B4-BE49-F238E27FC236}">
                <a16:creationId xmlns:a16="http://schemas.microsoft.com/office/drawing/2014/main" id="{E085C49F-FC8D-14C1-AED0-CB84DCC2D872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36" name="TextBox 48">
            <a:extLst>
              <a:ext uri="{FF2B5EF4-FFF2-40B4-BE49-F238E27FC236}">
                <a16:creationId xmlns:a16="http://schemas.microsoft.com/office/drawing/2014/main" id="{5A66C50C-7AEC-9057-8210-962EDEA3FA0D}"/>
              </a:ext>
            </a:extLst>
          </p:cNvPr>
          <p:cNvSpPr txBox="1"/>
          <p:nvPr/>
        </p:nvSpPr>
        <p:spPr>
          <a:xfrm>
            <a:off x="5126975" y="1176536"/>
            <a:ext cx="1413008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EMPLOYEE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ONBOARDING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0945D56D-D0D0-67C6-9229-FF89893BAD5D}"/>
              </a:ext>
            </a:extLst>
          </p:cNvPr>
          <p:cNvSpPr/>
          <p:nvPr/>
        </p:nvSpPr>
        <p:spPr>
          <a:xfrm rot="5400000">
            <a:off x="6389150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2B36BE44-72FC-F252-55FB-6C02CC31EEFB}"/>
              </a:ext>
            </a:extLst>
          </p:cNvPr>
          <p:cNvCxnSpPr>
            <a:cxnSpLocks/>
          </p:cNvCxnSpPr>
          <p:nvPr/>
        </p:nvCxnSpPr>
        <p:spPr>
          <a:xfrm>
            <a:off x="7192855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:a16="http://schemas.microsoft.com/office/drawing/2014/main" id="{8807735A-E34D-D416-A046-6DBCC59F6B42}"/>
              </a:ext>
            </a:extLst>
          </p:cNvPr>
          <p:cNvSpPr txBox="1"/>
          <p:nvPr/>
        </p:nvSpPr>
        <p:spPr>
          <a:xfrm rot="10800000" flipV="1">
            <a:off x="7192857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EEE8B720-FAF8-4344-75EE-BE50582A1447}"/>
              </a:ext>
            </a:extLst>
          </p:cNvPr>
          <p:cNvSpPr/>
          <p:nvPr/>
        </p:nvSpPr>
        <p:spPr>
          <a:xfrm rot="5400000">
            <a:off x="3508901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4A484F77-EB09-DE9B-0C92-63933929DF1C}"/>
              </a:ext>
            </a:extLst>
          </p:cNvPr>
          <p:cNvCxnSpPr>
            <a:cxnSpLocks/>
          </p:cNvCxnSpPr>
          <p:nvPr/>
        </p:nvCxnSpPr>
        <p:spPr>
          <a:xfrm>
            <a:off x="4312606" y="7069104"/>
            <a:ext cx="1109890" cy="0"/>
          </a:xfrm>
          <a:prstGeom prst="line">
            <a:avLst/>
          </a:prstGeom>
          <a:ln w="63500" cap="rnd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2A569D31-1B28-B7F7-0652-D6BDDD5C4A2B}"/>
              </a:ext>
            </a:extLst>
          </p:cNvPr>
          <p:cNvSpPr txBox="1"/>
          <p:nvPr/>
        </p:nvSpPr>
        <p:spPr>
          <a:xfrm rot="10800000" flipV="1">
            <a:off x="4312608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A8F76DBA-6634-2152-EC1C-75071D8C0922}"/>
              </a:ext>
            </a:extLst>
          </p:cNvPr>
          <p:cNvSpPr/>
          <p:nvPr/>
        </p:nvSpPr>
        <p:spPr>
          <a:xfrm rot="5400000">
            <a:off x="628652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43FFC374-9840-95BC-745D-DAEB1C53B91D}"/>
              </a:ext>
            </a:extLst>
          </p:cNvPr>
          <p:cNvCxnSpPr>
            <a:cxnSpLocks/>
          </p:cNvCxnSpPr>
          <p:nvPr/>
        </p:nvCxnSpPr>
        <p:spPr>
          <a:xfrm>
            <a:off x="1432357" y="7069104"/>
            <a:ext cx="1109890" cy="0"/>
          </a:xfrm>
          <a:prstGeom prst="line">
            <a:avLst/>
          </a:prstGeom>
          <a:ln w="63500" cap="rnd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25C1A078-B832-D89F-16EF-0D541F65F2C4}"/>
              </a:ext>
            </a:extLst>
          </p:cNvPr>
          <p:cNvSpPr txBox="1"/>
          <p:nvPr/>
        </p:nvSpPr>
        <p:spPr>
          <a:xfrm rot="10800000" flipV="1">
            <a:off x="1432359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F2FEE920-9A91-CF07-B4A4-F4A9042872B3}"/>
              </a:ext>
            </a:extLst>
          </p:cNvPr>
          <p:cNvSpPr/>
          <p:nvPr/>
        </p:nvSpPr>
        <p:spPr>
          <a:xfrm rot="5400000">
            <a:off x="15029897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81C9051F-4FBE-84E4-F672-2995BA168F72}"/>
              </a:ext>
            </a:extLst>
          </p:cNvPr>
          <p:cNvCxnSpPr>
            <a:cxnSpLocks/>
          </p:cNvCxnSpPr>
          <p:nvPr/>
        </p:nvCxnSpPr>
        <p:spPr>
          <a:xfrm>
            <a:off x="15833602" y="7069104"/>
            <a:ext cx="1109890" cy="0"/>
          </a:xfrm>
          <a:prstGeom prst="line">
            <a:avLst/>
          </a:prstGeom>
          <a:ln w="63500" cap="rnd">
            <a:solidFill>
              <a:schemeClr val="accent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9FFD7319-5F71-9025-4ABA-14968029ADD4}"/>
              </a:ext>
            </a:extLst>
          </p:cNvPr>
          <p:cNvSpPr txBox="1"/>
          <p:nvPr/>
        </p:nvSpPr>
        <p:spPr>
          <a:xfrm rot="10800000" flipV="1">
            <a:off x="15833604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06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B3A4545B-1F16-BCD1-2AE8-2E8ED5BB1953}"/>
              </a:ext>
            </a:extLst>
          </p:cNvPr>
          <p:cNvSpPr/>
          <p:nvPr/>
        </p:nvSpPr>
        <p:spPr>
          <a:xfrm rot="5400000">
            <a:off x="1214964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151A496C-39AC-D923-AC13-0D362C42882D}"/>
              </a:ext>
            </a:extLst>
          </p:cNvPr>
          <p:cNvCxnSpPr>
            <a:cxnSpLocks/>
          </p:cNvCxnSpPr>
          <p:nvPr/>
        </p:nvCxnSpPr>
        <p:spPr>
          <a:xfrm>
            <a:off x="12953353" y="7069104"/>
            <a:ext cx="1109890" cy="0"/>
          </a:xfrm>
          <a:prstGeom prst="line">
            <a:avLst/>
          </a:prstGeom>
          <a:ln w="63500" cap="rnd">
            <a:solidFill>
              <a:schemeClr val="accent4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6F1A8D42-D6B0-739A-FAA1-96C9BC3F3440}"/>
              </a:ext>
            </a:extLst>
          </p:cNvPr>
          <p:cNvSpPr txBox="1"/>
          <p:nvPr/>
        </p:nvSpPr>
        <p:spPr>
          <a:xfrm rot="10800000" flipV="1">
            <a:off x="1295335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C917277A-EBD2-1DF5-CAA1-0E01A7D4F23D}"/>
              </a:ext>
            </a:extLst>
          </p:cNvPr>
          <p:cNvSpPr/>
          <p:nvPr/>
        </p:nvSpPr>
        <p:spPr>
          <a:xfrm rot="5400000">
            <a:off x="9269399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6FC8436C-655A-8FFE-FBAA-D1520769C3F7}"/>
              </a:ext>
            </a:extLst>
          </p:cNvPr>
          <p:cNvCxnSpPr>
            <a:cxnSpLocks/>
          </p:cNvCxnSpPr>
          <p:nvPr/>
        </p:nvCxnSpPr>
        <p:spPr>
          <a:xfrm>
            <a:off x="10073104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4" name="TextBox 53">
            <a:extLst>
              <a:ext uri="{FF2B5EF4-FFF2-40B4-BE49-F238E27FC236}">
                <a16:creationId xmlns:a16="http://schemas.microsoft.com/office/drawing/2014/main" id="{B81C0895-4463-1D80-2F8F-F5F0FDAB93E1}"/>
              </a:ext>
            </a:extLst>
          </p:cNvPr>
          <p:cNvSpPr txBox="1"/>
          <p:nvPr/>
        </p:nvSpPr>
        <p:spPr>
          <a:xfrm rot="10800000" flipV="1">
            <a:off x="10073106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B9CCCA07-CD6F-5FEB-C36C-B6C957170EFD}"/>
              </a:ext>
            </a:extLst>
          </p:cNvPr>
          <p:cNvSpPr/>
          <p:nvPr/>
        </p:nvSpPr>
        <p:spPr>
          <a:xfrm rot="5400000">
            <a:off x="2079039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4E84CAD5-6616-EFC1-B946-6B5FFF063DBB}"/>
              </a:ext>
            </a:extLst>
          </p:cNvPr>
          <p:cNvCxnSpPr>
            <a:cxnSpLocks/>
          </p:cNvCxnSpPr>
          <p:nvPr/>
        </p:nvCxnSpPr>
        <p:spPr>
          <a:xfrm>
            <a:off x="21594103" y="7069104"/>
            <a:ext cx="1109890" cy="0"/>
          </a:xfrm>
          <a:prstGeom prst="line">
            <a:avLst/>
          </a:prstGeom>
          <a:ln w="63500" cap="rnd">
            <a:solidFill>
              <a:schemeClr val="tx2">
                <a:lumMod val="10000"/>
                <a:lumOff val="9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TextBox 56">
            <a:extLst>
              <a:ext uri="{FF2B5EF4-FFF2-40B4-BE49-F238E27FC236}">
                <a16:creationId xmlns:a16="http://schemas.microsoft.com/office/drawing/2014/main" id="{E6BD1AAB-A9CD-B544-854C-54D9A16CB6D1}"/>
              </a:ext>
            </a:extLst>
          </p:cNvPr>
          <p:cNvSpPr txBox="1"/>
          <p:nvPr/>
        </p:nvSpPr>
        <p:spPr>
          <a:xfrm rot="10800000" flipV="1">
            <a:off x="2159410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08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64CEB6C1-68C7-11CC-A956-EC7079C56AB5}"/>
              </a:ext>
            </a:extLst>
          </p:cNvPr>
          <p:cNvSpPr/>
          <p:nvPr/>
        </p:nvSpPr>
        <p:spPr>
          <a:xfrm rot="5400000">
            <a:off x="17910146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8B6F1B5C-7316-6468-1439-799F35C85941}"/>
              </a:ext>
            </a:extLst>
          </p:cNvPr>
          <p:cNvCxnSpPr>
            <a:cxnSpLocks/>
          </p:cNvCxnSpPr>
          <p:nvPr/>
        </p:nvCxnSpPr>
        <p:spPr>
          <a:xfrm>
            <a:off x="18713851" y="7069104"/>
            <a:ext cx="1109890" cy="0"/>
          </a:xfrm>
          <a:prstGeom prst="line">
            <a:avLst/>
          </a:prstGeom>
          <a:ln w="63500" cap="rnd">
            <a:solidFill>
              <a:schemeClr val="accent6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1F818802-49B8-75CC-30F5-4408357C72F1}"/>
              </a:ext>
            </a:extLst>
          </p:cNvPr>
          <p:cNvSpPr txBox="1"/>
          <p:nvPr/>
        </p:nvSpPr>
        <p:spPr>
          <a:xfrm rot="10800000" flipV="1">
            <a:off x="18713853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07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61" name="Freeform 69">
            <a:extLst>
              <a:ext uri="{FF2B5EF4-FFF2-40B4-BE49-F238E27FC236}">
                <a16:creationId xmlns:a16="http://schemas.microsoft.com/office/drawing/2014/main" id="{EA13F839-F5F3-E8FE-297D-C974E203E9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4455" y="7589450"/>
            <a:ext cx="705694" cy="607838"/>
          </a:xfrm>
          <a:custGeom>
            <a:avLst/>
            <a:gdLst>
              <a:gd name="T0" fmla="*/ 184397511 w 1847"/>
              <a:gd name="T1" fmla="*/ 0 h 1589"/>
              <a:gd name="T2" fmla="*/ 184397511 w 1847"/>
              <a:gd name="T3" fmla="*/ 0 h 1589"/>
              <a:gd name="T4" fmla="*/ 22410903 w 1847"/>
              <a:gd name="T5" fmla="*/ 0 h 1589"/>
              <a:gd name="T6" fmla="*/ 0 w 1847"/>
              <a:gd name="T7" fmla="*/ 22352269 h 1589"/>
              <a:gd name="T8" fmla="*/ 0 w 1847"/>
              <a:gd name="T9" fmla="*/ 144074469 h 1589"/>
              <a:gd name="T10" fmla="*/ 22410903 w 1847"/>
              <a:gd name="T11" fmla="*/ 163994889 h 1589"/>
              <a:gd name="T12" fmla="*/ 102185077 w 1847"/>
              <a:gd name="T13" fmla="*/ 163994889 h 1589"/>
              <a:gd name="T14" fmla="*/ 102185077 w 1847"/>
              <a:gd name="T15" fmla="*/ 144074469 h 1589"/>
              <a:gd name="T16" fmla="*/ 22410903 w 1847"/>
              <a:gd name="T17" fmla="*/ 144074469 h 1589"/>
              <a:gd name="T18" fmla="*/ 22410903 w 1847"/>
              <a:gd name="T19" fmla="*/ 42156765 h 1589"/>
              <a:gd name="T20" fmla="*/ 102185077 w 1847"/>
              <a:gd name="T21" fmla="*/ 91957494 h 1589"/>
              <a:gd name="T22" fmla="*/ 184397511 w 1847"/>
              <a:gd name="T23" fmla="*/ 42156765 h 1589"/>
              <a:gd name="T24" fmla="*/ 184397511 w 1847"/>
              <a:gd name="T25" fmla="*/ 91957494 h 1589"/>
              <a:gd name="T26" fmla="*/ 204370155 w 1847"/>
              <a:gd name="T27" fmla="*/ 91957494 h 1589"/>
              <a:gd name="T28" fmla="*/ 204370155 w 1847"/>
              <a:gd name="T29" fmla="*/ 22352269 h 1589"/>
              <a:gd name="T30" fmla="*/ 184397511 w 1847"/>
              <a:gd name="T31" fmla="*/ 0 h 1589"/>
              <a:gd name="T32" fmla="*/ 102185077 w 1847"/>
              <a:gd name="T33" fmla="*/ 72037395 h 1589"/>
              <a:gd name="T34" fmla="*/ 102185077 w 1847"/>
              <a:gd name="T35" fmla="*/ 72037395 h 1589"/>
              <a:gd name="T36" fmla="*/ 22410903 w 1847"/>
              <a:gd name="T37" fmla="*/ 22352269 h 1589"/>
              <a:gd name="T38" fmla="*/ 184397511 w 1847"/>
              <a:gd name="T39" fmla="*/ 22352269 h 1589"/>
              <a:gd name="T40" fmla="*/ 102185077 w 1847"/>
              <a:gd name="T41" fmla="*/ 72037395 h 1589"/>
              <a:gd name="T42" fmla="*/ 156993367 w 1847"/>
              <a:gd name="T43" fmla="*/ 183914988 h 1589"/>
              <a:gd name="T44" fmla="*/ 156993367 w 1847"/>
              <a:gd name="T45" fmla="*/ 183914988 h 1589"/>
              <a:gd name="T46" fmla="*/ 122157398 w 1847"/>
              <a:gd name="T47" fmla="*/ 146622564 h 1589"/>
              <a:gd name="T48" fmla="*/ 134582141 w 1847"/>
              <a:gd name="T49" fmla="*/ 134114258 h 1589"/>
              <a:gd name="T50" fmla="*/ 156993367 w 1847"/>
              <a:gd name="T51" fmla="*/ 154034679 h 1589"/>
              <a:gd name="T52" fmla="*/ 199376913 w 1847"/>
              <a:gd name="T53" fmla="*/ 111761989 h 1589"/>
              <a:gd name="T54" fmla="*/ 214356315 w 1847"/>
              <a:gd name="T55" fmla="*/ 126702144 h 1589"/>
              <a:gd name="T56" fmla="*/ 156993367 w 1847"/>
              <a:gd name="T57" fmla="*/ 183914988 h 1589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0" t="0" r="r" b="b"/>
            <a:pathLst>
              <a:path w="1847" h="1589">
                <a:moveTo>
                  <a:pt x="1588" y="0"/>
                </a:moveTo>
                <a:lnTo>
                  <a:pt x="1588" y="0"/>
                </a:lnTo>
                <a:cubicBezTo>
                  <a:pt x="193" y="0"/>
                  <a:pt x="193" y="0"/>
                  <a:pt x="193" y="0"/>
                </a:cubicBezTo>
                <a:cubicBezTo>
                  <a:pt x="86" y="0"/>
                  <a:pt x="0" y="85"/>
                  <a:pt x="0" y="193"/>
                </a:cubicBezTo>
                <a:cubicBezTo>
                  <a:pt x="0" y="1244"/>
                  <a:pt x="0" y="1244"/>
                  <a:pt x="0" y="1244"/>
                </a:cubicBezTo>
                <a:cubicBezTo>
                  <a:pt x="0" y="1330"/>
                  <a:pt x="86" y="1416"/>
                  <a:pt x="193" y="1416"/>
                </a:cubicBezTo>
                <a:cubicBezTo>
                  <a:pt x="880" y="1416"/>
                  <a:pt x="880" y="1416"/>
                  <a:pt x="880" y="1416"/>
                </a:cubicBezTo>
                <a:cubicBezTo>
                  <a:pt x="880" y="1244"/>
                  <a:pt x="880" y="1244"/>
                  <a:pt x="880" y="1244"/>
                </a:cubicBezTo>
                <a:cubicBezTo>
                  <a:pt x="193" y="1244"/>
                  <a:pt x="193" y="1244"/>
                  <a:pt x="193" y="1244"/>
                </a:cubicBezTo>
                <a:cubicBezTo>
                  <a:pt x="193" y="364"/>
                  <a:pt x="193" y="364"/>
                  <a:pt x="193" y="364"/>
                </a:cubicBezTo>
                <a:cubicBezTo>
                  <a:pt x="880" y="794"/>
                  <a:pt x="880" y="794"/>
                  <a:pt x="880" y="794"/>
                </a:cubicBezTo>
                <a:cubicBezTo>
                  <a:pt x="1588" y="364"/>
                  <a:pt x="1588" y="364"/>
                  <a:pt x="1588" y="364"/>
                </a:cubicBezTo>
                <a:cubicBezTo>
                  <a:pt x="1588" y="794"/>
                  <a:pt x="1588" y="794"/>
                  <a:pt x="1588" y="794"/>
                </a:cubicBezTo>
                <a:cubicBezTo>
                  <a:pt x="1760" y="794"/>
                  <a:pt x="1760" y="794"/>
                  <a:pt x="1760" y="794"/>
                </a:cubicBezTo>
                <a:cubicBezTo>
                  <a:pt x="1760" y="193"/>
                  <a:pt x="1760" y="193"/>
                  <a:pt x="1760" y="193"/>
                </a:cubicBezTo>
                <a:cubicBezTo>
                  <a:pt x="1760" y="85"/>
                  <a:pt x="1674" y="0"/>
                  <a:pt x="1588" y="0"/>
                </a:cubicBezTo>
                <a:close/>
                <a:moveTo>
                  <a:pt x="880" y="622"/>
                </a:moveTo>
                <a:lnTo>
                  <a:pt x="880" y="622"/>
                </a:lnTo>
                <a:cubicBezTo>
                  <a:pt x="193" y="193"/>
                  <a:pt x="193" y="193"/>
                  <a:pt x="193" y="193"/>
                </a:cubicBezTo>
                <a:cubicBezTo>
                  <a:pt x="1588" y="193"/>
                  <a:pt x="1588" y="193"/>
                  <a:pt x="1588" y="193"/>
                </a:cubicBezTo>
                <a:lnTo>
                  <a:pt x="880" y="622"/>
                </a:lnTo>
                <a:close/>
                <a:moveTo>
                  <a:pt x="1352" y="1588"/>
                </a:moveTo>
                <a:lnTo>
                  <a:pt x="1352" y="1588"/>
                </a:lnTo>
                <a:cubicBezTo>
                  <a:pt x="1052" y="1266"/>
                  <a:pt x="1052" y="1266"/>
                  <a:pt x="1052" y="1266"/>
                </a:cubicBezTo>
                <a:cubicBezTo>
                  <a:pt x="1159" y="1158"/>
                  <a:pt x="1159" y="1158"/>
                  <a:pt x="1159" y="1158"/>
                </a:cubicBezTo>
                <a:cubicBezTo>
                  <a:pt x="1352" y="1330"/>
                  <a:pt x="1352" y="1330"/>
                  <a:pt x="1352" y="1330"/>
                </a:cubicBezTo>
                <a:cubicBezTo>
                  <a:pt x="1717" y="965"/>
                  <a:pt x="1717" y="965"/>
                  <a:pt x="1717" y="965"/>
                </a:cubicBezTo>
                <a:cubicBezTo>
                  <a:pt x="1846" y="1094"/>
                  <a:pt x="1846" y="1094"/>
                  <a:pt x="1846" y="1094"/>
                </a:cubicBezTo>
                <a:lnTo>
                  <a:pt x="1352" y="1588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2" name="Freeform 16">
            <a:extLst>
              <a:ext uri="{FF2B5EF4-FFF2-40B4-BE49-F238E27FC236}">
                <a16:creationId xmlns:a16="http://schemas.microsoft.com/office/drawing/2014/main" id="{E2E4F7AC-A513-06C8-9B6F-028B169268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7771" y="7492535"/>
            <a:ext cx="604074" cy="80166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63" name="Group 11">
            <a:extLst>
              <a:ext uri="{FF2B5EF4-FFF2-40B4-BE49-F238E27FC236}">
                <a16:creationId xmlns:a16="http://schemas.microsoft.com/office/drawing/2014/main" id="{F219B033-902D-3D77-A9A8-BD03CE79DBA6}"/>
              </a:ext>
            </a:extLst>
          </p:cNvPr>
          <p:cNvGrpSpPr>
            <a:grpSpLocks/>
          </p:cNvGrpSpPr>
          <p:nvPr/>
        </p:nvGrpSpPr>
        <p:grpSpPr bwMode="auto">
          <a:xfrm>
            <a:off x="7359467" y="7589450"/>
            <a:ext cx="673702" cy="607838"/>
            <a:chOff x="10431363" y="3194934"/>
            <a:chExt cx="569066" cy="513162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64" name="Freeform 44">
              <a:extLst>
                <a:ext uri="{FF2B5EF4-FFF2-40B4-BE49-F238E27FC236}">
                  <a16:creationId xmlns:a16="http://schemas.microsoft.com/office/drawing/2014/main" id="{A74AB0BF-98DB-80F5-A580-6821AB9488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31363" y="3652193"/>
              <a:ext cx="511729" cy="55903"/>
            </a:xfrm>
            <a:custGeom>
              <a:avLst/>
              <a:gdLst>
                <a:gd name="T0" fmla="*/ 511404 w 1576"/>
                <a:gd name="T1" fmla="*/ 0 h 172"/>
                <a:gd name="T2" fmla="*/ 0 w 1576"/>
                <a:gd name="T3" fmla="*/ 0 h 172"/>
                <a:gd name="T4" fmla="*/ 0 w 1576"/>
                <a:gd name="T5" fmla="*/ 55578 h 172"/>
                <a:gd name="T6" fmla="*/ 511404 w 1576"/>
                <a:gd name="T7" fmla="*/ 55578 h 172"/>
                <a:gd name="T8" fmla="*/ 511404 w 1576"/>
                <a:gd name="T9" fmla="*/ 0 h 17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76" h="172">
                  <a:moveTo>
                    <a:pt x="1575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575" y="171"/>
                  </a:lnTo>
                  <a:lnTo>
                    <a:pt x="157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65" name="Freeform 45">
              <a:extLst>
                <a:ext uri="{FF2B5EF4-FFF2-40B4-BE49-F238E27FC236}">
                  <a16:creationId xmlns:a16="http://schemas.microsoft.com/office/drawing/2014/main" id="{E2343935-B2FC-6F34-441E-3587A41140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267" y="3194934"/>
              <a:ext cx="513162" cy="394189"/>
            </a:xfrm>
            <a:custGeom>
              <a:avLst/>
              <a:gdLst>
                <a:gd name="T0" fmla="*/ 457193 w 1577"/>
                <a:gd name="T1" fmla="*/ 0 h 1214"/>
                <a:gd name="T2" fmla="*/ 457193 w 1577"/>
                <a:gd name="T3" fmla="*/ 0 h 1214"/>
                <a:gd name="T4" fmla="*/ 0 w 1577"/>
                <a:gd name="T5" fmla="*/ 0 h 1214"/>
                <a:gd name="T6" fmla="*/ 0 w 1577"/>
                <a:gd name="T7" fmla="*/ 283141 h 1214"/>
                <a:gd name="T8" fmla="*/ 118122 w 1577"/>
                <a:gd name="T9" fmla="*/ 393864 h 1214"/>
                <a:gd name="T10" fmla="*/ 284403 w 1577"/>
                <a:gd name="T11" fmla="*/ 393864 h 1214"/>
                <a:gd name="T12" fmla="*/ 401874 w 1577"/>
                <a:gd name="T13" fmla="*/ 283141 h 1214"/>
                <a:gd name="T14" fmla="*/ 401874 w 1577"/>
                <a:gd name="T15" fmla="*/ 200342 h 1214"/>
                <a:gd name="T16" fmla="*/ 457193 w 1577"/>
                <a:gd name="T17" fmla="*/ 200342 h 1214"/>
                <a:gd name="T18" fmla="*/ 512837 w 1577"/>
                <a:gd name="T19" fmla="*/ 145142 h 1214"/>
                <a:gd name="T20" fmla="*/ 512837 w 1577"/>
                <a:gd name="T21" fmla="*/ 55199 h 1214"/>
                <a:gd name="T22" fmla="*/ 457193 w 1577"/>
                <a:gd name="T23" fmla="*/ 0 h 1214"/>
                <a:gd name="T24" fmla="*/ 339722 w 1577"/>
                <a:gd name="T25" fmla="*/ 283141 h 1214"/>
                <a:gd name="T26" fmla="*/ 339722 w 1577"/>
                <a:gd name="T27" fmla="*/ 283141 h 1214"/>
                <a:gd name="T28" fmla="*/ 284403 w 1577"/>
                <a:gd name="T29" fmla="*/ 338665 h 1214"/>
                <a:gd name="T30" fmla="*/ 118122 w 1577"/>
                <a:gd name="T31" fmla="*/ 338665 h 1214"/>
                <a:gd name="T32" fmla="*/ 62478 w 1577"/>
                <a:gd name="T33" fmla="*/ 283141 h 1214"/>
                <a:gd name="T34" fmla="*/ 62478 w 1577"/>
                <a:gd name="T35" fmla="*/ 55199 h 1214"/>
                <a:gd name="T36" fmla="*/ 145781 w 1577"/>
                <a:gd name="T37" fmla="*/ 55199 h 1214"/>
                <a:gd name="T38" fmla="*/ 145781 w 1577"/>
                <a:gd name="T39" fmla="*/ 96761 h 1214"/>
                <a:gd name="T40" fmla="*/ 90462 w 1577"/>
                <a:gd name="T41" fmla="*/ 138323 h 1214"/>
                <a:gd name="T42" fmla="*/ 90462 w 1577"/>
                <a:gd name="T43" fmla="*/ 151961 h 1214"/>
                <a:gd name="T44" fmla="*/ 90462 w 1577"/>
                <a:gd name="T45" fmla="*/ 269503 h 1214"/>
                <a:gd name="T46" fmla="*/ 104129 w 1577"/>
                <a:gd name="T47" fmla="*/ 283141 h 1214"/>
                <a:gd name="T48" fmla="*/ 214767 w 1577"/>
                <a:gd name="T49" fmla="*/ 283141 h 1214"/>
                <a:gd name="T50" fmla="*/ 228759 w 1577"/>
                <a:gd name="T51" fmla="*/ 269503 h 1214"/>
                <a:gd name="T52" fmla="*/ 228759 w 1577"/>
                <a:gd name="T53" fmla="*/ 151961 h 1214"/>
                <a:gd name="T54" fmla="*/ 221600 w 1577"/>
                <a:gd name="T55" fmla="*/ 138323 h 1214"/>
                <a:gd name="T56" fmla="*/ 173440 w 1577"/>
                <a:gd name="T57" fmla="*/ 96761 h 1214"/>
                <a:gd name="T58" fmla="*/ 173440 w 1577"/>
                <a:gd name="T59" fmla="*/ 55199 h 1214"/>
                <a:gd name="T60" fmla="*/ 339722 w 1577"/>
                <a:gd name="T61" fmla="*/ 55199 h 1214"/>
                <a:gd name="T62" fmla="*/ 339722 w 1577"/>
                <a:gd name="T63" fmla="*/ 283141 h 1214"/>
                <a:gd name="T64" fmla="*/ 159448 w 1577"/>
                <a:gd name="T65" fmla="*/ 124361 h 1214"/>
                <a:gd name="T66" fmla="*/ 159448 w 1577"/>
                <a:gd name="T67" fmla="*/ 124361 h 1214"/>
                <a:gd name="T68" fmla="*/ 201100 w 1577"/>
                <a:gd name="T69" fmla="*/ 159104 h 1214"/>
                <a:gd name="T70" fmla="*/ 201100 w 1577"/>
                <a:gd name="T71" fmla="*/ 255541 h 1214"/>
                <a:gd name="T72" fmla="*/ 118122 w 1577"/>
                <a:gd name="T73" fmla="*/ 255541 h 1214"/>
                <a:gd name="T74" fmla="*/ 118122 w 1577"/>
                <a:gd name="T75" fmla="*/ 159104 h 1214"/>
                <a:gd name="T76" fmla="*/ 159448 w 1577"/>
                <a:gd name="T77" fmla="*/ 124361 h 1214"/>
                <a:gd name="T78" fmla="*/ 457193 w 1577"/>
                <a:gd name="T79" fmla="*/ 145142 h 1214"/>
                <a:gd name="T80" fmla="*/ 457193 w 1577"/>
                <a:gd name="T81" fmla="*/ 145142 h 1214"/>
                <a:gd name="T82" fmla="*/ 401874 w 1577"/>
                <a:gd name="T83" fmla="*/ 145142 h 1214"/>
                <a:gd name="T84" fmla="*/ 401874 w 1577"/>
                <a:gd name="T85" fmla="*/ 55199 h 1214"/>
                <a:gd name="T86" fmla="*/ 457193 w 1577"/>
                <a:gd name="T87" fmla="*/ 55199 h 1214"/>
                <a:gd name="T88" fmla="*/ 457193 w 1577"/>
                <a:gd name="T89" fmla="*/ 145142 h 121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577" h="1214">
                  <a:moveTo>
                    <a:pt x="1405" y="0"/>
                  </a:moveTo>
                  <a:lnTo>
                    <a:pt x="1405" y="0"/>
                  </a:lnTo>
                  <a:cubicBezTo>
                    <a:pt x="0" y="0"/>
                    <a:pt x="0" y="0"/>
                    <a:pt x="0" y="0"/>
                  </a:cubicBezTo>
                  <a:cubicBezTo>
                    <a:pt x="0" y="872"/>
                    <a:pt x="0" y="872"/>
                    <a:pt x="0" y="872"/>
                  </a:cubicBezTo>
                  <a:cubicBezTo>
                    <a:pt x="0" y="1064"/>
                    <a:pt x="171" y="1213"/>
                    <a:pt x="363" y="1213"/>
                  </a:cubicBezTo>
                  <a:cubicBezTo>
                    <a:pt x="874" y="1213"/>
                    <a:pt x="874" y="1213"/>
                    <a:pt x="874" y="1213"/>
                  </a:cubicBezTo>
                  <a:cubicBezTo>
                    <a:pt x="1065" y="1213"/>
                    <a:pt x="1235" y="1064"/>
                    <a:pt x="1235" y="872"/>
                  </a:cubicBezTo>
                  <a:cubicBezTo>
                    <a:pt x="1235" y="617"/>
                    <a:pt x="1235" y="617"/>
                    <a:pt x="1235" y="617"/>
                  </a:cubicBezTo>
                  <a:cubicBezTo>
                    <a:pt x="1405" y="617"/>
                    <a:pt x="1405" y="617"/>
                    <a:pt x="1405" y="617"/>
                  </a:cubicBezTo>
                  <a:cubicBezTo>
                    <a:pt x="1491" y="617"/>
                    <a:pt x="1576" y="532"/>
                    <a:pt x="1576" y="447"/>
                  </a:cubicBezTo>
                  <a:cubicBezTo>
                    <a:pt x="1576" y="170"/>
                    <a:pt x="1576" y="170"/>
                    <a:pt x="1576" y="170"/>
                  </a:cubicBezTo>
                  <a:cubicBezTo>
                    <a:pt x="1576" y="85"/>
                    <a:pt x="1491" y="0"/>
                    <a:pt x="1405" y="0"/>
                  </a:cubicBezTo>
                  <a:close/>
                  <a:moveTo>
                    <a:pt x="1044" y="872"/>
                  </a:moveTo>
                  <a:lnTo>
                    <a:pt x="1044" y="872"/>
                  </a:lnTo>
                  <a:cubicBezTo>
                    <a:pt x="1044" y="979"/>
                    <a:pt x="980" y="1043"/>
                    <a:pt x="874" y="1043"/>
                  </a:cubicBezTo>
                  <a:cubicBezTo>
                    <a:pt x="363" y="1043"/>
                    <a:pt x="363" y="1043"/>
                    <a:pt x="363" y="1043"/>
                  </a:cubicBezTo>
                  <a:cubicBezTo>
                    <a:pt x="256" y="1043"/>
                    <a:pt x="192" y="979"/>
                    <a:pt x="192" y="872"/>
                  </a:cubicBezTo>
                  <a:cubicBezTo>
                    <a:pt x="192" y="170"/>
                    <a:pt x="192" y="170"/>
                    <a:pt x="192" y="170"/>
                  </a:cubicBezTo>
                  <a:cubicBezTo>
                    <a:pt x="448" y="170"/>
                    <a:pt x="448" y="170"/>
                    <a:pt x="448" y="170"/>
                  </a:cubicBezTo>
                  <a:cubicBezTo>
                    <a:pt x="448" y="298"/>
                    <a:pt x="448" y="298"/>
                    <a:pt x="448" y="298"/>
                  </a:cubicBezTo>
                  <a:cubicBezTo>
                    <a:pt x="278" y="426"/>
                    <a:pt x="278" y="426"/>
                    <a:pt x="278" y="426"/>
                  </a:cubicBezTo>
                  <a:cubicBezTo>
                    <a:pt x="278" y="426"/>
                    <a:pt x="278" y="447"/>
                    <a:pt x="278" y="468"/>
                  </a:cubicBezTo>
                  <a:cubicBezTo>
                    <a:pt x="278" y="830"/>
                    <a:pt x="278" y="830"/>
                    <a:pt x="278" y="830"/>
                  </a:cubicBezTo>
                  <a:cubicBezTo>
                    <a:pt x="278" y="851"/>
                    <a:pt x="299" y="872"/>
                    <a:pt x="320" y="872"/>
                  </a:cubicBezTo>
                  <a:cubicBezTo>
                    <a:pt x="660" y="872"/>
                    <a:pt x="660" y="872"/>
                    <a:pt x="660" y="872"/>
                  </a:cubicBezTo>
                  <a:cubicBezTo>
                    <a:pt x="681" y="872"/>
                    <a:pt x="703" y="851"/>
                    <a:pt x="703" y="830"/>
                  </a:cubicBezTo>
                  <a:cubicBezTo>
                    <a:pt x="703" y="468"/>
                    <a:pt x="703" y="468"/>
                    <a:pt x="703" y="468"/>
                  </a:cubicBezTo>
                  <a:cubicBezTo>
                    <a:pt x="703" y="447"/>
                    <a:pt x="703" y="426"/>
                    <a:pt x="681" y="426"/>
                  </a:cubicBezTo>
                  <a:cubicBezTo>
                    <a:pt x="533" y="298"/>
                    <a:pt x="533" y="298"/>
                    <a:pt x="533" y="298"/>
                  </a:cubicBezTo>
                  <a:cubicBezTo>
                    <a:pt x="533" y="170"/>
                    <a:pt x="533" y="170"/>
                    <a:pt x="533" y="170"/>
                  </a:cubicBezTo>
                  <a:cubicBezTo>
                    <a:pt x="1044" y="170"/>
                    <a:pt x="1044" y="170"/>
                    <a:pt x="1044" y="170"/>
                  </a:cubicBezTo>
                  <a:lnTo>
                    <a:pt x="1044" y="872"/>
                  </a:lnTo>
                  <a:close/>
                  <a:moveTo>
                    <a:pt x="490" y="383"/>
                  </a:moveTo>
                  <a:lnTo>
                    <a:pt x="490" y="383"/>
                  </a:lnTo>
                  <a:cubicBezTo>
                    <a:pt x="618" y="490"/>
                    <a:pt x="618" y="490"/>
                    <a:pt x="618" y="490"/>
                  </a:cubicBezTo>
                  <a:cubicBezTo>
                    <a:pt x="618" y="787"/>
                    <a:pt x="618" y="787"/>
                    <a:pt x="618" y="787"/>
                  </a:cubicBezTo>
                  <a:cubicBezTo>
                    <a:pt x="363" y="787"/>
                    <a:pt x="363" y="787"/>
                    <a:pt x="363" y="787"/>
                  </a:cubicBezTo>
                  <a:cubicBezTo>
                    <a:pt x="363" y="490"/>
                    <a:pt x="363" y="490"/>
                    <a:pt x="363" y="490"/>
                  </a:cubicBezTo>
                  <a:lnTo>
                    <a:pt x="490" y="383"/>
                  </a:lnTo>
                  <a:close/>
                  <a:moveTo>
                    <a:pt x="1405" y="447"/>
                  </a:moveTo>
                  <a:lnTo>
                    <a:pt x="1405" y="447"/>
                  </a:lnTo>
                  <a:cubicBezTo>
                    <a:pt x="1235" y="447"/>
                    <a:pt x="1235" y="447"/>
                    <a:pt x="1235" y="447"/>
                  </a:cubicBezTo>
                  <a:cubicBezTo>
                    <a:pt x="1235" y="170"/>
                    <a:pt x="1235" y="170"/>
                    <a:pt x="1235" y="170"/>
                  </a:cubicBezTo>
                  <a:cubicBezTo>
                    <a:pt x="1405" y="170"/>
                    <a:pt x="1405" y="170"/>
                    <a:pt x="1405" y="170"/>
                  </a:cubicBezTo>
                  <a:lnTo>
                    <a:pt x="1405" y="44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66" name="Freeform 89">
            <a:extLst>
              <a:ext uri="{FF2B5EF4-FFF2-40B4-BE49-F238E27FC236}">
                <a16:creationId xmlns:a16="http://schemas.microsoft.com/office/drawing/2014/main" id="{5895416C-4AA6-C678-6CC4-35797E1072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0791" y="7552754"/>
            <a:ext cx="762150" cy="681230"/>
          </a:xfrm>
          <a:custGeom>
            <a:avLst/>
            <a:gdLst>
              <a:gd name="T0" fmla="*/ 332203 w 1980"/>
              <a:gd name="T1" fmla="*/ 512342 h 1767"/>
              <a:gd name="T2" fmla="*/ 332203 w 1980"/>
              <a:gd name="T3" fmla="*/ 512342 h 1767"/>
              <a:gd name="T4" fmla="*/ 311399 w 1980"/>
              <a:gd name="T5" fmla="*/ 512342 h 1767"/>
              <a:gd name="T6" fmla="*/ 311399 w 1980"/>
              <a:gd name="T7" fmla="*/ 498680 h 1767"/>
              <a:gd name="T8" fmla="*/ 408265 w 1980"/>
              <a:gd name="T9" fmla="*/ 401416 h 1767"/>
              <a:gd name="T10" fmla="*/ 366658 w 1980"/>
              <a:gd name="T11" fmla="*/ 360103 h 1767"/>
              <a:gd name="T12" fmla="*/ 269793 w 1980"/>
              <a:gd name="T13" fmla="*/ 457042 h 1767"/>
              <a:gd name="T14" fmla="*/ 248989 w 1980"/>
              <a:gd name="T15" fmla="*/ 457042 h 1767"/>
              <a:gd name="T16" fmla="*/ 248989 w 1980"/>
              <a:gd name="T17" fmla="*/ 436223 h 1767"/>
              <a:gd name="T18" fmla="*/ 345855 w 1980"/>
              <a:gd name="T19" fmla="*/ 339284 h 1767"/>
              <a:gd name="T20" fmla="*/ 304573 w 1980"/>
              <a:gd name="T21" fmla="*/ 297646 h 1767"/>
              <a:gd name="T22" fmla="*/ 214534 w 1980"/>
              <a:gd name="T23" fmla="*/ 394585 h 1767"/>
              <a:gd name="T24" fmla="*/ 193731 w 1980"/>
              <a:gd name="T25" fmla="*/ 394585 h 1767"/>
              <a:gd name="T26" fmla="*/ 193731 w 1980"/>
              <a:gd name="T27" fmla="*/ 373766 h 1767"/>
              <a:gd name="T28" fmla="*/ 283445 w 1980"/>
              <a:gd name="T29" fmla="*/ 277153 h 1767"/>
              <a:gd name="T30" fmla="*/ 248989 w 1980"/>
              <a:gd name="T31" fmla="*/ 242346 h 1767"/>
              <a:gd name="T32" fmla="*/ 152124 w 1980"/>
              <a:gd name="T33" fmla="*/ 332453 h 1767"/>
              <a:gd name="T34" fmla="*/ 131646 w 1980"/>
              <a:gd name="T35" fmla="*/ 332453 h 1767"/>
              <a:gd name="T36" fmla="*/ 131646 w 1980"/>
              <a:gd name="T37" fmla="*/ 318465 h 1767"/>
              <a:gd name="T38" fmla="*/ 255816 w 1980"/>
              <a:gd name="T39" fmla="*/ 193877 h 1767"/>
              <a:gd name="T40" fmla="*/ 304573 w 1980"/>
              <a:gd name="T41" fmla="*/ 242346 h 1767"/>
              <a:gd name="T42" fmla="*/ 408265 w 1980"/>
              <a:gd name="T43" fmla="*/ 242346 h 1767"/>
              <a:gd name="T44" fmla="*/ 408265 w 1980"/>
              <a:gd name="T45" fmla="*/ 145408 h 1767"/>
              <a:gd name="T46" fmla="*/ 353006 w 1980"/>
              <a:gd name="T47" fmla="*/ 90107 h 1767"/>
              <a:gd name="T48" fmla="*/ 359832 w 1980"/>
              <a:gd name="T49" fmla="*/ 83276 h 1767"/>
              <a:gd name="T50" fmla="*/ 442720 w 1980"/>
              <a:gd name="T51" fmla="*/ 83276 h 1767"/>
              <a:gd name="T52" fmla="*/ 560389 w 1980"/>
              <a:gd name="T53" fmla="*/ 200708 h 1767"/>
              <a:gd name="T54" fmla="*/ 560389 w 1980"/>
              <a:gd name="T55" fmla="*/ 283984 h 1767"/>
              <a:gd name="T56" fmla="*/ 332203 w 1980"/>
              <a:gd name="T57" fmla="*/ 512342 h 1767"/>
              <a:gd name="T58" fmla="*/ 601995 w 1980"/>
              <a:gd name="T59" fmla="*/ 325297 h 1767"/>
              <a:gd name="T60" fmla="*/ 601995 w 1980"/>
              <a:gd name="T61" fmla="*/ 325297 h 1767"/>
              <a:gd name="T62" fmla="*/ 601995 w 1980"/>
              <a:gd name="T63" fmla="*/ 166227 h 1767"/>
              <a:gd name="T64" fmla="*/ 484327 w 1980"/>
              <a:gd name="T65" fmla="*/ 41638 h 1767"/>
              <a:gd name="T66" fmla="*/ 325377 w 1980"/>
              <a:gd name="T67" fmla="*/ 41638 h 1767"/>
              <a:gd name="T68" fmla="*/ 318225 w 1980"/>
              <a:gd name="T69" fmla="*/ 48469 h 1767"/>
              <a:gd name="T70" fmla="*/ 304573 w 1980"/>
              <a:gd name="T71" fmla="*/ 41638 h 1767"/>
              <a:gd name="T72" fmla="*/ 145298 w 1980"/>
              <a:gd name="T73" fmla="*/ 41638 h 1767"/>
              <a:gd name="T74" fmla="*/ 48433 w 1980"/>
              <a:gd name="T75" fmla="*/ 145408 h 1767"/>
              <a:gd name="T76" fmla="*/ 34455 w 1980"/>
              <a:gd name="T77" fmla="*/ 290815 h 1767"/>
              <a:gd name="T78" fmla="*/ 76062 w 1980"/>
              <a:gd name="T79" fmla="*/ 249502 h 1767"/>
              <a:gd name="T80" fmla="*/ 90039 w 1980"/>
              <a:gd name="T81" fmla="*/ 186720 h 1767"/>
              <a:gd name="T82" fmla="*/ 186905 w 1980"/>
              <a:gd name="T83" fmla="*/ 83276 h 1767"/>
              <a:gd name="T84" fmla="*/ 269793 w 1980"/>
              <a:gd name="T85" fmla="*/ 83276 h 1767"/>
              <a:gd name="T86" fmla="*/ 366658 w 1980"/>
              <a:gd name="T87" fmla="*/ 186720 h 1767"/>
              <a:gd name="T88" fmla="*/ 366658 w 1980"/>
              <a:gd name="T89" fmla="*/ 207539 h 1767"/>
              <a:gd name="T90" fmla="*/ 345855 w 1980"/>
              <a:gd name="T91" fmla="*/ 207539 h 1767"/>
              <a:gd name="T92" fmla="*/ 255816 w 1980"/>
              <a:gd name="T93" fmla="*/ 110926 h 1767"/>
              <a:gd name="T94" fmla="*/ 90039 w 1980"/>
              <a:gd name="T95" fmla="*/ 277153 h 1767"/>
              <a:gd name="T96" fmla="*/ 90039 w 1980"/>
              <a:gd name="T97" fmla="*/ 373766 h 1767"/>
              <a:gd name="T98" fmla="*/ 131646 w 1980"/>
              <a:gd name="T99" fmla="*/ 394585 h 1767"/>
              <a:gd name="T100" fmla="*/ 152124 w 1980"/>
              <a:gd name="T101" fmla="*/ 436223 h 1767"/>
              <a:gd name="T102" fmla="*/ 193731 w 1980"/>
              <a:gd name="T103" fmla="*/ 457042 h 1767"/>
              <a:gd name="T104" fmla="*/ 207383 w 1980"/>
              <a:gd name="T105" fmla="*/ 498680 h 1767"/>
              <a:gd name="T106" fmla="*/ 248989 w 1980"/>
              <a:gd name="T107" fmla="*/ 512342 h 1767"/>
              <a:gd name="T108" fmla="*/ 269793 w 1980"/>
              <a:gd name="T109" fmla="*/ 553980 h 1767"/>
              <a:gd name="T110" fmla="*/ 318225 w 1980"/>
              <a:gd name="T111" fmla="*/ 574474 h 1767"/>
              <a:gd name="T112" fmla="*/ 373484 w 1980"/>
              <a:gd name="T113" fmla="*/ 553980 h 1767"/>
              <a:gd name="T114" fmla="*/ 601995 w 1980"/>
              <a:gd name="T115" fmla="*/ 325297 h 1767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1980" h="1767">
                <a:moveTo>
                  <a:pt x="1022" y="1575"/>
                </a:moveTo>
                <a:lnTo>
                  <a:pt x="1022" y="1575"/>
                </a:lnTo>
                <a:cubicBezTo>
                  <a:pt x="1001" y="1596"/>
                  <a:pt x="979" y="1596"/>
                  <a:pt x="958" y="1575"/>
                </a:cubicBezTo>
                <a:cubicBezTo>
                  <a:pt x="937" y="1575"/>
                  <a:pt x="937" y="1533"/>
                  <a:pt x="958" y="1533"/>
                </a:cubicBezTo>
                <a:cubicBezTo>
                  <a:pt x="1256" y="1234"/>
                  <a:pt x="1256" y="1234"/>
                  <a:pt x="1256" y="1234"/>
                </a:cubicBezTo>
                <a:cubicBezTo>
                  <a:pt x="1128" y="1107"/>
                  <a:pt x="1128" y="1107"/>
                  <a:pt x="1128" y="1107"/>
                </a:cubicBezTo>
                <a:cubicBezTo>
                  <a:pt x="830" y="1405"/>
                  <a:pt x="830" y="1405"/>
                  <a:pt x="830" y="1405"/>
                </a:cubicBezTo>
                <a:cubicBezTo>
                  <a:pt x="808" y="1426"/>
                  <a:pt x="787" y="1426"/>
                  <a:pt x="766" y="1405"/>
                </a:cubicBezTo>
                <a:cubicBezTo>
                  <a:pt x="745" y="1384"/>
                  <a:pt x="766" y="1363"/>
                  <a:pt x="766" y="1341"/>
                </a:cubicBezTo>
                <a:cubicBezTo>
                  <a:pt x="1064" y="1043"/>
                  <a:pt x="1064" y="1043"/>
                  <a:pt x="1064" y="1043"/>
                </a:cubicBezTo>
                <a:cubicBezTo>
                  <a:pt x="937" y="915"/>
                  <a:pt x="937" y="915"/>
                  <a:pt x="937" y="915"/>
                </a:cubicBezTo>
                <a:cubicBezTo>
                  <a:pt x="660" y="1213"/>
                  <a:pt x="660" y="1213"/>
                  <a:pt x="660" y="1213"/>
                </a:cubicBezTo>
                <a:cubicBezTo>
                  <a:pt x="638" y="1234"/>
                  <a:pt x="596" y="1234"/>
                  <a:pt x="596" y="1213"/>
                </a:cubicBezTo>
                <a:cubicBezTo>
                  <a:pt x="575" y="1192"/>
                  <a:pt x="575" y="1170"/>
                  <a:pt x="596" y="1149"/>
                </a:cubicBezTo>
                <a:cubicBezTo>
                  <a:pt x="872" y="852"/>
                  <a:pt x="872" y="852"/>
                  <a:pt x="872" y="852"/>
                </a:cubicBezTo>
                <a:cubicBezTo>
                  <a:pt x="766" y="745"/>
                  <a:pt x="766" y="745"/>
                  <a:pt x="766" y="745"/>
                </a:cubicBezTo>
                <a:cubicBezTo>
                  <a:pt x="468" y="1022"/>
                  <a:pt x="468" y="1022"/>
                  <a:pt x="468" y="1022"/>
                </a:cubicBezTo>
                <a:cubicBezTo>
                  <a:pt x="447" y="1043"/>
                  <a:pt x="426" y="1043"/>
                  <a:pt x="405" y="1022"/>
                </a:cubicBezTo>
                <a:cubicBezTo>
                  <a:pt x="383" y="1022"/>
                  <a:pt x="383" y="979"/>
                  <a:pt x="405" y="979"/>
                </a:cubicBezTo>
                <a:cubicBezTo>
                  <a:pt x="787" y="596"/>
                  <a:pt x="787" y="596"/>
                  <a:pt x="787" y="596"/>
                </a:cubicBezTo>
                <a:cubicBezTo>
                  <a:pt x="937" y="745"/>
                  <a:pt x="937" y="745"/>
                  <a:pt x="937" y="745"/>
                </a:cubicBezTo>
                <a:cubicBezTo>
                  <a:pt x="1022" y="830"/>
                  <a:pt x="1171" y="830"/>
                  <a:pt x="1256" y="745"/>
                </a:cubicBezTo>
                <a:cubicBezTo>
                  <a:pt x="1341" y="660"/>
                  <a:pt x="1341" y="532"/>
                  <a:pt x="1256" y="447"/>
                </a:cubicBezTo>
                <a:cubicBezTo>
                  <a:pt x="1086" y="277"/>
                  <a:pt x="1086" y="277"/>
                  <a:pt x="1086" y="277"/>
                </a:cubicBezTo>
                <a:cubicBezTo>
                  <a:pt x="1107" y="256"/>
                  <a:pt x="1107" y="256"/>
                  <a:pt x="1107" y="256"/>
                </a:cubicBezTo>
                <a:cubicBezTo>
                  <a:pt x="1192" y="192"/>
                  <a:pt x="1298" y="192"/>
                  <a:pt x="1362" y="256"/>
                </a:cubicBezTo>
                <a:cubicBezTo>
                  <a:pt x="1724" y="617"/>
                  <a:pt x="1724" y="617"/>
                  <a:pt x="1724" y="617"/>
                </a:cubicBezTo>
                <a:cubicBezTo>
                  <a:pt x="1809" y="703"/>
                  <a:pt x="1809" y="809"/>
                  <a:pt x="1724" y="873"/>
                </a:cubicBezTo>
                <a:lnTo>
                  <a:pt x="1022" y="1575"/>
                </a:lnTo>
                <a:close/>
                <a:moveTo>
                  <a:pt x="1852" y="1000"/>
                </a:moveTo>
                <a:lnTo>
                  <a:pt x="1852" y="1000"/>
                </a:lnTo>
                <a:cubicBezTo>
                  <a:pt x="1979" y="852"/>
                  <a:pt x="1979" y="638"/>
                  <a:pt x="1852" y="511"/>
                </a:cubicBezTo>
                <a:cubicBezTo>
                  <a:pt x="1490" y="128"/>
                  <a:pt x="1490" y="128"/>
                  <a:pt x="1490" y="128"/>
                </a:cubicBezTo>
                <a:cubicBezTo>
                  <a:pt x="1341" y="0"/>
                  <a:pt x="1128" y="0"/>
                  <a:pt x="1001" y="128"/>
                </a:cubicBezTo>
                <a:cubicBezTo>
                  <a:pt x="979" y="149"/>
                  <a:pt x="979" y="149"/>
                  <a:pt x="979" y="149"/>
                </a:cubicBezTo>
                <a:cubicBezTo>
                  <a:pt x="937" y="128"/>
                  <a:pt x="937" y="128"/>
                  <a:pt x="937" y="128"/>
                </a:cubicBezTo>
                <a:cubicBezTo>
                  <a:pt x="808" y="0"/>
                  <a:pt x="596" y="0"/>
                  <a:pt x="447" y="128"/>
                </a:cubicBezTo>
                <a:cubicBezTo>
                  <a:pt x="149" y="447"/>
                  <a:pt x="149" y="447"/>
                  <a:pt x="149" y="447"/>
                </a:cubicBezTo>
                <a:cubicBezTo>
                  <a:pt x="21" y="574"/>
                  <a:pt x="0" y="767"/>
                  <a:pt x="106" y="894"/>
                </a:cubicBezTo>
                <a:cubicBezTo>
                  <a:pt x="234" y="767"/>
                  <a:pt x="234" y="767"/>
                  <a:pt x="234" y="767"/>
                </a:cubicBezTo>
                <a:cubicBezTo>
                  <a:pt x="191" y="703"/>
                  <a:pt x="213" y="617"/>
                  <a:pt x="277" y="574"/>
                </a:cubicBezTo>
                <a:cubicBezTo>
                  <a:pt x="575" y="256"/>
                  <a:pt x="575" y="256"/>
                  <a:pt x="575" y="256"/>
                </a:cubicBezTo>
                <a:cubicBezTo>
                  <a:pt x="638" y="192"/>
                  <a:pt x="745" y="192"/>
                  <a:pt x="830" y="256"/>
                </a:cubicBezTo>
                <a:cubicBezTo>
                  <a:pt x="1128" y="574"/>
                  <a:pt x="1128" y="574"/>
                  <a:pt x="1128" y="574"/>
                </a:cubicBezTo>
                <a:cubicBezTo>
                  <a:pt x="1149" y="574"/>
                  <a:pt x="1149" y="617"/>
                  <a:pt x="1128" y="638"/>
                </a:cubicBezTo>
                <a:cubicBezTo>
                  <a:pt x="1107" y="638"/>
                  <a:pt x="1086" y="638"/>
                  <a:pt x="1064" y="638"/>
                </a:cubicBezTo>
                <a:cubicBezTo>
                  <a:pt x="787" y="341"/>
                  <a:pt x="787" y="341"/>
                  <a:pt x="787" y="341"/>
                </a:cubicBezTo>
                <a:cubicBezTo>
                  <a:pt x="277" y="852"/>
                  <a:pt x="277" y="852"/>
                  <a:pt x="277" y="852"/>
                </a:cubicBezTo>
                <a:cubicBezTo>
                  <a:pt x="191" y="937"/>
                  <a:pt x="191" y="1064"/>
                  <a:pt x="277" y="1149"/>
                </a:cubicBezTo>
                <a:cubicBezTo>
                  <a:pt x="319" y="1192"/>
                  <a:pt x="362" y="1213"/>
                  <a:pt x="405" y="1213"/>
                </a:cubicBezTo>
                <a:cubicBezTo>
                  <a:pt x="405" y="1256"/>
                  <a:pt x="426" y="1298"/>
                  <a:pt x="468" y="1341"/>
                </a:cubicBezTo>
                <a:cubicBezTo>
                  <a:pt x="490" y="1384"/>
                  <a:pt x="532" y="1384"/>
                  <a:pt x="596" y="1405"/>
                </a:cubicBezTo>
                <a:cubicBezTo>
                  <a:pt x="596" y="1448"/>
                  <a:pt x="617" y="1490"/>
                  <a:pt x="638" y="1533"/>
                </a:cubicBezTo>
                <a:cubicBezTo>
                  <a:pt x="681" y="1554"/>
                  <a:pt x="723" y="1575"/>
                  <a:pt x="766" y="1575"/>
                </a:cubicBezTo>
                <a:cubicBezTo>
                  <a:pt x="787" y="1639"/>
                  <a:pt x="787" y="1681"/>
                  <a:pt x="830" y="1703"/>
                </a:cubicBezTo>
                <a:cubicBezTo>
                  <a:pt x="872" y="1745"/>
                  <a:pt x="937" y="1766"/>
                  <a:pt x="979" y="1766"/>
                </a:cubicBezTo>
                <a:cubicBezTo>
                  <a:pt x="1043" y="1766"/>
                  <a:pt x="1107" y="1745"/>
                  <a:pt x="1149" y="1703"/>
                </a:cubicBezTo>
                <a:lnTo>
                  <a:pt x="1852" y="1000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7" name="Freeform 2">
            <a:extLst>
              <a:ext uri="{FF2B5EF4-FFF2-40B4-BE49-F238E27FC236}">
                <a16:creationId xmlns:a16="http://schemas.microsoft.com/office/drawing/2014/main" id="{63B786D2-0ABE-2F81-4BB5-AACD646736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10563" y="7565927"/>
            <a:ext cx="656766" cy="654884"/>
          </a:xfrm>
          <a:custGeom>
            <a:avLst/>
            <a:gdLst>
              <a:gd name="T0" fmla="*/ 113960912 w 1731"/>
              <a:gd name="T1" fmla="*/ 54591321 h 1730"/>
              <a:gd name="T2" fmla="*/ 113960912 w 1731"/>
              <a:gd name="T3" fmla="*/ 54591321 h 1730"/>
              <a:gd name="T4" fmla="*/ 122790312 w 1731"/>
              <a:gd name="T5" fmla="*/ 63280752 h 1730"/>
              <a:gd name="T6" fmla="*/ 111804612 w 1731"/>
              <a:gd name="T7" fmla="*/ 74219582 h 1730"/>
              <a:gd name="T8" fmla="*/ 125048713 w 1731"/>
              <a:gd name="T9" fmla="*/ 85055905 h 1730"/>
              <a:gd name="T10" fmla="*/ 146917051 w 1731"/>
              <a:gd name="T11" fmla="*/ 63280752 h 1730"/>
              <a:gd name="T12" fmla="*/ 113960912 w 1731"/>
              <a:gd name="T13" fmla="*/ 30567090 h 1730"/>
              <a:gd name="T14" fmla="*/ 92092574 w 1731"/>
              <a:gd name="T15" fmla="*/ 52342242 h 1730"/>
              <a:gd name="T16" fmla="*/ 103077954 w 1731"/>
              <a:gd name="T17" fmla="*/ 65427643 h 1730"/>
              <a:gd name="T18" fmla="*/ 113960912 w 1731"/>
              <a:gd name="T19" fmla="*/ 54591321 h 1730"/>
              <a:gd name="T20" fmla="*/ 173199768 w 1731"/>
              <a:gd name="T21" fmla="*/ 37109951 h 1730"/>
              <a:gd name="T22" fmla="*/ 173199768 w 1731"/>
              <a:gd name="T23" fmla="*/ 37109951 h 1730"/>
              <a:gd name="T24" fmla="*/ 173199768 w 1731"/>
              <a:gd name="T25" fmla="*/ 23922043 h 1730"/>
              <a:gd name="T26" fmla="*/ 151331751 w 1731"/>
              <a:gd name="T27" fmla="*/ 4395969 h 1730"/>
              <a:gd name="T28" fmla="*/ 146917051 w 1731"/>
              <a:gd name="T29" fmla="*/ 2146891 h 1730"/>
              <a:gd name="T30" fmla="*/ 140243629 w 1731"/>
              <a:gd name="T31" fmla="*/ 4395969 h 1730"/>
              <a:gd name="T32" fmla="*/ 122790312 w 1731"/>
              <a:gd name="T33" fmla="*/ 19628261 h 1730"/>
              <a:gd name="T34" fmla="*/ 157799688 w 1731"/>
              <a:gd name="T35" fmla="*/ 54591321 h 1730"/>
              <a:gd name="T36" fmla="*/ 173199768 w 1731"/>
              <a:gd name="T37" fmla="*/ 37109951 h 1730"/>
              <a:gd name="T38" fmla="*/ 13244101 w 1731"/>
              <a:gd name="T39" fmla="*/ 0 h 1730"/>
              <a:gd name="T40" fmla="*/ 13244101 w 1731"/>
              <a:gd name="T41" fmla="*/ 0 h 1730"/>
              <a:gd name="T42" fmla="*/ 0 w 1731"/>
              <a:gd name="T43" fmla="*/ 13085401 h 1730"/>
              <a:gd name="T44" fmla="*/ 65809856 w 1731"/>
              <a:gd name="T45" fmla="*/ 78615551 h 1730"/>
              <a:gd name="T46" fmla="*/ 15400080 w 1731"/>
              <a:gd name="T47" fmla="*/ 128708715 h 1730"/>
              <a:gd name="T48" fmla="*/ 15400080 w 1731"/>
              <a:gd name="T49" fmla="*/ 161422377 h 1730"/>
              <a:gd name="T50" fmla="*/ 48253797 w 1731"/>
              <a:gd name="T51" fmla="*/ 161422377 h 1730"/>
              <a:gd name="T52" fmla="*/ 98663253 w 1731"/>
              <a:gd name="T53" fmla="*/ 111227026 h 1730"/>
              <a:gd name="T54" fmla="*/ 164370368 w 1731"/>
              <a:gd name="T55" fmla="*/ 176757176 h 1730"/>
              <a:gd name="T56" fmla="*/ 177614469 w 1731"/>
              <a:gd name="T57" fmla="*/ 163569268 h 1730"/>
              <a:gd name="T58" fmla="*/ 13244101 w 1731"/>
              <a:gd name="T59" fmla="*/ 0 h 1730"/>
              <a:gd name="T60" fmla="*/ 41682798 w 1731"/>
              <a:gd name="T61" fmla="*/ 144043194 h 1730"/>
              <a:gd name="T62" fmla="*/ 41682798 w 1731"/>
              <a:gd name="T63" fmla="*/ 144043194 h 1730"/>
              <a:gd name="T64" fmla="*/ 32956139 w 1731"/>
              <a:gd name="T65" fmla="*/ 144043194 h 1730"/>
              <a:gd name="T66" fmla="*/ 32956139 w 1731"/>
              <a:gd name="T67" fmla="*/ 135251256 h 1730"/>
              <a:gd name="T68" fmla="*/ 78951215 w 1731"/>
              <a:gd name="T69" fmla="*/ 89451874 h 1730"/>
              <a:gd name="T70" fmla="*/ 87677874 w 1731"/>
              <a:gd name="T71" fmla="*/ 98243812 h 1730"/>
              <a:gd name="T72" fmla="*/ 41682798 w 1731"/>
              <a:gd name="T73" fmla="*/ 144043194 h 1730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1731" h="1730">
                <a:moveTo>
                  <a:pt x="1110" y="534"/>
                </a:moveTo>
                <a:lnTo>
                  <a:pt x="1110" y="534"/>
                </a:lnTo>
                <a:cubicBezTo>
                  <a:pt x="1196" y="619"/>
                  <a:pt x="1196" y="619"/>
                  <a:pt x="1196" y="619"/>
                </a:cubicBezTo>
                <a:cubicBezTo>
                  <a:pt x="1089" y="726"/>
                  <a:pt x="1089" y="726"/>
                  <a:pt x="1089" y="726"/>
                </a:cubicBezTo>
                <a:cubicBezTo>
                  <a:pt x="1218" y="832"/>
                  <a:pt x="1218" y="832"/>
                  <a:pt x="1218" y="832"/>
                </a:cubicBezTo>
                <a:cubicBezTo>
                  <a:pt x="1431" y="619"/>
                  <a:pt x="1431" y="619"/>
                  <a:pt x="1431" y="619"/>
                </a:cubicBezTo>
                <a:cubicBezTo>
                  <a:pt x="1110" y="299"/>
                  <a:pt x="1110" y="299"/>
                  <a:pt x="1110" y="299"/>
                </a:cubicBezTo>
                <a:cubicBezTo>
                  <a:pt x="897" y="512"/>
                  <a:pt x="897" y="512"/>
                  <a:pt x="897" y="512"/>
                </a:cubicBezTo>
                <a:cubicBezTo>
                  <a:pt x="1004" y="640"/>
                  <a:pt x="1004" y="640"/>
                  <a:pt x="1004" y="640"/>
                </a:cubicBezTo>
                <a:lnTo>
                  <a:pt x="1110" y="534"/>
                </a:lnTo>
                <a:close/>
                <a:moveTo>
                  <a:pt x="1687" y="363"/>
                </a:moveTo>
                <a:lnTo>
                  <a:pt x="1687" y="363"/>
                </a:lnTo>
                <a:cubicBezTo>
                  <a:pt x="1730" y="342"/>
                  <a:pt x="1730" y="278"/>
                  <a:pt x="1687" y="234"/>
                </a:cubicBezTo>
                <a:cubicBezTo>
                  <a:pt x="1474" y="43"/>
                  <a:pt x="1474" y="43"/>
                  <a:pt x="1474" y="43"/>
                </a:cubicBezTo>
                <a:cubicBezTo>
                  <a:pt x="1474" y="21"/>
                  <a:pt x="1452" y="21"/>
                  <a:pt x="1431" y="21"/>
                </a:cubicBezTo>
                <a:cubicBezTo>
                  <a:pt x="1410" y="21"/>
                  <a:pt x="1366" y="21"/>
                  <a:pt x="1366" y="43"/>
                </a:cubicBezTo>
                <a:cubicBezTo>
                  <a:pt x="1196" y="192"/>
                  <a:pt x="1196" y="192"/>
                  <a:pt x="1196" y="192"/>
                </a:cubicBezTo>
                <a:cubicBezTo>
                  <a:pt x="1537" y="534"/>
                  <a:pt x="1537" y="534"/>
                  <a:pt x="1537" y="534"/>
                </a:cubicBezTo>
                <a:lnTo>
                  <a:pt x="1687" y="363"/>
                </a:lnTo>
                <a:close/>
                <a:moveTo>
                  <a:pt x="129" y="0"/>
                </a:moveTo>
                <a:lnTo>
                  <a:pt x="129" y="0"/>
                </a:lnTo>
                <a:cubicBezTo>
                  <a:pt x="0" y="128"/>
                  <a:pt x="0" y="128"/>
                  <a:pt x="0" y="128"/>
                </a:cubicBezTo>
                <a:cubicBezTo>
                  <a:pt x="641" y="769"/>
                  <a:pt x="641" y="769"/>
                  <a:pt x="641" y="769"/>
                </a:cubicBezTo>
                <a:cubicBezTo>
                  <a:pt x="150" y="1259"/>
                  <a:pt x="150" y="1259"/>
                  <a:pt x="150" y="1259"/>
                </a:cubicBezTo>
                <a:cubicBezTo>
                  <a:pt x="150" y="1579"/>
                  <a:pt x="150" y="1579"/>
                  <a:pt x="150" y="1579"/>
                </a:cubicBezTo>
                <a:cubicBezTo>
                  <a:pt x="470" y="1579"/>
                  <a:pt x="470" y="1579"/>
                  <a:pt x="470" y="1579"/>
                </a:cubicBezTo>
                <a:cubicBezTo>
                  <a:pt x="961" y="1088"/>
                  <a:pt x="961" y="1088"/>
                  <a:pt x="961" y="1088"/>
                </a:cubicBezTo>
                <a:cubicBezTo>
                  <a:pt x="1601" y="1729"/>
                  <a:pt x="1601" y="1729"/>
                  <a:pt x="1601" y="1729"/>
                </a:cubicBezTo>
                <a:cubicBezTo>
                  <a:pt x="1730" y="1600"/>
                  <a:pt x="1730" y="1600"/>
                  <a:pt x="1730" y="1600"/>
                </a:cubicBezTo>
                <a:lnTo>
                  <a:pt x="129" y="0"/>
                </a:lnTo>
                <a:close/>
                <a:moveTo>
                  <a:pt x="406" y="1409"/>
                </a:moveTo>
                <a:lnTo>
                  <a:pt x="406" y="1409"/>
                </a:lnTo>
                <a:cubicBezTo>
                  <a:pt x="321" y="1409"/>
                  <a:pt x="321" y="1409"/>
                  <a:pt x="321" y="1409"/>
                </a:cubicBezTo>
                <a:cubicBezTo>
                  <a:pt x="321" y="1323"/>
                  <a:pt x="321" y="1323"/>
                  <a:pt x="321" y="1323"/>
                </a:cubicBezTo>
                <a:cubicBezTo>
                  <a:pt x="769" y="875"/>
                  <a:pt x="769" y="875"/>
                  <a:pt x="769" y="875"/>
                </a:cubicBezTo>
                <a:cubicBezTo>
                  <a:pt x="854" y="961"/>
                  <a:pt x="854" y="961"/>
                  <a:pt x="854" y="961"/>
                </a:cubicBezTo>
                <a:lnTo>
                  <a:pt x="406" y="1409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8" name="Freeform 37">
            <a:extLst>
              <a:ext uri="{FF2B5EF4-FFF2-40B4-BE49-F238E27FC236}">
                <a16:creationId xmlns:a16="http://schemas.microsoft.com/office/drawing/2014/main" id="{DF91099F-2C36-A2E0-AE2A-6AA5901DB93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74951" y="7561222"/>
            <a:ext cx="607838" cy="664294"/>
          </a:xfrm>
          <a:custGeom>
            <a:avLst/>
            <a:gdLst>
              <a:gd name="T0" fmla="*/ 133414723 w 1602"/>
              <a:gd name="T1" fmla="*/ 21836570 h 1751"/>
              <a:gd name="T2" fmla="*/ 83102494 w 1602"/>
              <a:gd name="T3" fmla="*/ 8714017 h 1751"/>
              <a:gd name="T4" fmla="*/ 26232213 w 1602"/>
              <a:gd name="T5" fmla="*/ 19683669 h 1751"/>
              <a:gd name="T6" fmla="*/ 83102494 w 1602"/>
              <a:gd name="T7" fmla="*/ 0 h 1751"/>
              <a:gd name="T8" fmla="*/ 137820900 w 1602"/>
              <a:gd name="T9" fmla="*/ 19683669 h 1751"/>
              <a:gd name="T10" fmla="*/ 6558053 w 1602"/>
              <a:gd name="T11" fmla="*/ 70020017 h 1751"/>
              <a:gd name="T12" fmla="*/ 4406177 w 1602"/>
              <a:gd name="T13" fmla="*/ 67764703 h 1751"/>
              <a:gd name="T14" fmla="*/ 34941822 w 1602"/>
              <a:gd name="T15" fmla="*/ 32805901 h 1751"/>
              <a:gd name="T16" fmla="*/ 161901236 w 1602"/>
              <a:gd name="T17" fmla="*/ 61305999 h 1751"/>
              <a:gd name="T18" fmla="*/ 155240759 w 1602"/>
              <a:gd name="T19" fmla="*/ 67764703 h 1751"/>
              <a:gd name="T20" fmla="*/ 39347999 w 1602"/>
              <a:gd name="T21" fmla="*/ 41519918 h 1751"/>
              <a:gd name="T22" fmla="*/ 6558053 w 1602"/>
              <a:gd name="T23" fmla="*/ 70020017 h 1751"/>
              <a:gd name="T24" fmla="*/ 61174034 w 1602"/>
              <a:gd name="T25" fmla="*/ 177254469 h 1751"/>
              <a:gd name="T26" fmla="*/ 41602620 w 1602"/>
              <a:gd name="T27" fmla="*/ 153162585 h 1751"/>
              <a:gd name="T28" fmla="*/ 83102494 w 1602"/>
              <a:gd name="T29" fmla="*/ 65611802 h 1751"/>
              <a:gd name="T30" fmla="*/ 129008546 w 1602"/>
              <a:gd name="T31" fmla="*/ 118101371 h 1751"/>
              <a:gd name="T32" fmla="*/ 83102494 w 1602"/>
              <a:gd name="T33" fmla="*/ 74325819 h 1751"/>
              <a:gd name="T34" fmla="*/ 48160353 w 1602"/>
              <a:gd name="T35" fmla="*/ 148754371 h 1751"/>
              <a:gd name="T36" fmla="*/ 65580211 w 1602"/>
              <a:gd name="T37" fmla="*/ 174998835 h 1751"/>
              <a:gd name="T38" fmla="*/ 126856670 w 1602"/>
              <a:gd name="T39" fmla="*/ 161876603 h 1751"/>
              <a:gd name="T40" fmla="*/ 98472901 w 1602"/>
              <a:gd name="T41" fmla="*/ 153162585 h 1751"/>
              <a:gd name="T42" fmla="*/ 80950618 w 1602"/>
              <a:gd name="T43" fmla="*/ 109387034 h 1751"/>
              <a:gd name="T44" fmla="*/ 102776654 w 1602"/>
              <a:gd name="T45" fmla="*/ 144345836 h 1751"/>
              <a:gd name="T46" fmla="*/ 135566599 w 1602"/>
              <a:gd name="T47" fmla="*/ 151009684 h 1751"/>
              <a:gd name="T48" fmla="*/ 137820900 w 1602"/>
              <a:gd name="T49" fmla="*/ 159723702 h 1751"/>
              <a:gd name="T50" fmla="*/ 109334707 w 1602"/>
              <a:gd name="T51" fmla="*/ 179407370 h 1751"/>
              <a:gd name="T52" fmla="*/ 107182831 w 1602"/>
              <a:gd name="T53" fmla="*/ 179407370 h 1751"/>
              <a:gd name="T54" fmla="*/ 54718406 w 1602"/>
              <a:gd name="T55" fmla="*/ 113795568 h 1751"/>
              <a:gd name="T56" fmla="*/ 109334707 w 1602"/>
              <a:gd name="T57" fmla="*/ 113795568 h 1751"/>
              <a:gd name="T58" fmla="*/ 146530829 w 1602"/>
              <a:gd name="T59" fmla="*/ 113795568 h 1751"/>
              <a:gd name="T60" fmla="*/ 21928460 w 1602"/>
              <a:gd name="T61" fmla="*/ 87550784 h 1751"/>
              <a:gd name="T62" fmla="*/ 24080336 w 1602"/>
              <a:gd name="T63" fmla="*/ 146498737 h 1751"/>
              <a:gd name="T64" fmla="*/ 15267982 w 1602"/>
              <a:gd name="T65" fmla="*/ 148754371 h 1751"/>
              <a:gd name="T66" fmla="*/ 15267982 w 1602"/>
              <a:gd name="T67" fmla="*/ 85295470 h 1751"/>
              <a:gd name="T68" fmla="*/ 155240759 w 1602"/>
              <a:gd name="T69" fmla="*/ 113795568 h 1751"/>
              <a:gd name="T70" fmla="*/ 100624778 w 1602"/>
              <a:gd name="T71" fmla="*/ 113795568 h 1751"/>
              <a:gd name="T72" fmla="*/ 63428335 w 1602"/>
              <a:gd name="T73" fmla="*/ 113795568 h 1751"/>
              <a:gd name="T74" fmla="*/ 109334707 w 1602"/>
              <a:gd name="T75" fmla="*/ 170590620 h 1751"/>
              <a:gd name="T76" fmla="*/ 109334707 w 1602"/>
              <a:gd name="T77" fmla="*/ 179407370 h 1751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602" h="1751">
                <a:moveTo>
                  <a:pt x="1302" y="213"/>
                </a:moveTo>
                <a:lnTo>
                  <a:pt x="1302" y="213"/>
                </a:lnTo>
                <a:cubicBezTo>
                  <a:pt x="1302" y="213"/>
                  <a:pt x="1302" y="213"/>
                  <a:pt x="1280" y="213"/>
                </a:cubicBezTo>
                <a:cubicBezTo>
                  <a:pt x="1131" y="128"/>
                  <a:pt x="982" y="85"/>
                  <a:pt x="811" y="85"/>
                </a:cubicBezTo>
                <a:cubicBezTo>
                  <a:pt x="640" y="85"/>
                  <a:pt x="470" y="128"/>
                  <a:pt x="320" y="213"/>
                </a:cubicBezTo>
                <a:cubicBezTo>
                  <a:pt x="299" y="234"/>
                  <a:pt x="278" y="213"/>
                  <a:pt x="256" y="192"/>
                </a:cubicBezTo>
                <a:cubicBezTo>
                  <a:pt x="256" y="171"/>
                  <a:pt x="256" y="149"/>
                  <a:pt x="278" y="128"/>
                </a:cubicBezTo>
                <a:cubicBezTo>
                  <a:pt x="449" y="42"/>
                  <a:pt x="619" y="0"/>
                  <a:pt x="811" y="0"/>
                </a:cubicBezTo>
                <a:cubicBezTo>
                  <a:pt x="982" y="0"/>
                  <a:pt x="1153" y="42"/>
                  <a:pt x="1323" y="128"/>
                </a:cubicBezTo>
                <a:cubicBezTo>
                  <a:pt x="1345" y="149"/>
                  <a:pt x="1366" y="171"/>
                  <a:pt x="1345" y="192"/>
                </a:cubicBezTo>
                <a:cubicBezTo>
                  <a:pt x="1345" y="213"/>
                  <a:pt x="1323" y="213"/>
                  <a:pt x="1302" y="213"/>
                </a:cubicBezTo>
                <a:close/>
                <a:moveTo>
                  <a:pt x="64" y="683"/>
                </a:moveTo>
                <a:lnTo>
                  <a:pt x="64" y="683"/>
                </a:lnTo>
                <a:cubicBezTo>
                  <a:pt x="43" y="683"/>
                  <a:pt x="43" y="683"/>
                  <a:pt x="43" y="661"/>
                </a:cubicBezTo>
                <a:cubicBezTo>
                  <a:pt x="21" y="661"/>
                  <a:pt x="0" y="619"/>
                  <a:pt x="21" y="598"/>
                </a:cubicBezTo>
                <a:cubicBezTo>
                  <a:pt x="107" y="490"/>
                  <a:pt x="214" y="384"/>
                  <a:pt x="341" y="320"/>
                </a:cubicBezTo>
                <a:cubicBezTo>
                  <a:pt x="619" y="171"/>
                  <a:pt x="982" y="171"/>
                  <a:pt x="1259" y="320"/>
                </a:cubicBezTo>
                <a:cubicBezTo>
                  <a:pt x="1388" y="384"/>
                  <a:pt x="1494" y="490"/>
                  <a:pt x="1580" y="598"/>
                </a:cubicBezTo>
                <a:cubicBezTo>
                  <a:pt x="1601" y="619"/>
                  <a:pt x="1580" y="661"/>
                  <a:pt x="1580" y="661"/>
                </a:cubicBezTo>
                <a:cubicBezTo>
                  <a:pt x="1558" y="683"/>
                  <a:pt x="1515" y="683"/>
                  <a:pt x="1515" y="661"/>
                </a:cubicBezTo>
                <a:cubicBezTo>
                  <a:pt x="1430" y="555"/>
                  <a:pt x="1323" y="469"/>
                  <a:pt x="1217" y="405"/>
                </a:cubicBezTo>
                <a:cubicBezTo>
                  <a:pt x="961" y="277"/>
                  <a:pt x="640" y="277"/>
                  <a:pt x="384" y="405"/>
                </a:cubicBezTo>
                <a:cubicBezTo>
                  <a:pt x="278" y="469"/>
                  <a:pt x="171" y="555"/>
                  <a:pt x="85" y="661"/>
                </a:cubicBezTo>
                <a:lnTo>
                  <a:pt x="64" y="683"/>
                </a:lnTo>
                <a:close/>
                <a:moveTo>
                  <a:pt x="597" y="1729"/>
                </a:moveTo>
                <a:lnTo>
                  <a:pt x="597" y="1729"/>
                </a:lnTo>
                <a:cubicBezTo>
                  <a:pt x="597" y="1729"/>
                  <a:pt x="576" y="1729"/>
                  <a:pt x="576" y="1707"/>
                </a:cubicBezTo>
                <a:cubicBezTo>
                  <a:pt x="491" y="1643"/>
                  <a:pt x="449" y="1600"/>
                  <a:pt x="406" y="1494"/>
                </a:cubicBezTo>
                <a:cubicBezTo>
                  <a:pt x="341" y="1387"/>
                  <a:pt x="299" y="1238"/>
                  <a:pt x="299" y="1110"/>
                </a:cubicBezTo>
                <a:cubicBezTo>
                  <a:pt x="299" y="854"/>
                  <a:pt x="534" y="640"/>
                  <a:pt x="811" y="640"/>
                </a:cubicBezTo>
                <a:cubicBezTo>
                  <a:pt x="1067" y="640"/>
                  <a:pt x="1302" y="854"/>
                  <a:pt x="1302" y="1110"/>
                </a:cubicBezTo>
                <a:cubicBezTo>
                  <a:pt x="1302" y="1131"/>
                  <a:pt x="1280" y="1152"/>
                  <a:pt x="1259" y="1152"/>
                </a:cubicBezTo>
                <a:cubicBezTo>
                  <a:pt x="1238" y="1152"/>
                  <a:pt x="1217" y="1131"/>
                  <a:pt x="1217" y="1110"/>
                </a:cubicBezTo>
                <a:cubicBezTo>
                  <a:pt x="1217" y="896"/>
                  <a:pt x="1024" y="725"/>
                  <a:pt x="811" y="725"/>
                </a:cubicBezTo>
                <a:cubicBezTo>
                  <a:pt x="576" y="725"/>
                  <a:pt x="406" y="896"/>
                  <a:pt x="406" y="1110"/>
                </a:cubicBezTo>
                <a:cubicBezTo>
                  <a:pt x="406" y="1238"/>
                  <a:pt x="427" y="1344"/>
                  <a:pt x="470" y="1451"/>
                </a:cubicBezTo>
                <a:cubicBezTo>
                  <a:pt x="534" y="1537"/>
                  <a:pt x="576" y="1579"/>
                  <a:pt x="640" y="1664"/>
                </a:cubicBezTo>
                <a:cubicBezTo>
                  <a:pt x="662" y="1664"/>
                  <a:pt x="662" y="1707"/>
                  <a:pt x="640" y="1707"/>
                </a:cubicBezTo>
                <a:cubicBezTo>
                  <a:pt x="619" y="1729"/>
                  <a:pt x="619" y="1729"/>
                  <a:pt x="597" y="1729"/>
                </a:cubicBezTo>
                <a:close/>
                <a:moveTo>
                  <a:pt x="1238" y="1579"/>
                </a:moveTo>
                <a:lnTo>
                  <a:pt x="1238" y="1579"/>
                </a:lnTo>
                <a:cubicBezTo>
                  <a:pt x="1131" y="1579"/>
                  <a:pt x="1046" y="1537"/>
                  <a:pt x="961" y="1494"/>
                </a:cubicBezTo>
                <a:cubicBezTo>
                  <a:pt x="832" y="1408"/>
                  <a:pt x="747" y="1259"/>
                  <a:pt x="747" y="1110"/>
                </a:cubicBezTo>
                <a:cubicBezTo>
                  <a:pt x="747" y="1088"/>
                  <a:pt x="768" y="1067"/>
                  <a:pt x="790" y="1067"/>
                </a:cubicBezTo>
                <a:cubicBezTo>
                  <a:pt x="832" y="1067"/>
                  <a:pt x="832" y="1088"/>
                  <a:pt x="832" y="1110"/>
                </a:cubicBezTo>
                <a:cubicBezTo>
                  <a:pt x="832" y="1238"/>
                  <a:pt x="897" y="1344"/>
                  <a:pt x="1003" y="1408"/>
                </a:cubicBezTo>
                <a:cubicBezTo>
                  <a:pt x="1067" y="1451"/>
                  <a:pt x="1153" y="1473"/>
                  <a:pt x="1238" y="1473"/>
                </a:cubicBezTo>
                <a:cubicBezTo>
                  <a:pt x="1259" y="1473"/>
                  <a:pt x="1280" y="1473"/>
                  <a:pt x="1323" y="1473"/>
                </a:cubicBezTo>
                <a:cubicBezTo>
                  <a:pt x="1345" y="1473"/>
                  <a:pt x="1366" y="1494"/>
                  <a:pt x="1366" y="1515"/>
                </a:cubicBezTo>
                <a:cubicBezTo>
                  <a:pt x="1388" y="1537"/>
                  <a:pt x="1366" y="1558"/>
                  <a:pt x="1345" y="1558"/>
                </a:cubicBezTo>
                <a:cubicBezTo>
                  <a:pt x="1280" y="1558"/>
                  <a:pt x="1238" y="1579"/>
                  <a:pt x="1238" y="1579"/>
                </a:cubicBezTo>
                <a:close/>
                <a:moveTo>
                  <a:pt x="1067" y="1750"/>
                </a:moveTo>
                <a:lnTo>
                  <a:pt x="1067" y="1750"/>
                </a:lnTo>
                <a:cubicBezTo>
                  <a:pt x="1046" y="1750"/>
                  <a:pt x="1046" y="1750"/>
                  <a:pt x="1046" y="1750"/>
                </a:cubicBezTo>
                <a:cubicBezTo>
                  <a:pt x="897" y="1707"/>
                  <a:pt x="811" y="1664"/>
                  <a:pt x="726" y="1558"/>
                </a:cubicBezTo>
                <a:cubicBezTo>
                  <a:pt x="597" y="1451"/>
                  <a:pt x="534" y="1281"/>
                  <a:pt x="534" y="1110"/>
                </a:cubicBezTo>
                <a:cubicBezTo>
                  <a:pt x="534" y="960"/>
                  <a:pt x="662" y="854"/>
                  <a:pt x="790" y="854"/>
                </a:cubicBezTo>
                <a:cubicBezTo>
                  <a:pt x="939" y="854"/>
                  <a:pt x="1067" y="960"/>
                  <a:pt x="1067" y="1110"/>
                </a:cubicBezTo>
                <a:cubicBezTo>
                  <a:pt x="1067" y="1195"/>
                  <a:pt x="1153" y="1281"/>
                  <a:pt x="1259" y="1281"/>
                </a:cubicBezTo>
                <a:cubicBezTo>
                  <a:pt x="1345" y="1281"/>
                  <a:pt x="1430" y="1195"/>
                  <a:pt x="1430" y="1110"/>
                </a:cubicBezTo>
                <a:cubicBezTo>
                  <a:pt x="1430" y="768"/>
                  <a:pt x="1153" y="512"/>
                  <a:pt x="790" y="512"/>
                </a:cubicBezTo>
                <a:cubicBezTo>
                  <a:pt x="555" y="512"/>
                  <a:pt x="320" y="640"/>
                  <a:pt x="214" y="854"/>
                </a:cubicBezTo>
                <a:cubicBezTo>
                  <a:pt x="192" y="939"/>
                  <a:pt x="171" y="1024"/>
                  <a:pt x="171" y="1110"/>
                </a:cubicBezTo>
                <a:cubicBezTo>
                  <a:pt x="171" y="1173"/>
                  <a:pt x="171" y="1281"/>
                  <a:pt x="235" y="1429"/>
                </a:cubicBezTo>
                <a:cubicBezTo>
                  <a:pt x="235" y="1451"/>
                  <a:pt x="235" y="1473"/>
                  <a:pt x="214" y="1473"/>
                </a:cubicBezTo>
                <a:cubicBezTo>
                  <a:pt x="171" y="1494"/>
                  <a:pt x="149" y="1473"/>
                  <a:pt x="149" y="1451"/>
                </a:cubicBezTo>
                <a:cubicBezTo>
                  <a:pt x="107" y="1344"/>
                  <a:pt x="85" y="1216"/>
                  <a:pt x="85" y="1110"/>
                </a:cubicBezTo>
                <a:cubicBezTo>
                  <a:pt x="85" y="1003"/>
                  <a:pt x="107" y="917"/>
                  <a:pt x="149" y="832"/>
                </a:cubicBezTo>
                <a:cubicBezTo>
                  <a:pt x="256" y="576"/>
                  <a:pt x="512" y="427"/>
                  <a:pt x="790" y="427"/>
                </a:cubicBezTo>
                <a:cubicBezTo>
                  <a:pt x="1195" y="427"/>
                  <a:pt x="1515" y="725"/>
                  <a:pt x="1515" y="1110"/>
                </a:cubicBezTo>
                <a:cubicBezTo>
                  <a:pt x="1515" y="1238"/>
                  <a:pt x="1409" y="1366"/>
                  <a:pt x="1259" y="1366"/>
                </a:cubicBezTo>
                <a:cubicBezTo>
                  <a:pt x="1110" y="1366"/>
                  <a:pt x="982" y="1238"/>
                  <a:pt x="982" y="1110"/>
                </a:cubicBezTo>
                <a:cubicBezTo>
                  <a:pt x="982" y="1003"/>
                  <a:pt x="897" y="939"/>
                  <a:pt x="790" y="939"/>
                </a:cubicBezTo>
                <a:cubicBezTo>
                  <a:pt x="704" y="939"/>
                  <a:pt x="619" y="1003"/>
                  <a:pt x="619" y="1110"/>
                </a:cubicBezTo>
                <a:cubicBezTo>
                  <a:pt x="619" y="1259"/>
                  <a:pt x="683" y="1387"/>
                  <a:pt x="790" y="1494"/>
                </a:cubicBezTo>
                <a:cubicBezTo>
                  <a:pt x="875" y="1579"/>
                  <a:pt x="939" y="1622"/>
                  <a:pt x="1067" y="1664"/>
                </a:cubicBezTo>
                <a:cubicBezTo>
                  <a:pt x="1089" y="1664"/>
                  <a:pt x="1110" y="1686"/>
                  <a:pt x="1089" y="1707"/>
                </a:cubicBezTo>
                <a:cubicBezTo>
                  <a:pt x="1089" y="1729"/>
                  <a:pt x="1067" y="1750"/>
                  <a:pt x="1067" y="1750"/>
                </a:cubicBez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69" name="Freeform 26">
            <a:extLst>
              <a:ext uri="{FF2B5EF4-FFF2-40B4-BE49-F238E27FC236}">
                <a16:creationId xmlns:a16="http://schemas.microsoft.com/office/drawing/2014/main" id="{19CF5EA4-C167-51C3-9844-A7B8030712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0411" y="7552754"/>
            <a:ext cx="681230" cy="681230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70" name="Freeform 27">
            <a:extLst>
              <a:ext uri="{FF2B5EF4-FFF2-40B4-BE49-F238E27FC236}">
                <a16:creationId xmlns:a16="http://schemas.microsoft.com/office/drawing/2014/main" id="{A8EE1638-A962-7DF5-079F-C30E7A35F1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79263" y="7556517"/>
            <a:ext cx="739570" cy="673704"/>
          </a:xfrm>
          <a:custGeom>
            <a:avLst/>
            <a:gdLst>
              <a:gd name="T0" fmla="*/ 82163920 w 1939"/>
              <a:gd name="T1" fmla="*/ 204283925 h 1768"/>
              <a:gd name="T2" fmla="*/ 82163920 w 1939"/>
              <a:gd name="T3" fmla="*/ 204283925 h 1768"/>
              <a:gd name="T4" fmla="*/ 174396268 w 1939"/>
              <a:gd name="T5" fmla="*/ 204283925 h 1768"/>
              <a:gd name="T6" fmla="*/ 191870332 w 1939"/>
              <a:gd name="T7" fmla="*/ 191797833 h 1768"/>
              <a:gd name="T8" fmla="*/ 221843034 w 1939"/>
              <a:gd name="T9" fmla="*/ 119541482 h 1768"/>
              <a:gd name="T10" fmla="*/ 224273244 w 1939"/>
              <a:gd name="T11" fmla="*/ 112142363 h 1768"/>
              <a:gd name="T12" fmla="*/ 224273244 w 1939"/>
              <a:gd name="T13" fmla="*/ 92257153 h 1768"/>
              <a:gd name="T14" fmla="*/ 204368649 w 1939"/>
              <a:gd name="T15" fmla="*/ 72256672 h 1768"/>
              <a:gd name="T16" fmla="*/ 139563145 w 1939"/>
              <a:gd name="T17" fmla="*/ 72256672 h 1768"/>
              <a:gd name="T18" fmla="*/ 149515603 w 1939"/>
              <a:gd name="T19" fmla="*/ 24971863 h 1768"/>
              <a:gd name="T20" fmla="*/ 149515603 w 1939"/>
              <a:gd name="T21" fmla="*/ 22428537 h 1768"/>
              <a:gd name="T22" fmla="*/ 144539213 w 1939"/>
              <a:gd name="T23" fmla="*/ 9942445 h 1768"/>
              <a:gd name="T24" fmla="*/ 134587076 w 1939"/>
              <a:gd name="T25" fmla="*/ 0 h 1768"/>
              <a:gd name="T26" fmla="*/ 67235714 w 1939"/>
              <a:gd name="T27" fmla="*/ 67285290 h 1768"/>
              <a:gd name="T28" fmla="*/ 62259646 w 1939"/>
              <a:gd name="T29" fmla="*/ 82199117 h 1768"/>
              <a:gd name="T30" fmla="*/ 62259646 w 1939"/>
              <a:gd name="T31" fmla="*/ 184399036 h 1768"/>
              <a:gd name="T32" fmla="*/ 82163920 w 1939"/>
              <a:gd name="T33" fmla="*/ 204283925 h 1768"/>
              <a:gd name="T34" fmla="*/ 82163920 w 1939"/>
              <a:gd name="T35" fmla="*/ 82199117 h 1768"/>
              <a:gd name="T36" fmla="*/ 82163920 w 1939"/>
              <a:gd name="T37" fmla="*/ 82199117 h 1768"/>
              <a:gd name="T38" fmla="*/ 127064828 w 1939"/>
              <a:gd name="T39" fmla="*/ 37342364 h 1768"/>
              <a:gd name="T40" fmla="*/ 112136622 w 1939"/>
              <a:gd name="T41" fmla="*/ 92257153 h 1768"/>
              <a:gd name="T42" fmla="*/ 204368649 w 1939"/>
              <a:gd name="T43" fmla="*/ 92257153 h 1768"/>
              <a:gd name="T44" fmla="*/ 204368649 w 1939"/>
              <a:gd name="T45" fmla="*/ 112142363 h 1768"/>
              <a:gd name="T46" fmla="*/ 174396268 w 1939"/>
              <a:gd name="T47" fmla="*/ 184399036 h 1768"/>
              <a:gd name="T48" fmla="*/ 82163920 w 1939"/>
              <a:gd name="T49" fmla="*/ 184399036 h 1768"/>
              <a:gd name="T50" fmla="*/ 82163920 w 1939"/>
              <a:gd name="T51" fmla="*/ 82199117 h 1768"/>
              <a:gd name="T52" fmla="*/ 0 w 1939"/>
              <a:gd name="T53" fmla="*/ 82199117 h 1768"/>
              <a:gd name="T54" fmla="*/ 0 w 1939"/>
              <a:gd name="T55" fmla="*/ 82199117 h 1768"/>
              <a:gd name="T56" fmla="*/ 42355050 w 1939"/>
              <a:gd name="T57" fmla="*/ 82199117 h 1768"/>
              <a:gd name="T58" fmla="*/ 42355050 w 1939"/>
              <a:gd name="T59" fmla="*/ 204283925 h 1768"/>
              <a:gd name="T60" fmla="*/ 0 w 1939"/>
              <a:gd name="T61" fmla="*/ 204283925 h 1768"/>
              <a:gd name="T62" fmla="*/ 0 w 1939"/>
              <a:gd name="T63" fmla="*/ 82199117 h 176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1939" h="1768">
                <a:moveTo>
                  <a:pt x="710" y="1767"/>
                </a:moveTo>
                <a:lnTo>
                  <a:pt x="710" y="1767"/>
                </a:lnTo>
                <a:cubicBezTo>
                  <a:pt x="1507" y="1767"/>
                  <a:pt x="1507" y="1767"/>
                  <a:pt x="1507" y="1767"/>
                </a:cubicBezTo>
                <a:cubicBezTo>
                  <a:pt x="1572" y="1767"/>
                  <a:pt x="1637" y="1724"/>
                  <a:pt x="1658" y="1659"/>
                </a:cubicBezTo>
                <a:cubicBezTo>
                  <a:pt x="1917" y="1034"/>
                  <a:pt x="1917" y="1034"/>
                  <a:pt x="1917" y="1034"/>
                </a:cubicBezTo>
                <a:cubicBezTo>
                  <a:pt x="1938" y="1013"/>
                  <a:pt x="1938" y="991"/>
                  <a:pt x="1938" y="970"/>
                </a:cubicBezTo>
                <a:cubicBezTo>
                  <a:pt x="1938" y="798"/>
                  <a:pt x="1938" y="798"/>
                  <a:pt x="1938" y="798"/>
                </a:cubicBezTo>
                <a:cubicBezTo>
                  <a:pt x="1938" y="689"/>
                  <a:pt x="1852" y="625"/>
                  <a:pt x="1766" y="625"/>
                </a:cubicBezTo>
                <a:cubicBezTo>
                  <a:pt x="1206" y="625"/>
                  <a:pt x="1206" y="625"/>
                  <a:pt x="1206" y="625"/>
                </a:cubicBezTo>
                <a:cubicBezTo>
                  <a:pt x="1292" y="216"/>
                  <a:pt x="1292" y="216"/>
                  <a:pt x="1292" y="216"/>
                </a:cubicBezTo>
                <a:cubicBezTo>
                  <a:pt x="1292" y="194"/>
                  <a:pt x="1292" y="194"/>
                  <a:pt x="1292" y="194"/>
                </a:cubicBezTo>
                <a:cubicBezTo>
                  <a:pt x="1292" y="151"/>
                  <a:pt x="1271" y="108"/>
                  <a:pt x="1249" y="86"/>
                </a:cubicBezTo>
                <a:cubicBezTo>
                  <a:pt x="1163" y="0"/>
                  <a:pt x="1163" y="0"/>
                  <a:pt x="1163" y="0"/>
                </a:cubicBezTo>
                <a:cubicBezTo>
                  <a:pt x="581" y="582"/>
                  <a:pt x="581" y="582"/>
                  <a:pt x="581" y="582"/>
                </a:cubicBezTo>
                <a:cubicBezTo>
                  <a:pt x="559" y="603"/>
                  <a:pt x="538" y="647"/>
                  <a:pt x="538" y="711"/>
                </a:cubicBezTo>
                <a:cubicBezTo>
                  <a:pt x="538" y="1595"/>
                  <a:pt x="538" y="1595"/>
                  <a:pt x="538" y="1595"/>
                </a:cubicBezTo>
                <a:cubicBezTo>
                  <a:pt x="538" y="1681"/>
                  <a:pt x="603" y="1767"/>
                  <a:pt x="710" y="1767"/>
                </a:cubicBezTo>
                <a:close/>
                <a:moveTo>
                  <a:pt x="710" y="711"/>
                </a:moveTo>
                <a:lnTo>
                  <a:pt x="710" y="711"/>
                </a:lnTo>
                <a:cubicBezTo>
                  <a:pt x="1098" y="323"/>
                  <a:pt x="1098" y="323"/>
                  <a:pt x="1098" y="323"/>
                </a:cubicBezTo>
                <a:cubicBezTo>
                  <a:pt x="969" y="798"/>
                  <a:pt x="969" y="798"/>
                  <a:pt x="969" y="798"/>
                </a:cubicBezTo>
                <a:cubicBezTo>
                  <a:pt x="1766" y="798"/>
                  <a:pt x="1766" y="798"/>
                  <a:pt x="1766" y="798"/>
                </a:cubicBezTo>
                <a:cubicBezTo>
                  <a:pt x="1766" y="970"/>
                  <a:pt x="1766" y="970"/>
                  <a:pt x="1766" y="970"/>
                </a:cubicBezTo>
                <a:cubicBezTo>
                  <a:pt x="1507" y="1595"/>
                  <a:pt x="1507" y="1595"/>
                  <a:pt x="1507" y="1595"/>
                </a:cubicBezTo>
                <a:cubicBezTo>
                  <a:pt x="710" y="1595"/>
                  <a:pt x="710" y="1595"/>
                  <a:pt x="710" y="1595"/>
                </a:cubicBezTo>
                <a:lnTo>
                  <a:pt x="710" y="711"/>
                </a:lnTo>
                <a:close/>
                <a:moveTo>
                  <a:pt x="0" y="711"/>
                </a:moveTo>
                <a:lnTo>
                  <a:pt x="0" y="711"/>
                </a:lnTo>
                <a:cubicBezTo>
                  <a:pt x="366" y="711"/>
                  <a:pt x="366" y="711"/>
                  <a:pt x="366" y="711"/>
                </a:cubicBezTo>
                <a:cubicBezTo>
                  <a:pt x="366" y="1767"/>
                  <a:pt x="366" y="1767"/>
                  <a:pt x="366" y="1767"/>
                </a:cubicBezTo>
                <a:cubicBezTo>
                  <a:pt x="0" y="1767"/>
                  <a:pt x="0" y="1767"/>
                  <a:pt x="0" y="1767"/>
                </a:cubicBezTo>
                <a:lnTo>
                  <a:pt x="0" y="711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23418834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7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8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34" grpId="0"/>
          <p:bldP spid="36" grpId="0"/>
          <p:bldP spid="37" grpId="0" animBg="1"/>
          <p:bldP spid="39" grpId="0"/>
          <p:bldP spid="40" grpId="0" animBg="1"/>
          <p:bldP spid="42" grpId="0"/>
          <p:bldP spid="43" grpId="0" animBg="1"/>
          <p:bldP spid="45" grpId="0"/>
          <p:bldP spid="46" grpId="0" animBg="1"/>
          <p:bldP spid="48" grpId="0"/>
          <p:bldP spid="49" grpId="0" animBg="1"/>
          <p:bldP spid="51" grpId="0"/>
          <p:bldP spid="52" grpId="0" animBg="1"/>
          <p:bldP spid="54" grpId="0"/>
          <p:bldP spid="55" grpId="0" animBg="1"/>
          <p:bldP spid="57" grpId="0"/>
          <p:bldP spid="58" grpId="0" animBg="1"/>
          <p:bldP spid="60" grpId="0"/>
          <p:bldP spid="61" grpId="0" animBg="1"/>
          <p:bldP spid="62" grpId="0" animBg="1"/>
          <p:bldP spid="66" grpId="0" animBg="1"/>
          <p:bldP spid="67" grpId="0" animBg="1"/>
          <p:bldP spid="68" grpId="0" animBg="1"/>
          <p:bldP spid="69" grpId="0" animBg="1"/>
          <p:bldP spid="7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6" grpId="0" animBg="1"/>
          <p:bldP spid="10" grpId="0" animBg="1"/>
          <p:bldP spid="14" grpId="0" animBg="1"/>
          <p:bldP spid="18" grpId="0" animBg="1"/>
          <p:bldP spid="22" grpId="0" animBg="1"/>
          <p:bldP spid="26" grpId="0" animBg="1"/>
          <p:bldP spid="30" grpId="0" animBg="1"/>
          <p:bldP spid="34" grpId="0"/>
          <p:bldP spid="36" grpId="0"/>
          <p:bldP spid="37" grpId="0" animBg="1"/>
          <p:bldP spid="39" grpId="0"/>
          <p:bldP spid="40" grpId="0" animBg="1"/>
          <p:bldP spid="42" grpId="0"/>
          <p:bldP spid="43" grpId="0" animBg="1"/>
          <p:bldP spid="45" grpId="0"/>
          <p:bldP spid="46" grpId="0" animBg="1"/>
          <p:bldP spid="48" grpId="0"/>
          <p:bldP spid="49" grpId="0" animBg="1"/>
          <p:bldP spid="51" grpId="0"/>
          <p:bldP spid="52" grpId="0" animBg="1"/>
          <p:bldP spid="54" grpId="0"/>
          <p:bldP spid="55" grpId="0" animBg="1"/>
          <p:bldP spid="57" grpId="0"/>
          <p:bldP spid="58" grpId="0" animBg="1"/>
          <p:bldP spid="60" grpId="0"/>
          <p:bldP spid="61" grpId="0" animBg="1"/>
          <p:bldP spid="62" grpId="0" animBg="1"/>
          <p:bldP spid="66" grpId="0" animBg="1"/>
          <p:bldP spid="67" grpId="0" animBg="1"/>
          <p:bldP spid="68" grpId="0" animBg="1"/>
          <p:bldP spid="69" grpId="0" animBg="1"/>
          <p:bldP spid="70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Rectangle: Rounded Corners 70">
            <a:extLst>
              <a:ext uri="{FF2B5EF4-FFF2-40B4-BE49-F238E27FC236}">
                <a16:creationId xmlns:a16="http://schemas.microsoft.com/office/drawing/2014/main" id="{8C985964-1FFD-91FE-34AB-5453A3A8AB87}"/>
              </a:ext>
            </a:extLst>
          </p:cNvPr>
          <p:cNvSpPr/>
          <p:nvPr/>
        </p:nvSpPr>
        <p:spPr>
          <a:xfrm>
            <a:off x="6633375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1000">
                <a:schemeClr val="accent2"/>
              </a:gs>
              <a:gs pos="100000">
                <a:schemeClr val="accent2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2" name="Group 71">
            <a:extLst>
              <a:ext uri="{FF2B5EF4-FFF2-40B4-BE49-F238E27FC236}">
                <a16:creationId xmlns:a16="http://schemas.microsoft.com/office/drawing/2014/main" id="{E0D10B0F-C8EC-418F-0BD1-7E63775DAA3E}"/>
              </a:ext>
            </a:extLst>
          </p:cNvPr>
          <p:cNvGrpSpPr/>
          <p:nvPr/>
        </p:nvGrpSpPr>
        <p:grpSpPr>
          <a:xfrm>
            <a:off x="6633376" y="8887484"/>
            <a:ext cx="2228850" cy="1617398"/>
            <a:chOff x="6633376" y="8887484"/>
            <a:chExt cx="2228850" cy="1617398"/>
          </a:xfrm>
        </p:grpSpPr>
        <p:sp>
          <p:nvSpPr>
            <p:cNvPr id="73" name="TextBox 72">
              <a:extLst>
                <a:ext uri="{FF2B5EF4-FFF2-40B4-BE49-F238E27FC236}">
                  <a16:creationId xmlns:a16="http://schemas.microsoft.com/office/drawing/2014/main" id="{4AA38F13-11BF-98F9-AFF2-27FE974522B4}"/>
                </a:ext>
              </a:extLst>
            </p:cNvPr>
            <p:cNvSpPr txBox="1"/>
            <p:nvPr/>
          </p:nvSpPr>
          <p:spPr>
            <a:xfrm rot="10800000" flipV="1">
              <a:off x="6871501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Truyền đạt giá trị, sứ mệnh và chuẩn mực công ty để nhân viên hòa nhập.</a:t>
              </a:r>
            </a:p>
          </p:txBody>
        </p:sp>
        <p:sp>
          <p:nvSpPr>
            <p:cNvPr id="74" name="TextBox 73">
              <a:extLst>
                <a:ext uri="{FF2B5EF4-FFF2-40B4-BE49-F238E27FC236}">
                  <a16:creationId xmlns:a16="http://schemas.microsoft.com/office/drawing/2014/main" id="{3F7284EB-BA50-B284-1246-050FCB3D76DC}"/>
                </a:ext>
              </a:extLst>
            </p:cNvPr>
            <p:cNvSpPr txBox="1"/>
            <p:nvPr/>
          </p:nvSpPr>
          <p:spPr>
            <a:xfrm rot="10800000" flipV="1">
              <a:off x="6633376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Introduce Culture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75" name="Rectangle: Rounded Corners 74">
            <a:extLst>
              <a:ext uri="{FF2B5EF4-FFF2-40B4-BE49-F238E27FC236}">
                <a16:creationId xmlns:a16="http://schemas.microsoft.com/office/drawing/2014/main" id="{98329BBB-C79B-1278-BFA2-8B9D2DD29CBC}"/>
              </a:ext>
            </a:extLst>
          </p:cNvPr>
          <p:cNvSpPr/>
          <p:nvPr/>
        </p:nvSpPr>
        <p:spPr>
          <a:xfrm>
            <a:off x="3753126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/>
              </a:gs>
              <a:gs pos="100000">
                <a:schemeClr val="accent1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6" name="Group 75">
            <a:extLst>
              <a:ext uri="{FF2B5EF4-FFF2-40B4-BE49-F238E27FC236}">
                <a16:creationId xmlns:a16="http://schemas.microsoft.com/office/drawing/2014/main" id="{9B8D33D2-F77F-A6D8-EDD1-B06F44C00765}"/>
              </a:ext>
            </a:extLst>
          </p:cNvPr>
          <p:cNvGrpSpPr/>
          <p:nvPr/>
        </p:nvGrpSpPr>
        <p:grpSpPr>
          <a:xfrm>
            <a:off x="3753127" y="8887484"/>
            <a:ext cx="2228850" cy="1401954"/>
            <a:chOff x="3753127" y="8887484"/>
            <a:chExt cx="2228850" cy="1401954"/>
          </a:xfrm>
        </p:grpSpPr>
        <p:sp>
          <p:nvSpPr>
            <p:cNvPr id="77" name="TextBox 76">
              <a:extLst>
                <a:ext uri="{FF2B5EF4-FFF2-40B4-BE49-F238E27FC236}">
                  <a16:creationId xmlns:a16="http://schemas.microsoft.com/office/drawing/2014/main" id="{0F25DFCF-B864-53B3-7C35-E0957B8E163A}"/>
                </a:ext>
              </a:extLst>
            </p:cNvPr>
            <p:cNvSpPr txBox="1"/>
            <p:nvPr/>
          </p:nvSpPr>
          <p:spPr>
            <a:xfrm rot="10800000" flipV="1">
              <a:off x="3991252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Tạo trải nghiệm tích cực với lời chào nồng nhiệt và môi trường thân thiện.</a:t>
              </a:r>
            </a:p>
          </p:txBody>
        </p:sp>
        <p:sp>
          <p:nvSpPr>
            <p:cNvPr id="78" name="TextBox 77">
              <a:extLst>
                <a:ext uri="{FF2B5EF4-FFF2-40B4-BE49-F238E27FC236}">
                  <a16:creationId xmlns:a16="http://schemas.microsoft.com/office/drawing/2014/main" id="{1AD4B3FD-BACB-EFD0-D2FD-C100FE45F550}"/>
                </a:ext>
              </a:extLst>
            </p:cNvPr>
            <p:cNvSpPr txBox="1"/>
            <p:nvPr/>
          </p:nvSpPr>
          <p:spPr>
            <a:xfrm rot="10800000" flipV="1">
              <a:off x="3753127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First Day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79" name="Rectangle: Rounded Corners 78">
            <a:extLst>
              <a:ext uri="{FF2B5EF4-FFF2-40B4-BE49-F238E27FC236}">
                <a16:creationId xmlns:a16="http://schemas.microsoft.com/office/drawing/2014/main" id="{65CD4A45-1BA0-009C-2D3D-30B69D6E8CAE}"/>
              </a:ext>
            </a:extLst>
          </p:cNvPr>
          <p:cNvSpPr/>
          <p:nvPr/>
        </p:nvSpPr>
        <p:spPr>
          <a:xfrm>
            <a:off x="872877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1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0" name="Group 79">
            <a:extLst>
              <a:ext uri="{FF2B5EF4-FFF2-40B4-BE49-F238E27FC236}">
                <a16:creationId xmlns:a16="http://schemas.microsoft.com/office/drawing/2014/main" id="{26D2F227-23E8-8661-ADE0-7CAB729A569E}"/>
              </a:ext>
            </a:extLst>
          </p:cNvPr>
          <p:cNvGrpSpPr/>
          <p:nvPr/>
        </p:nvGrpSpPr>
        <p:grpSpPr>
          <a:xfrm>
            <a:off x="872878" y="8887484"/>
            <a:ext cx="2228850" cy="1617398"/>
            <a:chOff x="872878" y="8887484"/>
            <a:chExt cx="2228850" cy="1617398"/>
          </a:xfrm>
        </p:grpSpPr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8DD25121-03E7-303D-31AD-6D02712CA9BA}"/>
                </a:ext>
              </a:extLst>
            </p:cNvPr>
            <p:cNvSpPr txBox="1"/>
            <p:nvPr/>
          </p:nvSpPr>
          <p:spPr>
            <a:xfrm rot="10800000" flipV="1">
              <a:off x="1111003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Cung cấp tài liệu, hướng dẫn và thông tin cần thiết trước ngày đầu tiên.</a:t>
              </a:r>
            </a:p>
          </p:txBody>
        </p:sp>
        <p:sp>
          <p:nvSpPr>
            <p:cNvPr id="82" name="TextBox 81">
              <a:extLst>
                <a:ext uri="{FF2B5EF4-FFF2-40B4-BE49-F238E27FC236}">
                  <a16:creationId xmlns:a16="http://schemas.microsoft.com/office/drawing/2014/main" id="{7B4F5585-88FA-5265-F372-9C7CEF320DE6}"/>
                </a:ext>
              </a:extLst>
            </p:cNvPr>
            <p:cNvSpPr txBox="1"/>
            <p:nvPr/>
          </p:nvSpPr>
          <p:spPr>
            <a:xfrm rot="10800000" flipV="1">
              <a:off x="872878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Pre-boarding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83" name="Rectangle: Rounded Corners 82">
            <a:extLst>
              <a:ext uri="{FF2B5EF4-FFF2-40B4-BE49-F238E27FC236}">
                <a16:creationId xmlns:a16="http://schemas.microsoft.com/office/drawing/2014/main" id="{A35A5CEB-55BD-4FCD-A643-7550A6F4950C}"/>
              </a:ext>
            </a:extLst>
          </p:cNvPr>
          <p:cNvSpPr/>
          <p:nvPr/>
        </p:nvSpPr>
        <p:spPr>
          <a:xfrm>
            <a:off x="15274122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5"/>
              </a:gs>
              <a:gs pos="100000">
                <a:schemeClr val="accent5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4" name="Group 83">
            <a:extLst>
              <a:ext uri="{FF2B5EF4-FFF2-40B4-BE49-F238E27FC236}">
                <a16:creationId xmlns:a16="http://schemas.microsoft.com/office/drawing/2014/main" id="{996A6477-2EDE-3401-A5FD-4B6307C1FD90}"/>
              </a:ext>
            </a:extLst>
          </p:cNvPr>
          <p:cNvGrpSpPr/>
          <p:nvPr/>
        </p:nvGrpSpPr>
        <p:grpSpPr>
          <a:xfrm>
            <a:off x="15274123" y="8887484"/>
            <a:ext cx="2228850" cy="1617398"/>
            <a:chOff x="15274123" y="8887484"/>
            <a:chExt cx="2228850" cy="1617398"/>
          </a:xfrm>
        </p:grpSpPr>
        <p:sp>
          <p:nvSpPr>
            <p:cNvPr id="85" name="TextBox 84">
              <a:extLst>
                <a:ext uri="{FF2B5EF4-FFF2-40B4-BE49-F238E27FC236}">
                  <a16:creationId xmlns:a16="http://schemas.microsoft.com/office/drawing/2014/main" id="{7F8CFC78-3192-FD7D-56BC-6E176385F369}"/>
                </a:ext>
              </a:extLst>
            </p:cNvPr>
            <p:cNvSpPr txBox="1"/>
            <p:nvPr/>
          </p:nvSpPr>
          <p:spPr>
            <a:xfrm rot="10800000" flipV="1">
              <a:off x="15512248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Giúp nhân viên mới tham gia vào nhóm, thực hiện công việc thực tế hiệu quả.</a:t>
              </a:r>
            </a:p>
          </p:txBody>
        </p:sp>
        <p:sp>
          <p:nvSpPr>
            <p:cNvPr id="86" name="TextBox 85">
              <a:extLst>
                <a:ext uri="{FF2B5EF4-FFF2-40B4-BE49-F238E27FC236}">
                  <a16:creationId xmlns:a16="http://schemas.microsoft.com/office/drawing/2014/main" id="{5F5CF123-F415-A24C-98A5-194EC1A0E9E0}"/>
                </a:ext>
              </a:extLst>
            </p:cNvPr>
            <p:cNvSpPr txBox="1"/>
            <p:nvPr/>
          </p:nvSpPr>
          <p:spPr>
            <a:xfrm rot="10800000" flipV="1">
              <a:off x="15274123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Role Integration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87" name="Rectangle: Rounded Corners 86">
            <a:extLst>
              <a:ext uri="{FF2B5EF4-FFF2-40B4-BE49-F238E27FC236}">
                <a16:creationId xmlns:a16="http://schemas.microsoft.com/office/drawing/2014/main" id="{5C885142-ADC4-B266-64F7-19EAF4C05F28}"/>
              </a:ext>
            </a:extLst>
          </p:cNvPr>
          <p:cNvSpPr/>
          <p:nvPr/>
        </p:nvSpPr>
        <p:spPr>
          <a:xfrm>
            <a:off x="1239387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4"/>
              </a:gs>
              <a:gs pos="100000">
                <a:schemeClr val="accent4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8" name="Group 87">
            <a:extLst>
              <a:ext uri="{FF2B5EF4-FFF2-40B4-BE49-F238E27FC236}">
                <a16:creationId xmlns:a16="http://schemas.microsoft.com/office/drawing/2014/main" id="{3A77CE2D-7849-99A2-0648-BA4F8DA6E7C8}"/>
              </a:ext>
            </a:extLst>
          </p:cNvPr>
          <p:cNvGrpSpPr/>
          <p:nvPr/>
        </p:nvGrpSpPr>
        <p:grpSpPr>
          <a:xfrm>
            <a:off x="12393874" y="8887484"/>
            <a:ext cx="2228850" cy="1617398"/>
            <a:chOff x="12393874" y="8887484"/>
            <a:chExt cx="2228850" cy="1617398"/>
          </a:xfrm>
        </p:grpSpPr>
        <p:sp>
          <p:nvSpPr>
            <p:cNvPr id="89" name="TextBox 88">
              <a:extLst>
                <a:ext uri="{FF2B5EF4-FFF2-40B4-BE49-F238E27FC236}">
                  <a16:creationId xmlns:a16="http://schemas.microsoft.com/office/drawing/2014/main" id="{472664FB-2F72-5C06-1CDC-DA2D25778841}"/>
                </a:ext>
              </a:extLst>
            </p:cNvPr>
            <p:cNvSpPr txBox="1"/>
            <p:nvPr/>
          </p:nvSpPr>
          <p:spPr>
            <a:xfrm rot="10800000" flipV="1">
              <a:off x="12631999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Cung cấp kỹ năng, kiến thức và công cụ cần thiết để hoàn thành nhiệm vụ.</a:t>
              </a:r>
            </a:p>
          </p:txBody>
        </p:sp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61201E43-833C-44EF-F60B-50D7BB1DF5AD}"/>
                </a:ext>
              </a:extLst>
            </p:cNvPr>
            <p:cNvSpPr txBox="1"/>
            <p:nvPr/>
          </p:nvSpPr>
          <p:spPr>
            <a:xfrm rot="10800000" flipV="1">
              <a:off x="1239387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On-job-training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91" name="Rectangle: Rounded Corners 90">
            <a:extLst>
              <a:ext uri="{FF2B5EF4-FFF2-40B4-BE49-F238E27FC236}">
                <a16:creationId xmlns:a16="http://schemas.microsoft.com/office/drawing/2014/main" id="{2A51B416-2315-9A0D-7570-6D3FFF49EE00}"/>
              </a:ext>
            </a:extLst>
          </p:cNvPr>
          <p:cNvSpPr/>
          <p:nvPr/>
        </p:nvSpPr>
        <p:spPr>
          <a:xfrm>
            <a:off x="9513624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3"/>
              </a:gs>
              <a:gs pos="100000">
                <a:schemeClr val="accent3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2" name="Group 91">
            <a:extLst>
              <a:ext uri="{FF2B5EF4-FFF2-40B4-BE49-F238E27FC236}">
                <a16:creationId xmlns:a16="http://schemas.microsoft.com/office/drawing/2014/main" id="{E82AB04C-0C27-1ADD-E2F1-2AE5D234F0BE}"/>
              </a:ext>
            </a:extLst>
          </p:cNvPr>
          <p:cNvGrpSpPr/>
          <p:nvPr/>
        </p:nvGrpSpPr>
        <p:grpSpPr>
          <a:xfrm>
            <a:off x="9513625" y="8887484"/>
            <a:ext cx="2228850" cy="1617398"/>
            <a:chOff x="9513625" y="8887484"/>
            <a:chExt cx="2228850" cy="1617398"/>
          </a:xfrm>
        </p:grpSpPr>
        <p:sp>
          <p:nvSpPr>
            <p:cNvPr id="126" name="TextBox 125">
              <a:extLst>
                <a:ext uri="{FF2B5EF4-FFF2-40B4-BE49-F238E27FC236}">
                  <a16:creationId xmlns:a16="http://schemas.microsoft.com/office/drawing/2014/main" id="{DB8D6AA8-6D69-8A73-4C1A-4083CDBF8D8E}"/>
                </a:ext>
              </a:extLst>
            </p:cNvPr>
            <p:cNvSpPr txBox="1"/>
            <p:nvPr/>
          </p:nvSpPr>
          <p:spPr>
            <a:xfrm rot="10800000" flipV="1">
              <a:off x="9751750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Kết nối nhân viên mới với một “buddy” để hỗ trợ và giải đáp thắc mắc.</a:t>
              </a:r>
            </a:p>
          </p:txBody>
        </p:sp>
        <p:sp>
          <p:nvSpPr>
            <p:cNvPr id="127" name="TextBox 126">
              <a:extLst>
                <a:ext uri="{FF2B5EF4-FFF2-40B4-BE49-F238E27FC236}">
                  <a16:creationId xmlns:a16="http://schemas.microsoft.com/office/drawing/2014/main" id="{14C42EA2-CA86-5794-02DF-ACDD628D045A}"/>
                </a:ext>
              </a:extLst>
            </p:cNvPr>
            <p:cNvSpPr txBox="1"/>
            <p:nvPr/>
          </p:nvSpPr>
          <p:spPr>
            <a:xfrm rot="10800000" flipV="1">
              <a:off x="9513625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Assign Buddy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28" name="Rectangle: Rounded Corners 127">
            <a:extLst>
              <a:ext uri="{FF2B5EF4-FFF2-40B4-BE49-F238E27FC236}">
                <a16:creationId xmlns:a16="http://schemas.microsoft.com/office/drawing/2014/main" id="{6D5D954D-CE0B-AF48-F4F3-7FA7BE6739FA}"/>
              </a:ext>
            </a:extLst>
          </p:cNvPr>
          <p:cNvSpPr/>
          <p:nvPr/>
        </p:nvSpPr>
        <p:spPr>
          <a:xfrm>
            <a:off x="2103462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D75052C5-ACB6-A925-F5B1-EE59D45CE820}"/>
              </a:ext>
            </a:extLst>
          </p:cNvPr>
          <p:cNvGrpSpPr/>
          <p:nvPr/>
        </p:nvGrpSpPr>
        <p:grpSpPr>
          <a:xfrm>
            <a:off x="21034624" y="8887484"/>
            <a:ext cx="2228850" cy="1401954"/>
            <a:chOff x="21034624" y="8887484"/>
            <a:chExt cx="2228850" cy="1401954"/>
          </a:xfrm>
        </p:grpSpPr>
        <p:sp>
          <p:nvSpPr>
            <p:cNvPr id="130" name="TextBox 129">
              <a:extLst>
                <a:ext uri="{FF2B5EF4-FFF2-40B4-BE49-F238E27FC236}">
                  <a16:creationId xmlns:a16="http://schemas.microsoft.com/office/drawing/2014/main" id="{8E16DC92-7F58-3714-BE7F-59C723B18EAC}"/>
                </a:ext>
              </a:extLst>
            </p:cNvPr>
            <p:cNvSpPr txBox="1"/>
            <p:nvPr/>
          </p:nvSpPr>
          <p:spPr>
            <a:xfrm rot="10800000" flipV="1">
              <a:off x="21272749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Đảm bảo nhân viên luôn có sự đồng hành, phát triển lâu dài trong công ty.</a:t>
              </a:r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92F2E4A7-794E-F8F4-5FCC-60F174010F99}"/>
                </a:ext>
              </a:extLst>
            </p:cNvPr>
            <p:cNvSpPr txBox="1"/>
            <p:nvPr/>
          </p:nvSpPr>
          <p:spPr>
            <a:xfrm rot="10800000" flipV="1">
              <a:off x="2103462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Continuous Support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32" name="Rectangle: Rounded Corners 131">
            <a:extLst>
              <a:ext uri="{FF2B5EF4-FFF2-40B4-BE49-F238E27FC236}">
                <a16:creationId xmlns:a16="http://schemas.microsoft.com/office/drawing/2014/main" id="{84BBB531-BAD6-F003-AC7E-69C45A319FAE}"/>
              </a:ext>
            </a:extLst>
          </p:cNvPr>
          <p:cNvSpPr/>
          <p:nvPr/>
        </p:nvSpPr>
        <p:spPr>
          <a:xfrm>
            <a:off x="18154371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/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9AF22103-53EE-D23B-23CE-2CCDA0A1F9AB}"/>
              </a:ext>
            </a:extLst>
          </p:cNvPr>
          <p:cNvGrpSpPr/>
          <p:nvPr/>
        </p:nvGrpSpPr>
        <p:grpSpPr>
          <a:xfrm>
            <a:off x="18154372" y="8887484"/>
            <a:ext cx="2228850" cy="1401954"/>
            <a:chOff x="18154372" y="8887484"/>
            <a:chExt cx="2228850" cy="1401954"/>
          </a:xfrm>
        </p:grpSpPr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01B874A7-3B3F-069B-0DE4-978DC2CBD813}"/>
                </a:ext>
              </a:extLst>
            </p:cNvPr>
            <p:cNvSpPr txBox="1"/>
            <p:nvPr/>
          </p:nvSpPr>
          <p:spPr>
            <a:xfrm rot="10800000" flipV="1">
              <a:off x="18392497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Theo dõi tiến trình làm việc, đưa phản hồi cải thiện và hỗ trợ kịp thời.</a:t>
              </a:r>
            </a:p>
          </p:txBody>
        </p: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74511687-1A14-F782-5B88-E6B331D346C3}"/>
                </a:ext>
              </a:extLst>
            </p:cNvPr>
            <p:cNvSpPr txBox="1"/>
            <p:nvPr/>
          </p:nvSpPr>
          <p:spPr>
            <a:xfrm rot="10800000" flipV="1">
              <a:off x="18154372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Performance Check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36" name="TextBox 48">
            <a:extLst>
              <a:ext uri="{FF2B5EF4-FFF2-40B4-BE49-F238E27FC236}">
                <a16:creationId xmlns:a16="http://schemas.microsoft.com/office/drawing/2014/main" id="{C32D7EC5-2DC7-8FFB-EFA0-C0FF3905C811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37" name="TextBox 25">
            <a:extLst>
              <a:ext uri="{FF2B5EF4-FFF2-40B4-BE49-F238E27FC236}">
                <a16:creationId xmlns:a16="http://schemas.microsoft.com/office/drawing/2014/main" id="{31856836-561D-7461-CC55-95EF847A1D6D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8" name="TextBox 48">
            <a:extLst>
              <a:ext uri="{FF2B5EF4-FFF2-40B4-BE49-F238E27FC236}">
                <a16:creationId xmlns:a16="http://schemas.microsoft.com/office/drawing/2014/main" id="{98B6FF73-1D21-792A-4D90-880501B93B5E}"/>
              </a:ext>
            </a:extLst>
          </p:cNvPr>
          <p:cNvSpPr txBox="1"/>
          <p:nvPr/>
        </p:nvSpPr>
        <p:spPr>
          <a:xfrm>
            <a:off x="5126975" y="1176536"/>
            <a:ext cx="1413008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EMPLOYEE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ONBOARDING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39" name="Freeform: Shape 138">
            <a:extLst>
              <a:ext uri="{FF2B5EF4-FFF2-40B4-BE49-F238E27FC236}">
                <a16:creationId xmlns:a16="http://schemas.microsoft.com/office/drawing/2014/main" id="{C595A7CC-296B-800A-2168-866E99363E52}"/>
              </a:ext>
            </a:extLst>
          </p:cNvPr>
          <p:cNvSpPr/>
          <p:nvPr/>
        </p:nvSpPr>
        <p:spPr>
          <a:xfrm rot="5400000">
            <a:off x="6389150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25B650EA-702E-CD23-2118-97BA0FF21CCD}"/>
              </a:ext>
            </a:extLst>
          </p:cNvPr>
          <p:cNvCxnSpPr>
            <a:cxnSpLocks/>
          </p:cNvCxnSpPr>
          <p:nvPr/>
        </p:nvCxnSpPr>
        <p:spPr>
          <a:xfrm>
            <a:off x="7192855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1" name="TextBox 140">
            <a:extLst>
              <a:ext uri="{FF2B5EF4-FFF2-40B4-BE49-F238E27FC236}">
                <a16:creationId xmlns:a16="http://schemas.microsoft.com/office/drawing/2014/main" id="{BBE32729-2D51-0A21-67D8-B57A0CFC0FBA}"/>
              </a:ext>
            </a:extLst>
          </p:cNvPr>
          <p:cNvSpPr txBox="1"/>
          <p:nvPr/>
        </p:nvSpPr>
        <p:spPr>
          <a:xfrm rot="10800000" flipV="1">
            <a:off x="7192857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2" name="Freeform: Shape 141">
            <a:extLst>
              <a:ext uri="{FF2B5EF4-FFF2-40B4-BE49-F238E27FC236}">
                <a16:creationId xmlns:a16="http://schemas.microsoft.com/office/drawing/2014/main" id="{2F6C4E63-F2B8-9419-8EBC-42DBC06918BE}"/>
              </a:ext>
            </a:extLst>
          </p:cNvPr>
          <p:cNvSpPr/>
          <p:nvPr/>
        </p:nvSpPr>
        <p:spPr>
          <a:xfrm rot="5400000">
            <a:off x="3508901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99115195-CDC2-D7A8-983A-62853AA71F56}"/>
              </a:ext>
            </a:extLst>
          </p:cNvPr>
          <p:cNvCxnSpPr>
            <a:cxnSpLocks/>
          </p:cNvCxnSpPr>
          <p:nvPr/>
        </p:nvCxnSpPr>
        <p:spPr>
          <a:xfrm>
            <a:off x="4312606" y="7069104"/>
            <a:ext cx="1109890" cy="0"/>
          </a:xfrm>
          <a:prstGeom prst="line">
            <a:avLst/>
          </a:prstGeom>
          <a:ln w="63500" cap="rnd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4" name="TextBox 143">
            <a:extLst>
              <a:ext uri="{FF2B5EF4-FFF2-40B4-BE49-F238E27FC236}">
                <a16:creationId xmlns:a16="http://schemas.microsoft.com/office/drawing/2014/main" id="{CA38BF15-5E74-5F92-F72A-5A2E0717455B}"/>
              </a:ext>
            </a:extLst>
          </p:cNvPr>
          <p:cNvSpPr txBox="1"/>
          <p:nvPr/>
        </p:nvSpPr>
        <p:spPr>
          <a:xfrm rot="10800000" flipV="1">
            <a:off x="4312608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5" name="Freeform: Shape 144">
            <a:extLst>
              <a:ext uri="{FF2B5EF4-FFF2-40B4-BE49-F238E27FC236}">
                <a16:creationId xmlns:a16="http://schemas.microsoft.com/office/drawing/2014/main" id="{8C7A2FFB-7DE5-BDCF-C8B3-263AE72E6A13}"/>
              </a:ext>
            </a:extLst>
          </p:cNvPr>
          <p:cNvSpPr/>
          <p:nvPr/>
        </p:nvSpPr>
        <p:spPr>
          <a:xfrm rot="5400000">
            <a:off x="628652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1AE0492A-6FD3-4A2F-8F27-10C7371F7724}"/>
              </a:ext>
            </a:extLst>
          </p:cNvPr>
          <p:cNvCxnSpPr>
            <a:cxnSpLocks/>
          </p:cNvCxnSpPr>
          <p:nvPr/>
        </p:nvCxnSpPr>
        <p:spPr>
          <a:xfrm>
            <a:off x="1432357" y="7069104"/>
            <a:ext cx="1109890" cy="0"/>
          </a:xfrm>
          <a:prstGeom prst="line">
            <a:avLst/>
          </a:prstGeom>
          <a:ln w="63500" cap="rnd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7" name="TextBox 146">
            <a:extLst>
              <a:ext uri="{FF2B5EF4-FFF2-40B4-BE49-F238E27FC236}">
                <a16:creationId xmlns:a16="http://schemas.microsoft.com/office/drawing/2014/main" id="{6F478F0C-F340-8BDA-92CF-7A5694B33805}"/>
              </a:ext>
            </a:extLst>
          </p:cNvPr>
          <p:cNvSpPr txBox="1"/>
          <p:nvPr/>
        </p:nvSpPr>
        <p:spPr>
          <a:xfrm rot="10800000" flipV="1">
            <a:off x="1432359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8" name="Freeform: Shape 147">
            <a:extLst>
              <a:ext uri="{FF2B5EF4-FFF2-40B4-BE49-F238E27FC236}">
                <a16:creationId xmlns:a16="http://schemas.microsoft.com/office/drawing/2014/main" id="{18833D8F-892D-C981-7E36-CC7B21B2614D}"/>
              </a:ext>
            </a:extLst>
          </p:cNvPr>
          <p:cNvSpPr/>
          <p:nvPr/>
        </p:nvSpPr>
        <p:spPr>
          <a:xfrm rot="5400000">
            <a:off x="15029897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85592D30-78EA-7F17-3DFD-E9A6189B0BAF}"/>
              </a:ext>
            </a:extLst>
          </p:cNvPr>
          <p:cNvCxnSpPr>
            <a:cxnSpLocks/>
          </p:cNvCxnSpPr>
          <p:nvPr/>
        </p:nvCxnSpPr>
        <p:spPr>
          <a:xfrm>
            <a:off x="15833602" y="7069104"/>
            <a:ext cx="1109890" cy="0"/>
          </a:xfrm>
          <a:prstGeom prst="line">
            <a:avLst/>
          </a:prstGeom>
          <a:ln w="63500" cap="rnd">
            <a:solidFill>
              <a:schemeClr val="accent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0" name="TextBox 149">
            <a:extLst>
              <a:ext uri="{FF2B5EF4-FFF2-40B4-BE49-F238E27FC236}">
                <a16:creationId xmlns:a16="http://schemas.microsoft.com/office/drawing/2014/main" id="{CB0C7A23-3745-8970-E8BD-505F2E03168F}"/>
              </a:ext>
            </a:extLst>
          </p:cNvPr>
          <p:cNvSpPr txBox="1"/>
          <p:nvPr/>
        </p:nvSpPr>
        <p:spPr>
          <a:xfrm rot="10800000" flipV="1">
            <a:off x="15833604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06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51" name="Freeform: Shape 150">
            <a:extLst>
              <a:ext uri="{FF2B5EF4-FFF2-40B4-BE49-F238E27FC236}">
                <a16:creationId xmlns:a16="http://schemas.microsoft.com/office/drawing/2014/main" id="{F148E98F-F67C-3DE6-3E5B-20C4CE487AE2}"/>
              </a:ext>
            </a:extLst>
          </p:cNvPr>
          <p:cNvSpPr/>
          <p:nvPr/>
        </p:nvSpPr>
        <p:spPr>
          <a:xfrm rot="5400000">
            <a:off x="1214964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1A7B893E-CA7E-915F-F75B-888B6C7D1271}"/>
              </a:ext>
            </a:extLst>
          </p:cNvPr>
          <p:cNvCxnSpPr>
            <a:cxnSpLocks/>
          </p:cNvCxnSpPr>
          <p:nvPr/>
        </p:nvCxnSpPr>
        <p:spPr>
          <a:xfrm>
            <a:off x="12953353" y="7069104"/>
            <a:ext cx="1109890" cy="0"/>
          </a:xfrm>
          <a:prstGeom prst="line">
            <a:avLst/>
          </a:prstGeom>
          <a:ln w="63500" cap="rnd">
            <a:solidFill>
              <a:schemeClr val="accent4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3" name="TextBox 152">
            <a:extLst>
              <a:ext uri="{FF2B5EF4-FFF2-40B4-BE49-F238E27FC236}">
                <a16:creationId xmlns:a16="http://schemas.microsoft.com/office/drawing/2014/main" id="{1A0F215C-3DB2-893F-CACE-8BF145D5B422}"/>
              </a:ext>
            </a:extLst>
          </p:cNvPr>
          <p:cNvSpPr txBox="1"/>
          <p:nvPr/>
        </p:nvSpPr>
        <p:spPr>
          <a:xfrm rot="10800000" flipV="1">
            <a:off x="1295335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54" name="Freeform: Shape 153">
            <a:extLst>
              <a:ext uri="{FF2B5EF4-FFF2-40B4-BE49-F238E27FC236}">
                <a16:creationId xmlns:a16="http://schemas.microsoft.com/office/drawing/2014/main" id="{713DFE8A-EA58-4162-CE01-6121480B0C75}"/>
              </a:ext>
            </a:extLst>
          </p:cNvPr>
          <p:cNvSpPr/>
          <p:nvPr/>
        </p:nvSpPr>
        <p:spPr>
          <a:xfrm rot="5400000">
            <a:off x="9269399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55" name="Straight Connector 154">
            <a:extLst>
              <a:ext uri="{FF2B5EF4-FFF2-40B4-BE49-F238E27FC236}">
                <a16:creationId xmlns:a16="http://schemas.microsoft.com/office/drawing/2014/main" id="{8A4F6217-5ACE-5205-6691-1DA1E4485F78}"/>
              </a:ext>
            </a:extLst>
          </p:cNvPr>
          <p:cNvCxnSpPr>
            <a:cxnSpLocks/>
          </p:cNvCxnSpPr>
          <p:nvPr/>
        </p:nvCxnSpPr>
        <p:spPr>
          <a:xfrm>
            <a:off x="10073104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6" name="TextBox 155">
            <a:extLst>
              <a:ext uri="{FF2B5EF4-FFF2-40B4-BE49-F238E27FC236}">
                <a16:creationId xmlns:a16="http://schemas.microsoft.com/office/drawing/2014/main" id="{1398E6BB-3122-F312-52C2-C012ABC11D80}"/>
              </a:ext>
            </a:extLst>
          </p:cNvPr>
          <p:cNvSpPr txBox="1"/>
          <p:nvPr/>
        </p:nvSpPr>
        <p:spPr>
          <a:xfrm rot="10800000" flipV="1">
            <a:off x="10073106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57" name="Freeform: Shape 156">
            <a:extLst>
              <a:ext uri="{FF2B5EF4-FFF2-40B4-BE49-F238E27FC236}">
                <a16:creationId xmlns:a16="http://schemas.microsoft.com/office/drawing/2014/main" id="{FC3A5F2A-EC46-E93C-ACFF-9E6E18C0BA5A}"/>
              </a:ext>
            </a:extLst>
          </p:cNvPr>
          <p:cNvSpPr/>
          <p:nvPr/>
        </p:nvSpPr>
        <p:spPr>
          <a:xfrm rot="5400000">
            <a:off x="2079039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58" name="Straight Connector 157">
            <a:extLst>
              <a:ext uri="{FF2B5EF4-FFF2-40B4-BE49-F238E27FC236}">
                <a16:creationId xmlns:a16="http://schemas.microsoft.com/office/drawing/2014/main" id="{BD77BE3A-44A8-1405-B4C8-EB4B3D027141}"/>
              </a:ext>
            </a:extLst>
          </p:cNvPr>
          <p:cNvCxnSpPr>
            <a:cxnSpLocks/>
          </p:cNvCxnSpPr>
          <p:nvPr/>
        </p:nvCxnSpPr>
        <p:spPr>
          <a:xfrm>
            <a:off x="21594103" y="7069104"/>
            <a:ext cx="1109890" cy="0"/>
          </a:xfrm>
          <a:prstGeom prst="line">
            <a:avLst/>
          </a:prstGeom>
          <a:ln w="63500" cap="rnd">
            <a:solidFill>
              <a:schemeClr val="tx2">
                <a:lumMod val="10000"/>
                <a:lumOff val="9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9" name="TextBox 158">
            <a:extLst>
              <a:ext uri="{FF2B5EF4-FFF2-40B4-BE49-F238E27FC236}">
                <a16:creationId xmlns:a16="http://schemas.microsoft.com/office/drawing/2014/main" id="{E421804C-8238-613E-0D5A-4273950603D3}"/>
              </a:ext>
            </a:extLst>
          </p:cNvPr>
          <p:cNvSpPr txBox="1"/>
          <p:nvPr/>
        </p:nvSpPr>
        <p:spPr>
          <a:xfrm rot="10800000" flipV="1">
            <a:off x="2159410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08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60" name="Freeform: Shape 159">
            <a:extLst>
              <a:ext uri="{FF2B5EF4-FFF2-40B4-BE49-F238E27FC236}">
                <a16:creationId xmlns:a16="http://schemas.microsoft.com/office/drawing/2014/main" id="{0F8797ED-9D4F-C77D-7305-B38AE0CF976B}"/>
              </a:ext>
            </a:extLst>
          </p:cNvPr>
          <p:cNvSpPr/>
          <p:nvPr/>
        </p:nvSpPr>
        <p:spPr>
          <a:xfrm rot="5400000">
            <a:off x="17910146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61" name="Straight Connector 160">
            <a:extLst>
              <a:ext uri="{FF2B5EF4-FFF2-40B4-BE49-F238E27FC236}">
                <a16:creationId xmlns:a16="http://schemas.microsoft.com/office/drawing/2014/main" id="{C605B7C3-A438-BEB1-73EF-A1C4151D581A}"/>
              </a:ext>
            </a:extLst>
          </p:cNvPr>
          <p:cNvCxnSpPr>
            <a:cxnSpLocks/>
          </p:cNvCxnSpPr>
          <p:nvPr/>
        </p:nvCxnSpPr>
        <p:spPr>
          <a:xfrm>
            <a:off x="18713851" y="7069104"/>
            <a:ext cx="1109890" cy="0"/>
          </a:xfrm>
          <a:prstGeom prst="line">
            <a:avLst/>
          </a:prstGeom>
          <a:ln w="63500" cap="rnd">
            <a:solidFill>
              <a:schemeClr val="accent6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2" name="TextBox 161">
            <a:extLst>
              <a:ext uri="{FF2B5EF4-FFF2-40B4-BE49-F238E27FC236}">
                <a16:creationId xmlns:a16="http://schemas.microsoft.com/office/drawing/2014/main" id="{0B6EC40C-3073-1DE1-25B3-E030F15107FE}"/>
              </a:ext>
            </a:extLst>
          </p:cNvPr>
          <p:cNvSpPr txBox="1"/>
          <p:nvPr/>
        </p:nvSpPr>
        <p:spPr>
          <a:xfrm rot="10800000" flipV="1">
            <a:off x="18713853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07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63" name="Freeform 69">
            <a:extLst>
              <a:ext uri="{FF2B5EF4-FFF2-40B4-BE49-F238E27FC236}">
                <a16:creationId xmlns:a16="http://schemas.microsoft.com/office/drawing/2014/main" id="{5D44CCC2-E635-FA5C-3A1D-E8C765CABB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4455" y="7589450"/>
            <a:ext cx="705694" cy="607838"/>
          </a:xfrm>
          <a:custGeom>
            <a:avLst/>
            <a:gdLst>
              <a:gd name="T0" fmla="*/ 184397511 w 1847"/>
              <a:gd name="T1" fmla="*/ 0 h 1589"/>
              <a:gd name="T2" fmla="*/ 184397511 w 1847"/>
              <a:gd name="T3" fmla="*/ 0 h 1589"/>
              <a:gd name="T4" fmla="*/ 22410903 w 1847"/>
              <a:gd name="T5" fmla="*/ 0 h 1589"/>
              <a:gd name="T6" fmla="*/ 0 w 1847"/>
              <a:gd name="T7" fmla="*/ 22352269 h 1589"/>
              <a:gd name="T8" fmla="*/ 0 w 1847"/>
              <a:gd name="T9" fmla="*/ 144074469 h 1589"/>
              <a:gd name="T10" fmla="*/ 22410903 w 1847"/>
              <a:gd name="T11" fmla="*/ 163994889 h 1589"/>
              <a:gd name="T12" fmla="*/ 102185077 w 1847"/>
              <a:gd name="T13" fmla="*/ 163994889 h 1589"/>
              <a:gd name="T14" fmla="*/ 102185077 w 1847"/>
              <a:gd name="T15" fmla="*/ 144074469 h 1589"/>
              <a:gd name="T16" fmla="*/ 22410903 w 1847"/>
              <a:gd name="T17" fmla="*/ 144074469 h 1589"/>
              <a:gd name="T18" fmla="*/ 22410903 w 1847"/>
              <a:gd name="T19" fmla="*/ 42156765 h 1589"/>
              <a:gd name="T20" fmla="*/ 102185077 w 1847"/>
              <a:gd name="T21" fmla="*/ 91957494 h 1589"/>
              <a:gd name="T22" fmla="*/ 184397511 w 1847"/>
              <a:gd name="T23" fmla="*/ 42156765 h 1589"/>
              <a:gd name="T24" fmla="*/ 184397511 w 1847"/>
              <a:gd name="T25" fmla="*/ 91957494 h 1589"/>
              <a:gd name="T26" fmla="*/ 204370155 w 1847"/>
              <a:gd name="T27" fmla="*/ 91957494 h 1589"/>
              <a:gd name="T28" fmla="*/ 204370155 w 1847"/>
              <a:gd name="T29" fmla="*/ 22352269 h 1589"/>
              <a:gd name="T30" fmla="*/ 184397511 w 1847"/>
              <a:gd name="T31" fmla="*/ 0 h 1589"/>
              <a:gd name="T32" fmla="*/ 102185077 w 1847"/>
              <a:gd name="T33" fmla="*/ 72037395 h 1589"/>
              <a:gd name="T34" fmla="*/ 102185077 w 1847"/>
              <a:gd name="T35" fmla="*/ 72037395 h 1589"/>
              <a:gd name="T36" fmla="*/ 22410903 w 1847"/>
              <a:gd name="T37" fmla="*/ 22352269 h 1589"/>
              <a:gd name="T38" fmla="*/ 184397511 w 1847"/>
              <a:gd name="T39" fmla="*/ 22352269 h 1589"/>
              <a:gd name="T40" fmla="*/ 102185077 w 1847"/>
              <a:gd name="T41" fmla="*/ 72037395 h 1589"/>
              <a:gd name="T42" fmla="*/ 156993367 w 1847"/>
              <a:gd name="T43" fmla="*/ 183914988 h 1589"/>
              <a:gd name="T44" fmla="*/ 156993367 w 1847"/>
              <a:gd name="T45" fmla="*/ 183914988 h 1589"/>
              <a:gd name="T46" fmla="*/ 122157398 w 1847"/>
              <a:gd name="T47" fmla="*/ 146622564 h 1589"/>
              <a:gd name="T48" fmla="*/ 134582141 w 1847"/>
              <a:gd name="T49" fmla="*/ 134114258 h 1589"/>
              <a:gd name="T50" fmla="*/ 156993367 w 1847"/>
              <a:gd name="T51" fmla="*/ 154034679 h 1589"/>
              <a:gd name="T52" fmla="*/ 199376913 w 1847"/>
              <a:gd name="T53" fmla="*/ 111761989 h 1589"/>
              <a:gd name="T54" fmla="*/ 214356315 w 1847"/>
              <a:gd name="T55" fmla="*/ 126702144 h 1589"/>
              <a:gd name="T56" fmla="*/ 156993367 w 1847"/>
              <a:gd name="T57" fmla="*/ 183914988 h 1589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0" t="0" r="r" b="b"/>
            <a:pathLst>
              <a:path w="1847" h="1589">
                <a:moveTo>
                  <a:pt x="1588" y="0"/>
                </a:moveTo>
                <a:lnTo>
                  <a:pt x="1588" y="0"/>
                </a:lnTo>
                <a:cubicBezTo>
                  <a:pt x="193" y="0"/>
                  <a:pt x="193" y="0"/>
                  <a:pt x="193" y="0"/>
                </a:cubicBezTo>
                <a:cubicBezTo>
                  <a:pt x="86" y="0"/>
                  <a:pt x="0" y="85"/>
                  <a:pt x="0" y="193"/>
                </a:cubicBezTo>
                <a:cubicBezTo>
                  <a:pt x="0" y="1244"/>
                  <a:pt x="0" y="1244"/>
                  <a:pt x="0" y="1244"/>
                </a:cubicBezTo>
                <a:cubicBezTo>
                  <a:pt x="0" y="1330"/>
                  <a:pt x="86" y="1416"/>
                  <a:pt x="193" y="1416"/>
                </a:cubicBezTo>
                <a:cubicBezTo>
                  <a:pt x="880" y="1416"/>
                  <a:pt x="880" y="1416"/>
                  <a:pt x="880" y="1416"/>
                </a:cubicBezTo>
                <a:cubicBezTo>
                  <a:pt x="880" y="1244"/>
                  <a:pt x="880" y="1244"/>
                  <a:pt x="880" y="1244"/>
                </a:cubicBezTo>
                <a:cubicBezTo>
                  <a:pt x="193" y="1244"/>
                  <a:pt x="193" y="1244"/>
                  <a:pt x="193" y="1244"/>
                </a:cubicBezTo>
                <a:cubicBezTo>
                  <a:pt x="193" y="364"/>
                  <a:pt x="193" y="364"/>
                  <a:pt x="193" y="364"/>
                </a:cubicBezTo>
                <a:cubicBezTo>
                  <a:pt x="880" y="794"/>
                  <a:pt x="880" y="794"/>
                  <a:pt x="880" y="794"/>
                </a:cubicBezTo>
                <a:cubicBezTo>
                  <a:pt x="1588" y="364"/>
                  <a:pt x="1588" y="364"/>
                  <a:pt x="1588" y="364"/>
                </a:cubicBezTo>
                <a:cubicBezTo>
                  <a:pt x="1588" y="794"/>
                  <a:pt x="1588" y="794"/>
                  <a:pt x="1588" y="794"/>
                </a:cubicBezTo>
                <a:cubicBezTo>
                  <a:pt x="1760" y="794"/>
                  <a:pt x="1760" y="794"/>
                  <a:pt x="1760" y="794"/>
                </a:cubicBezTo>
                <a:cubicBezTo>
                  <a:pt x="1760" y="193"/>
                  <a:pt x="1760" y="193"/>
                  <a:pt x="1760" y="193"/>
                </a:cubicBezTo>
                <a:cubicBezTo>
                  <a:pt x="1760" y="85"/>
                  <a:pt x="1674" y="0"/>
                  <a:pt x="1588" y="0"/>
                </a:cubicBezTo>
                <a:close/>
                <a:moveTo>
                  <a:pt x="880" y="622"/>
                </a:moveTo>
                <a:lnTo>
                  <a:pt x="880" y="622"/>
                </a:lnTo>
                <a:cubicBezTo>
                  <a:pt x="193" y="193"/>
                  <a:pt x="193" y="193"/>
                  <a:pt x="193" y="193"/>
                </a:cubicBezTo>
                <a:cubicBezTo>
                  <a:pt x="1588" y="193"/>
                  <a:pt x="1588" y="193"/>
                  <a:pt x="1588" y="193"/>
                </a:cubicBezTo>
                <a:lnTo>
                  <a:pt x="880" y="622"/>
                </a:lnTo>
                <a:close/>
                <a:moveTo>
                  <a:pt x="1352" y="1588"/>
                </a:moveTo>
                <a:lnTo>
                  <a:pt x="1352" y="1588"/>
                </a:lnTo>
                <a:cubicBezTo>
                  <a:pt x="1052" y="1266"/>
                  <a:pt x="1052" y="1266"/>
                  <a:pt x="1052" y="1266"/>
                </a:cubicBezTo>
                <a:cubicBezTo>
                  <a:pt x="1159" y="1158"/>
                  <a:pt x="1159" y="1158"/>
                  <a:pt x="1159" y="1158"/>
                </a:cubicBezTo>
                <a:cubicBezTo>
                  <a:pt x="1352" y="1330"/>
                  <a:pt x="1352" y="1330"/>
                  <a:pt x="1352" y="1330"/>
                </a:cubicBezTo>
                <a:cubicBezTo>
                  <a:pt x="1717" y="965"/>
                  <a:pt x="1717" y="965"/>
                  <a:pt x="1717" y="965"/>
                </a:cubicBezTo>
                <a:cubicBezTo>
                  <a:pt x="1846" y="1094"/>
                  <a:pt x="1846" y="1094"/>
                  <a:pt x="1846" y="1094"/>
                </a:cubicBezTo>
                <a:lnTo>
                  <a:pt x="1352" y="1588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64" name="Freeform 16">
            <a:extLst>
              <a:ext uri="{FF2B5EF4-FFF2-40B4-BE49-F238E27FC236}">
                <a16:creationId xmlns:a16="http://schemas.microsoft.com/office/drawing/2014/main" id="{8AD83DAF-ECE6-FAA7-1593-83C4C15DDD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7771" y="7492535"/>
            <a:ext cx="604074" cy="80166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65" name="Group 11">
            <a:extLst>
              <a:ext uri="{FF2B5EF4-FFF2-40B4-BE49-F238E27FC236}">
                <a16:creationId xmlns:a16="http://schemas.microsoft.com/office/drawing/2014/main" id="{229A3115-989B-2789-AC59-9B6BCA6152B5}"/>
              </a:ext>
            </a:extLst>
          </p:cNvPr>
          <p:cNvGrpSpPr>
            <a:grpSpLocks/>
          </p:cNvGrpSpPr>
          <p:nvPr/>
        </p:nvGrpSpPr>
        <p:grpSpPr bwMode="auto">
          <a:xfrm>
            <a:off x="7359467" y="7589450"/>
            <a:ext cx="673702" cy="607838"/>
            <a:chOff x="10431363" y="3194934"/>
            <a:chExt cx="569066" cy="513162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166" name="Freeform 44">
              <a:extLst>
                <a:ext uri="{FF2B5EF4-FFF2-40B4-BE49-F238E27FC236}">
                  <a16:creationId xmlns:a16="http://schemas.microsoft.com/office/drawing/2014/main" id="{F2AEDC23-3F92-A566-194B-040510C9559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31363" y="3652193"/>
              <a:ext cx="511729" cy="55903"/>
            </a:xfrm>
            <a:custGeom>
              <a:avLst/>
              <a:gdLst>
                <a:gd name="T0" fmla="*/ 511404 w 1576"/>
                <a:gd name="T1" fmla="*/ 0 h 172"/>
                <a:gd name="T2" fmla="*/ 0 w 1576"/>
                <a:gd name="T3" fmla="*/ 0 h 172"/>
                <a:gd name="T4" fmla="*/ 0 w 1576"/>
                <a:gd name="T5" fmla="*/ 55578 h 172"/>
                <a:gd name="T6" fmla="*/ 511404 w 1576"/>
                <a:gd name="T7" fmla="*/ 55578 h 172"/>
                <a:gd name="T8" fmla="*/ 511404 w 1576"/>
                <a:gd name="T9" fmla="*/ 0 h 17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76" h="172">
                  <a:moveTo>
                    <a:pt x="1575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575" y="171"/>
                  </a:lnTo>
                  <a:lnTo>
                    <a:pt x="157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67" name="Freeform 45">
              <a:extLst>
                <a:ext uri="{FF2B5EF4-FFF2-40B4-BE49-F238E27FC236}">
                  <a16:creationId xmlns:a16="http://schemas.microsoft.com/office/drawing/2014/main" id="{472E0372-FBCE-FCD8-2385-580C062364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267" y="3194934"/>
              <a:ext cx="513162" cy="394189"/>
            </a:xfrm>
            <a:custGeom>
              <a:avLst/>
              <a:gdLst>
                <a:gd name="T0" fmla="*/ 457193 w 1577"/>
                <a:gd name="T1" fmla="*/ 0 h 1214"/>
                <a:gd name="T2" fmla="*/ 457193 w 1577"/>
                <a:gd name="T3" fmla="*/ 0 h 1214"/>
                <a:gd name="T4" fmla="*/ 0 w 1577"/>
                <a:gd name="T5" fmla="*/ 0 h 1214"/>
                <a:gd name="T6" fmla="*/ 0 w 1577"/>
                <a:gd name="T7" fmla="*/ 283141 h 1214"/>
                <a:gd name="T8" fmla="*/ 118122 w 1577"/>
                <a:gd name="T9" fmla="*/ 393864 h 1214"/>
                <a:gd name="T10" fmla="*/ 284403 w 1577"/>
                <a:gd name="T11" fmla="*/ 393864 h 1214"/>
                <a:gd name="T12" fmla="*/ 401874 w 1577"/>
                <a:gd name="T13" fmla="*/ 283141 h 1214"/>
                <a:gd name="T14" fmla="*/ 401874 w 1577"/>
                <a:gd name="T15" fmla="*/ 200342 h 1214"/>
                <a:gd name="T16" fmla="*/ 457193 w 1577"/>
                <a:gd name="T17" fmla="*/ 200342 h 1214"/>
                <a:gd name="T18" fmla="*/ 512837 w 1577"/>
                <a:gd name="T19" fmla="*/ 145142 h 1214"/>
                <a:gd name="T20" fmla="*/ 512837 w 1577"/>
                <a:gd name="T21" fmla="*/ 55199 h 1214"/>
                <a:gd name="T22" fmla="*/ 457193 w 1577"/>
                <a:gd name="T23" fmla="*/ 0 h 1214"/>
                <a:gd name="T24" fmla="*/ 339722 w 1577"/>
                <a:gd name="T25" fmla="*/ 283141 h 1214"/>
                <a:gd name="T26" fmla="*/ 339722 w 1577"/>
                <a:gd name="T27" fmla="*/ 283141 h 1214"/>
                <a:gd name="T28" fmla="*/ 284403 w 1577"/>
                <a:gd name="T29" fmla="*/ 338665 h 1214"/>
                <a:gd name="T30" fmla="*/ 118122 w 1577"/>
                <a:gd name="T31" fmla="*/ 338665 h 1214"/>
                <a:gd name="T32" fmla="*/ 62478 w 1577"/>
                <a:gd name="T33" fmla="*/ 283141 h 1214"/>
                <a:gd name="T34" fmla="*/ 62478 w 1577"/>
                <a:gd name="T35" fmla="*/ 55199 h 1214"/>
                <a:gd name="T36" fmla="*/ 145781 w 1577"/>
                <a:gd name="T37" fmla="*/ 55199 h 1214"/>
                <a:gd name="T38" fmla="*/ 145781 w 1577"/>
                <a:gd name="T39" fmla="*/ 96761 h 1214"/>
                <a:gd name="T40" fmla="*/ 90462 w 1577"/>
                <a:gd name="T41" fmla="*/ 138323 h 1214"/>
                <a:gd name="T42" fmla="*/ 90462 w 1577"/>
                <a:gd name="T43" fmla="*/ 151961 h 1214"/>
                <a:gd name="T44" fmla="*/ 90462 w 1577"/>
                <a:gd name="T45" fmla="*/ 269503 h 1214"/>
                <a:gd name="T46" fmla="*/ 104129 w 1577"/>
                <a:gd name="T47" fmla="*/ 283141 h 1214"/>
                <a:gd name="T48" fmla="*/ 214767 w 1577"/>
                <a:gd name="T49" fmla="*/ 283141 h 1214"/>
                <a:gd name="T50" fmla="*/ 228759 w 1577"/>
                <a:gd name="T51" fmla="*/ 269503 h 1214"/>
                <a:gd name="T52" fmla="*/ 228759 w 1577"/>
                <a:gd name="T53" fmla="*/ 151961 h 1214"/>
                <a:gd name="T54" fmla="*/ 221600 w 1577"/>
                <a:gd name="T55" fmla="*/ 138323 h 1214"/>
                <a:gd name="T56" fmla="*/ 173440 w 1577"/>
                <a:gd name="T57" fmla="*/ 96761 h 1214"/>
                <a:gd name="T58" fmla="*/ 173440 w 1577"/>
                <a:gd name="T59" fmla="*/ 55199 h 1214"/>
                <a:gd name="T60" fmla="*/ 339722 w 1577"/>
                <a:gd name="T61" fmla="*/ 55199 h 1214"/>
                <a:gd name="T62" fmla="*/ 339722 w 1577"/>
                <a:gd name="T63" fmla="*/ 283141 h 1214"/>
                <a:gd name="T64" fmla="*/ 159448 w 1577"/>
                <a:gd name="T65" fmla="*/ 124361 h 1214"/>
                <a:gd name="T66" fmla="*/ 159448 w 1577"/>
                <a:gd name="T67" fmla="*/ 124361 h 1214"/>
                <a:gd name="T68" fmla="*/ 201100 w 1577"/>
                <a:gd name="T69" fmla="*/ 159104 h 1214"/>
                <a:gd name="T70" fmla="*/ 201100 w 1577"/>
                <a:gd name="T71" fmla="*/ 255541 h 1214"/>
                <a:gd name="T72" fmla="*/ 118122 w 1577"/>
                <a:gd name="T73" fmla="*/ 255541 h 1214"/>
                <a:gd name="T74" fmla="*/ 118122 w 1577"/>
                <a:gd name="T75" fmla="*/ 159104 h 1214"/>
                <a:gd name="T76" fmla="*/ 159448 w 1577"/>
                <a:gd name="T77" fmla="*/ 124361 h 1214"/>
                <a:gd name="T78" fmla="*/ 457193 w 1577"/>
                <a:gd name="T79" fmla="*/ 145142 h 1214"/>
                <a:gd name="T80" fmla="*/ 457193 w 1577"/>
                <a:gd name="T81" fmla="*/ 145142 h 1214"/>
                <a:gd name="T82" fmla="*/ 401874 w 1577"/>
                <a:gd name="T83" fmla="*/ 145142 h 1214"/>
                <a:gd name="T84" fmla="*/ 401874 w 1577"/>
                <a:gd name="T85" fmla="*/ 55199 h 1214"/>
                <a:gd name="T86" fmla="*/ 457193 w 1577"/>
                <a:gd name="T87" fmla="*/ 55199 h 1214"/>
                <a:gd name="T88" fmla="*/ 457193 w 1577"/>
                <a:gd name="T89" fmla="*/ 145142 h 121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577" h="1214">
                  <a:moveTo>
                    <a:pt x="1405" y="0"/>
                  </a:moveTo>
                  <a:lnTo>
                    <a:pt x="1405" y="0"/>
                  </a:lnTo>
                  <a:cubicBezTo>
                    <a:pt x="0" y="0"/>
                    <a:pt x="0" y="0"/>
                    <a:pt x="0" y="0"/>
                  </a:cubicBezTo>
                  <a:cubicBezTo>
                    <a:pt x="0" y="872"/>
                    <a:pt x="0" y="872"/>
                    <a:pt x="0" y="872"/>
                  </a:cubicBezTo>
                  <a:cubicBezTo>
                    <a:pt x="0" y="1064"/>
                    <a:pt x="171" y="1213"/>
                    <a:pt x="363" y="1213"/>
                  </a:cubicBezTo>
                  <a:cubicBezTo>
                    <a:pt x="874" y="1213"/>
                    <a:pt x="874" y="1213"/>
                    <a:pt x="874" y="1213"/>
                  </a:cubicBezTo>
                  <a:cubicBezTo>
                    <a:pt x="1065" y="1213"/>
                    <a:pt x="1235" y="1064"/>
                    <a:pt x="1235" y="872"/>
                  </a:cubicBezTo>
                  <a:cubicBezTo>
                    <a:pt x="1235" y="617"/>
                    <a:pt x="1235" y="617"/>
                    <a:pt x="1235" y="617"/>
                  </a:cubicBezTo>
                  <a:cubicBezTo>
                    <a:pt x="1405" y="617"/>
                    <a:pt x="1405" y="617"/>
                    <a:pt x="1405" y="617"/>
                  </a:cubicBezTo>
                  <a:cubicBezTo>
                    <a:pt x="1491" y="617"/>
                    <a:pt x="1576" y="532"/>
                    <a:pt x="1576" y="447"/>
                  </a:cubicBezTo>
                  <a:cubicBezTo>
                    <a:pt x="1576" y="170"/>
                    <a:pt x="1576" y="170"/>
                    <a:pt x="1576" y="170"/>
                  </a:cubicBezTo>
                  <a:cubicBezTo>
                    <a:pt x="1576" y="85"/>
                    <a:pt x="1491" y="0"/>
                    <a:pt x="1405" y="0"/>
                  </a:cubicBezTo>
                  <a:close/>
                  <a:moveTo>
                    <a:pt x="1044" y="872"/>
                  </a:moveTo>
                  <a:lnTo>
                    <a:pt x="1044" y="872"/>
                  </a:lnTo>
                  <a:cubicBezTo>
                    <a:pt x="1044" y="979"/>
                    <a:pt x="980" y="1043"/>
                    <a:pt x="874" y="1043"/>
                  </a:cubicBezTo>
                  <a:cubicBezTo>
                    <a:pt x="363" y="1043"/>
                    <a:pt x="363" y="1043"/>
                    <a:pt x="363" y="1043"/>
                  </a:cubicBezTo>
                  <a:cubicBezTo>
                    <a:pt x="256" y="1043"/>
                    <a:pt x="192" y="979"/>
                    <a:pt x="192" y="872"/>
                  </a:cubicBezTo>
                  <a:cubicBezTo>
                    <a:pt x="192" y="170"/>
                    <a:pt x="192" y="170"/>
                    <a:pt x="192" y="170"/>
                  </a:cubicBezTo>
                  <a:cubicBezTo>
                    <a:pt x="448" y="170"/>
                    <a:pt x="448" y="170"/>
                    <a:pt x="448" y="170"/>
                  </a:cubicBezTo>
                  <a:cubicBezTo>
                    <a:pt x="448" y="298"/>
                    <a:pt x="448" y="298"/>
                    <a:pt x="448" y="298"/>
                  </a:cubicBezTo>
                  <a:cubicBezTo>
                    <a:pt x="278" y="426"/>
                    <a:pt x="278" y="426"/>
                    <a:pt x="278" y="426"/>
                  </a:cubicBezTo>
                  <a:cubicBezTo>
                    <a:pt x="278" y="426"/>
                    <a:pt x="278" y="447"/>
                    <a:pt x="278" y="468"/>
                  </a:cubicBezTo>
                  <a:cubicBezTo>
                    <a:pt x="278" y="830"/>
                    <a:pt x="278" y="830"/>
                    <a:pt x="278" y="830"/>
                  </a:cubicBezTo>
                  <a:cubicBezTo>
                    <a:pt x="278" y="851"/>
                    <a:pt x="299" y="872"/>
                    <a:pt x="320" y="872"/>
                  </a:cubicBezTo>
                  <a:cubicBezTo>
                    <a:pt x="660" y="872"/>
                    <a:pt x="660" y="872"/>
                    <a:pt x="660" y="872"/>
                  </a:cubicBezTo>
                  <a:cubicBezTo>
                    <a:pt x="681" y="872"/>
                    <a:pt x="703" y="851"/>
                    <a:pt x="703" y="830"/>
                  </a:cubicBezTo>
                  <a:cubicBezTo>
                    <a:pt x="703" y="468"/>
                    <a:pt x="703" y="468"/>
                    <a:pt x="703" y="468"/>
                  </a:cubicBezTo>
                  <a:cubicBezTo>
                    <a:pt x="703" y="447"/>
                    <a:pt x="703" y="426"/>
                    <a:pt x="681" y="426"/>
                  </a:cubicBezTo>
                  <a:cubicBezTo>
                    <a:pt x="533" y="298"/>
                    <a:pt x="533" y="298"/>
                    <a:pt x="533" y="298"/>
                  </a:cubicBezTo>
                  <a:cubicBezTo>
                    <a:pt x="533" y="170"/>
                    <a:pt x="533" y="170"/>
                    <a:pt x="533" y="170"/>
                  </a:cubicBezTo>
                  <a:cubicBezTo>
                    <a:pt x="1044" y="170"/>
                    <a:pt x="1044" y="170"/>
                    <a:pt x="1044" y="170"/>
                  </a:cubicBezTo>
                  <a:lnTo>
                    <a:pt x="1044" y="872"/>
                  </a:lnTo>
                  <a:close/>
                  <a:moveTo>
                    <a:pt x="490" y="383"/>
                  </a:moveTo>
                  <a:lnTo>
                    <a:pt x="490" y="383"/>
                  </a:lnTo>
                  <a:cubicBezTo>
                    <a:pt x="618" y="490"/>
                    <a:pt x="618" y="490"/>
                    <a:pt x="618" y="490"/>
                  </a:cubicBezTo>
                  <a:cubicBezTo>
                    <a:pt x="618" y="787"/>
                    <a:pt x="618" y="787"/>
                    <a:pt x="618" y="787"/>
                  </a:cubicBezTo>
                  <a:cubicBezTo>
                    <a:pt x="363" y="787"/>
                    <a:pt x="363" y="787"/>
                    <a:pt x="363" y="787"/>
                  </a:cubicBezTo>
                  <a:cubicBezTo>
                    <a:pt x="363" y="490"/>
                    <a:pt x="363" y="490"/>
                    <a:pt x="363" y="490"/>
                  </a:cubicBezTo>
                  <a:lnTo>
                    <a:pt x="490" y="383"/>
                  </a:lnTo>
                  <a:close/>
                  <a:moveTo>
                    <a:pt x="1405" y="447"/>
                  </a:moveTo>
                  <a:lnTo>
                    <a:pt x="1405" y="447"/>
                  </a:lnTo>
                  <a:cubicBezTo>
                    <a:pt x="1235" y="447"/>
                    <a:pt x="1235" y="447"/>
                    <a:pt x="1235" y="447"/>
                  </a:cubicBezTo>
                  <a:cubicBezTo>
                    <a:pt x="1235" y="170"/>
                    <a:pt x="1235" y="170"/>
                    <a:pt x="1235" y="170"/>
                  </a:cubicBezTo>
                  <a:cubicBezTo>
                    <a:pt x="1405" y="170"/>
                    <a:pt x="1405" y="170"/>
                    <a:pt x="1405" y="170"/>
                  </a:cubicBezTo>
                  <a:lnTo>
                    <a:pt x="1405" y="44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68" name="Freeform 89">
            <a:extLst>
              <a:ext uri="{FF2B5EF4-FFF2-40B4-BE49-F238E27FC236}">
                <a16:creationId xmlns:a16="http://schemas.microsoft.com/office/drawing/2014/main" id="{AE560418-282D-6850-C22B-54AF38477B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0791" y="7552754"/>
            <a:ext cx="762150" cy="681230"/>
          </a:xfrm>
          <a:custGeom>
            <a:avLst/>
            <a:gdLst>
              <a:gd name="T0" fmla="*/ 332203 w 1980"/>
              <a:gd name="T1" fmla="*/ 512342 h 1767"/>
              <a:gd name="T2" fmla="*/ 332203 w 1980"/>
              <a:gd name="T3" fmla="*/ 512342 h 1767"/>
              <a:gd name="T4" fmla="*/ 311399 w 1980"/>
              <a:gd name="T5" fmla="*/ 512342 h 1767"/>
              <a:gd name="T6" fmla="*/ 311399 w 1980"/>
              <a:gd name="T7" fmla="*/ 498680 h 1767"/>
              <a:gd name="T8" fmla="*/ 408265 w 1980"/>
              <a:gd name="T9" fmla="*/ 401416 h 1767"/>
              <a:gd name="T10" fmla="*/ 366658 w 1980"/>
              <a:gd name="T11" fmla="*/ 360103 h 1767"/>
              <a:gd name="T12" fmla="*/ 269793 w 1980"/>
              <a:gd name="T13" fmla="*/ 457042 h 1767"/>
              <a:gd name="T14" fmla="*/ 248989 w 1980"/>
              <a:gd name="T15" fmla="*/ 457042 h 1767"/>
              <a:gd name="T16" fmla="*/ 248989 w 1980"/>
              <a:gd name="T17" fmla="*/ 436223 h 1767"/>
              <a:gd name="T18" fmla="*/ 345855 w 1980"/>
              <a:gd name="T19" fmla="*/ 339284 h 1767"/>
              <a:gd name="T20" fmla="*/ 304573 w 1980"/>
              <a:gd name="T21" fmla="*/ 297646 h 1767"/>
              <a:gd name="T22" fmla="*/ 214534 w 1980"/>
              <a:gd name="T23" fmla="*/ 394585 h 1767"/>
              <a:gd name="T24" fmla="*/ 193731 w 1980"/>
              <a:gd name="T25" fmla="*/ 394585 h 1767"/>
              <a:gd name="T26" fmla="*/ 193731 w 1980"/>
              <a:gd name="T27" fmla="*/ 373766 h 1767"/>
              <a:gd name="T28" fmla="*/ 283445 w 1980"/>
              <a:gd name="T29" fmla="*/ 277153 h 1767"/>
              <a:gd name="T30" fmla="*/ 248989 w 1980"/>
              <a:gd name="T31" fmla="*/ 242346 h 1767"/>
              <a:gd name="T32" fmla="*/ 152124 w 1980"/>
              <a:gd name="T33" fmla="*/ 332453 h 1767"/>
              <a:gd name="T34" fmla="*/ 131646 w 1980"/>
              <a:gd name="T35" fmla="*/ 332453 h 1767"/>
              <a:gd name="T36" fmla="*/ 131646 w 1980"/>
              <a:gd name="T37" fmla="*/ 318465 h 1767"/>
              <a:gd name="T38" fmla="*/ 255816 w 1980"/>
              <a:gd name="T39" fmla="*/ 193877 h 1767"/>
              <a:gd name="T40" fmla="*/ 304573 w 1980"/>
              <a:gd name="T41" fmla="*/ 242346 h 1767"/>
              <a:gd name="T42" fmla="*/ 408265 w 1980"/>
              <a:gd name="T43" fmla="*/ 242346 h 1767"/>
              <a:gd name="T44" fmla="*/ 408265 w 1980"/>
              <a:gd name="T45" fmla="*/ 145408 h 1767"/>
              <a:gd name="T46" fmla="*/ 353006 w 1980"/>
              <a:gd name="T47" fmla="*/ 90107 h 1767"/>
              <a:gd name="T48" fmla="*/ 359832 w 1980"/>
              <a:gd name="T49" fmla="*/ 83276 h 1767"/>
              <a:gd name="T50" fmla="*/ 442720 w 1980"/>
              <a:gd name="T51" fmla="*/ 83276 h 1767"/>
              <a:gd name="T52" fmla="*/ 560389 w 1980"/>
              <a:gd name="T53" fmla="*/ 200708 h 1767"/>
              <a:gd name="T54" fmla="*/ 560389 w 1980"/>
              <a:gd name="T55" fmla="*/ 283984 h 1767"/>
              <a:gd name="T56" fmla="*/ 332203 w 1980"/>
              <a:gd name="T57" fmla="*/ 512342 h 1767"/>
              <a:gd name="T58" fmla="*/ 601995 w 1980"/>
              <a:gd name="T59" fmla="*/ 325297 h 1767"/>
              <a:gd name="T60" fmla="*/ 601995 w 1980"/>
              <a:gd name="T61" fmla="*/ 325297 h 1767"/>
              <a:gd name="T62" fmla="*/ 601995 w 1980"/>
              <a:gd name="T63" fmla="*/ 166227 h 1767"/>
              <a:gd name="T64" fmla="*/ 484327 w 1980"/>
              <a:gd name="T65" fmla="*/ 41638 h 1767"/>
              <a:gd name="T66" fmla="*/ 325377 w 1980"/>
              <a:gd name="T67" fmla="*/ 41638 h 1767"/>
              <a:gd name="T68" fmla="*/ 318225 w 1980"/>
              <a:gd name="T69" fmla="*/ 48469 h 1767"/>
              <a:gd name="T70" fmla="*/ 304573 w 1980"/>
              <a:gd name="T71" fmla="*/ 41638 h 1767"/>
              <a:gd name="T72" fmla="*/ 145298 w 1980"/>
              <a:gd name="T73" fmla="*/ 41638 h 1767"/>
              <a:gd name="T74" fmla="*/ 48433 w 1980"/>
              <a:gd name="T75" fmla="*/ 145408 h 1767"/>
              <a:gd name="T76" fmla="*/ 34455 w 1980"/>
              <a:gd name="T77" fmla="*/ 290815 h 1767"/>
              <a:gd name="T78" fmla="*/ 76062 w 1980"/>
              <a:gd name="T79" fmla="*/ 249502 h 1767"/>
              <a:gd name="T80" fmla="*/ 90039 w 1980"/>
              <a:gd name="T81" fmla="*/ 186720 h 1767"/>
              <a:gd name="T82" fmla="*/ 186905 w 1980"/>
              <a:gd name="T83" fmla="*/ 83276 h 1767"/>
              <a:gd name="T84" fmla="*/ 269793 w 1980"/>
              <a:gd name="T85" fmla="*/ 83276 h 1767"/>
              <a:gd name="T86" fmla="*/ 366658 w 1980"/>
              <a:gd name="T87" fmla="*/ 186720 h 1767"/>
              <a:gd name="T88" fmla="*/ 366658 w 1980"/>
              <a:gd name="T89" fmla="*/ 207539 h 1767"/>
              <a:gd name="T90" fmla="*/ 345855 w 1980"/>
              <a:gd name="T91" fmla="*/ 207539 h 1767"/>
              <a:gd name="T92" fmla="*/ 255816 w 1980"/>
              <a:gd name="T93" fmla="*/ 110926 h 1767"/>
              <a:gd name="T94" fmla="*/ 90039 w 1980"/>
              <a:gd name="T95" fmla="*/ 277153 h 1767"/>
              <a:gd name="T96" fmla="*/ 90039 w 1980"/>
              <a:gd name="T97" fmla="*/ 373766 h 1767"/>
              <a:gd name="T98" fmla="*/ 131646 w 1980"/>
              <a:gd name="T99" fmla="*/ 394585 h 1767"/>
              <a:gd name="T100" fmla="*/ 152124 w 1980"/>
              <a:gd name="T101" fmla="*/ 436223 h 1767"/>
              <a:gd name="T102" fmla="*/ 193731 w 1980"/>
              <a:gd name="T103" fmla="*/ 457042 h 1767"/>
              <a:gd name="T104" fmla="*/ 207383 w 1980"/>
              <a:gd name="T105" fmla="*/ 498680 h 1767"/>
              <a:gd name="T106" fmla="*/ 248989 w 1980"/>
              <a:gd name="T107" fmla="*/ 512342 h 1767"/>
              <a:gd name="T108" fmla="*/ 269793 w 1980"/>
              <a:gd name="T109" fmla="*/ 553980 h 1767"/>
              <a:gd name="T110" fmla="*/ 318225 w 1980"/>
              <a:gd name="T111" fmla="*/ 574474 h 1767"/>
              <a:gd name="T112" fmla="*/ 373484 w 1980"/>
              <a:gd name="T113" fmla="*/ 553980 h 1767"/>
              <a:gd name="T114" fmla="*/ 601995 w 1980"/>
              <a:gd name="T115" fmla="*/ 325297 h 1767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1980" h="1767">
                <a:moveTo>
                  <a:pt x="1022" y="1575"/>
                </a:moveTo>
                <a:lnTo>
                  <a:pt x="1022" y="1575"/>
                </a:lnTo>
                <a:cubicBezTo>
                  <a:pt x="1001" y="1596"/>
                  <a:pt x="979" y="1596"/>
                  <a:pt x="958" y="1575"/>
                </a:cubicBezTo>
                <a:cubicBezTo>
                  <a:pt x="937" y="1575"/>
                  <a:pt x="937" y="1533"/>
                  <a:pt x="958" y="1533"/>
                </a:cubicBezTo>
                <a:cubicBezTo>
                  <a:pt x="1256" y="1234"/>
                  <a:pt x="1256" y="1234"/>
                  <a:pt x="1256" y="1234"/>
                </a:cubicBezTo>
                <a:cubicBezTo>
                  <a:pt x="1128" y="1107"/>
                  <a:pt x="1128" y="1107"/>
                  <a:pt x="1128" y="1107"/>
                </a:cubicBezTo>
                <a:cubicBezTo>
                  <a:pt x="830" y="1405"/>
                  <a:pt x="830" y="1405"/>
                  <a:pt x="830" y="1405"/>
                </a:cubicBezTo>
                <a:cubicBezTo>
                  <a:pt x="808" y="1426"/>
                  <a:pt x="787" y="1426"/>
                  <a:pt x="766" y="1405"/>
                </a:cubicBezTo>
                <a:cubicBezTo>
                  <a:pt x="745" y="1384"/>
                  <a:pt x="766" y="1363"/>
                  <a:pt x="766" y="1341"/>
                </a:cubicBezTo>
                <a:cubicBezTo>
                  <a:pt x="1064" y="1043"/>
                  <a:pt x="1064" y="1043"/>
                  <a:pt x="1064" y="1043"/>
                </a:cubicBezTo>
                <a:cubicBezTo>
                  <a:pt x="937" y="915"/>
                  <a:pt x="937" y="915"/>
                  <a:pt x="937" y="915"/>
                </a:cubicBezTo>
                <a:cubicBezTo>
                  <a:pt x="660" y="1213"/>
                  <a:pt x="660" y="1213"/>
                  <a:pt x="660" y="1213"/>
                </a:cubicBezTo>
                <a:cubicBezTo>
                  <a:pt x="638" y="1234"/>
                  <a:pt x="596" y="1234"/>
                  <a:pt x="596" y="1213"/>
                </a:cubicBezTo>
                <a:cubicBezTo>
                  <a:pt x="575" y="1192"/>
                  <a:pt x="575" y="1170"/>
                  <a:pt x="596" y="1149"/>
                </a:cubicBezTo>
                <a:cubicBezTo>
                  <a:pt x="872" y="852"/>
                  <a:pt x="872" y="852"/>
                  <a:pt x="872" y="852"/>
                </a:cubicBezTo>
                <a:cubicBezTo>
                  <a:pt x="766" y="745"/>
                  <a:pt x="766" y="745"/>
                  <a:pt x="766" y="745"/>
                </a:cubicBezTo>
                <a:cubicBezTo>
                  <a:pt x="468" y="1022"/>
                  <a:pt x="468" y="1022"/>
                  <a:pt x="468" y="1022"/>
                </a:cubicBezTo>
                <a:cubicBezTo>
                  <a:pt x="447" y="1043"/>
                  <a:pt x="426" y="1043"/>
                  <a:pt x="405" y="1022"/>
                </a:cubicBezTo>
                <a:cubicBezTo>
                  <a:pt x="383" y="1022"/>
                  <a:pt x="383" y="979"/>
                  <a:pt x="405" y="979"/>
                </a:cubicBezTo>
                <a:cubicBezTo>
                  <a:pt x="787" y="596"/>
                  <a:pt x="787" y="596"/>
                  <a:pt x="787" y="596"/>
                </a:cubicBezTo>
                <a:cubicBezTo>
                  <a:pt x="937" y="745"/>
                  <a:pt x="937" y="745"/>
                  <a:pt x="937" y="745"/>
                </a:cubicBezTo>
                <a:cubicBezTo>
                  <a:pt x="1022" y="830"/>
                  <a:pt x="1171" y="830"/>
                  <a:pt x="1256" y="745"/>
                </a:cubicBezTo>
                <a:cubicBezTo>
                  <a:pt x="1341" y="660"/>
                  <a:pt x="1341" y="532"/>
                  <a:pt x="1256" y="447"/>
                </a:cubicBezTo>
                <a:cubicBezTo>
                  <a:pt x="1086" y="277"/>
                  <a:pt x="1086" y="277"/>
                  <a:pt x="1086" y="277"/>
                </a:cubicBezTo>
                <a:cubicBezTo>
                  <a:pt x="1107" y="256"/>
                  <a:pt x="1107" y="256"/>
                  <a:pt x="1107" y="256"/>
                </a:cubicBezTo>
                <a:cubicBezTo>
                  <a:pt x="1192" y="192"/>
                  <a:pt x="1298" y="192"/>
                  <a:pt x="1362" y="256"/>
                </a:cubicBezTo>
                <a:cubicBezTo>
                  <a:pt x="1724" y="617"/>
                  <a:pt x="1724" y="617"/>
                  <a:pt x="1724" y="617"/>
                </a:cubicBezTo>
                <a:cubicBezTo>
                  <a:pt x="1809" y="703"/>
                  <a:pt x="1809" y="809"/>
                  <a:pt x="1724" y="873"/>
                </a:cubicBezTo>
                <a:lnTo>
                  <a:pt x="1022" y="1575"/>
                </a:lnTo>
                <a:close/>
                <a:moveTo>
                  <a:pt x="1852" y="1000"/>
                </a:moveTo>
                <a:lnTo>
                  <a:pt x="1852" y="1000"/>
                </a:lnTo>
                <a:cubicBezTo>
                  <a:pt x="1979" y="852"/>
                  <a:pt x="1979" y="638"/>
                  <a:pt x="1852" y="511"/>
                </a:cubicBezTo>
                <a:cubicBezTo>
                  <a:pt x="1490" y="128"/>
                  <a:pt x="1490" y="128"/>
                  <a:pt x="1490" y="128"/>
                </a:cubicBezTo>
                <a:cubicBezTo>
                  <a:pt x="1341" y="0"/>
                  <a:pt x="1128" y="0"/>
                  <a:pt x="1001" y="128"/>
                </a:cubicBezTo>
                <a:cubicBezTo>
                  <a:pt x="979" y="149"/>
                  <a:pt x="979" y="149"/>
                  <a:pt x="979" y="149"/>
                </a:cubicBezTo>
                <a:cubicBezTo>
                  <a:pt x="937" y="128"/>
                  <a:pt x="937" y="128"/>
                  <a:pt x="937" y="128"/>
                </a:cubicBezTo>
                <a:cubicBezTo>
                  <a:pt x="808" y="0"/>
                  <a:pt x="596" y="0"/>
                  <a:pt x="447" y="128"/>
                </a:cubicBezTo>
                <a:cubicBezTo>
                  <a:pt x="149" y="447"/>
                  <a:pt x="149" y="447"/>
                  <a:pt x="149" y="447"/>
                </a:cubicBezTo>
                <a:cubicBezTo>
                  <a:pt x="21" y="574"/>
                  <a:pt x="0" y="767"/>
                  <a:pt x="106" y="894"/>
                </a:cubicBezTo>
                <a:cubicBezTo>
                  <a:pt x="234" y="767"/>
                  <a:pt x="234" y="767"/>
                  <a:pt x="234" y="767"/>
                </a:cubicBezTo>
                <a:cubicBezTo>
                  <a:pt x="191" y="703"/>
                  <a:pt x="213" y="617"/>
                  <a:pt x="277" y="574"/>
                </a:cubicBezTo>
                <a:cubicBezTo>
                  <a:pt x="575" y="256"/>
                  <a:pt x="575" y="256"/>
                  <a:pt x="575" y="256"/>
                </a:cubicBezTo>
                <a:cubicBezTo>
                  <a:pt x="638" y="192"/>
                  <a:pt x="745" y="192"/>
                  <a:pt x="830" y="256"/>
                </a:cubicBezTo>
                <a:cubicBezTo>
                  <a:pt x="1128" y="574"/>
                  <a:pt x="1128" y="574"/>
                  <a:pt x="1128" y="574"/>
                </a:cubicBezTo>
                <a:cubicBezTo>
                  <a:pt x="1149" y="574"/>
                  <a:pt x="1149" y="617"/>
                  <a:pt x="1128" y="638"/>
                </a:cubicBezTo>
                <a:cubicBezTo>
                  <a:pt x="1107" y="638"/>
                  <a:pt x="1086" y="638"/>
                  <a:pt x="1064" y="638"/>
                </a:cubicBezTo>
                <a:cubicBezTo>
                  <a:pt x="787" y="341"/>
                  <a:pt x="787" y="341"/>
                  <a:pt x="787" y="341"/>
                </a:cubicBezTo>
                <a:cubicBezTo>
                  <a:pt x="277" y="852"/>
                  <a:pt x="277" y="852"/>
                  <a:pt x="277" y="852"/>
                </a:cubicBezTo>
                <a:cubicBezTo>
                  <a:pt x="191" y="937"/>
                  <a:pt x="191" y="1064"/>
                  <a:pt x="277" y="1149"/>
                </a:cubicBezTo>
                <a:cubicBezTo>
                  <a:pt x="319" y="1192"/>
                  <a:pt x="362" y="1213"/>
                  <a:pt x="405" y="1213"/>
                </a:cubicBezTo>
                <a:cubicBezTo>
                  <a:pt x="405" y="1256"/>
                  <a:pt x="426" y="1298"/>
                  <a:pt x="468" y="1341"/>
                </a:cubicBezTo>
                <a:cubicBezTo>
                  <a:pt x="490" y="1384"/>
                  <a:pt x="532" y="1384"/>
                  <a:pt x="596" y="1405"/>
                </a:cubicBezTo>
                <a:cubicBezTo>
                  <a:pt x="596" y="1448"/>
                  <a:pt x="617" y="1490"/>
                  <a:pt x="638" y="1533"/>
                </a:cubicBezTo>
                <a:cubicBezTo>
                  <a:pt x="681" y="1554"/>
                  <a:pt x="723" y="1575"/>
                  <a:pt x="766" y="1575"/>
                </a:cubicBezTo>
                <a:cubicBezTo>
                  <a:pt x="787" y="1639"/>
                  <a:pt x="787" y="1681"/>
                  <a:pt x="830" y="1703"/>
                </a:cubicBezTo>
                <a:cubicBezTo>
                  <a:pt x="872" y="1745"/>
                  <a:pt x="937" y="1766"/>
                  <a:pt x="979" y="1766"/>
                </a:cubicBezTo>
                <a:cubicBezTo>
                  <a:pt x="1043" y="1766"/>
                  <a:pt x="1107" y="1745"/>
                  <a:pt x="1149" y="1703"/>
                </a:cubicBezTo>
                <a:lnTo>
                  <a:pt x="1852" y="1000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69" name="Freeform 2">
            <a:extLst>
              <a:ext uri="{FF2B5EF4-FFF2-40B4-BE49-F238E27FC236}">
                <a16:creationId xmlns:a16="http://schemas.microsoft.com/office/drawing/2014/main" id="{53986DE3-80C7-ADBA-EF65-5CABC550BF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10563" y="7565927"/>
            <a:ext cx="656766" cy="654884"/>
          </a:xfrm>
          <a:custGeom>
            <a:avLst/>
            <a:gdLst>
              <a:gd name="T0" fmla="*/ 113960912 w 1731"/>
              <a:gd name="T1" fmla="*/ 54591321 h 1730"/>
              <a:gd name="T2" fmla="*/ 113960912 w 1731"/>
              <a:gd name="T3" fmla="*/ 54591321 h 1730"/>
              <a:gd name="T4" fmla="*/ 122790312 w 1731"/>
              <a:gd name="T5" fmla="*/ 63280752 h 1730"/>
              <a:gd name="T6" fmla="*/ 111804612 w 1731"/>
              <a:gd name="T7" fmla="*/ 74219582 h 1730"/>
              <a:gd name="T8" fmla="*/ 125048713 w 1731"/>
              <a:gd name="T9" fmla="*/ 85055905 h 1730"/>
              <a:gd name="T10" fmla="*/ 146917051 w 1731"/>
              <a:gd name="T11" fmla="*/ 63280752 h 1730"/>
              <a:gd name="T12" fmla="*/ 113960912 w 1731"/>
              <a:gd name="T13" fmla="*/ 30567090 h 1730"/>
              <a:gd name="T14" fmla="*/ 92092574 w 1731"/>
              <a:gd name="T15" fmla="*/ 52342242 h 1730"/>
              <a:gd name="T16" fmla="*/ 103077954 w 1731"/>
              <a:gd name="T17" fmla="*/ 65427643 h 1730"/>
              <a:gd name="T18" fmla="*/ 113960912 w 1731"/>
              <a:gd name="T19" fmla="*/ 54591321 h 1730"/>
              <a:gd name="T20" fmla="*/ 173199768 w 1731"/>
              <a:gd name="T21" fmla="*/ 37109951 h 1730"/>
              <a:gd name="T22" fmla="*/ 173199768 w 1731"/>
              <a:gd name="T23" fmla="*/ 37109951 h 1730"/>
              <a:gd name="T24" fmla="*/ 173199768 w 1731"/>
              <a:gd name="T25" fmla="*/ 23922043 h 1730"/>
              <a:gd name="T26" fmla="*/ 151331751 w 1731"/>
              <a:gd name="T27" fmla="*/ 4395969 h 1730"/>
              <a:gd name="T28" fmla="*/ 146917051 w 1731"/>
              <a:gd name="T29" fmla="*/ 2146891 h 1730"/>
              <a:gd name="T30" fmla="*/ 140243629 w 1731"/>
              <a:gd name="T31" fmla="*/ 4395969 h 1730"/>
              <a:gd name="T32" fmla="*/ 122790312 w 1731"/>
              <a:gd name="T33" fmla="*/ 19628261 h 1730"/>
              <a:gd name="T34" fmla="*/ 157799688 w 1731"/>
              <a:gd name="T35" fmla="*/ 54591321 h 1730"/>
              <a:gd name="T36" fmla="*/ 173199768 w 1731"/>
              <a:gd name="T37" fmla="*/ 37109951 h 1730"/>
              <a:gd name="T38" fmla="*/ 13244101 w 1731"/>
              <a:gd name="T39" fmla="*/ 0 h 1730"/>
              <a:gd name="T40" fmla="*/ 13244101 w 1731"/>
              <a:gd name="T41" fmla="*/ 0 h 1730"/>
              <a:gd name="T42" fmla="*/ 0 w 1731"/>
              <a:gd name="T43" fmla="*/ 13085401 h 1730"/>
              <a:gd name="T44" fmla="*/ 65809856 w 1731"/>
              <a:gd name="T45" fmla="*/ 78615551 h 1730"/>
              <a:gd name="T46" fmla="*/ 15400080 w 1731"/>
              <a:gd name="T47" fmla="*/ 128708715 h 1730"/>
              <a:gd name="T48" fmla="*/ 15400080 w 1731"/>
              <a:gd name="T49" fmla="*/ 161422377 h 1730"/>
              <a:gd name="T50" fmla="*/ 48253797 w 1731"/>
              <a:gd name="T51" fmla="*/ 161422377 h 1730"/>
              <a:gd name="T52" fmla="*/ 98663253 w 1731"/>
              <a:gd name="T53" fmla="*/ 111227026 h 1730"/>
              <a:gd name="T54" fmla="*/ 164370368 w 1731"/>
              <a:gd name="T55" fmla="*/ 176757176 h 1730"/>
              <a:gd name="T56" fmla="*/ 177614469 w 1731"/>
              <a:gd name="T57" fmla="*/ 163569268 h 1730"/>
              <a:gd name="T58" fmla="*/ 13244101 w 1731"/>
              <a:gd name="T59" fmla="*/ 0 h 1730"/>
              <a:gd name="T60" fmla="*/ 41682798 w 1731"/>
              <a:gd name="T61" fmla="*/ 144043194 h 1730"/>
              <a:gd name="T62" fmla="*/ 41682798 w 1731"/>
              <a:gd name="T63" fmla="*/ 144043194 h 1730"/>
              <a:gd name="T64" fmla="*/ 32956139 w 1731"/>
              <a:gd name="T65" fmla="*/ 144043194 h 1730"/>
              <a:gd name="T66" fmla="*/ 32956139 w 1731"/>
              <a:gd name="T67" fmla="*/ 135251256 h 1730"/>
              <a:gd name="T68" fmla="*/ 78951215 w 1731"/>
              <a:gd name="T69" fmla="*/ 89451874 h 1730"/>
              <a:gd name="T70" fmla="*/ 87677874 w 1731"/>
              <a:gd name="T71" fmla="*/ 98243812 h 1730"/>
              <a:gd name="T72" fmla="*/ 41682798 w 1731"/>
              <a:gd name="T73" fmla="*/ 144043194 h 1730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1731" h="1730">
                <a:moveTo>
                  <a:pt x="1110" y="534"/>
                </a:moveTo>
                <a:lnTo>
                  <a:pt x="1110" y="534"/>
                </a:lnTo>
                <a:cubicBezTo>
                  <a:pt x="1196" y="619"/>
                  <a:pt x="1196" y="619"/>
                  <a:pt x="1196" y="619"/>
                </a:cubicBezTo>
                <a:cubicBezTo>
                  <a:pt x="1089" y="726"/>
                  <a:pt x="1089" y="726"/>
                  <a:pt x="1089" y="726"/>
                </a:cubicBezTo>
                <a:cubicBezTo>
                  <a:pt x="1218" y="832"/>
                  <a:pt x="1218" y="832"/>
                  <a:pt x="1218" y="832"/>
                </a:cubicBezTo>
                <a:cubicBezTo>
                  <a:pt x="1431" y="619"/>
                  <a:pt x="1431" y="619"/>
                  <a:pt x="1431" y="619"/>
                </a:cubicBezTo>
                <a:cubicBezTo>
                  <a:pt x="1110" y="299"/>
                  <a:pt x="1110" y="299"/>
                  <a:pt x="1110" y="299"/>
                </a:cubicBezTo>
                <a:cubicBezTo>
                  <a:pt x="897" y="512"/>
                  <a:pt x="897" y="512"/>
                  <a:pt x="897" y="512"/>
                </a:cubicBezTo>
                <a:cubicBezTo>
                  <a:pt x="1004" y="640"/>
                  <a:pt x="1004" y="640"/>
                  <a:pt x="1004" y="640"/>
                </a:cubicBezTo>
                <a:lnTo>
                  <a:pt x="1110" y="534"/>
                </a:lnTo>
                <a:close/>
                <a:moveTo>
                  <a:pt x="1687" y="363"/>
                </a:moveTo>
                <a:lnTo>
                  <a:pt x="1687" y="363"/>
                </a:lnTo>
                <a:cubicBezTo>
                  <a:pt x="1730" y="342"/>
                  <a:pt x="1730" y="278"/>
                  <a:pt x="1687" y="234"/>
                </a:cubicBezTo>
                <a:cubicBezTo>
                  <a:pt x="1474" y="43"/>
                  <a:pt x="1474" y="43"/>
                  <a:pt x="1474" y="43"/>
                </a:cubicBezTo>
                <a:cubicBezTo>
                  <a:pt x="1474" y="21"/>
                  <a:pt x="1452" y="21"/>
                  <a:pt x="1431" y="21"/>
                </a:cubicBezTo>
                <a:cubicBezTo>
                  <a:pt x="1410" y="21"/>
                  <a:pt x="1366" y="21"/>
                  <a:pt x="1366" y="43"/>
                </a:cubicBezTo>
                <a:cubicBezTo>
                  <a:pt x="1196" y="192"/>
                  <a:pt x="1196" y="192"/>
                  <a:pt x="1196" y="192"/>
                </a:cubicBezTo>
                <a:cubicBezTo>
                  <a:pt x="1537" y="534"/>
                  <a:pt x="1537" y="534"/>
                  <a:pt x="1537" y="534"/>
                </a:cubicBezTo>
                <a:lnTo>
                  <a:pt x="1687" y="363"/>
                </a:lnTo>
                <a:close/>
                <a:moveTo>
                  <a:pt x="129" y="0"/>
                </a:moveTo>
                <a:lnTo>
                  <a:pt x="129" y="0"/>
                </a:lnTo>
                <a:cubicBezTo>
                  <a:pt x="0" y="128"/>
                  <a:pt x="0" y="128"/>
                  <a:pt x="0" y="128"/>
                </a:cubicBezTo>
                <a:cubicBezTo>
                  <a:pt x="641" y="769"/>
                  <a:pt x="641" y="769"/>
                  <a:pt x="641" y="769"/>
                </a:cubicBezTo>
                <a:cubicBezTo>
                  <a:pt x="150" y="1259"/>
                  <a:pt x="150" y="1259"/>
                  <a:pt x="150" y="1259"/>
                </a:cubicBezTo>
                <a:cubicBezTo>
                  <a:pt x="150" y="1579"/>
                  <a:pt x="150" y="1579"/>
                  <a:pt x="150" y="1579"/>
                </a:cubicBezTo>
                <a:cubicBezTo>
                  <a:pt x="470" y="1579"/>
                  <a:pt x="470" y="1579"/>
                  <a:pt x="470" y="1579"/>
                </a:cubicBezTo>
                <a:cubicBezTo>
                  <a:pt x="961" y="1088"/>
                  <a:pt x="961" y="1088"/>
                  <a:pt x="961" y="1088"/>
                </a:cubicBezTo>
                <a:cubicBezTo>
                  <a:pt x="1601" y="1729"/>
                  <a:pt x="1601" y="1729"/>
                  <a:pt x="1601" y="1729"/>
                </a:cubicBezTo>
                <a:cubicBezTo>
                  <a:pt x="1730" y="1600"/>
                  <a:pt x="1730" y="1600"/>
                  <a:pt x="1730" y="1600"/>
                </a:cubicBezTo>
                <a:lnTo>
                  <a:pt x="129" y="0"/>
                </a:lnTo>
                <a:close/>
                <a:moveTo>
                  <a:pt x="406" y="1409"/>
                </a:moveTo>
                <a:lnTo>
                  <a:pt x="406" y="1409"/>
                </a:lnTo>
                <a:cubicBezTo>
                  <a:pt x="321" y="1409"/>
                  <a:pt x="321" y="1409"/>
                  <a:pt x="321" y="1409"/>
                </a:cubicBezTo>
                <a:cubicBezTo>
                  <a:pt x="321" y="1323"/>
                  <a:pt x="321" y="1323"/>
                  <a:pt x="321" y="1323"/>
                </a:cubicBezTo>
                <a:cubicBezTo>
                  <a:pt x="769" y="875"/>
                  <a:pt x="769" y="875"/>
                  <a:pt x="769" y="875"/>
                </a:cubicBezTo>
                <a:cubicBezTo>
                  <a:pt x="854" y="961"/>
                  <a:pt x="854" y="961"/>
                  <a:pt x="854" y="961"/>
                </a:cubicBezTo>
                <a:lnTo>
                  <a:pt x="406" y="1409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70" name="Freeform 37">
            <a:extLst>
              <a:ext uri="{FF2B5EF4-FFF2-40B4-BE49-F238E27FC236}">
                <a16:creationId xmlns:a16="http://schemas.microsoft.com/office/drawing/2014/main" id="{C42E25F6-6862-15C4-11AF-E618AAF544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74951" y="7561222"/>
            <a:ext cx="607838" cy="664294"/>
          </a:xfrm>
          <a:custGeom>
            <a:avLst/>
            <a:gdLst>
              <a:gd name="T0" fmla="*/ 133414723 w 1602"/>
              <a:gd name="T1" fmla="*/ 21836570 h 1751"/>
              <a:gd name="T2" fmla="*/ 83102494 w 1602"/>
              <a:gd name="T3" fmla="*/ 8714017 h 1751"/>
              <a:gd name="T4" fmla="*/ 26232213 w 1602"/>
              <a:gd name="T5" fmla="*/ 19683669 h 1751"/>
              <a:gd name="T6" fmla="*/ 83102494 w 1602"/>
              <a:gd name="T7" fmla="*/ 0 h 1751"/>
              <a:gd name="T8" fmla="*/ 137820900 w 1602"/>
              <a:gd name="T9" fmla="*/ 19683669 h 1751"/>
              <a:gd name="T10" fmla="*/ 6558053 w 1602"/>
              <a:gd name="T11" fmla="*/ 70020017 h 1751"/>
              <a:gd name="T12" fmla="*/ 4406177 w 1602"/>
              <a:gd name="T13" fmla="*/ 67764703 h 1751"/>
              <a:gd name="T14" fmla="*/ 34941822 w 1602"/>
              <a:gd name="T15" fmla="*/ 32805901 h 1751"/>
              <a:gd name="T16" fmla="*/ 161901236 w 1602"/>
              <a:gd name="T17" fmla="*/ 61305999 h 1751"/>
              <a:gd name="T18" fmla="*/ 155240759 w 1602"/>
              <a:gd name="T19" fmla="*/ 67764703 h 1751"/>
              <a:gd name="T20" fmla="*/ 39347999 w 1602"/>
              <a:gd name="T21" fmla="*/ 41519918 h 1751"/>
              <a:gd name="T22" fmla="*/ 6558053 w 1602"/>
              <a:gd name="T23" fmla="*/ 70020017 h 1751"/>
              <a:gd name="T24" fmla="*/ 61174034 w 1602"/>
              <a:gd name="T25" fmla="*/ 177254469 h 1751"/>
              <a:gd name="T26" fmla="*/ 41602620 w 1602"/>
              <a:gd name="T27" fmla="*/ 153162585 h 1751"/>
              <a:gd name="T28" fmla="*/ 83102494 w 1602"/>
              <a:gd name="T29" fmla="*/ 65611802 h 1751"/>
              <a:gd name="T30" fmla="*/ 129008546 w 1602"/>
              <a:gd name="T31" fmla="*/ 118101371 h 1751"/>
              <a:gd name="T32" fmla="*/ 83102494 w 1602"/>
              <a:gd name="T33" fmla="*/ 74325819 h 1751"/>
              <a:gd name="T34" fmla="*/ 48160353 w 1602"/>
              <a:gd name="T35" fmla="*/ 148754371 h 1751"/>
              <a:gd name="T36" fmla="*/ 65580211 w 1602"/>
              <a:gd name="T37" fmla="*/ 174998835 h 1751"/>
              <a:gd name="T38" fmla="*/ 126856670 w 1602"/>
              <a:gd name="T39" fmla="*/ 161876603 h 1751"/>
              <a:gd name="T40" fmla="*/ 98472901 w 1602"/>
              <a:gd name="T41" fmla="*/ 153162585 h 1751"/>
              <a:gd name="T42" fmla="*/ 80950618 w 1602"/>
              <a:gd name="T43" fmla="*/ 109387034 h 1751"/>
              <a:gd name="T44" fmla="*/ 102776654 w 1602"/>
              <a:gd name="T45" fmla="*/ 144345836 h 1751"/>
              <a:gd name="T46" fmla="*/ 135566599 w 1602"/>
              <a:gd name="T47" fmla="*/ 151009684 h 1751"/>
              <a:gd name="T48" fmla="*/ 137820900 w 1602"/>
              <a:gd name="T49" fmla="*/ 159723702 h 1751"/>
              <a:gd name="T50" fmla="*/ 109334707 w 1602"/>
              <a:gd name="T51" fmla="*/ 179407370 h 1751"/>
              <a:gd name="T52" fmla="*/ 107182831 w 1602"/>
              <a:gd name="T53" fmla="*/ 179407370 h 1751"/>
              <a:gd name="T54" fmla="*/ 54718406 w 1602"/>
              <a:gd name="T55" fmla="*/ 113795568 h 1751"/>
              <a:gd name="T56" fmla="*/ 109334707 w 1602"/>
              <a:gd name="T57" fmla="*/ 113795568 h 1751"/>
              <a:gd name="T58" fmla="*/ 146530829 w 1602"/>
              <a:gd name="T59" fmla="*/ 113795568 h 1751"/>
              <a:gd name="T60" fmla="*/ 21928460 w 1602"/>
              <a:gd name="T61" fmla="*/ 87550784 h 1751"/>
              <a:gd name="T62" fmla="*/ 24080336 w 1602"/>
              <a:gd name="T63" fmla="*/ 146498737 h 1751"/>
              <a:gd name="T64" fmla="*/ 15267982 w 1602"/>
              <a:gd name="T65" fmla="*/ 148754371 h 1751"/>
              <a:gd name="T66" fmla="*/ 15267982 w 1602"/>
              <a:gd name="T67" fmla="*/ 85295470 h 1751"/>
              <a:gd name="T68" fmla="*/ 155240759 w 1602"/>
              <a:gd name="T69" fmla="*/ 113795568 h 1751"/>
              <a:gd name="T70" fmla="*/ 100624778 w 1602"/>
              <a:gd name="T71" fmla="*/ 113795568 h 1751"/>
              <a:gd name="T72" fmla="*/ 63428335 w 1602"/>
              <a:gd name="T73" fmla="*/ 113795568 h 1751"/>
              <a:gd name="T74" fmla="*/ 109334707 w 1602"/>
              <a:gd name="T75" fmla="*/ 170590620 h 1751"/>
              <a:gd name="T76" fmla="*/ 109334707 w 1602"/>
              <a:gd name="T77" fmla="*/ 179407370 h 1751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602" h="1751">
                <a:moveTo>
                  <a:pt x="1302" y="213"/>
                </a:moveTo>
                <a:lnTo>
                  <a:pt x="1302" y="213"/>
                </a:lnTo>
                <a:cubicBezTo>
                  <a:pt x="1302" y="213"/>
                  <a:pt x="1302" y="213"/>
                  <a:pt x="1280" y="213"/>
                </a:cubicBezTo>
                <a:cubicBezTo>
                  <a:pt x="1131" y="128"/>
                  <a:pt x="982" y="85"/>
                  <a:pt x="811" y="85"/>
                </a:cubicBezTo>
                <a:cubicBezTo>
                  <a:pt x="640" y="85"/>
                  <a:pt x="470" y="128"/>
                  <a:pt x="320" y="213"/>
                </a:cubicBezTo>
                <a:cubicBezTo>
                  <a:pt x="299" y="234"/>
                  <a:pt x="278" y="213"/>
                  <a:pt x="256" y="192"/>
                </a:cubicBezTo>
                <a:cubicBezTo>
                  <a:pt x="256" y="171"/>
                  <a:pt x="256" y="149"/>
                  <a:pt x="278" y="128"/>
                </a:cubicBezTo>
                <a:cubicBezTo>
                  <a:pt x="449" y="42"/>
                  <a:pt x="619" y="0"/>
                  <a:pt x="811" y="0"/>
                </a:cubicBezTo>
                <a:cubicBezTo>
                  <a:pt x="982" y="0"/>
                  <a:pt x="1153" y="42"/>
                  <a:pt x="1323" y="128"/>
                </a:cubicBezTo>
                <a:cubicBezTo>
                  <a:pt x="1345" y="149"/>
                  <a:pt x="1366" y="171"/>
                  <a:pt x="1345" y="192"/>
                </a:cubicBezTo>
                <a:cubicBezTo>
                  <a:pt x="1345" y="213"/>
                  <a:pt x="1323" y="213"/>
                  <a:pt x="1302" y="213"/>
                </a:cubicBezTo>
                <a:close/>
                <a:moveTo>
                  <a:pt x="64" y="683"/>
                </a:moveTo>
                <a:lnTo>
                  <a:pt x="64" y="683"/>
                </a:lnTo>
                <a:cubicBezTo>
                  <a:pt x="43" y="683"/>
                  <a:pt x="43" y="683"/>
                  <a:pt x="43" y="661"/>
                </a:cubicBezTo>
                <a:cubicBezTo>
                  <a:pt x="21" y="661"/>
                  <a:pt x="0" y="619"/>
                  <a:pt x="21" y="598"/>
                </a:cubicBezTo>
                <a:cubicBezTo>
                  <a:pt x="107" y="490"/>
                  <a:pt x="214" y="384"/>
                  <a:pt x="341" y="320"/>
                </a:cubicBezTo>
                <a:cubicBezTo>
                  <a:pt x="619" y="171"/>
                  <a:pt x="982" y="171"/>
                  <a:pt x="1259" y="320"/>
                </a:cubicBezTo>
                <a:cubicBezTo>
                  <a:pt x="1388" y="384"/>
                  <a:pt x="1494" y="490"/>
                  <a:pt x="1580" y="598"/>
                </a:cubicBezTo>
                <a:cubicBezTo>
                  <a:pt x="1601" y="619"/>
                  <a:pt x="1580" y="661"/>
                  <a:pt x="1580" y="661"/>
                </a:cubicBezTo>
                <a:cubicBezTo>
                  <a:pt x="1558" y="683"/>
                  <a:pt x="1515" y="683"/>
                  <a:pt x="1515" y="661"/>
                </a:cubicBezTo>
                <a:cubicBezTo>
                  <a:pt x="1430" y="555"/>
                  <a:pt x="1323" y="469"/>
                  <a:pt x="1217" y="405"/>
                </a:cubicBezTo>
                <a:cubicBezTo>
                  <a:pt x="961" y="277"/>
                  <a:pt x="640" y="277"/>
                  <a:pt x="384" y="405"/>
                </a:cubicBezTo>
                <a:cubicBezTo>
                  <a:pt x="278" y="469"/>
                  <a:pt x="171" y="555"/>
                  <a:pt x="85" y="661"/>
                </a:cubicBezTo>
                <a:lnTo>
                  <a:pt x="64" y="683"/>
                </a:lnTo>
                <a:close/>
                <a:moveTo>
                  <a:pt x="597" y="1729"/>
                </a:moveTo>
                <a:lnTo>
                  <a:pt x="597" y="1729"/>
                </a:lnTo>
                <a:cubicBezTo>
                  <a:pt x="597" y="1729"/>
                  <a:pt x="576" y="1729"/>
                  <a:pt x="576" y="1707"/>
                </a:cubicBezTo>
                <a:cubicBezTo>
                  <a:pt x="491" y="1643"/>
                  <a:pt x="449" y="1600"/>
                  <a:pt x="406" y="1494"/>
                </a:cubicBezTo>
                <a:cubicBezTo>
                  <a:pt x="341" y="1387"/>
                  <a:pt x="299" y="1238"/>
                  <a:pt x="299" y="1110"/>
                </a:cubicBezTo>
                <a:cubicBezTo>
                  <a:pt x="299" y="854"/>
                  <a:pt x="534" y="640"/>
                  <a:pt x="811" y="640"/>
                </a:cubicBezTo>
                <a:cubicBezTo>
                  <a:pt x="1067" y="640"/>
                  <a:pt x="1302" y="854"/>
                  <a:pt x="1302" y="1110"/>
                </a:cubicBezTo>
                <a:cubicBezTo>
                  <a:pt x="1302" y="1131"/>
                  <a:pt x="1280" y="1152"/>
                  <a:pt x="1259" y="1152"/>
                </a:cubicBezTo>
                <a:cubicBezTo>
                  <a:pt x="1238" y="1152"/>
                  <a:pt x="1217" y="1131"/>
                  <a:pt x="1217" y="1110"/>
                </a:cubicBezTo>
                <a:cubicBezTo>
                  <a:pt x="1217" y="896"/>
                  <a:pt x="1024" y="725"/>
                  <a:pt x="811" y="725"/>
                </a:cubicBezTo>
                <a:cubicBezTo>
                  <a:pt x="576" y="725"/>
                  <a:pt x="406" y="896"/>
                  <a:pt x="406" y="1110"/>
                </a:cubicBezTo>
                <a:cubicBezTo>
                  <a:pt x="406" y="1238"/>
                  <a:pt x="427" y="1344"/>
                  <a:pt x="470" y="1451"/>
                </a:cubicBezTo>
                <a:cubicBezTo>
                  <a:pt x="534" y="1537"/>
                  <a:pt x="576" y="1579"/>
                  <a:pt x="640" y="1664"/>
                </a:cubicBezTo>
                <a:cubicBezTo>
                  <a:pt x="662" y="1664"/>
                  <a:pt x="662" y="1707"/>
                  <a:pt x="640" y="1707"/>
                </a:cubicBezTo>
                <a:cubicBezTo>
                  <a:pt x="619" y="1729"/>
                  <a:pt x="619" y="1729"/>
                  <a:pt x="597" y="1729"/>
                </a:cubicBezTo>
                <a:close/>
                <a:moveTo>
                  <a:pt x="1238" y="1579"/>
                </a:moveTo>
                <a:lnTo>
                  <a:pt x="1238" y="1579"/>
                </a:lnTo>
                <a:cubicBezTo>
                  <a:pt x="1131" y="1579"/>
                  <a:pt x="1046" y="1537"/>
                  <a:pt x="961" y="1494"/>
                </a:cubicBezTo>
                <a:cubicBezTo>
                  <a:pt x="832" y="1408"/>
                  <a:pt x="747" y="1259"/>
                  <a:pt x="747" y="1110"/>
                </a:cubicBezTo>
                <a:cubicBezTo>
                  <a:pt x="747" y="1088"/>
                  <a:pt x="768" y="1067"/>
                  <a:pt x="790" y="1067"/>
                </a:cubicBezTo>
                <a:cubicBezTo>
                  <a:pt x="832" y="1067"/>
                  <a:pt x="832" y="1088"/>
                  <a:pt x="832" y="1110"/>
                </a:cubicBezTo>
                <a:cubicBezTo>
                  <a:pt x="832" y="1238"/>
                  <a:pt x="897" y="1344"/>
                  <a:pt x="1003" y="1408"/>
                </a:cubicBezTo>
                <a:cubicBezTo>
                  <a:pt x="1067" y="1451"/>
                  <a:pt x="1153" y="1473"/>
                  <a:pt x="1238" y="1473"/>
                </a:cubicBezTo>
                <a:cubicBezTo>
                  <a:pt x="1259" y="1473"/>
                  <a:pt x="1280" y="1473"/>
                  <a:pt x="1323" y="1473"/>
                </a:cubicBezTo>
                <a:cubicBezTo>
                  <a:pt x="1345" y="1473"/>
                  <a:pt x="1366" y="1494"/>
                  <a:pt x="1366" y="1515"/>
                </a:cubicBezTo>
                <a:cubicBezTo>
                  <a:pt x="1388" y="1537"/>
                  <a:pt x="1366" y="1558"/>
                  <a:pt x="1345" y="1558"/>
                </a:cubicBezTo>
                <a:cubicBezTo>
                  <a:pt x="1280" y="1558"/>
                  <a:pt x="1238" y="1579"/>
                  <a:pt x="1238" y="1579"/>
                </a:cubicBezTo>
                <a:close/>
                <a:moveTo>
                  <a:pt x="1067" y="1750"/>
                </a:moveTo>
                <a:lnTo>
                  <a:pt x="1067" y="1750"/>
                </a:lnTo>
                <a:cubicBezTo>
                  <a:pt x="1046" y="1750"/>
                  <a:pt x="1046" y="1750"/>
                  <a:pt x="1046" y="1750"/>
                </a:cubicBezTo>
                <a:cubicBezTo>
                  <a:pt x="897" y="1707"/>
                  <a:pt x="811" y="1664"/>
                  <a:pt x="726" y="1558"/>
                </a:cubicBezTo>
                <a:cubicBezTo>
                  <a:pt x="597" y="1451"/>
                  <a:pt x="534" y="1281"/>
                  <a:pt x="534" y="1110"/>
                </a:cubicBezTo>
                <a:cubicBezTo>
                  <a:pt x="534" y="960"/>
                  <a:pt x="662" y="854"/>
                  <a:pt x="790" y="854"/>
                </a:cubicBezTo>
                <a:cubicBezTo>
                  <a:pt x="939" y="854"/>
                  <a:pt x="1067" y="960"/>
                  <a:pt x="1067" y="1110"/>
                </a:cubicBezTo>
                <a:cubicBezTo>
                  <a:pt x="1067" y="1195"/>
                  <a:pt x="1153" y="1281"/>
                  <a:pt x="1259" y="1281"/>
                </a:cubicBezTo>
                <a:cubicBezTo>
                  <a:pt x="1345" y="1281"/>
                  <a:pt x="1430" y="1195"/>
                  <a:pt x="1430" y="1110"/>
                </a:cubicBezTo>
                <a:cubicBezTo>
                  <a:pt x="1430" y="768"/>
                  <a:pt x="1153" y="512"/>
                  <a:pt x="790" y="512"/>
                </a:cubicBezTo>
                <a:cubicBezTo>
                  <a:pt x="555" y="512"/>
                  <a:pt x="320" y="640"/>
                  <a:pt x="214" y="854"/>
                </a:cubicBezTo>
                <a:cubicBezTo>
                  <a:pt x="192" y="939"/>
                  <a:pt x="171" y="1024"/>
                  <a:pt x="171" y="1110"/>
                </a:cubicBezTo>
                <a:cubicBezTo>
                  <a:pt x="171" y="1173"/>
                  <a:pt x="171" y="1281"/>
                  <a:pt x="235" y="1429"/>
                </a:cubicBezTo>
                <a:cubicBezTo>
                  <a:pt x="235" y="1451"/>
                  <a:pt x="235" y="1473"/>
                  <a:pt x="214" y="1473"/>
                </a:cubicBezTo>
                <a:cubicBezTo>
                  <a:pt x="171" y="1494"/>
                  <a:pt x="149" y="1473"/>
                  <a:pt x="149" y="1451"/>
                </a:cubicBezTo>
                <a:cubicBezTo>
                  <a:pt x="107" y="1344"/>
                  <a:pt x="85" y="1216"/>
                  <a:pt x="85" y="1110"/>
                </a:cubicBezTo>
                <a:cubicBezTo>
                  <a:pt x="85" y="1003"/>
                  <a:pt x="107" y="917"/>
                  <a:pt x="149" y="832"/>
                </a:cubicBezTo>
                <a:cubicBezTo>
                  <a:pt x="256" y="576"/>
                  <a:pt x="512" y="427"/>
                  <a:pt x="790" y="427"/>
                </a:cubicBezTo>
                <a:cubicBezTo>
                  <a:pt x="1195" y="427"/>
                  <a:pt x="1515" y="725"/>
                  <a:pt x="1515" y="1110"/>
                </a:cubicBezTo>
                <a:cubicBezTo>
                  <a:pt x="1515" y="1238"/>
                  <a:pt x="1409" y="1366"/>
                  <a:pt x="1259" y="1366"/>
                </a:cubicBezTo>
                <a:cubicBezTo>
                  <a:pt x="1110" y="1366"/>
                  <a:pt x="982" y="1238"/>
                  <a:pt x="982" y="1110"/>
                </a:cubicBezTo>
                <a:cubicBezTo>
                  <a:pt x="982" y="1003"/>
                  <a:pt x="897" y="939"/>
                  <a:pt x="790" y="939"/>
                </a:cubicBezTo>
                <a:cubicBezTo>
                  <a:pt x="704" y="939"/>
                  <a:pt x="619" y="1003"/>
                  <a:pt x="619" y="1110"/>
                </a:cubicBezTo>
                <a:cubicBezTo>
                  <a:pt x="619" y="1259"/>
                  <a:pt x="683" y="1387"/>
                  <a:pt x="790" y="1494"/>
                </a:cubicBezTo>
                <a:cubicBezTo>
                  <a:pt x="875" y="1579"/>
                  <a:pt x="939" y="1622"/>
                  <a:pt x="1067" y="1664"/>
                </a:cubicBezTo>
                <a:cubicBezTo>
                  <a:pt x="1089" y="1664"/>
                  <a:pt x="1110" y="1686"/>
                  <a:pt x="1089" y="1707"/>
                </a:cubicBezTo>
                <a:cubicBezTo>
                  <a:pt x="1089" y="1729"/>
                  <a:pt x="1067" y="1750"/>
                  <a:pt x="1067" y="1750"/>
                </a:cubicBez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71" name="Freeform 26">
            <a:extLst>
              <a:ext uri="{FF2B5EF4-FFF2-40B4-BE49-F238E27FC236}">
                <a16:creationId xmlns:a16="http://schemas.microsoft.com/office/drawing/2014/main" id="{8558DDF5-EFAD-8982-AE5F-8CE5C63B20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0411" y="7552754"/>
            <a:ext cx="681230" cy="681230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72" name="Freeform 27">
            <a:extLst>
              <a:ext uri="{FF2B5EF4-FFF2-40B4-BE49-F238E27FC236}">
                <a16:creationId xmlns:a16="http://schemas.microsoft.com/office/drawing/2014/main" id="{0008C8C0-1034-B4F9-EE19-949CBD0290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79263" y="7556517"/>
            <a:ext cx="739570" cy="673704"/>
          </a:xfrm>
          <a:custGeom>
            <a:avLst/>
            <a:gdLst>
              <a:gd name="T0" fmla="*/ 82163920 w 1939"/>
              <a:gd name="T1" fmla="*/ 204283925 h 1768"/>
              <a:gd name="T2" fmla="*/ 82163920 w 1939"/>
              <a:gd name="T3" fmla="*/ 204283925 h 1768"/>
              <a:gd name="T4" fmla="*/ 174396268 w 1939"/>
              <a:gd name="T5" fmla="*/ 204283925 h 1768"/>
              <a:gd name="T6" fmla="*/ 191870332 w 1939"/>
              <a:gd name="T7" fmla="*/ 191797833 h 1768"/>
              <a:gd name="T8" fmla="*/ 221843034 w 1939"/>
              <a:gd name="T9" fmla="*/ 119541482 h 1768"/>
              <a:gd name="T10" fmla="*/ 224273244 w 1939"/>
              <a:gd name="T11" fmla="*/ 112142363 h 1768"/>
              <a:gd name="T12" fmla="*/ 224273244 w 1939"/>
              <a:gd name="T13" fmla="*/ 92257153 h 1768"/>
              <a:gd name="T14" fmla="*/ 204368649 w 1939"/>
              <a:gd name="T15" fmla="*/ 72256672 h 1768"/>
              <a:gd name="T16" fmla="*/ 139563145 w 1939"/>
              <a:gd name="T17" fmla="*/ 72256672 h 1768"/>
              <a:gd name="T18" fmla="*/ 149515603 w 1939"/>
              <a:gd name="T19" fmla="*/ 24971863 h 1768"/>
              <a:gd name="T20" fmla="*/ 149515603 w 1939"/>
              <a:gd name="T21" fmla="*/ 22428537 h 1768"/>
              <a:gd name="T22" fmla="*/ 144539213 w 1939"/>
              <a:gd name="T23" fmla="*/ 9942445 h 1768"/>
              <a:gd name="T24" fmla="*/ 134587076 w 1939"/>
              <a:gd name="T25" fmla="*/ 0 h 1768"/>
              <a:gd name="T26" fmla="*/ 67235714 w 1939"/>
              <a:gd name="T27" fmla="*/ 67285290 h 1768"/>
              <a:gd name="T28" fmla="*/ 62259646 w 1939"/>
              <a:gd name="T29" fmla="*/ 82199117 h 1768"/>
              <a:gd name="T30" fmla="*/ 62259646 w 1939"/>
              <a:gd name="T31" fmla="*/ 184399036 h 1768"/>
              <a:gd name="T32" fmla="*/ 82163920 w 1939"/>
              <a:gd name="T33" fmla="*/ 204283925 h 1768"/>
              <a:gd name="T34" fmla="*/ 82163920 w 1939"/>
              <a:gd name="T35" fmla="*/ 82199117 h 1768"/>
              <a:gd name="T36" fmla="*/ 82163920 w 1939"/>
              <a:gd name="T37" fmla="*/ 82199117 h 1768"/>
              <a:gd name="T38" fmla="*/ 127064828 w 1939"/>
              <a:gd name="T39" fmla="*/ 37342364 h 1768"/>
              <a:gd name="T40" fmla="*/ 112136622 w 1939"/>
              <a:gd name="T41" fmla="*/ 92257153 h 1768"/>
              <a:gd name="T42" fmla="*/ 204368649 w 1939"/>
              <a:gd name="T43" fmla="*/ 92257153 h 1768"/>
              <a:gd name="T44" fmla="*/ 204368649 w 1939"/>
              <a:gd name="T45" fmla="*/ 112142363 h 1768"/>
              <a:gd name="T46" fmla="*/ 174396268 w 1939"/>
              <a:gd name="T47" fmla="*/ 184399036 h 1768"/>
              <a:gd name="T48" fmla="*/ 82163920 w 1939"/>
              <a:gd name="T49" fmla="*/ 184399036 h 1768"/>
              <a:gd name="T50" fmla="*/ 82163920 w 1939"/>
              <a:gd name="T51" fmla="*/ 82199117 h 1768"/>
              <a:gd name="T52" fmla="*/ 0 w 1939"/>
              <a:gd name="T53" fmla="*/ 82199117 h 1768"/>
              <a:gd name="T54" fmla="*/ 0 w 1939"/>
              <a:gd name="T55" fmla="*/ 82199117 h 1768"/>
              <a:gd name="T56" fmla="*/ 42355050 w 1939"/>
              <a:gd name="T57" fmla="*/ 82199117 h 1768"/>
              <a:gd name="T58" fmla="*/ 42355050 w 1939"/>
              <a:gd name="T59" fmla="*/ 204283925 h 1768"/>
              <a:gd name="T60" fmla="*/ 0 w 1939"/>
              <a:gd name="T61" fmla="*/ 204283925 h 1768"/>
              <a:gd name="T62" fmla="*/ 0 w 1939"/>
              <a:gd name="T63" fmla="*/ 82199117 h 176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1939" h="1768">
                <a:moveTo>
                  <a:pt x="710" y="1767"/>
                </a:moveTo>
                <a:lnTo>
                  <a:pt x="710" y="1767"/>
                </a:lnTo>
                <a:cubicBezTo>
                  <a:pt x="1507" y="1767"/>
                  <a:pt x="1507" y="1767"/>
                  <a:pt x="1507" y="1767"/>
                </a:cubicBezTo>
                <a:cubicBezTo>
                  <a:pt x="1572" y="1767"/>
                  <a:pt x="1637" y="1724"/>
                  <a:pt x="1658" y="1659"/>
                </a:cubicBezTo>
                <a:cubicBezTo>
                  <a:pt x="1917" y="1034"/>
                  <a:pt x="1917" y="1034"/>
                  <a:pt x="1917" y="1034"/>
                </a:cubicBezTo>
                <a:cubicBezTo>
                  <a:pt x="1938" y="1013"/>
                  <a:pt x="1938" y="991"/>
                  <a:pt x="1938" y="970"/>
                </a:cubicBezTo>
                <a:cubicBezTo>
                  <a:pt x="1938" y="798"/>
                  <a:pt x="1938" y="798"/>
                  <a:pt x="1938" y="798"/>
                </a:cubicBezTo>
                <a:cubicBezTo>
                  <a:pt x="1938" y="689"/>
                  <a:pt x="1852" y="625"/>
                  <a:pt x="1766" y="625"/>
                </a:cubicBezTo>
                <a:cubicBezTo>
                  <a:pt x="1206" y="625"/>
                  <a:pt x="1206" y="625"/>
                  <a:pt x="1206" y="625"/>
                </a:cubicBezTo>
                <a:cubicBezTo>
                  <a:pt x="1292" y="216"/>
                  <a:pt x="1292" y="216"/>
                  <a:pt x="1292" y="216"/>
                </a:cubicBezTo>
                <a:cubicBezTo>
                  <a:pt x="1292" y="194"/>
                  <a:pt x="1292" y="194"/>
                  <a:pt x="1292" y="194"/>
                </a:cubicBezTo>
                <a:cubicBezTo>
                  <a:pt x="1292" y="151"/>
                  <a:pt x="1271" y="108"/>
                  <a:pt x="1249" y="86"/>
                </a:cubicBezTo>
                <a:cubicBezTo>
                  <a:pt x="1163" y="0"/>
                  <a:pt x="1163" y="0"/>
                  <a:pt x="1163" y="0"/>
                </a:cubicBezTo>
                <a:cubicBezTo>
                  <a:pt x="581" y="582"/>
                  <a:pt x="581" y="582"/>
                  <a:pt x="581" y="582"/>
                </a:cubicBezTo>
                <a:cubicBezTo>
                  <a:pt x="559" y="603"/>
                  <a:pt x="538" y="647"/>
                  <a:pt x="538" y="711"/>
                </a:cubicBezTo>
                <a:cubicBezTo>
                  <a:pt x="538" y="1595"/>
                  <a:pt x="538" y="1595"/>
                  <a:pt x="538" y="1595"/>
                </a:cubicBezTo>
                <a:cubicBezTo>
                  <a:pt x="538" y="1681"/>
                  <a:pt x="603" y="1767"/>
                  <a:pt x="710" y="1767"/>
                </a:cubicBezTo>
                <a:close/>
                <a:moveTo>
                  <a:pt x="710" y="711"/>
                </a:moveTo>
                <a:lnTo>
                  <a:pt x="710" y="711"/>
                </a:lnTo>
                <a:cubicBezTo>
                  <a:pt x="1098" y="323"/>
                  <a:pt x="1098" y="323"/>
                  <a:pt x="1098" y="323"/>
                </a:cubicBezTo>
                <a:cubicBezTo>
                  <a:pt x="969" y="798"/>
                  <a:pt x="969" y="798"/>
                  <a:pt x="969" y="798"/>
                </a:cubicBezTo>
                <a:cubicBezTo>
                  <a:pt x="1766" y="798"/>
                  <a:pt x="1766" y="798"/>
                  <a:pt x="1766" y="798"/>
                </a:cubicBezTo>
                <a:cubicBezTo>
                  <a:pt x="1766" y="970"/>
                  <a:pt x="1766" y="970"/>
                  <a:pt x="1766" y="970"/>
                </a:cubicBezTo>
                <a:cubicBezTo>
                  <a:pt x="1507" y="1595"/>
                  <a:pt x="1507" y="1595"/>
                  <a:pt x="1507" y="1595"/>
                </a:cubicBezTo>
                <a:cubicBezTo>
                  <a:pt x="710" y="1595"/>
                  <a:pt x="710" y="1595"/>
                  <a:pt x="710" y="1595"/>
                </a:cubicBezTo>
                <a:lnTo>
                  <a:pt x="710" y="711"/>
                </a:lnTo>
                <a:close/>
                <a:moveTo>
                  <a:pt x="0" y="711"/>
                </a:moveTo>
                <a:lnTo>
                  <a:pt x="0" y="711"/>
                </a:lnTo>
                <a:cubicBezTo>
                  <a:pt x="366" y="711"/>
                  <a:pt x="366" y="711"/>
                  <a:pt x="366" y="711"/>
                </a:cubicBezTo>
                <a:cubicBezTo>
                  <a:pt x="366" y="1767"/>
                  <a:pt x="366" y="1767"/>
                  <a:pt x="366" y="1767"/>
                </a:cubicBezTo>
                <a:cubicBezTo>
                  <a:pt x="0" y="1767"/>
                  <a:pt x="0" y="1767"/>
                  <a:pt x="0" y="1767"/>
                </a:cubicBezTo>
                <a:lnTo>
                  <a:pt x="0" y="711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14307363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" dur="12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" dur="12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1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2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0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1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79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8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1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1" grpId="0" animBg="1"/>
          <p:bldP spid="75" grpId="0" animBg="1"/>
          <p:bldP spid="79" grpId="0" animBg="1"/>
          <p:bldP spid="83" grpId="0" animBg="1"/>
          <p:bldP spid="87" grpId="0" animBg="1"/>
          <p:bldP spid="91" grpId="0" animBg="1"/>
          <p:bldP spid="128" grpId="0" animBg="1"/>
          <p:bldP spid="132" grpId="0" animBg="1"/>
          <p:bldP spid="136" grpId="0"/>
          <p:bldP spid="138" grpId="0"/>
          <p:bldP spid="139" grpId="0" animBg="1"/>
          <p:bldP spid="141" grpId="0"/>
          <p:bldP spid="142" grpId="0" animBg="1"/>
          <p:bldP spid="144" grpId="0"/>
          <p:bldP spid="145" grpId="0" animBg="1"/>
          <p:bldP spid="147" grpId="0"/>
          <p:bldP spid="148" grpId="0" animBg="1"/>
          <p:bldP spid="150" grpId="0"/>
          <p:bldP spid="151" grpId="0" animBg="1"/>
          <p:bldP spid="153" grpId="0"/>
          <p:bldP spid="154" grpId="0" animBg="1"/>
          <p:bldP spid="156" grpId="0"/>
          <p:bldP spid="157" grpId="0" animBg="1"/>
          <p:bldP spid="159" grpId="0"/>
          <p:bldP spid="160" grpId="0" animBg="1"/>
          <p:bldP spid="162" grpId="0"/>
          <p:bldP spid="163" grpId="0" animBg="1"/>
          <p:bldP spid="164" grpId="0" animBg="1"/>
          <p:bldP spid="168" grpId="0" animBg="1"/>
          <p:bldP spid="169" grpId="0" animBg="1"/>
          <p:bldP spid="170" grpId="0" animBg="1"/>
          <p:bldP spid="171" grpId="0" animBg="1"/>
          <p:bldP spid="17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2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0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1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9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1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1" grpId="0" animBg="1"/>
          <p:bldP spid="75" grpId="0" animBg="1"/>
          <p:bldP spid="79" grpId="0" animBg="1"/>
          <p:bldP spid="83" grpId="0" animBg="1"/>
          <p:bldP spid="87" grpId="0" animBg="1"/>
          <p:bldP spid="91" grpId="0" animBg="1"/>
          <p:bldP spid="128" grpId="0" animBg="1"/>
          <p:bldP spid="132" grpId="0" animBg="1"/>
          <p:bldP spid="136" grpId="0"/>
          <p:bldP spid="138" grpId="0"/>
          <p:bldP spid="139" grpId="0" animBg="1"/>
          <p:bldP spid="141" grpId="0"/>
          <p:bldP spid="142" grpId="0" animBg="1"/>
          <p:bldP spid="144" grpId="0"/>
          <p:bldP spid="145" grpId="0" animBg="1"/>
          <p:bldP spid="147" grpId="0"/>
          <p:bldP spid="148" grpId="0" animBg="1"/>
          <p:bldP spid="150" grpId="0"/>
          <p:bldP spid="151" grpId="0" animBg="1"/>
          <p:bldP spid="153" grpId="0"/>
          <p:bldP spid="154" grpId="0" animBg="1"/>
          <p:bldP spid="156" grpId="0"/>
          <p:bldP spid="157" grpId="0" animBg="1"/>
          <p:bldP spid="159" grpId="0"/>
          <p:bldP spid="160" grpId="0" animBg="1"/>
          <p:bldP spid="162" grpId="0"/>
          <p:bldP spid="163" grpId="0" animBg="1"/>
          <p:bldP spid="164" grpId="0" animBg="1"/>
          <p:bldP spid="168" grpId="0" animBg="1"/>
          <p:bldP spid="169" grpId="0" animBg="1"/>
          <p:bldP spid="170" grpId="0" animBg="1"/>
          <p:bldP spid="171" grpId="0" animBg="1"/>
          <p:bldP spid="172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5000"/>
            <a:lumOff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24AC31CE-8D0D-41FE-8F25-E82F0C9FF608}"/>
              </a:ext>
            </a:extLst>
          </p:cNvPr>
          <p:cNvSpPr/>
          <p:nvPr/>
        </p:nvSpPr>
        <p:spPr>
          <a:xfrm>
            <a:off x="6633375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1000">
                <a:schemeClr val="accent2"/>
              </a:gs>
              <a:gs pos="100000">
                <a:schemeClr val="accent2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4FBDBA4F-E00F-8C12-2E69-475787EDE5D0}"/>
              </a:ext>
            </a:extLst>
          </p:cNvPr>
          <p:cNvGrpSpPr/>
          <p:nvPr/>
        </p:nvGrpSpPr>
        <p:grpSpPr>
          <a:xfrm>
            <a:off x="6633376" y="8887484"/>
            <a:ext cx="2228850" cy="1617398"/>
            <a:chOff x="6633376" y="8887484"/>
            <a:chExt cx="2228850" cy="1617398"/>
          </a:xfrm>
        </p:grpSpPr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90365756-29E4-4EDF-43A0-AD07D313E57B}"/>
                </a:ext>
              </a:extLst>
            </p:cNvPr>
            <p:cNvSpPr txBox="1"/>
            <p:nvPr/>
          </p:nvSpPr>
          <p:spPr>
            <a:xfrm rot="10800000" flipV="1">
              <a:off x="6871501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Truyền đạt giá trị, sứ mệnh và chuẩn mực công ty để nhân viên hòa nhập.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EB9AE25D-8BE4-8E73-7673-2E697F422C41}"/>
                </a:ext>
              </a:extLst>
            </p:cNvPr>
            <p:cNvSpPr txBox="1"/>
            <p:nvPr/>
          </p:nvSpPr>
          <p:spPr>
            <a:xfrm rot="10800000" flipV="1">
              <a:off x="6633376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Introduce Culture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38A1B7E3-436A-80F8-641D-41DDDB7A7B42}"/>
              </a:ext>
            </a:extLst>
          </p:cNvPr>
          <p:cNvSpPr/>
          <p:nvPr/>
        </p:nvSpPr>
        <p:spPr>
          <a:xfrm>
            <a:off x="3753126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/>
              </a:gs>
              <a:gs pos="100000">
                <a:schemeClr val="accent1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9B776741-F5A7-E85B-8DD6-89466F87E7CB}"/>
              </a:ext>
            </a:extLst>
          </p:cNvPr>
          <p:cNvGrpSpPr/>
          <p:nvPr/>
        </p:nvGrpSpPr>
        <p:grpSpPr>
          <a:xfrm>
            <a:off x="3753127" y="8887484"/>
            <a:ext cx="2228850" cy="1401954"/>
            <a:chOff x="3753127" y="8887484"/>
            <a:chExt cx="2228850" cy="1401954"/>
          </a:xfrm>
        </p:grpSpPr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EEFA2CED-3EC5-705E-444D-EE8783F704E6}"/>
                </a:ext>
              </a:extLst>
            </p:cNvPr>
            <p:cNvSpPr txBox="1"/>
            <p:nvPr/>
          </p:nvSpPr>
          <p:spPr>
            <a:xfrm rot="10800000" flipV="1">
              <a:off x="3991252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Tạo trải nghiệm tích cực với lời chào nồng nhiệt và môi trường thân thiện.</a:t>
              </a:r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B6865E3F-BC7F-89B4-7C2F-4201A92E997B}"/>
                </a:ext>
              </a:extLst>
            </p:cNvPr>
            <p:cNvSpPr txBox="1"/>
            <p:nvPr/>
          </p:nvSpPr>
          <p:spPr>
            <a:xfrm rot="10800000" flipV="1">
              <a:off x="3753127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First Day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1" name="Rectangle: Rounded Corners 30">
            <a:extLst>
              <a:ext uri="{FF2B5EF4-FFF2-40B4-BE49-F238E27FC236}">
                <a16:creationId xmlns:a16="http://schemas.microsoft.com/office/drawing/2014/main" id="{776999D8-7A75-6145-9004-9E4D5BA7BB01}"/>
              </a:ext>
            </a:extLst>
          </p:cNvPr>
          <p:cNvSpPr/>
          <p:nvPr/>
        </p:nvSpPr>
        <p:spPr>
          <a:xfrm>
            <a:off x="872877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1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D14F146C-4D85-ADB3-5D1F-F771FD893C33}"/>
              </a:ext>
            </a:extLst>
          </p:cNvPr>
          <p:cNvGrpSpPr/>
          <p:nvPr/>
        </p:nvGrpSpPr>
        <p:grpSpPr>
          <a:xfrm>
            <a:off x="872878" y="8887484"/>
            <a:ext cx="2228850" cy="1617398"/>
            <a:chOff x="872878" y="8887484"/>
            <a:chExt cx="2228850" cy="1617398"/>
          </a:xfrm>
        </p:grpSpPr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7F0CB332-DFA4-2B8B-9FEF-7104D3372BFC}"/>
                </a:ext>
              </a:extLst>
            </p:cNvPr>
            <p:cNvSpPr txBox="1"/>
            <p:nvPr/>
          </p:nvSpPr>
          <p:spPr>
            <a:xfrm rot="10800000" flipV="1">
              <a:off x="1111003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Cung cấp tài liệu, hướng dẫn và thông tin cần thiết trước ngày đầu tiên.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9D9E0441-5A66-9B68-32C7-A5D1EDC6D0F6}"/>
                </a:ext>
              </a:extLst>
            </p:cNvPr>
            <p:cNvSpPr txBox="1"/>
            <p:nvPr/>
          </p:nvSpPr>
          <p:spPr>
            <a:xfrm rot="10800000" flipV="1">
              <a:off x="872878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Pre-boarding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39" name="Rectangle: Rounded Corners 38">
            <a:extLst>
              <a:ext uri="{FF2B5EF4-FFF2-40B4-BE49-F238E27FC236}">
                <a16:creationId xmlns:a16="http://schemas.microsoft.com/office/drawing/2014/main" id="{766DB903-2452-A758-D372-4BC5B424424D}"/>
              </a:ext>
            </a:extLst>
          </p:cNvPr>
          <p:cNvSpPr/>
          <p:nvPr/>
        </p:nvSpPr>
        <p:spPr>
          <a:xfrm>
            <a:off x="15274122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5"/>
              </a:gs>
              <a:gs pos="100000">
                <a:schemeClr val="accent5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42450547-4029-2094-4DC2-22204F9669A6}"/>
              </a:ext>
            </a:extLst>
          </p:cNvPr>
          <p:cNvGrpSpPr/>
          <p:nvPr/>
        </p:nvGrpSpPr>
        <p:grpSpPr>
          <a:xfrm>
            <a:off x="15274123" y="8887484"/>
            <a:ext cx="2228850" cy="1617398"/>
            <a:chOff x="15274123" y="8887484"/>
            <a:chExt cx="2228850" cy="1617398"/>
          </a:xfrm>
        </p:grpSpPr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C6F37A15-8410-B88D-0845-A2766E8F394D}"/>
                </a:ext>
              </a:extLst>
            </p:cNvPr>
            <p:cNvSpPr txBox="1"/>
            <p:nvPr/>
          </p:nvSpPr>
          <p:spPr>
            <a:xfrm rot="10800000" flipV="1">
              <a:off x="15512248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Giúp nhân viên mới tham gia vào nhóm, thực hiện công việc thực tế hiệu quả.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7AE0124E-7327-9370-4DDC-211B5BB78017}"/>
                </a:ext>
              </a:extLst>
            </p:cNvPr>
            <p:cNvSpPr txBox="1"/>
            <p:nvPr/>
          </p:nvSpPr>
          <p:spPr>
            <a:xfrm rot="10800000" flipV="1">
              <a:off x="15274123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Role Integration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47" name="Rectangle: Rounded Corners 46">
            <a:extLst>
              <a:ext uri="{FF2B5EF4-FFF2-40B4-BE49-F238E27FC236}">
                <a16:creationId xmlns:a16="http://schemas.microsoft.com/office/drawing/2014/main" id="{F17D3744-8114-AA91-7749-AE7C7CA8045C}"/>
              </a:ext>
            </a:extLst>
          </p:cNvPr>
          <p:cNvSpPr/>
          <p:nvPr/>
        </p:nvSpPr>
        <p:spPr>
          <a:xfrm>
            <a:off x="1239387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4"/>
              </a:gs>
              <a:gs pos="100000">
                <a:schemeClr val="accent4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C2CBC388-7CC4-1895-B0E6-7DE21189A187}"/>
              </a:ext>
            </a:extLst>
          </p:cNvPr>
          <p:cNvGrpSpPr/>
          <p:nvPr/>
        </p:nvGrpSpPr>
        <p:grpSpPr>
          <a:xfrm>
            <a:off x="12393874" y="8887484"/>
            <a:ext cx="2228850" cy="1617398"/>
            <a:chOff x="12393874" y="8887484"/>
            <a:chExt cx="2228850" cy="1617398"/>
          </a:xfrm>
        </p:grpSpPr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34B03644-DDE2-7BF4-823D-2EDBE4580221}"/>
                </a:ext>
              </a:extLst>
            </p:cNvPr>
            <p:cNvSpPr txBox="1"/>
            <p:nvPr/>
          </p:nvSpPr>
          <p:spPr>
            <a:xfrm rot="10800000" flipV="1">
              <a:off x="12631999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Cung cấp kỹ năng, kiến thức và công cụ cần thiết để hoàn thành nhiệm vụ.</a:t>
              </a:r>
            </a:p>
          </p:txBody>
        </p: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84652DD0-01DE-9C74-1094-EFDEDB1A264B}"/>
                </a:ext>
              </a:extLst>
            </p:cNvPr>
            <p:cNvSpPr txBox="1"/>
            <p:nvPr/>
          </p:nvSpPr>
          <p:spPr>
            <a:xfrm rot="10800000" flipV="1">
              <a:off x="1239387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On-job-training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55" name="Rectangle: Rounded Corners 54">
            <a:extLst>
              <a:ext uri="{FF2B5EF4-FFF2-40B4-BE49-F238E27FC236}">
                <a16:creationId xmlns:a16="http://schemas.microsoft.com/office/drawing/2014/main" id="{FD5E53C0-95EB-04D4-1199-9340CB50D521}"/>
              </a:ext>
            </a:extLst>
          </p:cNvPr>
          <p:cNvSpPr/>
          <p:nvPr/>
        </p:nvSpPr>
        <p:spPr>
          <a:xfrm>
            <a:off x="9513624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3"/>
              </a:gs>
              <a:gs pos="100000">
                <a:schemeClr val="accent3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11AA3A8E-FD04-0C04-8C8E-A669A697D112}"/>
              </a:ext>
            </a:extLst>
          </p:cNvPr>
          <p:cNvGrpSpPr/>
          <p:nvPr/>
        </p:nvGrpSpPr>
        <p:grpSpPr>
          <a:xfrm>
            <a:off x="9513625" y="8887484"/>
            <a:ext cx="2228850" cy="1617398"/>
            <a:chOff x="9513625" y="8887484"/>
            <a:chExt cx="2228850" cy="1617398"/>
          </a:xfrm>
        </p:grpSpPr>
        <p:sp>
          <p:nvSpPr>
            <p:cNvPr id="57" name="TextBox 56">
              <a:extLst>
                <a:ext uri="{FF2B5EF4-FFF2-40B4-BE49-F238E27FC236}">
                  <a16:creationId xmlns:a16="http://schemas.microsoft.com/office/drawing/2014/main" id="{B19C6AFC-0879-126B-116F-D7DF27DEFC6F}"/>
                </a:ext>
              </a:extLst>
            </p:cNvPr>
            <p:cNvSpPr txBox="1"/>
            <p:nvPr/>
          </p:nvSpPr>
          <p:spPr>
            <a:xfrm rot="10800000" flipV="1">
              <a:off x="9751750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Kết nối nhân viên mới với một “buddy” để hỗ trợ và giải đáp thắc mắc.</a:t>
              </a:r>
            </a:p>
          </p:txBody>
        </p:sp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17D238A5-AFED-7C86-A340-B789A464F0C3}"/>
                </a:ext>
              </a:extLst>
            </p:cNvPr>
            <p:cNvSpPr txBox="1"/>
            <p:nvPr/>
          </p:nvSpPr>
          <p:spPr>
            <a:xfrm rot="10800000" flipV="1">
              <a:off x="9513625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Assign Buddy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79" name="Rectangle: Rounded Corners 78">
            <a:extLst>
              <a:ext uri="{FF2B5EF4-FFF2-40B4-BE49-F238E27FC236}">
                <a16:creationId xmlns:a16="http://schemas.microsoft.com/office/drawing/2014/main" id="{74EC3D11-1BA1-5CEA-F8E0-6825B00B9441}"/>
              </a:ext>
            </a:extLst>
          </p:cNvPr>
          <p:cNvSpPr/>
          <p:nvPr/>
        </p:nvSpPr>
        <p:spPr>
          <a:xfrm>
            <a:off x="2103462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E8B2D3FA-4870-1484-8010-FFA7535B17A5}"/>
              </a:ext>
            </a:extLst>
          </p:cNvPr>
          <p:cNvGrpSpPr/>
          <p:nvPr/>
        </p:nvGrpSpPr>
        <p:grpSpPr>
          <a:xfrm>
            <a:off x="21034624" y="8887484"/>
            <a:ext cx="2228850" cy="1401954"/>
            <a:chOff x="21034624" y="8887484"/>
            <a:chExt cx="2228850" cy="1401954"/>
          </a:xfrm>
        </p:grpSpPr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91BF367F-6D69-71C5-FCC8-2F4AEE821F6E}"/>
                </a:ext>
              </a:extLst>
            </p:cNvPr>
            <p:cNvSpPr txBox="1"/>
            <p:nvPr/>
          </p:nvSpPr>
          <p:spPr>
            <a:xfrm rot="10800000" flipV="1">
              <a:off x="21272749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Đảm bảo nhân viên luôn có sự đồng hành, phát triển lâu dài trong công ty.</a:t>
              </a:r>
            </a:p>
          </p:txBody>
        </p:sp>
        <p:sp>
          <p:nvSpPr>
            <p:cNvPr id="82" name="TextBox 81">
              <a:extLst>
                <a:ext uri="{FF2B5EF4-FFF2-40B4-BE49-F238E27FC236}">
                  <a16:creationId xmlns:a16="http://schemas.microsoft.com/office/drawing/2014/main" id="{A6DB60C0-1D00-F044-EC4E-F6EA1D9653E8}"/>
                </a:ext>
              </a:extLst>
            </p:cNvPr>
            <p:cNvSpPr txBox="1"/>
            <p:nvPr/>
          </p:nvSpPr>
          <p:spPr>
            <a:xfrm rot="10800000" flipV="1">
              <a:off x="2103462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Continuous Support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87" name="Rectangle: Rounded Corners 86">
            <a:extLst>
              <a:ext uri="{FF2B5EF4-FFF2-40B4-BE49-F238E27FC236}">
                <a16:creationId xmlns:a16="http://schemas.microsoft.com/office/drawing/2014/main" id="{BD9AB434-A83C-45AD-E406-5EC80825B45D}"/>
              </a:ext>
            </a:extLst>
          </p:cNvPr>
          <p:cNvSpPr/>
          <p:nvPr/>
        </p:nvSpPr>
        <p:spPr>
          <a:xfrm>
            <a:off x="18154371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/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44972F82-DB58-8772-80DA-2BBD8FFF0563}"/>
              </a:ext>
            </a:extLst>
          </p:cNvPr>
          <p:cNvGrpSpPr/>
          <p:nvPr/>
        </p:nvGrpSpPr>
        <p:grpSpPr>
          <a:xfrm>
            <a:off x="18154372" y="8887484"/>
            <a:ext cx="2228850" cy="1401954"/>
            <a:chOff x="18154372" y="8887484"/>
            <a:chExt cx="2228850" cy="1401954"/>
          </a:xfrm>
        </p:grpSpPr>
        <p:sp>
          <p:nvSpPr>
            <p:cNvPr id="89" name="TextBox 88">
              <a:extLst>
                <a:ext uri="{FF2B5EF4-FFF2-40B4-BE49-F238E27FC236}">
                  <a16:creationId xmlns:a16="http://schemas.microsoft.com/office/drawing/2014/main" id="{DA19D81E-8316-217C-7DCB-FD276328972F}"/>
                </a:ext>
              </a:extLst>
            </p:cNvPr>
            <p:cNvSpPr txBox="1"/>
            <p:nvPr/>
          </p:nvSpPr>
          <p:spPr>
            <a:xfrm rot="10800000" flipV="1">
              <a:off x="18392497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bg2"/>
                  </a:solidFill>
                </a:rPr>
                <a:t>Theo dõi tiến trình làm việc, đưa phản hồi cải thiện và hỗ trợ kịp thời.</a:t>
              </a:r>
            </a:p>
          </p:txBody>
        </p:sp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7FF55FC7-4835-DF34-7319-96613B16D6EB}"/>
                </a:ext>
              </a:extLst>
            </p:cNvPr>
            <p:cNvSpPr txBox="1"/>
            <p:nvPr/>
          </p:nvSpPr>
          <p:spPr>
            <a:xfrm rot="10800000" flipV="1">
              <a:off x="18154372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bg2"/>
                  </a:solidFill>
                  <a:latin typeface="Gobold" panose="02000500000000000000" pitchFamily="2" charset="0"/>
                </a:rPr>
                <a:t>Performance Check</a:t>
              </a:r>
              <a:r>
                <a:rPr lang="en-US" dirty="0">
                  <a:solidFill>
                    <a:schemeClr val="bg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07" name="TextBox 48">
            <a:extLst>
              <a:ext uri="{FF2B5EF4-FFF2-40B4-BE49-F238E27FC236}">
                <a16:creationId xmlns:a16="http://schemas.microsoft.com/office/drawing/2014/main" id="{5C7200C9-ADEC-DC6A-A7B8-2DB4B1999647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08" name="TextBox 25">
            <a:extLst>
              <a:ext uri="{FF2B5EF4-FFF2-40B4-BE49-F238E27FC236}">
                <a16:creationId xmlns:a16="http://schemas.microsoft.com/office/drawing/2014/main" id="{EE8DE123-8DAD-6EC7-F5B0-E6AB132C924B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09" name="TextBox 48">
            <a:extLst>
              <a:ext uri="{FF2B5EF4-FFF2-40B4-BE49-F238E27FC236}">
                <a16:creationId xmlns:a16="http://schemas.microsoft.com/office/drawing/2014/main" id="{B08C3A16-072A-3AA2-BEEC-FCFCE9DFBCFF}"/>
              </a:ext>
            </a:extLst>
          </p:cNvPr>
          <p:cNvSpPr txBox="1"/>
          <p:nvPr/>
        </p:nvSpPr>
        <p:spPr>
          <a:xfrm>
            <a:off x="5126975" y="1176536"/>
            <a:ext cx="1413008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EMPLOYEE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ONBOARDING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6B5E9C6C-39E4-D440-C071-3F17689BE2AF}"/>
              </a:ext>
            </a:extLst>
          </p:cNvPr>
          <p:cNvSpPr/>
          <p:nvPr/>
        </p:nvSpPr>
        <p:spPr>
          <a:xfrm rot="5400000">
            <a:off x="6389150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703B532-3877-3BC4-513C-FEF56EB5B0DC}"/>
              </a:ext>
            </a:extLst>
          </p:cNvPr>
          <p:cNvCxnSpPr>
            <a:cxnSpLocks/>
          </p:cNvCxnSpPr>
          <p:nvPr/>
        </p:nvCxnSpPr>
        <p:spPr>
          <a:xfrm>
            <a:off x="7192855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CBD2CD8B-0097-0CE6-5494-4C10AE934722}"/>
              </a:ext>
            </a:extLst>
          </p:cNvPr>
          <p:cNvSpPr txBox="1"/>
          <p:nvPr/>
        </p:nvSpPr>
        <p:spPr>
          <a:xfrm rot="10800000" flipV="1">
            <a:off x="7192857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E3C69FD8-35E9-E068-0AFA-D29440BD3312}"/>
              </a:ext>
            </a:extLst>
          </p:cNvPr>
          <p:cNvSpPr/>
          <p:nvPr/>
        </p:nvSpPr>
        <p:spPr>
          <a:xfrm rot="5400000">
            <a:off x="3508901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6CFB8A77-E750-9464-CDA2-A38DA6FD9C5A}"/>
              </a:ext>
            </a:extLst>
          </p:cNvPr>
          <p:cNvCxnSpPr>
            <a:cxnSpLocks/>
          </p:cNvCxnSpPr>
          <p:nvPr/>
        </p:nvCxnSpPr>
        <p:spPr>
          <a:xfrm>
            <a:off x="4312606" y="7069104"/>
            <a:ext cx="1109890" cy="0"/>
          </a:xfrm>
          <a:prstGeom prst="line">
            <a:avLst/>
          </a:prstGeom>
          <a:ln w="63500" cap="rnd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24881089-E1B2-F634-AB0C-F237571A5AC5}"/>
              </a:ext>
            </a:extLst>
          </p:cNvPr>
          <p:cNvSpPr txBox="1"/>
          <p:nvPr/>
        </p:nvSpPr>
        <p:spPr>
          <a:xfrm rot="10800000" flipV="1">
            <a:off x="4312608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77FB48CB-A923-5560-7922-C433BFA612E4}"/>
              </a:ext>
            </a:extLst>
          </p:cNvPr>
          <p:cNvSpPr/>
          <p:nvPr/>
        </p:nvSpPr>
        <p:spPr>
          <a:xfrm rot="5400000">
            <a:off x="628652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A489F61A-CE95-046B-0BAE-344E1E905C55}"/>
              </a:ext>
            </a:extLst>
          </p:cNvPr>
          <p:cNvCxnSpPr>
            <a:cxnSpLocks/>
          </p:cNvCxnSpPr>
          <p:nvPr/>
        </p:nvCxnSpPr>
        <p:spPr>
          <a:xfrm>
            <a:off x="1432357" y="7069104"/>
            <a:ext cx="1109890" cy="0"/>
          </a:xfrm>
          <a:prstGeom prst="line">
            <a:avLst/>
          </a:prstGeom>
          <a:ln w="63500" cap="rnd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FFA6069D-6761-5949-8BC0-39655AFF3711}"/>
              </a:ext>
            </a:extLst>
          </p:cNvPr>
          <p:cNvSpPr txBox="1"/>
          <p:nvPr/>
        </p:nvSpPr>
        <p:spPr>
          <a:xfrm rot="10800000" flipV="1">
            <a:off x="1432359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F638CC2D-AD88-08C5-D0B7-ABD3D9DBBF6C}"/>
              </a:ext>
            </a:extLst>
          </p:cNvPr>
          <p:cNvSpPr/>
          <p:nvPr/>
        </p:nvSpPr>
        <p:spPr>
          <a:xfrm rot="5400000">
            <a:off x="15029897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83127156-F416-5C58-873E-DA3AA5897BB0}"/>
              </a:ext>
            </a:extLst>
          </p:cNvPr>
          <p:cNvCxnSpPr>
            <a:cxnSpLocks/>
          </p:cNvCxnSpPr>
          <p:nvPr/>
        </p:nvCxnSpPr>
        <p:spPr>
          <a:xfrm>
            <a:off x="15833602" y="7069104"/>
            <a:ext cx="1109890" cy="0"/>
          </a:xfrm>
          <a:prstGeom prst="line">
            <a:avLst/>
          </a:prstGeom>
          <a:ln w="63500" cap="rnd">
            <a:solidFill>
              <a:schemeClr val="accent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4" name="TextBox 43">
            <a:extLst>
              <a:ext uri="{FF2B5EF4-FFF2-40B4-BE49-F238E27FC236}">
                <a16:creationId xmlns:a16="http://schemas.microsoft.com/office/drawing/2014/main" id="{6B8F3374-B06B-7CCA-04B8-24E13765C10E}"/>
              </a:ext>
            </a:extLst>
          </p:cNvPr>
          <p:cNvSpPr txBox="1"/>
          <p:nvPr/>
        </p:nvSpPr>
        <p:spPr>
          <a:xfrm rot="10800000" flipV="1">
            <a:off x="15833604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06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C84FF1CA-EF9A-9956-8807-77026DBBF871}"/>
              </a:ext>
            </a:extLst>
          </p:cNvPr>
          <p:cNvSpPr/>
          <p:nvPr/>
        </p:nvSpPr>
        <p:spPr>
          <a:xfrm rot="5400000">
            <a:off x="1214964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6860D8BB-16DD-F6A8-2793-FC325C3BD9AD}"/>
              </a:ext>
            </a:extLst>
          </p:cNvPr>
          <p:cNvCxnSpPr>
            <a:cxnSpLocks/>
          </p:cNvCxnSpPr>
          <p:nvPr/>
        </p:nvCxnSpPr>
        <p:spPr>
          <a:xfrm>
            <a:off x="12953353" y="7069104"/>
            <a:ext cx="1109890" cy="0"/>
          </a:xfrm>
          <a:prstGeom prst="line">
            <a:avLst/>
          </a:prstGeom>
          <a:ln w="63500" cap="rnd">
            <a:solidFill>
              <a:schemeClr val="accent4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2" name="TextBox 51">
            <a:extLst>
              <a:ext uri="{FF2B5EF4-FFF2-40B4-BE49-F238E27FC236}">
                <a16:creationId xmlns:a16="http://schemas.microsoft.com/office/drawing/2014/main" id="{32D66B7F-D660-8462-E91B-C31F45954C40}"/>
              </a:ext>
            </a:extLst>
          </p:cNvPr>
          <p:cNvSpPr txBox="1"/>
          <p:nvPr/>
        </p:nvSpPr>
        <p:spPr>
          <a:xfrm rot="10800000" flipV="1">
            <a:off x="1295335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530833D1-53FE-5094-A378-852B5578E027}"/>
              </a:ext>
            </a:extLst>
          </p:cNvPr>
          <p:cNvSpPr/>
          <p:nvPr/>
        </p:nvSpPr>
        <p:spPr>
          <a:xfrm rot="5400000">
            <a:off x="9269399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F921CF9A-DC1B-DD8E-7D25-57A85A2BE597}"/>
              </a:ext>
            </a:extLst>
          </p:cNvPr>
          <p:cNvCxnSpPr>
            <a:cxnSpLocks/>
          </p:cNvCxnSpPr>
          <p:nvPr/>
        </p:nvCxnSpPr>
        <p:spPr>
          <a:xfrm>
            <a:off x="10073104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87A1138-6848-8177-E83E-E633433DA7CD}"/>
              </a:ext>
            </a:extLst>
          </p:cNvPr>
          <p:cNvSpPr txBox="1"/>
          <p:nvPr/>
        </p:nvSpPr>
        <p:spPr>
          <a:xfrm rot="10800000" flipV="1">
            <a:off x="10073106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80" name="Freeform: Shape 79">
            <a:extLst>
              <a:ext uri="{FF2B5EF4-FFF2-40B4-BE49-F238E27FC236}">
                <a16:creationId xmlns:a16="http://schemas.microsoft.com/office/drawing/2014/main" id="{B0EC9EFC-2142-CBCD-FFC4-3E4B94564F39}"/>
              </a:ext>
            </a:extLst>
          </p:cNvPr>
          <p:cNvSpPr/>
          <p:nvPr/>
        </p:nvSpPr>
        <p:spPr>
          <a:xfrm rot="5400000">
            <a:off x="2079039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C453D5F4-B2DD-9C79-9859-ADA23F839017}"/>
              </a:ext>
            </a:extLst>
          </p:cNvPr>
          <p:cNvCxnSpPr>
            <a:cxnSpLocks/>
          </p:cNvCxnSpPr>
          <p:nvPr/>
        </p:nvCxnSpPr>
        <p:spPr>
          <a:xfrm>
            <a:off x="21594103" y="7069104"/>
            <a:ext cx="1109890" cy="0"/>
          </a:xfrm>
          <a:prstGeom prst="line">
            <a:avLst/>
          </a:prstGeom>
          <a:ln w="63500" cap="rnd">
            <a:solidFill>
              <a:schemeClr val="tx2">
                <a:lumMod val="10000"/>
                <a:lumOff val="9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4" name="TextBox 83">
            <a:extLst>
              <a:ext uri="{FF2B5EF4-FFF2-40B4-BE49-F238E27FC236}">
                <a16:creationId xmlns:a16="http://schemas.microsoft.com/office/drawing/2014/main" id="{EDDD40CB-33C4-D843-D1FF-F178E9C53557}"/>
              </a:ext>
            </a:extLst>
          </p:cNvPr>
          <p:cNvSpPr txBox="1"/>
          <p:nvPr/>
        </p:nvSpPr>
        <p:spPr>
          <a:xfrm rot="10800000" flipV="1">
            <a:off x="2159410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08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88" name="Freeform: Shape 87">
            <a:extLst>
              <a:ext uri="{FF2B5EF4-FFF2-40B4-BE49-F238E27FC236}">
                <a16:creationId xmlns:a16="http://schemas.microsoft.com/office/drawing/2014/main" id="{62E68CB4-6884-AACD-63B0-144DA865799F}"/>
              </a:ext>
            </a:extLst>
          </p:cNvPr>
          <p:cNvSpPr/>
          <p:nvPr/>
        </p:nvSpPr>
        <p:spPr>
          <a:xfrm rot="5400000">
            <a:off x="17910146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FE0888B5-5049-BA48-7AF9-AFE5E29F5845}"/>
              </a:ext>
            </a:extLst>
          </p:cNvPr>
          <p:cNvCxnSpPr>
            <a:cxnSpLocks/>
          </p:cNvCxnSpPr>
          <p:nvPr/>
        </p:nvCxnSpPr>
        <p:spPr>
          <a:xfrm>
            <a:off x="18713851" y="7069104"/>
            <a:ext cx="1109890" cy="0"/>
          </a:xfrm>
          <a:prstGeom prst="line">
            <a:avLst/>
          </a:prstGeom>
          <a:ln w="63500" cap="rnd">
            <a:solidFill>
              <a:schemeClr val="accent6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2" name="TextBox 91">
            <a:extLst>
              <a:ext uri="{FF2B5EF4-FFF2-40B4-BE49-F238E27FC236}">
                <a16:creationId xmlns:a16="http://schemas.microsoft.com/office/drawing/2014/main" id="{439C9E06-945F-1F08-3A70-94D90F875739}"/>
              </a:ext>
            </a:extLst>
          </p:cNvPr>
          <p:cNvSpPr txBox="1"/>
          <p:nvPr/>
        </p:nvSpPr>
        <p:spPr>
          <a:xfrm rot="10800000" flipV="1">
            <a:off x="18713853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07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96" name="Freeform 69">
            <a:extLst>
              <a:ext uri="{FF2B5EF4-FFF2-40B4-BE49-F238E27FC236}">
                <a16:creationId xmlns:a16="http://schemas.microsoft.com/office/drawing/2014/main" id="{80B4F356-988A-6952-C903-05360459A1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4455" y="7589450"/>
            <a:ext cx="705694" cy="607838"/>
          </a:xfrm>
          <a:custGeom>
            <a:avLst/>
            <a:gdLst>
              <a:gd name="T0" fmla="*/ 184397511 w 1847"/>
              <a:gd name="T1" fmla="*/ 0 h 1589"/>
              <a:gd name="T2" fmla="*/ 184397511 w 1847"/>
              <a:gd name="T3" fmla="*/ 0 h 1589"/>
              <a:gd name="T4" fmla="*/ 22410903 w 1847"/>
              <a:gd name="T5" fmla="*/ 0 h 1589"/>
              <a:gd name="T6" fmla="*/ 0 w 1847"/>
              <a:gd name="T7" fmla="*/ 22352269 h 1589"/>
              <a:gd name="T8" fmla="*/ 0 w 1847"/>
              <a:gd name="T9" fmla="*/ 144074469 h 1589"/>
              <a:gd name="T10" fmla="*/ 22410903 w 1847"/>
              <a:gd name="T11" fmla="*/ 163994889 h 1589"/>
              <a:gd name="T12" fmla="*/ 102185077 w 1847"/>
              <a:gd name="T13" fmla="*/ 163994889 h 1589"/>
              <a:gd name="T14" fmla="*/ 102185077 w 1847"/>
              <a:gd name="T15" fmla="*/ 144074469 h 1589"/>
              <a:gd name="T16" fmla="*/ 22410903 w 1847"/>
              <a:gd name="T17" fmla="*/ 144074469 h 1589"/>
              <a:gd name="T18" fmla="*/ 22410903 w 1847"/>
              <a:gd name="T19" fmla="*/ 42156765 h 1589"/>
              <a:gd name="T20" fmla="*/ 102185077 w 1847"/>
              <a:gd name="T21" fmla="*/ 91957494 h 1589"/>
              <a:gd name="T22" fmla="*/ 184397511 w 1847"/>
              <a:gd name="T23" fmla="*/ 42156765 h 1589"/>
              <a:gd name="T24" fmla="*/ 184397511 w 1847"/>
              <a:gd name="T25" fmla="*/ 91957494 h 1589"/>
              <a:gd name="T26" fmla="*/ 204370155 w 1847"/>
              <a:gd name="T27" fmla="*/ 91957494 h 1589"/>
              <a:gd name="T28" fmla="*/ 204370155 w 1847"/>
              <a:gd name="T29" fmla="*/ 22352269 h 1589"/>
              <a:gd name="T30" fmla="*/ 184397511 w 1847"/>
              <a:gd name="T31" fmla="*/ 0 h 1589"/>
              <a:gd name="T32" fmla="*/ 102185077 w 1847"/>
              <a:gd name="T33" fmla="*/ 72037395 h 1589"/>
              <a:gd name="T34" fmla="*/ 102185077 w 1847"/>
              <a:gd name="T35" fmla="*/ 72037395 h 1589"/>
              <a:gd name="T36" fmla="*/ 22410903 w 1847"/>
              <a:gd name="T37" fmla="*/ 22352269 h 1589"/>
              <a:gd name="T38" fmla="*/ 184397511 w 1847"/>
              <a:gd name="T39" fmla="*/ 22352269 h 1589"/>
              <a:gd name="T40" fmla="*/ 102185077 w 1847"/>
              <a:gd name="T41" fmla="*/ 72037395 h 1589"/>
              <a:gd name="T42" fmla="*/ 156993367 w 1847"/>
              <a:gd name="T43" fmla="*/ 183914988 h 1589"/>
              <a:gd name="T44" fmla="*/ 156993367 w 1847"/>
              <a:gd name="T45" fmla="*/ 183914988 h 1589"/>
              <a:gd name="T46" fmla="*/ 122157398 w 1847"/>
              <a:gd name="T47" fmla="*/ 146622564 h 1589"/>
              <a:gd name="T48" fmla="*/ 134582141 w 1847"/>
              <a:gd name="T49" fmla="*/ 134114258 h 1589"/>
              <a:gd name="T50" fmla="*/ 156993367 w 1847"/>
              <a:gd name="T51" fmla="*/ 154034679 h 1589"/>
              <a:gd name="T52" fmla="*/ 199376913 w 1847"/>
              <a:gd name="T53" fmla="*/ 111761989 h 1589"/>
              <a:gd name="T54" fmla="*/ 214356315 w 1847"/>
              <a:gd name="T55" fmla="*/ 126702144 h 1589"/>
              <a:gd name="T56" fmla="*/ 156993367 w 1847"/>
              <a:gd name="T57" fmla="*/ 183914988 h 1589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0" t="0" r="r" b="b"/>
            <a:pathLst>
              <a:path w="1847" h="1589">
                <a:moveTo>
                  <a:pt x="1588" y="0"/>
                </a:moveTo>
                <a:lnTo>
                  <a:pt x="1588" y="0"/>
                </a:lnTo>
                <a:cubicBezTo>
                  <a:pt x="193" y="0"/>
                  <a:pt x="193" y="0"/>
                  <a:pt x="193" y="0"/>
                </a:cubicBezTo>
                <a:cubicBezTo>
                  <a:pt x="86" y="0"/>
                  <a:pt x="0" y="85"/>
                  <a:pt x="0" y="193"/>
                </a:cubicBezTo>
                <a:cubicBezTo>
                  <a:pt x="0" y="1244"/>
                  <a:pt x="0" y="1244"/>
                  <a:pt x="0" y="1244"/>
                </a:cubicBezTo>
                <a:cubicBezTo>
                  <a:pt x="0" y="1330"/>
                  <a:pt x="86" y="1416"/>
                  <a:pt x="193" y="1416"/>
                </a:cubicBezTo>
                <a:cubicBezTo>
                  <a:pt x="880" y="1416"/>
                  <a:pt x="880" y="1416"/>
                  <a:pt x="880" y="1416"/>
                </a:cubicBezTo>
                <a:cubicBezTo>
                  <a:pt x="880" y="1244"/>
                  <a:pt x="880" y="1244"/>
                  <a:pt x="880" y="1244"/>
                </a:cubicBezTo>
                <a:cubicBezTo>
                  <a:pt x="193" y="1244"/>
                  <a:pt x="193" y="1244"/>
                  <a:pt x="193" y="1244"/>
                </a:cubicBezTo>
                <a:cubicBezTo>
                  <a:pt x="193" y="364"/>
                  <a:pt x="193" y="364"/>
                  <a:pt x="193" y="364"/>
                </a:cubicBezTo>
                <a:cubicBezTo>
                  <a:pt x="880" y="794"/>
                  <a:pt x="880" y="794"/>
                  <a:pt x="880" y="794"/>
                </a:cubicBezTo>
                <a:cubicBezTo>
                  <a:pt x="1588" y="364"/>
                  <a:pt x="1588" y="364"/>
                  <a:pt x="1588" y="364"/>
                </a:cubicBezTo>
                <a:cubicBezTo>
                  <a:pt x="1588" y="794"/>
                  <a:pt x="1588" y="794"/>
                  <a:pt x="1588" y="794"/>
                </a:cubicBezTo>
                <a:cubicBezTo>
                  <a:pt x="1760" y="794"/>
                  <a:pt x="1760" y="794"/>
                  <a:pt x="1760" y="794"/>
                </a:cubicBezTo>
                <a:cubicBezTo>
                  <a:pt x="1760" y="193"/>
                  <a:pt x="1760" y="193"/>
                  <a:pt x="1760" y="193"/>
                </a:cubicBezTo>
                <a:cubicBezTo>
                  <a:pt x="1760" y="85"/>
                  <a:pt x="1674" y="0"/>
                  <a:pt x="1588" y="0"/>
                </a:cubicBezTo>
                <a:close/>
                <a:moveTo>
                  <a:pt x="880" y="622"/>
                </a:moveTo>
                <a:lnTo>
                  <a:pt x="880" y="622"/>
                </a:lnTo>
                <a:cubicBezTo>
                  <a:pt x="193" y="193"/>
                  <a:pt x="193" y="193"/>
                  <a:pt x="193" y="193"/>
                </a:cubicBezTo>
                <a:cubicBezTo>
                  <a:pt x="1588" y="193"/>
                  <a:pt x="1588" y="193"/>
                  <a:pt x="1588" y="193"/>
                </a:cubicBezTo>
                <a:lnTo>
                  <a:pt x="880" y="622"/>
                </a:lnTo>
                <a:close/>
                <a:moveTo>
                  <a:pt x="1352" y="1588"/>
                </a:moveTo>
                <a:lnTo>
                  <a:pt x="1352" y="1588"/>
                </a:lnTo>
                <a:cubicBezTo>
                  <a:pt x="1052" y="1266"/>
                  <a:pt x="1052" y="1266"/>
                  <a:pt x="1052" y="1266"/>
                </a:cubicBezTo>
                <a:cubicBezTo>
                  <a:pt x="1159" y="1158"/>
                  <a:pt x="1159" y="1158"/>
                  <a:pt x="1159" y="1158"/>
                </a:cubicBezTo>
                <a:cubicBezTo>
                  <a:pt x="1352" y="1330"/>
                  <a:pt x="1352" y="1330"/>
                  <a:pt x="1352" y="1330"/>
                </a:cubicBezTo>
                <a:cubicBezTo>
                  <a:pt x="1717" y="965"/>
                  <a:pt x="1717" y="965"/>
                  <a:pt x="1717" y="965"/>
                </a:cubicBezTo>
                <a:cubicBezTo>
                  <a:pt x="1846" y="1094"/>
                  <a:pt x="1846" y="1094"/>
                  <a:pt x="1846" y="1094"/>
                </a:cubicBezTo>
                <a:lnTo>
                  <a:pt x="1352" y="1588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97" name="Freeform 16">
            <a:extLst>
              <a:ext uri="{FF2B5EF4-FFF2-40B4-BE49-F238E27FC236}">
                <a16:creationId xmlns:a16="http://schemas.microsoft.com/office/drawing/2014/main" id="{DF8C1073-B9B9-F6C6-9DFF-E6A419F7B6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7771" y="7492535"/>
            <a:ext cx="604074" cy="80166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98" name="Group 11">
            <a:extLst>
              <a:ext uri="{FF2B5EF4-FFF2-40B4-BE49-F238E27FC236}">
                <a16:creationId xmlns:a16="http://schemas.microsoft.com/office/drawing/2014/main" id="{8DD8C6C6-AFF5-1D02-AAEC-073B24A0411A}"/>
              </a:ext>
            </a:extLst>
          </p:cNvPr>
          <p:cNvGrpSpPr>
            <a:grpSpLocks/>
          </p:cNvGrpSpPr>
          <p:nvPr/>
        </p:nvGrpSpPr>
        <p:grpSpPr bwMode="auto">
          <a:xfrm>
            <a:off x="7359467" y="7589450"/>
            <a:ext cx="673702" cy="607838"/>
            <a:chOff x="10431363" y="3194934"/>
            <a:chExt cx="569066" cy="513162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99" name="Freeform 44">
              <a:extLst>
                <a:ext uri="{FF2B5EF4-FFF2-40B4-BE49-F238E27FC236}">
                  <a16:creationId xmlns:a16="http://schemas.microsoft.com/office/drawing/2014/main" id="{C40349D7-FA28-C1EA-E7F8-0EABFFB95D1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31363" y="3652193"/>
              <a:ext cx="511729" cy="55903"/>
            </a:xfrm>
            <a:custGeom>
              <a:avLst/>
              <a:gdLst>
                <a:gd name="T0" fmla="*/ 511404 w 1576"/>
                <a:gd name="T1" fmla="*/ 0 h 172"/>
                <a:gd name="T2" fmla="*/ 0 w 1576"/>
                <a:gd name="T3" fmla="*/ 0 h 172"/>
                <a:gd name="T4" fmla="*/ 0 w 1576"/>
                <a:gd name="T5" fmla="*/ 55578 h 172"/>
                <a:gd name="T6" fmla="*/ 511404 w 1576"/>
                <a:gd name="T7" fmla="*/ 55578 h 172"/>
                <a:gd name="T8" fmla="*/ 511404 w 1576"/>
                <a:gd name="T9" fmla="*/ 0 h 17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76" h="172">
                  <a:moveTo>
                    <a:pt x="1575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575" y="171"/>
                  </a:lnTo>
                  <a:lnTo>
                    <a:pt x="157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00" name="Freeform 45">
              <a:extLst>
                <a:ext uri="{FF2B5EF4-FFF2-40B4-BE49-F238E27FC236}">
                  <a16:creationId xmlns:a16="http://schemas.microsoft.com/office/drawing/2014/main" id="{BB03AB6A-946E-FCFB-B1E9-65C72461CD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267" y="3194934"/>
              <a:ext cx="513162" cy="394189"/>
            </a:xfrm>
            <a:custGeom>
              <a:avLst/>
              <a:gdLst>
                <a:gd name="T0" fmla="*/ 457193 w 1577"/>
                <a:gd name="T1" fmla="*/ 0 h 1214"/>
                <a:gd name="T2" fmla="*/ 457193 w 1577"/>
                <a:gd name="T3" fmla="*/ 0 h 1214"/>
                <a:gd name="T4" fmla="*/ 0 w 1577"/>
                <a:gd name="T5" fmla="*/ 0 h 1214"/>
                <a:gd name="T6" fmla="*/ 0 w 1577"/>
                <a:gd name="T7" fmla="*/ 283141 h 1214"/>
                <a:gd name="T8" fmla="*/ 118122 w 1577"/>
                <a:gd name="T9" fmla="*/ 393864 h 1214"/>
                <a:gd name="T10" fmla="*/ 284403 w 1577"/>
                <a:gd name="T11" fmla="*/ 393864 h 1214"/>
                <a:gd name="T12" fmla="*/ 401874 w 1577"/>
                <a:gd name="T13" fmla="*/ 283141 h 1214"/>
                <a:gd name="T14" fmla="*/ 401874 w 1577"/>
                <a:gd name="T15" fmla="*/ 200342 h 1214"/>
                <a:gd name="T16" fmla="*/ 457193 w 1577"/>
                <a:gd name="T17" fmla="*/ 200342 h 1214"/>
                <a:gd name="T18" fmla="*/ 512837 w 1577"/>
                <a:gd name="T19" fmla="*/ 145142 h 1214"/>
                <a:gd name="T20" fmla="*/ 512837 w 1577"/>
                <a:gd name="T21" fmla="*/ 55199 h 1214"/>
                <a:gd name="T22" fmla="*/ 457193 w 1577"/>
                <a:gd name="T23" fmla="*/ 0 h 1214"/>
                <a:gd name="T24" fmla="*/ 339722 w 1577"/>
                <a:gd name="T25" fmla="*/ 283141 h 1214"/>
                <a:gd name="T26" fmla="*/ 339722 w 1577"/>
                <a:gd name="T27" fmla="*/ 283141 h 1214"/>
                <a:gd name="T28" fmla="*/ 284403 w 1577"/>
                <a:gd name="T29" fmla="*/ 338665 h 1214"/>
                <a:gd name="T30" fmla="*/ 118122 w 1577"/>
                <a:gd name="T31" fmla="*/ 338665 h 1214"/>
                <a:gd name="T32" fmla="*/ 62478 w 1577"/>
                <a:gd name="T33" fmla="*/ 283141 h 1214"/>
                <a:gd name="T34" fmla="*/ 62478 w 1577"/>
                <a:gd name="T35" fmla="*/ 55199 h 1214"/>
                <a:gd name="T36" fmla="*/ 145781 w 1577"/>
                <a:gd name="T37" fmla="*/ 55199 h 1214"/>
                <a:gd name="T38" fmla="*/ 145781 w 1577"/>
                <a:gd name="T39" fmla="*/ 96761 h 1214"/>
                <a:gd name="T40" fmla="*/ 90462 w 1577"/>
                <a:gd name="T41" fmla="*/ 138323 h 1214"/>
                <a:gd name="T42" fmla="*/ 90462 w 1577"/>
                <a:gd name="T43" fmla="*/ 151961 h 1214"/>
                <a:gd name="T44" fmla="*/ 90462 w 1577"/>
                <a:gd name="T45" fmla="*/ 269503 h 1214"/>
                <a:gd name="T46" fmla="*/ 104129 w 1577"/>
                <a:gd name="T47" fmla="*/ 283141 h 1214"/>
                <a:gd name="T48" fmla="*/ 214767 w 1577"/>
                <a:gd name="T49" fmla="*/ 283141 h 1214"/>
                <a:gd name="T50" fmla="*/ 228759 w 1577"/>
                <a:gd name="T51" fmla="*/ 269503 h 1214"/>
                <a:gd name="T52" fmla="*/ 228759 w 1577"/>
                <a:gd name="T53" fmla="*/ 151961 h 1214"/>
                <a:gd name="T54" fmla="*/ 221600 w 1577"/>
                <a:gd name="T55" fmla="*/ 138323 h 1214"/>
                <a:gd name="T56" fmla="*/ 173440 w 1577"/>
                <a:gd name="T57" fmla="*/ 96761 h 1214"/>
                <a:gd name="T58" fmla="*/ 173440 w 1577"/>
                <a:gd name="T59" fmla="*/ 55199 h 1214"/>
                <a:gd name="T60" fmla="*/ 339722 w 1577"/>
                <a:gd name="T61" fmla="*/ 55199 h 1214"/>
                <a:gd name="T62" fmla="*/ 339722 w 1577"/>
                <a:gd name="T63" fmla="*/ 283141 h 1214"/>
                <a:gd name="T64" fmla="*/ 159448 w 1577"/>
                <a:gd name="T65" fmla="*/ 124361 h 1214"/>
                <a:gd name="T66" fmla="*/ 159448 w 1577"/>
                <a:gd name="T67" fmla="*/ 124361 h 1214"/>
                <a:gd name="T68" fmla="*/ 201100 w 1577"/>
                <a:gd name="T69" fmla="*/ 159104 h 1214"/>
                <a:gd name="T70" fmla="*/ 201100 w 1577"/>
                <a:gd name="T71" fmla="*/ 255541 h 1214"/>
                <a:gd name="T72" fmla="*/ 118122 w 1577"/>
                <a:gd name="T73" fmla="*/ 255541 h 1214"/>
                <a:gd name="T74" fmla="*/ 118122 w 1577"/>
                <a:gd name="T75" fmla="*/ 159104 h 1214"/>
                <a:gd name="T76" fmla="*/ 159448 w 1577"/>
                <a:gd name="T77" fmla="*/ 124361 h 1214"/>
                <a:gd name="T78" fmla="*/ 457193 w 1577"/>
                <a:gd name="T79" fmla="*/ 145142 h 1214"/>
                <a:gd name="T80" fmla="*/ 457193 w 1577"/>
                <a:gd name="T81" fmla="*/ 145142 h 1214"/>
                <a:gd name="T82" fmla="*/ 401874 w 1577"/>
                <a:gd name="T83" fmla="*/ 145142 h 1214"/>
                <a:gd name="T84" fmla="*/ 401874 w 1577"/>
                <a:gd name="T85" fmla="*/ 55199 h 1214"/>
                <a:gd name="T86" fmla="*/ 457193 w 1577"/>
                <a:gd name="T87" fmla="*/ 55199 h 1214"/>
                <a:gd name="T88" fmla="*/ 457193 w 1577"/>
                <a:gd name="T89" fmla="*/ 145142 h 121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577" h="1214">
                  <a:moveTo>
                    <a:pt x="1405" y="0"/>
                  </a:moveTo>
                  <a:lnTo>
                    <a:pt x="1405" y="0"/>
                  </a:lnTo>
                  <a:cubicBezTo>
                    <a:pt x="0" y="0"/>
                    <a:pt x="0" y="0"/>
                    <a:pt x="0" y="0"/>
                  </a:cubicBezTo>
                  <a:cubicBezTo>
                    <a:pt x="0" y="872"/>
                    <a:pt x="0" y="872"/>
                    <a:pt x="0" y="872"/>
                  </a:cubicBezTo>
                  <a:cubicBezTo>
                    <a:pt x="0" y="1064"/>
                    <a:pt x="171" y="1213"/>
                    <a:pt x="363" y="1213"/>
                  </a:cubicBezTo>
                  <a:cubicBezTo>
                    <a:pt x="874" y="1213"/>
                    <a:pt x="874" y="1213"/>
                    <a:pt x="874" y="1213"/>
                  </a:cubicBezTo>
                  <a:cubicBezTo>
                    <a:pt x="1065" y="1213"/>
                    <a:pt x="1235" y="1064"/>
                    <a:pt x="1235" y="872"/>
                  </a:cubicBezTo>
                  <a:cubicBezTo>
                    <a:pt x="1235" y="617"/>
                    <a:pt x="1235" y="617"/>
                    <a:pt x="1235" y="617"/>
                  </a:cubicBezTo>
                  <a:cubicBezTo>
                    <a:pt x="1405" y="617"/>
                    <a:pt x="1405" y="617"/>
                    <a:pt x="1405" y="617"/>
                  </a:cubicBezTo>
                  <a:cubicBezTo>
                    <a:pt x="1491" y="617"/>
                    <a:pt x="1576" y="532"/>
                    <a:pt x="1576" y="447"/>
                  </a:cubicBezTo>
                  <a:cubicBezTo>
                    <a:pt x="1576" y="170"/>
                    <a:pt x="1576" y="170"/>
                    <a:pt x="1576" y="170"/>
                  </a:cubicBezTo>
                  <a:cubicBezTo>
                    <a:pt x="1576" y="85"/>
                    <a:pt x="1491" y="0"/>
                    <a:pt x="1405" y="0"/>
                  </a:cubicBezTo>
                  <a:close/>
                  <a:moveTo>
                    <a:pt x="1044" y="872"/>
                  </a:moveTo>
                  <a:lnTo>
                    <a:pt x="1044" y="872"/>
                  </a:lnTo>
                  <a:cubicBezTo>
                    <a:pt x="1044" y="979"/>
                    <a:pt x="980" y="1043"/>
                    <a:pt x="874" y="1043"/>
                  </a:cubicBezTo>
                  <a:cubicBezTo>
                    <a:pt x="363" y="1043"/>
                    <a:pt x="363" y="1043"/>
                    <a:pt x="363" y="1043"/>
                  </a:cubicBezTo>
                  <a:cubicBezTo>
                    <a:pt x="256" y="1043"/>
                    <a:pt x="192" y="979"/>
                    <a:pt x="192" y="872"/>
                  </a:cubicBezTo>
                  <a:cubicBezTo>
                    <a:pt x="192" y="170"/>
                    <a:pt x="192" y="170"/>
                    <a:pt x="192" y="170"/>
                  </a:cubicBezTo>
                  <a:cubicBezTo>
                    <a:pt x="448" y="170"/>
                    <a:pt x="448" y="170"/>
                    <a:pt x="448" y="170"/>
                  </a:cubicBezTo>
                  <a:cubicBezTo>
                    <a:pt x="448" y="298"/>
                    <a:pt x="448" y="298"/>
                    <a:pt x="448" y="298"/>
                  </a:cubicBezTo>
                  <a:cubicBezTo>
                    <a:pt x="278" y="426"/>
                    <a:pt x="278" y="426"/>
                    <a:pt x="278" y="426"/>
                  </a:cubicBezTo>
                  <a:cubicBezTo>
                    <a:pt x="278" y="426"/>
                    <a:pt x="278" y="447"/>
                    <a:pt x="278" y="468"/>
                  </a:cubicBezTo>
                  <a:cubicBezTo>
                    <a:pt x="278" y="830"/>
                    <a:pt x="278" y="830"/>
                    <a:pt x="278" y="830"/>
                  </a:cubicBezTo>
                  <a:cubicBezTo>
                    <a:pt x="278" y="851"/>
                    <a:pt x="299" y="872"/>
                    <a:pt x="320" y="872"/>
                  </a:cubicBezTo>
                  <a:cubicBezTo>
                    <a:pt x="660" y="872"/>
                    <a:pt x="660" y="872"/>
                    <a:pt x="660" y="872"/>
                  </a:cubicBezTo>
                  <a:cubicBezTo>
                    <a:pt x="681" y="872"/>
                    <a:pt x="703" y="851"/>
                    <a:pt x="703" y="830"/>
                  </a:cubicBezTo>
                  <a:cubicBezTo>
                    <a:pt x="703" y="468"/>
                    <a:pt x="703" y="468"/>
                    <a:pt x="703" y="468"/>
                  </a:cubicBezTo>
                  <a:cubicBezTo>
                    <a:pt x="703" y="447"/>
                    <a:pt x="703" y="426"/>
                    <a:pt x="681" y="426"/>
                  </a:cubicBezTo>
                  <a:cubicBezTo>
                    <a:pt x="533" y="298"/>
                    <a:pt x="533" y="298"/>
                    <a:pt x="533" y="298"/>
                  </a:cubicBezTo>
                  <a:cubicBezTo>
                    <a:pt x="533" y="170"/>
                    <a:pt x="533" y="170"/>
                    <a:pt x="533" y="170"/>
                  </a:cubicBezTo>
                  <a:cubicBezTo>
                    <a:pt x="1044" y="170"/>
                    <a:pt x="1044" y="170"/>
                    <a:pt x="1044" y="170"/>
                  </a:cubicBezTo>
                  <a:lnTo>
                    <a:pt x="1044" y="872"/>
                  </a:lnTo>
                  <a:close/>
                  <a:moveTo>
                    <a:pt x="490" y="383"/>
                  </a:moveTo>
                  <a:lnTo>
                    <a:pt x="490" y="383"/>
                  </a:lnTo>
                  <a:cubicBezTo>
                    <a:pt x="618" y="490"/>
                    <a:pt x="618" y="490"/>
                    <a:pt x="618" y="490"/>
                  </a:cubicBezTo>
                  <a:cubicBezTo>
                    <a:pt x="618" y="787"/>
                    <a:pt x="618" y="787"/>
                    <a:pt x="618" y="787"/>
                  </a:cubicBezTo>
                  <a:cubicBezTo>
                    <a:pt x="363" y="787"/>
                    <a:pt x="363" y="787"/>
                    <a:pt x="363" y="787"/>
                  </a:cubicBezTo>
                  <a:cubicBezTo>
                    <a:pt x="363" y="490"/>
                    <a:pt x="363" y="490"/>
                    <a:pt x="363" y="490"/>
                  </a:cubicBezTo>
                  <a:lnTo>
                    <a:pt x="490" y="383"/>
                  </a:lnTo>
                  <a:close/>
                  <a:moveTo>
                    <a:pt x="1405" y="447"/>
                  </a:moveTo>
                  <a:lnTo>
                    <a:pt x="1405" y="447"/>
                  </a:lnTo>
                  <a:cubicBezTo>
                    <a:pt x="1235" y="447"/>
                    <a:pt x="1235" y="447"/>
                    <a:pt x="1235" y="447"/>
                  </a:cubicBezTo>
                  <a:cubicBezTo>
                    <a:pt x="1235" y="170"/>
                    <a:pt x="1235" y="170"/>
                    <a:pt x="1235" y="170"/>
                  </a:cubicBezTo>
                  <a:cubicBezTo>
                    <a:pt x="1405" y="170"/>
                    <a:pt x="1405" y="170"/>
                    <a:pt x="1405" y="170"/>
                  </a:cubicBezTo>
                  <a:lnTo>
                    <a:pt x="1405" y="44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01" name="Freeform 89">
            <a:extLst>
              <a:ext uri="{FF2B5EF4-FFF2-40B4-BE49-F238E27FC236}">
                <a16:creationId xmlns:a16="http://schemas.microsoft.com/office/drawing/2014/main" id="{8A476D51-C656-8253-667B-2C0821E451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0791" y="7552754"/>
            <a:ext cx="762150" cy="681230"/>
          </a:xfrm>
          <a:custGeom>
            <a:avLst/>
            <a:gdLst>
              <a:gd name="T0" fmla="*/ 332203 w 1980"/>
              <a:gd name="T1" fmla="*/ 512342 h 1767"/>
              <a:gd name="T2" fmla="*/ 332203 w 1980"/>
              <a:gd name="T3" fmla="*/ 512342 h 1767"/>
              <a:gd name="T4" fmla="*/ 311399 w 1980"/>
              <a:gd name="T5" fmla="*/ 512342 h 1767"/>
              <a:gd name="T6" fmla="*/ 311399 w 1980"/>
              <a:gd name="T7" fmla="*/ 498680 h 1767"/>
              <a:gd name="T8" fmla="*/ 408265 w 1980"/>
              <a:gd name="T9" fmla="*/ 401416 h 1767"/>
              <a:gd name="T10" fmla="*/ 366658 w 1980"/>
              <a:gd name="T11" fmla="*/ 360103 h 1767"/>
              <a:gd name="T12" fmla="*/ 269793 w 1980"/>
              <a:gd name="T13" fmla="*/ 457042 h 1767"/>
              <a:gd name="T14" fmla="*/ 248989 w 1980"/>
              <a:gd name="T15" fmla="*/ 457042 h 1767"/>
              <a:gd name="T16" fmla="*/ 248989 w 1980"/>
              <a:gd name="T17" fmla="*/ 436223 h 1767"/>
              <a:gd name="T18" fmla="*/ 345855 w 1980"/>
              <a:gd name="T19" fmla="*/ 339284 h 1767"/>
              <a:gd name="T20" fmla="*/ 304573 w 1980"/>
              <a:gd name="T21" fmla="*/ 297646 h 1767"/>
              <a:gd name="T22" fmla="*/ 214534 w 1980"/>
              <a:gd name="T23" fmla="*/ 394585 h 1767"/>
              <a:gd name="T24" fmla="*/ 193731 w 1980"/>
              <a:gd name="T25" fmla="*/ 394585 h 1767"/>
              <a:gd name="T26" fmla="*/ 193731 w 1980"/>
              <a:gd name="T27" fmla="*/ 373766 h 1767"/>
              <a:gd name="T28" fmla="*/ 283445 w 1980"/>
              <a:gd name="T29" fmla="*/ 277153 h 1767"/>
              <a:gd name="T30" fmla="*/ 248989 w 1980"/>
              <a:gd name="T31" fmla="*/ 242346 h 1767"/>
              <a:gd name="T32" fmla="*/ 152124 w 1980"/>
              <a:gd name="T33" fmla="*/ 332453 h 1767"/>
              <a:gd name="T34" fmla="*/ 131646 w 1980"/>
              <a:gd name="T35" fmla="*/ 332453 h 1767"/>
              <a:gd name="T36" fmla="*/ 131646 w 1980"/>
              <a:gd name="T37" fmla="*/ 318465 h 1767"/>
              <a:gd name="T38" fmla="*/ 255816 w 1980"/>
              <a:gd name="T39" fmla="*/ 193877 h 1767"/>
              <a:gd name="T40" fmla="*/ 304573 w 1980"/>
              <a:gd name="T41" fmla="*/ 242346 h 1767"/>
              <a:gd name="T42" fmla="*/ 408265 w 1980"/>
              <a:gd name="T43" fmla="*/ 242346 h 1767"/>
              <a:gd name="T44" fmla="*/ 408265 w 1980"/>
              <a:gd name="T45" fmla="*/ 145408 h 1767"/>
              <a:gd name="T46" fmla="*/ 353006 w 1980"/>
              <a:gd name="T47" fmla="*/ 90107 h 1767"/>
              <a:gd name="T48" fmla="*/ 359832 w 1980"/>
              <a:gd name="T49" fmla="*/ 83276 h 1767"/>
              <a:gd name="T50" fmla="*/ 442720 w 1980"/>
              <a:gd name="T51" fmla="*/ 83276 h 1767"/>
              <a:gd name="T52" fmla="*/ 560389 w 1980"/>
              <a:gd name="T53" fmla="*/ 200708 h 1767"/>
              <a:gd name="T54" fmla="*/ 560389 w 1980"/>
              <a:gd name="T55" fmla="*/ 283984 h 1767"/>
              <a:gd name="T56" fmla="*/ 332203 w 1980"/>
              <a:gd name="T57" fmla="*/ 512342 h 1767"/>
              <a:gd name="T58" fmla="*/ 601995 w 1980"/>
              <a:gd name="T59" fmla="*/ 325297 h 1767"/>
              <a:gd name="T60" fmla="*/ 601995 w 1980"/>
              <a:gd name="T61" fmla="*/ 325297 h 1767"/>
              <a:gd name="T62" fmla="*/ 601995 w 1980"/>
              <a:gd name="T63" fmla="*/ 166227 h 1767"/>
              <a:gd name="T64" fmla="*/ 484327 w 1980"/>
              <a:gd name="T65" fmla="*/ 41638 h 1767"/>
              <a:gd name="T66" fmla="*/ 325377 w 1980"/>
              <a:gd name="T67" fmla="*/ 41638 h 1767"/>
              <a:gd name="T68" fmla="*/ 318225 w 1980"/>
              <a:gd name="T69" fmla="*/ 48469 h 1767"/>
              <a:gd name="T70" fmla="*/ 304573 w 1980"/>
              <a:gd name="T71" fmla="*/ 41638 h 1767"/>
              <a:gd name="T72" fmla="*/ 145298 w 1980"/>
              <a:gd name="T73" fmla="*/ 41638 h 1767"/>
              <a:gd name="T74" fmla="*/ 48433 w 1980"/>
              <a:gd name="T75" fmla="*/ 145408 h 1767"/>
              <a:gd name="T76" fmla="*/ 34455 w 1980"/>
              <a:gd name="T77" fmla="*/ 290815 h 1767"/>
              <a:gd name="T78" fmla="*/ 76062 w 1980"/>
              <a:gd name="T79" fmla="*/ 249502 h 1767"/>
              <a:gd name="T80" fmla="*/ 90039 w 1980"/>
              <a:gd name="T81" fmla="*/ 186720 h 1767"/>
              <a:gd name="T82" fmla="*/ 186905 w 1980"/>
              <a:gd name="T83" fmla="*/ 83276 h 1767"/>
              <a:gd name="T84" fmla="*/ 269793 w 1980"/>
              <a:gd name="T85" fmla="*/ 83276 h 1767"/>
              <a:gd name="T86" fmla="*/ 366658 w 1980"/>
              <a:gd name="T87" fmla="*/ 186720 h 1767"/>
              <a:gd name="T88" fmla="*/ 366658 w 1980"/>
              <a:gd name="T89" fmla="*/ 207539 h 1767"/>
              <a:gd name="T90" fmla="*/ 345855 w 1980"/>
              <a:gd name="T91" fmla="*/ 207539 h 1767"/>
              <a:gd name="T92" fmla="*/ 255816 w 1980"/>
              <a:gd name="T93" fmla="*/ 110926 h 1767"/>
              <a:gd name="T94" fmla="*/ 90039 w 1980"/>
              <a:gd name="T95" fmla="*/ 277153 h 1767"/>
              <a:gd name="T96" fmla="*/ 90039 w 1980"/>
              <a:gd name="T97" fmla="*/ 373766 h 1767"/>
              <a:gd name="T98" fmla="*/ 131646 w 1980"/>
              <a:gd name="T99" fmla="*/ 394585 h 1767"/>
              <a:gd name="T100" fmla="*/ 152124 w 1980"/>
              <a:gd name="T101" fmla="*/ 436223 h 1767"/>
              <a:gd name="T102" fmla="*/ 193731 w 1980"/>
              <a:gd name="T103" fmla="*/ 457042 h 1767"/>
              <a:gd name="T104" fmla="*/ 207383 w 1980"/>
              <a:gd name="T105" fmla="*/ 498680 h 1767"/>
              <a:gd name="T106" fmla="*/ 248989 w 1980"/>
              <a:gd name="T107" fmla="*/ 512342 h 1767"/>
              <a:gd name="T108" fmla="*/ 269793 w 1980"/>
              <a:gd name="T109" fmla="*/ 553980 h 1767"/>
              <a:gd name="T110" fmla="*/ 318225 w 1980"/>
              <a:gd name="T111" fmla="*/ 574474 h 1767"/>
              <a:gd name="T112" fmla="*/ 373484 w 1980"/>
              <a:gd name="T113" fmla="*/ 553980 h 1767"/>
              <a:gd name="T114" fmla="*/ 601995 w 1980"/>
              <a:gd name="T115" fmla="*/ 325297 h 1767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1980" h="1767">
                <a:moveTo>
                  <a:pt x="1022" y="1575"/>
                </a:moveTo>
                <a:lnTo>
                  <a:pt x="1022" y="1575"/>
                </a:lnTo>
                <a:cubicBezTo>
                  <a:pt x="1001" y="1596"/>
                  <a:pt x="979" y="1596"/>
                  <a:pt x="958" y="1575"/>
                </a:cubicBezTo>
                <a:cubicBezTo>
                  <a:pt x="937" y="1575"/>
                  <a:pt x="937" y="1533"/>
                  <a:pt x="958" y="1533"/>
                </a:cubicBezTo>
                <a:cubicBezTo>
                  <a:pt x="1256" y="1234"/>
                  <a:pt x="1256" y="1234"/>
                  <a:pt x="1256" y="1234"/>
                </a:cubicBezTo>
                <a:cubicBezTo>
                  <a:pt x="1128" y="1107"/>
                  <a:pt x="1128" y="1107"/>
                  <a:pt x="1128" y="1107"/>
                </a:cubicBezTo>
                <a:cubicBezTo>
                  <a:pt x="830" y="1405"/>
                  <a:pt x="830" y="1405"/>
                  <a:pt x="830" y="1405"/>
                </a:cubicBezTo>
                <a:cubicBezTo>
                  <a:pt x="808" y="1426"/>
                  <a:pt x="787" y="1426"/>
                  <a:pt x="766" y="1405"/>
                </a:cubicBezTo>
                <a:cubicBezTo>
                  <a:pt x="745" y="1384"/>
                  <a:pt x="766" y="1363"/>
                  <a:pt x="766" y="1341"/>
                </a:cubicBezTo>
                <a:cubicBezTo>
                  <a:pt x="1064" y="1043"/>
                  <a:pt x="1064" y="1043"/>
                  <a:pt x="1064" y="1043"/>
                </a:cubicBezTo>
                <a:cubicBezTo>
                  <a:pt x="937" y="915"/>
                  <a:pt x="937" y="915"/>
                  <a:pt x="937" y="915"/>
                </a:cubicBezTo>
                <a:cubicBezTo>
                  <a:pt x="660" y="1213"/>
                  <a:pt x="660" y="1213"/>
                  <a:pt x="660" y="1213"/>
                </a:cubicBezTo>
                <a:cubicBezTo>
                  <a:pt x="638" y="1234"/>
                  <a:pt x="596" y="1234"/>
                  <a:pt x="596" y="1213"/>
                </a:cubicBezTo>
                <a:cubicBezTo>
                  <a:pt x="575" y="1192"/>
                  <a:pt x="575" y="1170"/>
                  <a:pt x="596" y="1149"/>
                </a:cubicBezTo>
                <a:cubicBezTo>
                  <a:pt x="872" y="852"/>
                  <a:pt x="872" y="852"/>
                  <a:pt x="872" y="852"/>
                </a:cubicBezTo>
                <a:cubicBezTo>
                  <a:pt x="766" y="745"/>
                  <a:pt x="766" y="745"/>
                  <a:pt x="766" y="745"/>
                </a:cubicBezTo>
                <a:cubicBezTo>
                  <a:pt x="468" y="1022"/>
                  <a:pt x="468" y="1022"/>
                  <a:pt x="468" y="1022"/>
                </a:cubicBezTo>
                <a:cubicBezTo>
                  <a:pt x="447" y="1043"/>
                  <a:pt x="426" y="1043"/>
                  <a:pt x="405" y="1022"/>
                </a:cubicBezTo>
                <a:cubicBezTo>
                  <a:pt x="383" y="1022"/>
                  <a:pt x="383" y="979"/>
                  <a:pt x="405" y="979"/>
                </a:cubicBezTo>
                <a:cubicBezTo>
                  <a:pt x="787" y="596"/>
                  <a:pt x="787" y="596"/>
                  <a:pt x="787" y="596"/>
                </a:cubicBezTo>
                <a:cubicBezTo>
                  <a:pt x="937" y="745"/>
                  <a:pt x="937" y="745"/>
                  <a:pt x="937" y="745"/>
                </a:cubicBezTo>
                <a:cubicBezTo>
                  <a:pt x="1022" y="830"/>
                  <a:pt x="1171" y="830"/>
                  <a:pt x="1256" y="745"/>
                </a:cubicBezTo>
                <a:cubicBezTo>
                  <a:pt x="1341" y="660"/>
                  <a:pt x="1341" y="532"/>
                  <a:pt x="1256" y="447"/>
                </a:cubicBezTo>
                <a:cubicBezTo>
                  <a:pt x="1086" y="277"/>
                  <a:pt x="1086" y="277"/>
                  <a:pt x="1086" y="277"/>
                </a:cubicBezTo>
                <a:cubicBezTo>
                  <a:pt x="1107" y="256"/>
                  <a:pt x="1107" y="256"/>
                  <a:pt x="1107" y="256"/>
                </a:cubicBezTo>
                <a:cubicBezTo>
                  <a:pt x="1192" y="192"/>
                  <a:pt x="1298" y="192"/>
                  <a:pt x="1362" y="256"/>
                </a:cubicBezTo>
                <a:cubicBezTo>
                  <a:pt x="1724" y="617"/>
                  <a:pt x="1724" y="617"/>
                  <a:pt x="1724" y="617"/>
                </a:cubicBezTo>
                <a:cubicBezTo>
                  <a:pt x="1809" y="703"/>
                  <a:pt x="1809" y="809"/>
                  <a:pt x="1724" y="873"/>
                </a:cubicBezTo>
                <a:lnTo>
                  <a:pt x="1022" y="1575"/>
                </a:lnTo>
                <a:close/>
                <a:moveTo>
                  <a:pt x="1852" y="1000"/>
                </a:moveTo>
                <a:lnTo>
                  <a:pt x="1852" y="1000"/>
                </a:lnTo>
                <a:cubicBezTo>
                  <a:pt x="1979" y="852"/>
                  <a:pt x="1979" y="638"/>
                  <a:pt x="1852" y="511"/>
                </a:cubicBezTo>
                <a:cubicBezTo>
                  <a:pt x="1490" y="128"/>
                  <a:pt x="1490" y="128"/>
                  <a:pt x="1490" y="128"/>
                </a:cubicBezTo>
                <a:cubicBezTo>
                  <a:pt x="1341" y="0"/>
                  <a:pt x="1128" y="0"/>
                  <a:pt x="1001" y="128"/>
                </a:cubicBezTo>
                <a:cubicBezTo>
                  <a:pt x="979" y="149"/>
                  <a:pt x="979" y="149"/>
                  <a:pt x="979" y="149"/>
                </a:cubicBezTo>
                <a:cubicBezTo>
                  <a:pt x="937" y="128"/>
                  <a:pt x="937" y="128"/>
                  <a:pt x="937" y="128"/>
                </a:cubicBezTo>
                <a:cubicBezTo>
                  <a:pt x="808" y="0"/>
                  <a:pt x="596" y="0"/>
                  <a:pt x="447" y="128"/>
                </a:cubicBezTo>
                <a:cubicBezTo>
                  <a:pt x="149" y="447"/>
                  <a:pt x="149" y="447"/>
                  <a:pt x="149" y="447"/>
                </a:cubicBezTo>
                <a:cubicBezTo>
                  <a:pt x="21" y="574"/>
                  <a:pt x="0" y="767"/>
                  <a:pt x="106" y="894"/>
                </a:cubicBezTo>
                <a:cubicBezTo>
                  <a:pt x="234" y="767"/>
                  <a:pt x="234" y="767"/>
                  <a:pt x="234" y="767"/>
                </a:cubicBezTo>
                <a:cubicBezTo>
                  <a:pt x="191" y="703"/>
                  <a:pt x="213" y="617"/>
                  <a:pt x="277" y="574"/>
                </a:cubicBezTo>
                <a:cubicBezTo>
                  <a:pt x="575" y="256"/>
                  <a:pt x="575" y="256"/>
                  <a:pt x="575" y="256"/>
                </a:cubicBezTo>
                <a:cubicBezTo>
                  <a:pt x="638" y="192"/>
                  <a:pt x="745" y="192"/>
                  <a:pt x="830" y="256"/>
                </a:cubicBezTo>
                <a:cubicBezTo>
                  <a:pt x="1128" y="574"/>
                  <a:pt x="1128" y="574"/>
                  <a:pt x="1128" y="574"/>
                </a:cubicBezTo>
                <a:cubicBezTo>
                  <a:pt x="1149" y="574"/>
                  <a:pt x="1149" y="617"/>
                  <a:pt x="1128" y="638"/>
                </a:cubicBezTo>
                <a:cubicBezTo>
                  <a:pt x="1107" y="638"/>
                  <a:pt x="1086" y="638"/>
                  <a:pt x="1064" y="638"/>
                </a:cubicBezTo>
                <a:cubicBezTo>
                  <a:pt x="787" y="341"/>
                  <a:pt x="787" y="341"/>
                  <a:pt x="787" y="341"/>
                </a:cubicBezTo>
                <a:cubicBezTo>
                  <a:pt x="277" y="852"/>
                  <a:pt x="277" y="852"/>
                  <a:pt x="277" y="852"/>
                </a:cubicBezTo>
                <a:cubicBezTo>
                  <a:pt x="191" y="937"/>
                  <a:pt x="191" y="1064"/>
                  <a:pt x="277" y="1149"/>
                </a:cubicBezTo>
                <a:cubicBezTo>
                  <a:pt x="319" y="1192"/>
                  <a:pt x="362" y="1213"/>
                  <a:pt x="405" y="1213"/>
                </a:cubicBezTo>
                <a:cubicBezTo>
                  <a:pt x="405" y="1256"/>
                  <a:pt x="426" y="1298"/>
                  <a:pt x="468" y="1341"/>
                </a:cubicBezTo>
                <a:cubicBezTo>
                  <a:pt x="490" y="1384"/>
                  <a:pt x="532" y="1384"/>
                  <a:pt x="596" y="1405"/>
                </a:cubicBezTo>
                <a:cubicBezTo>
                  <a:pt x="596" y="1448"/>
                  <a:pt x="617" y="1490"/>
                  <a:pt x="638" y="1533"/>
                </a:cubicBezTo>
                <a:cubicBezTo>
                  <a:pt x="681" y="1554"/>
                  <a:pt x="723" y="1575"/>
                  <a:pt x="766" y="1575"/>
                </a:cubicBezTo>
                <a:cubicBezTo>
                  <a:pt x="787" y="1639"/>
                  <a:pt x="787" y="1681"/>
                  <a:pt x="830" y="1703"/>
                </a:cubicBezTo>
                <a:cubicBezTo>
                  <a:pt x="872" y="1745"/>
                  <a:pt x="937" y="1766"/>
                  <a:pt x="979" y="1766"/>
                </a:cubicBezTo>
                <a:cubicBezTo>
                  <a:pt x="1043" y="1766"/>
                  <a:pt x="1107" y="1745"/>
                  <a:pt x="1149" y="1703"/>
                </a:cubicBezTo>
                <a:lnTo>
                  <a:pt x="1852" y="1000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2" name="Freeform 2">
            <a:extLst>
              <a:ext uri="{FF2B5EF4-FFF2-40B4-BE49-F238E27FC236}">
                <a16:creationId xmlns:a16="http://schemas.microsoft.com/office/drawing/2014/main" id="{5E5F633E-2C49-526F-FEF3-5478A051C1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10563" y="7565927"/>
            <a:ext cx="656766" cy="654884"/>
          </a:xfrm>
          <a:custGeom>
            <a:avLst/>
            <a:gdLst>
              <a:gd name="T0" fmla="*/ 113960912 w 1731"/>
              <a:gd name="T1" fmla="*/ 54591321 h 1730"/>
              <a:gd name="T2" fmla="*/ 113960912 w 1731"/>
              <a:gd name="T3" fmla="*/ 54591321 h 1730"/>
              <a:gd name="T4" fmla="*/ 122790312 w 1731"/>
              <a:gd name="T5" fmla="*/ 63280752 h 1730"/>
              <a:gd name="T6" fmla="*/ 111804612 w 1731"/>
              <a:gd name="T7" fmla="*/ 74219582 h 1730"/>
              <a:gd name="T8" fmla="*/ 125048713 w 1731"/>
              <a:gd name="T9" fmla="*/ 85055905 h 1730"/>
              <a:gd name="T10" fmla="*/ 146917051 w 1731"/>
              <a:gd name="T11" fmla="*/ 63280752 h 1730"/>
              <a:gd name="T12" fmla="*/ 113960912 w 1731"/>
              <a:gd name="T13" fmla="*/ 30567090 h 1730"/>
              <a:gd name="T14" fmla="*/ 92092574 w 1731"/>
              <a:gd name="T15" fmla="*/ 52342242 h 1730"/>
              <a:gd name="T16" fmla="*/ 103077954 w 1731"/>
              <a:gd name="T17" fmla="*/ 65427643 h 1730"/>
              <a:gd name="T18" fmla="*/ 113960912 w 1731"/>
              <a:gd name="T19" fmla="*/ 54591321 h 1730"/>
              <a:gd name="T20" fmla="*/ 173199768 w 1731"/>
              <a:gd name="T21" fmla="*/ 37109951 h 1730"/>
              <a:gd name="T22" fmla="*/ 173199768 w 1731"/>
              <a:gd name="T23" fmla="*/ 37109951 h 1730"/>
              <a:gd name="T24" fmla="*/ 173199768 w 1731"/>
              <a:gd name="T25" fmla="*/ 23922043 h 1730"/>
              <a:gd name="T26" fmla="*/ 151331751 w 1731"/>
              <a:gd name="T27" fmla="*/ 4395969 h 1730"/>
              <a:gd name="T28" fmla="*/ 146917051 w 1731"/>
              <a:gd name="T29" fmla="*/ 2146891 h 1730"/>
              <a:gd name="T30" fmla="*/ 140243629 w 1731"/>
              <a:gd name="T31" fmla="*/ 4395969 h 1730"/>
              <a:gd name="T32" fmla="*/ 122790312 w 1731"/>
              <a:gd name="T33" fmla="*/ 19628261 h 1730"/>
              <a:gd name="T34" fmla="*/ 157799688 w 1731"/>
              <a:gd name="T35" fmla="*/ 54591321 h 1730"/>
              <a:gd name="T36" fmla="*/ 173199768 w 1731"/>
              <a:gd name="T37" fmla="*/ 37109951 h 1730"/>
              <a:gd name="T38" fmla="*/ 13244101 w 1731"/>
              <a:gd name="T39" fmla="*/ 0 h 1730"/>
              <a:gd name="T40" fmla="*/ 13244101 w 1731"/>
              <a:gd name="T41" fmla="*/ 0 h 1730"/>
              <a:gd name="T42" fmla="*/ 0 w 1731"/>
              <a:gd name="T43" fmla="*/ 13085401 h 1730"/>
              <a:gd name="T44" fmla="*/ 65809856 w 1731"/>
              <a:gd name="T45" fmla="*/ 78615551 h 1730"/>
              <a:gd name="T46" fmla="*/ 15400080 w 1731"/>
              <a:gd name="T47" fmla="*/ 128708715 h 1730"/>
              <a:gd name="T48" fmla="*/ 15400080 w 1731"/>
              <a:gd name="T49" fmla="*/ 161422377 h 1730"/>
              <a:gd name="T50" fmla="*/ 48253797 w 1731"/>
              <a:gd name="T51" fmla="*/ 161422377 h 1730"/>
              <a:gd name="T52" fmla="*/ 98663253 w 1731"/>
              <a:gd name="T53" fmla="*/ 111227026 h 1730"/>
              <a:gd name="T54" fmla="*/ 164370368 w 1731"/>
              <a:gd name="T55" fmla="*/ 176757176 h 1730"/>
              <a:gd name="T56" fmla="*/ 177614469 w 1731"/>
              <a:gd name="T57" fmla="*/ 163569268 h 1730"/>
              <a:gd name="T58" fmla="*/ 13244101 w 1731"/>
              <a:gd name="T59" fmla="*/ 0 h 1730"/>
              <a:gd name="T60" fmla="*/ 41682798 w 1731"/>
              <a:gd name="T61" fmla="*/ 144043194 h 1730"/>
              <a:gd name="T62" fmla="*/ 41682798 w 1731"/>
              <a:gd name="T63" fmla="*/ 144043194 h 1730"/>
              <a:gd name="T64" fmla="*/ 32956139 w 1731"/>
              <a:gd name="T65" fmla="*/ 144043194 h 1730"/>
              <a:gd name="T66" fmla="*/ 32956139 w 1731"/>
              <a:gd name="T67" fmla="*/ 135251256 h 1730"/>
              <a:gd name="T68" fmla="*/ 78951215 w 1731"/>
              <a:gd name="T69" fmla="*/ 89451874 h 1730"/>
              <a:gd name="T70" fmla="*/ 87677874 w 1731"/>
              <a:gd name="T71" fmla="*/ 98243812 h 1730"/>
              <a:gd name="T72" fmla="*/ 41682798 w 1731"/>
              <a:gd name="T73" fmla="*/ 144043194 h 1730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1731" h="1730">
                <a:moveTo>
                  <a:pt x="1110" y="534"/>
                </a:moveTo>
                <a:lnTo>
                  <a:pt x="1110" y="534"/>
                </a:lnTo>
                <a:cubicBezTo>
                  <a:pt x="1196" y="619"/>
                  <a:pt x="1196" y="619"/>
                  <a:pt x="1196" y="619"/>
                </a:cubicBezTo>
                <a:cubicBezTo>
                  <a:pt x="1089" y="726"/>
                  <a:pt x="1089" y="726"/>
                  <a:pt x="1089" y="726"/>
                </a:cubicBezTo>
                <a:cubicBezTo>
                  <a:pt x="1218" y="832"/>
                  <a:pt x="1218" y="832"/>
                  <a:pt x="1218" y="832"/>
                </a:cubicBezTo>
                <a:cubicBezTo>
                  <a:pt x="1431" y="619"/>
                  <a:pt x="1431" y="619"/>
                  <a:pt x="1431" y="619"/>
                </a:cubicBezTo>
                <a:cubicBezTo>
                  <a:pt x="1110" y="299"/>
                  <a:pt x="1110" y="299"/>
                  <a:pt x="1110" y="299"/>
                </a:cubicBezTo>
                <a:cubicBezTo>
                  <a:pt x="897" y="512"/>
                  <a:pt x="897" y="512"/>
                  <a:pt x="897" y="512"/>
                </a:cubicBezTo>
                <a:cubicBezTo>
                  <a:pt x="1004" y="640"/>
                  <a:pt x="1004" y="640"/>
                  <a:pt x="1004" y="640"/>
                </a:cubicBezTo>
                <a:lnTo>
                  <a:pt x="1110" y="534"/>
                </a:lnTo>
                <a:close/>
                <a:moveTo>
                  <a:pt x="1687" y="363"/>
                </a:moveTo>
                <a:lnTo>
                  <a:pt x="1687" y="363"/>
                </a:lnTo>
                <a:cubicBezTo>
                  <a:pt x="1730" y="342"/>
                  <a:pt x="1730" y="278"/>
                  <a:pt x="1687" y="234"/>
                </a:cubicBezTo>
                <a:cubicBezTo>
                  <a:pt x="1474" y="43"/>
                  <a:pt x="1474" y="43"/>
                  <a:pt x="1474" y="43"/>
                </a:cubicBezTo>
                <a:cubicBezTo>
                  <a:pt x="1474" y="21"/>
                  <a:pt x="1452" y="21"/>
                  <a:pt x="1431" y="21"/>
                </a:cubicBezTo>
                <a:cubicBezTo>
                  <a:pt x="1410" y="21"/>
                  <a:pt x="1366" y="21"/>
                  <a:pt x="1366" y="43"/>
                </a:cubicBezTo>
                <a:cubicBezTo>
                  <a:pt x="1196" y="192"/>
                  <a:pt x="1196" y="192"/>
                  <a:pt x="1196" y="192"/>
                </a:cubicBezTo>
                <a:cubicBezTo>
                  <a:pt x="1537" y="534"/>
                  <a:pt x="1537" y="534"/>
                  <a:pt x="1537" y="534"/>
                </a:cubicBezTo>
                <a:lnTo>
                  <a:pt x="1687" y="363"/>
                </a:lnTo>
                <a:close/>
                <a:moveTo>
                  <a:pt x="129" y="0"/>
                </a:moveTo>
                <a:lnTo>
                  <a:pt x="129" y="0"/>
                </a:lnTo>
                <a:cubicBezTo>
                  <a:pt x="0" y="128"/>
                  <a:pt x="0" y="128"/>
                  <a:pt x="0" y="128"/>
                </a:cubicBezTo>
                <a:cubicBezTo>
                  <a:pt x="641" y="769"/>
                  <a:pt x="641" y="769"/>
                  <a:pt x="641" y="769"/>
                </a:cubicBezTo>
                <a:cubicBezTo>
                  <a:pt x="150" y="1259"/>
                  <a:pt x="150" y="1259"/>
                  <a:pt x="150" y="1259"/>
                </a:cubicBezTo>
                <a:cubicBezTo>
                  <a:pt x="150" y="1579"/>
                  <a:pt x="150" y="1579"/>
                  <a:pt x="150" y="1579"/>
                </a:cubicBezTo>
                <a:cubicBezTo>
                  <a:pt x="470" y="1579"/>
                  <a:pt x="470" y="1579"/>
                  <a:pt x="470" y="1579"/>
                </a:cubicBezTo>
                <a:cubicBezTo>
                  <a:pt x="961" y="1088"/>
                  <a:pt x="961" y="1088"/>
                  <a:pt x="961" y="1088"/>
                </a:cubicBezTo>
                <a:cubicBezTo>
                  <a:pt x="1601" y="1729"/>
                  <a:pt x="1601" y="1729"/>
                  <a:pt x="1601" y="1729"/>
                </a:cubicBezTo>
                <a:cubicBezTo>
                  <a:pt x="1730" y="1600"/>
                  <a:pt x="1730" y="1600"/>
                  <a:pt x="1730" y="1600"/>
                </a:cubicBezTo>
                <a:lnTo>
                  <a:pt x="129" y="0"/>
                </a:lnTo>
                <a:close/>
                <a:moveTo>
                  <a:pt x="406" y="1409"/>
                </a:moveTo>
                <a:lnTo>
                  <a:pt x="406" y="1409"/>
                </a:lnTo>
                <a:cubicBezTo>
                  <a:pt x="321" y="1409"/>
                  <a:pt x="321" y="1409"/>
                  <a:pt x="321" y="1409"/>
                </a:cubicBezTo>
                <a:cubicBezTo>
                  <a:pt x="321" y="1323"/>
                  <a:pt x="321" y="1323"/>
                  <a:pt x="321" y="1323"/>
                </a:cubicBezTo>
                <a:cubicBezTo>
                  <a:pt x="769" y="875"/>
                  <a:pt x="769" y="875"/>
                  <a:pt x="769" y="875"/>
                </a:cubicBezTo>
                <a:cubicBezTo>
                  <a:pt x="854" y="961"/>
                  <a:pt x="854" y="961"/>
                  <a:pt x="854" y="961"/>
                </a:cubicBezTo>
                <a:lnTo>
                  <a:pt x="406" y="1409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3" name="Freeform 37">
            <a:extLst>
              <a:ext uri="{FF2B5EF4-FFF2-40B4-BE49-F238E27FC236}">
                <a16:creationId xmlns:a16="http://schemas.microsoft.com/office/drawing/2014/main" id="{2C54DA08-B90A-38C1-8708-2A8ADF3DAA7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74951" y="7561222"/>
            <a:ext cx="607838" cy="664294"/>
          </a:xfrm>
          <a:custGeom>
            <a:avLst/>
            <a:gdLst>
              <a:gd name="T0" fmla="*/ 133414723 w 1602"/>
              <a:gd name="T1" fmla="*/ 21836570 h 1751"/>
              <a:gd name="T2" fmla="*/ 83102494 w 1602"/>
              <a:gd name="T3" fmla="*/ 8714017 h 1751"/>
              <a:gd name="T4" fmla="*/ 26232213 w 1602"/>
              <a:gd name="T5" fmla="*/ 19683669 h 1751"/>
              <a:gd name="T6" fmla="*/ 83102494 w 1602"/>
              <a:gd name="T7" fmla="*/ 0 h 1751"/>
              <a:gd name="T8" fmla="*/ 137820900 w 1602"/>
              <a:gd name="T9" fmla="*/ 19683669 h 1751"/>
              <a:gd name="T10" fmla="*/ 6558053 w 1602"/>
              <a:gd name="T11" fmla="*/ 70020017 h 1751"/>
              <a:gd name="T12" fmla="*/ 4406177 w 1602"/>
              <a:gd name="T13" fmla="*/ 67764703 h 1751"/>
              <a:gd name="T14" fmla="*/ 34941822 w 1602"/>
              <a:gd name="T15" fmla="*/ 32805901 h 1751"/>
              <a:gd name="T16" fmla="*/ 161901236 w 1602"/>
              <a:gd name="T17" fmla="*/ 61305999 h 1751"/>
              <a:gd name="T18" fmla="*/ 155240759 w 1602"/>
              <a:gd name="T19" fmla="*/ 67764703 h 1751"/>
              <a:gd name="T20" fmla="*/ 39347999 w 1602"/>
              <a:gd name="T21" fmla="*/ 41519918 h 1751"/>
              <a:gd name="T22" fmla="*/ 6558053 w 1602"/>
              <a:gd name="T23" fmla="*/ 70020017 h 1751"/>
              <a:gd name="T24" fmla="*/ 61174034 w 1602"/>
              <a:gd name="T25" fmla="*/ 177254469 h 1751"/>
              <a:gd name="T26" fmla="*/ 41602620 w 1602"/>
              <a:gd name="T27" fmla="*/ 153162585 h 1751"/>
              <a:gd name="T28" fmla="*/ 83102494 w 1602"/>
              <a:gd name="T29" fmla="*/ 65611802 h 1751"/>
              <a:gd name="T30" fmla="*/ 129008546 w 1602"/>
              <a:gd name="T31" fmla="*/ 118101371 h 1751"/>
              <a:gd name="T32" fmla="*/ 83102494 w 1602"/>
              <a:gd name="T33" fmla="*/ 74325819 h 1751"/>
              <a:gd name="T34" fmla="*/ 48160353 w 1602"/>
              <a:gd name="T35" fmla="*/ 148754371 h 1751"/>
              <a:gd name="T36" fmla="*/ 65580211 w 1602"/>
              <a:gd name="T37" fmla="*/ 174998835 h 1751"/>
              <a:gd name="T38" fmla="*/ 126856670 w 1602"/>
              <a:gd name="T39" fmla="*/ 161876603 h 1751"/>
              <a:gd name="T40" fmla="*/ 98472901 w 1602"/>
              <a:gd name="T41" fmla="*/ 153162585 h 1751"/>
              <a:gd name="T42" fmla="*/ 80950618 w 1602"/>
              <a:gd name="T43" fmla="*/ 109387034 h 1751"/>
              <a:gd name="T44" fmla="*/ 102776654 w 1602"/>
              <a:gd name="T45" fmla="*/ 144345836 h 1751"/>
              <a:gd name="T46" fmla="*/ 135566599 w 1602"/>
              <a:gd name="T47" fmla="*/ 151009684 h 1751"/>
              <a:gd name="T48" fmla="*/ 137820900 w 1602"/>
              <a:gd name="T49" fmla="*/ 159723702 h 1751"/>
              <a:gd name="T50" fmla="*/ 109334707 w 1602"/>
              <a:gd name="T51" fmla="*/ 179407370 h 1751"/>
              <a:gd name="T52" fmla="*/ 107182831 w 1602"/>
              <a:gd name="T53" fmla="*/ 179407370 h 1751"/>
              <a:gd name="T54" fmla="*/ 54718406 w 1602"/>
              <a:gd name="T55" fmla="*/ 113795568 h 1751"/>
              <a:gd name="T56" fmla="*/ 109334707 w 1602"/>
              <a:gd name="T57" fmla="*/ 113795568 h 1751"/>
              <a:gd name="T58" fmla="*/ 146530829 w 1602"/>
              <a:gd name="T59" fmla="*/ 113795568 h 1751"/>
              <a:gd name="T60" fmla="*/ 21928460 w 1602"/>
              <a:gd name="T61" fmla="*/ 87550784 h 1751"/>
              <a:gd name="T62" fmla="*/ 24080336 w 1602"/>
              <a:gd name="T63" fmla="*/ 146498737 h 1751"/>
              <a:gd name="T64" fmla="*/ 15267982 w 1602"/>
              <a:gd name="T65" fmla="*/ 148754371 h 1751"/>
              <a:gd name="T66" fmla="*/ 15267982 w 1602"/>
              <a:gd name="T67" fmla="*/ 85295470 h 1751"/>
              <a:gd name="T68" fmla="*/ 155240759 w 1602"/>
              <a:gd name="T69" fmla="*/ 113795568 h 1751"/>
              <a:gd name="T70" fmla="*/ 100624778 w 1602"/>
              <a:gd name="T71" fmla="*/ 113795568 h 1751"/>
              <a:gd name="T72" fmla="*/ 63428335 w 1602"/>
              <a:gd name="T73" fmla="*/ 113795568 h 1751"/>
              <a:gd name="T74" fmla="*/ 109334707 w 1602"/>
              <a:gd name="T75" fmla="*/ 170590620 h 1751"/>
              <a:gd name="T76" fmla="*/ 109334707 w 1602"/>
              <a:gd name="T77" fmla="*/ 179407370 h 1751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602" h="1751">
                <a:moveTo>
                  <a:pt x="1302" y="213"/>
                </a:moveTo>
                <a:lnTo>
                  <a:pt x="1302" y="213"/>
                </a:lnTo>
                <a:cubicBezTo>
                  <a:pt x="1302" y="213"/>
                  <a:pt x="1302" y="213"/>
                  <a:pt x="1280" y="213"/>
                </a:cubicBezTo>
                <a:cubicBezTo>
                  <a:pt x="1131" y="128"/>
                  <a:pt x="982" y="85"/>
                  <a:pt x="811" y="85"/>
                </a:cubicBezTo>
                <a:cubicBezTo>
                  <a:pt x="640" y="85"/>
                  <a:pt x="470" y="128"/>
                  <a:pt x="320" y="213"/>
                </a:cubicBezTo>
                <a:cubicBezTo>
                  <a:pt x="299" y="234"/>
                  <a:pt x="278" y="213"/>
                  <a:pt x="256" y="192"/>
                </a:cubicBezTo>
                <a:cubicBezTo>
                  <a:pt x="256" y="171"/>
                  <a:pt x="256" y="149"/>
                  <a:pt x="278" y="128"/>
                </a:cubicBezTo>
                <a:cubicBezTo>
                  <a:pt x="449" y="42"/>
                  <a:pt x="619" y="0"/>
                  <a:pt x="811" y="0"/>
                </a:cubicBezTo>
                <a:cubicBezTo>
                  <a:pt x="982" y="0"/>
                  <a:pt x="1153" y="42"/>
                  <a:pt x="1323" y="128"/>
                </a:cubicBezTo>
                <a:cubicBezTo>
                  <a:pt x="1345" y="149"/>
                  <a:pt x="1366" y="171"/>
                  <a:pt x="1345" y="192"/>
                </a:cubicBezTo>
                <a:cubicBezTo>
                  <a:pt x="1345" y="213"/>
                  <a:pt x="1323" y="213"/>
                  <a:pt x="1302" y="213"/>
                </a:cubicBezTo>
                <a:close/>
                <a:moveTo>
                  <a:pt x="64" y="683"/>
                </a:moveTo>
                <a:lnTo>
                  <a:pt x="64" y="683"/>
                </a:lnTo>
                <a:cubicBezTo>
                  <a:pt x="43" y="683"/>
                  <a:pt x="43" y="683"/>
                  <a:pt x="43" y="661"/>
                </a:cubicBezTo>
                <a:cubicBezTo>
                  <a:pt x="21" y="661"/>
                  <a:pt x="0" y="619"/>
                  <a:pt x="21" y="598"/>
                </a:cubicBezTo>
                <a:cubicBezTo>
                  <a:pt x="107" y="490"/>
                  <a:pt x="214" y="384"/>
                  <a:pt x="341" y="320"/>
                </a:cubicBezTo>
                <a:cubicBezTo>
                  <a:pt x="619" y="171"/>
                  <a:pt x="982" y="171"/>
                  <a:pt x="1259" y="320"/>
                </a:cubicBezTo>
                <a:cubicBezTo>
                  <a:pt x="1388" y="384"/>
                  <a:pt x="1494" y="490"/>
                  <a:pt x="1580" y="598"/>
                </a:cubicBezTo>
                <a:cubicBezTo>
                  <a:pt x="1601" y="619"/>
                  <a:pt x="1580" y="661"/>
                  <a:pt x="1580" y="661"/>
                </a:cubicBezTo>
                <a:cubicBezTo>
                  <a:pt x="1558" y="683"/>
                  <a:pt x="1515" y="683"/>
                  <a:pt x="1515" y="661"/>
                </a:cubicBezTo>
                <a:cubicBezTo>
                  <a:pt x="1430" y="555"/>
                  <a:pt x="1323" y="469"/>
                  <a:pt x="1217" y="405"/>
                </a:cubicBezTo>
                <a:cubicBezTo>
                  <a:pt x="961" y="277"/>
                  <a:pt x="640" y="277"/>
                  <a:pt x="384" y="405"/>
                </a:cubicBezTo>
                <a:cubicBezTo>
                  <a:pt x="278" y="469"/>
                  <a:pt x="171" y="555"/>
                  <a:pt x="85" y="661"/>
                </a:cubicBezTo>
                <a:lnTo>
                  <a:pt x="64" y="683"/>
                </a:lnTo>
                <a:close/>
                <a:moveTo>
                  <a:pt x="597" y="1729"/>
                </a:moveTo>
                <a:lnTo>
                  <a:pt x="597" y="1729"/>
                </a:lnTo>
                <a:cubicBezTo>
                  <a:pt x="597" y="1729"/>
                  <a:pt x="576" y="1729"/>
                  <a:pt x="576" y="1707"/>
                </a:cubicBezTo>
                <a:cubicBezTo>
                  <a:pt x="491" y="1643"/>
                  <a:pt x="449" y="1600"/>
                  <a:pt x="406" y="1494"/>
                </a:cubicBezTo>
                <a:cubicBezTo>
                  <a:pt x="341" y="1387"/>
                  <a:pt x="299" y="1238"/>
                  <a:pt x="299" y="1110"/>
                </a:cubicBezTo>
                <a:cubicBezTo>
                  <a:pt x="299" y="854"/>
                  <a:pt x="534" y="640"/>
                  <a:pt x="811" y="640"/>
                </a:cubicBezTo>
                <a:cubicBezTo>
                  <a:pt x="1067" y="640"/>
                  <a:pt x="1302" y="854"/>
                  <a:pt x="1302" y="1110"/>
                </a:cubicBezTo>
                <a:cubicBezTo>
                  <a:pt x="1302" y="1131"/>
                  <a:pt x="1280" y="1152"/>
                  <a:pt x="1259" y="1152"/>
                </a:cubicBezTo>
                <a:cubicBezTo>
                  <a:pt x="1238" y="1152"/>
                  <a:pt x="1217" y="1131"/>
                  <a:pt x="1217" y="1110"/>
                </a:cubicBezTo>
                <a:cubicBezTo>
                  <a:pt x="1217" y="896"/>
                  <a:pt x="1024" y="725"/>
                  <a:pt x="811" y="725"/>
                </a:cubicBezTo>
                <a:cubicBezTo>
                  <a:pt x="576" y="725"/>
                  <a:pt x="406" y="896"/>
                  <a:pt x="406" y="1110"/>
                </a:cubicBezTo>
                <a:cubicBezTo>
                  <a:pt x="406" y="1238"/>
                  <a:pt x="427" y="1344"/>
                  <a:pt x="470" y="1451"/>
                </a:cubicBezTo>
                <a:cubicBezTo>
                  <a:pt x="534" y="1537"/>
                  <a:pt x="576" y="1579"/>
                  <a:pt x="640" y="1664"/>
                </a:cubicBezTo>
                <a:cubicBezTo>
                  <a:pt x="662" y="1664"/>
                  <a:pt x="662" y="1707"/>
                  <a:pt x="640" y="1707"/>
                </a:cubicBezTo>
                <a:cubicBezTo>
                  <a:pt x="619" y="1729"/>
                  <a:pt x="619" y="1729"/>
                  <a:pt x="597" y="1729"/>
                </a:cubicBezTo>
                <a:close/>
                <a:moveTo>
                  <a:pt x="1238" y="1579"/>
                </a:moveTo>
                <a:lnTo>
                  <a:pt x="1238" y="1579"/>
                </a:lnTo>
                <a:cubicBezTo>
                  <a:pt x="1131" y="1579"/>
                  <a:pt x="1046" y="1537"/>
                  <a:pt x="961" y="1494"/>
                </a:cubicBezTo>
                <a:cubicBezTo>
                  <a:pt x="832" y="1408"/>
                  <a:pt x="747" y="1259"/>
                  <a:pt x="747" y="1110"/>
                </a:cubicBezTo>
                <a:cubicBezTo>
                  <a:pt x="747" y="1088"/>
                  <a:pt x="768" y="1067"/>
                  <a:pt x="790" y="1067"/>
                </a:cubicBezTo>
                <a:cubicBezTo>
                  <a:pt x="832" y="1067"/>
                  <a:pt x="832" y="1088"/>
                  <a:pt x="832" y="1110"/>
                </a:cubicBezTo>
                <a:cubicBezTo>
                  <a:pt x="832" y="1238"/>
                  <a:pt x="897" y="1344"/>
                  <a:pt x="1003" y="1408"/>
                </a:cubicBezTo>
                <a:cubicBezTo>
                  <a:pt x="1067" y="1451"/>
                  <a:pt x="1153" y="1473"/>
                  <a:pt x="1238" y="1473"/>
                </a:cubicBezTo>
                <a:cubicBezTo>
                  <a:pt x="1259" y="1473"/>
                  <a:pt x="1280" y="1473"/>
                  <a:pt x="1323" y="1473"/>
                </a:cubicBezTo>
                <a:cubicBezTo>
                  <a:pt x="1345" y="1473"/>
                  <a:pt x="1366" y="1494"/>
                  <a:pt x="1366" y="1515"/>
                </a:cubicBezTo>
                <a:cubicBezTo>
                  <a:pt x="1388" y="1537"/>
                  <a:pt x="1366" y="1558"/>
                  <a:pt x="1345" y="1558"/>
                </a:cubicBezTo>
                <a:cubicBezTo>
                  <a:pt x="1280" y="1558"/>
                  <a:pt x="1238" y="1579"/>
                  <a:pt x="1238" y="1579"/>
                </a:cubicBezTo>
                <a:close/>
                <a:moveTo>
                  <a:pt x="1067" y="1750"/>
                </a:moveTo>
                <a:lnTo>
                  <a:pt x="1067" y="1750"/>
                </a:lnTo>
                <a:cubicBezTo>
                  <a:pt x="1046" y="1750"/>
                  <a:pt x="1046" y="1750"/>
                  <a:pt x="1046" y="1750"/>
                </a:cubicBezTo>
                <a:cubicBezTo>
                  <a:pt x="897" y="1707"/>
                  <a:pt x="811" y="1664"/>
                  <a:pt x="726" y="1558"/>
                </a:cubicBezTo>
                <a:cubicBezTo>
                  <a:pt x="597" y="1451"/>
                  <a:pt x="534" y="1281"/>
                  <a:pt x="534" y="1110"/>
                </a:cubicBezTo>
                <a:cubicBezTo>
                  <a:pt x="534" y="960"/>
                  <a:pt x="662" y="854"/>
                  <a:pt x="790" y="854"/>
                </a:cubicBezTo>
                <a:cubicBezTo>
                  <a:pt x="939" y="854"/>
                  <a:pt x="1067" y="960"/>
                  <a:pt x="1067" y="1110"/>
                </a:cubicBezTo>
                <a:cubicBezTo>
                  <a:pt x="1067" y="1195"/>
                  <a:pt x="1153" y="1281"/>
                  <a:pt x="1259" y="1281"/>
                </a:cubicBezTo>
                <a:cubicBezTo>
                  <a:pt x="1345" y="1281"/>
                  <a:pt x="1430" y="1195"/>
                  <a:pt x="1430" y="1110"/>
                </a:cubicBezTo>
                <a:cubicBezTo>
                  <a:pt x="1430" y="768"/>
                  <a:pt x="1153" y="512"/>
                  <a:pt x="790" y="512"/>
                </a:cubicBezTo>
                <a:cubicBezTo>
                  <a:pt x="555" y="512"/>
                  <a:pt x="320" y="640"/>
                  <a:pt x="214" y="854"/>
                </a:cubicBezTo>
                <a:cubicBezTo>
                  <a:pt x="192" y="939"/>
                  <a:pt x="171" y="1024"/>
                  <a:pt x="171" y="1110"/>
                </a:cubicBezTo>
                <a:cubicBezTo>
                  <a:pt x="171" y="1173"/>
                  <a:pt x="171" y="1281"/>
                  <a:pt x="235" y="1429"/>
                </a:cubicBezTo>
                <a:cubicBezTo>
                  <a:pt x="235" y="1451"/>
                  <a:pt x="235" y="1473"/>
                  <a:pt x="214" y="1473"/>
                </a:cubicBezTo>
                <a:cubicBezTo>
                  <a:pt x="171" y="1494"/>
                  <a:pt x="149" y="1473"/>
                  <a:pt x="149" y="1451"/>
                </a:cubicBezTo>
                <a:cubicBezTo>
                  <a:pt x="107" y="1344"/>
                  <a:pt x="85" y="1216"/>
                  <a:pt x="85" y="1110"/>
                </a:cubicBezTo>
                <a:cubicBezTo>
                  <a:pt x="85" y="1003"/>
                  <a:pt x="107" y="917"/>
                  <a:pt x="149" y="832"/>
                </a:cubicBezTo>
                <a:cubicBezTo>
                  <a:pt x="256" y="576"/>
                  <a:pt x="512" y="427"/>
                  <a:pt x="790" y="427"/>
                </a:cubicBezTo>
                <a:cubicBezTo>
                  <a:pt x="1195" y="427"/>
                  <a:pt x="1515" y="725"/>
                  <a:pt x="1515" y="1110"/>
                </a:cubicBezTo>
                <a:cubicBezTo>
                  <a:pt x="1515" y="1238"/>
                  <a:pt x="1409" y="1366"/>
                  <a:pt x="1259" y="1366"/>
                </a:cubicBezTo>
                <a:cubicBezTo>
                  <a:pt x="1110" y="1366"/>
                  <a:pt x="982" y="1238"/>
                  <a:pt x="982" y="1110"/>
                </a:cubicBezTo>
                <a:cubicBezTo>
                  <a:pt x="982" y="1003"/>
                  <a:pt x="897" y="939"/>
                  <a:pt x="790" y="939"/>
                </a:cubicBezTo>
                <a:cubicBezTo>
                  <a:pt x="704" y="939"/>
                  <a:pt x="619" y="1003"/>
                  <a:pt x="619" y="1110"/>
                </a:cubicBezTo>
                <a:cubicBezTo>
                  <a:pt x="619" y="1259"/>
                  <a:pt x="683" y="1387"/>
                  <a:pt x="790" y="1494"/>
                </a:cubicBezTo>
                <a:cubicBezTo>
                  <a:pt x="875" y="1579"/>
                  <a:pt x="939" y="1622"/>
                  <a:pt x="1067" y="1664"/>
                </a:cubicBezTo>
                <a:cubicBezTo>
                  <a:pt x="1089" y="1664"/>
                  <a:pt x="1110" y="1686"/>
                  <a:pt x="1089" y="1707"/>
                </a:cubicBezTo>
                <a:cubicBezTo>
                  <a:pt x="1089" y="1729"/>
                  <a:pt x="1067" y="1750"/>
                  <a:pt x="1067" y="1750"/>
                </a:cubicBez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5" name="Freeform 26">
            <a:extLst>
              <a:ext uri="{FF2B5EF4-FFF2-40B4-BE49-F238E27FC236}">
                <a16:creationId xmlns:a16="http://schemas.microsoft.com/office/drawing/2014/main" id="{21CBCF5F-C792-DA57-F482-4BC0A7BFD8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0411" y="7552754"/>
            <a:ext cx="681230" cy="681230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6" name="Freeform 27">
            <a:extLst>
              <a:ext uri="{FF2B5EF4-FFF2-40B4-BE49-F238E27FC236}">
                <a16:creationId xmlns:a16="http://schemas.microsoft.com/office/drawing/2014/main" id="{1C6F8E7D-D49D-0E9D-12DC-66E29CC276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79263" y="7556517"/>
            <a:ext cx="739570" cy="673704"/>
          </a:xfrm>
          <a:custGeom>
            <a:avLst/>
            <a:gdLst>
              <a:gd name="T0" fmla="*/ 82163920 w 1939"/>
              <a:gd name="T1" fmla="*/ 204283925 h 1768"/>
              <a:gd name="T2" fmla="*/ 82163920 w 1939"/>
              <a:gd name="T3" fmla="*/ 204283925 h 1768"/>
              <a:gd name="T4" fmla="*/ 174396268 w 1939"/>
              <a:gd name="T5" fmla="*/ 204283925 h 1768"/>
              <a:gd name="T6" fmla="*/ 191870332 w 1939"/>
              <a:gd name="T7" fmla="*/ 191797833 h 1768"/>
              <a:gd name="T8" fmla="*/ 221843034 w 1939"/>
              <a:gd name="T9" fmla="*/ 119541482 h 1768"/>
              <a:gd name="T10" fmla="*/ 224273244 w 1939"/>
              <a:gd name="T11" fmla="*/ 112142363 h 1768"/>
              <a:gd name="T12" fmla="*/ 224273244 w 1939"/>
              <a:gd name="T13" fmla="*/ 92257153 h 1768"/>
              <a:gd name="T14" fmla="*/ 204368649 w 1939"/>
              <a:gd name="T15" fmla="*/ 72256672 h 1768"/>
              <a:gd name="T16" fmla="*/ 139563145 w 1939"/>
              <a:gd name="T17" fmla="*/ 72256672 h 1768"/>
              <a:gd name="T18" fmla="*/ 149515603 w 1939"/>
              <a:gd name="T19" fmla="*/ 24971863 h 1768"/>
              <a:gd name="T20" fmla="*/ 149515603 w 1939"/>
              <a:gd name="T21" fmla="*/ 22428537 h 1768"/>
              <a:gd name="T22" fmla="*/ 144539213 w 1939"/>
              <a:gd name="T23" fmla="*/ 9942445 h 1768"/>
              <a:gd name="T24" fmla="*/ 134587076 w 1939"/>
              <a:gd name="T25" fmla="*/ 0 h 1768"/>
              <a:gd name="T26" fmla="*/ 67235714 w 1939"/>
              <a:gd name="T27" fmla="*/ 67285290 h 1768"/>
              <a:gd name="T28" fmla="*/ 62259646 w 1939"/>
              <a:gd name="T29" fmla="*/ 82199117 h 1768"/>
              <a:gd name="T30" fmla="*/ 62259646 w 1939"/>
              <a:gd name="T31" fmla="*/ 184399036 h 1768"/>
              <a:gd name="T32" fmla="*/ 82163920 w 1939"/>
              <a:gd name="T33" fmla="*/ 204283925 h 1768"/>
              <a:gd name="T34" fmla="*/ 82163920 w 1939"/>
              <a:gd name="T35" fmla="*/ 82199117 h 1768"/>
              <a:gd name="T36" fmla="*/ 82163920 w 1939"/>
              <a:gd name="T37" fmla="*/ 82199117 h 1768"/>
              <a:gd name="T38" fmla="*/ 127064828 w 1939"/>
              <a:gd name="T39" fmla="*/ 37342364 h 1768"/>
              <a:gd name="T40" fmla="*/ 112136622 w 1939"/>
              <a:gd name="T41" fmla="*/ 92257153 h 1768"/>
              <a:gd name="T42" fmla="*/ 204368649 w 1939"/>
              <a:gd name="T43" fmla="*/ 92257153 h 1768"/>
              <a:gd name="T44" fmla="*/ 204368649 w 1939"/>
              <a:gd name="T45" fmla="*/ 112142363 h 1768"/>
              <a:gd name="T46" fmla="*/ 174396268 w 1939"/>
              <a:gd name="T47" fmla="*/ 184399036 h 1768"/>
              <a:gd name="T48" fmla="*/ 82163920 w 1939"/>
              <a:gd name="T49" fmla="*/ 184399036 h 1768"/>
              <a:gd name="T50" fmla="*/ 82163920 w 1939"/>
              <a:gd name="T51" fmla="*/ 82199117 h 1768"/>
              <a:gd name="T52" fmla="*/ 0 w 1939"/>
              <a:gd name="T53" fmla="*/ 82199117 h 1768"/>
              <a:gd name="T54" fmla="*/ 0 w 1939"/>
              <a:gd name="T55" fmla="*/ 82199117 h 1768"/>
              <a:gd name="T56" fmla="*/ 42355050 w 1939"/>
              <a:gd name="T57" fmla="*/ 82199117 h 1768"/>
              <a:gd name="T58" fmla="*/ 42355050 w 1939"/>
              <a:gd name="T59" fmla="*/ 204283925 h 1768"/>
              <a:gd name="T60" fmla="*/ 0 w 1939"/>
              <a:gd name="T61" fmla="*/ 204283925 h 1768"/>
              <a:gd name="T62" fmla="*/ 0 w 1939"/>
              <a:gd name="T63" fmla="*/ 82199117 h 176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1939" h="1768">
                <a:moveTo>
                  <a:pt x="710" y="1767"/>
                </a:moveTo>
                <a:lnTo>
                  <a:pt x="710" y="1767"/>
                </a:lnTo>
                <a:cubicBezTo>
                  <a:pt x="1507" y="1767"/>
                  <a:pt x="1507" y="1767"/>
                  <a:pt x="1507" y="1767"/>
                </a:cubicBezTo>
                <a:cubicBezTo>
                  <a:pt x="1572" y="1767"/>
                  <a:pt x="1637" y="1724"/>
                  <a:pt x="1658" y="1659"/>
                </a:cubicBezTo>
                <a:cubicBezTo>
                  <a:pt x="1917" y="1034"/>
                  <a:pt x="1917" y="1034"/>
                  <a:pt x="1917" y="1034"/>
                </a:cubicBezTo>
                <a:cubicBezTo>
                  <a:pt x="1938" y="1013"/>
                  <a:pt x="1938" y="991"/>
                  <a:pt x="1938" y="970"/>
                </a:cubicBezTo>
                <a:cubicBezTo>
                  <a:pt x="1938" y="798"/>
                  <a:pt x="1938" y="798"/>
                  <a:pt x="1938" y="798"/>
                </a:cubicBezTo>
                <a:cubicBezTo>
                  <a:pt x="1938" y="689"/>
                  <a:pt x="1852" y="625"/>
                  <a:pt x="1766" y="625"/>
                </a:cubicBezTo>
                <a:cubicBezTo>
                  <a:pt x="1206" y="625"/>
                  <a:pt x="1206" y="625"/>
                  <a:pt x="1206" y="625"/>
                </a:cubicBezTo>
                <a:cubicBezTo>
                  <a:pt x="1292" y="216"/>
                  <a:pt x="1292" y="216"/>
                  <a:pt x="1292" y="216"/>
                </a:cubicBezTo>
                <a:cubicBezTo>
                  <a:pt x="1292" y="194"/>
                  <a:pt x="1292" y="194"/>
                  <a:pt x="1292" y="194"/>
                </a:cubicBezTo>
                <a:cubicBezTo>
                  <a:pt x="1292" y="151"/>
                  <a:pt x="1271" y="108"/>
                  <a:pt x="1249" y="86"/>
                </a:cubicBezTo>
                <a:cubicBezTo>
                  <a:pt x="1163" y="0"/>
                  <a:pt x="1163" y="0"/>
                  <a:pt x="1163" y="0"/>
                </a:cubicBezTo>
                <a:cubicBezTo>
                  <a:pt x="581" y="582"/>
                  <a:pt x="581" y="582"/>
                  <a:pt x="581" y="582"/>
                </a:cubicBezTo>
                <a:cubicBezTo>
                  <a:pt x="559" y="603"/>
                  <a:pt x="538" y="647"/>
                  <a:pt x="538" y="711"/>
                </a:cubicBezTo>
                <a:cubicBezTo>
                  <a:pt x="538" y="1595"/>
                  <a:pt x="538" y="1595"/>
                  <a:pt x="538" y="1595"/>
                </a:cubicBezTo>
                <a:cubicBezTo>
                  <a:pt x="538" y="1681"/>
                  <a:pt x="603" y="1767"/>
                  <a:pt x="710" y="1767"/>
                </a:cubicBezTo>
                <a:close/>
                <a:moveTo>
                  <a:pt x="710" y="711"/>
                </a:moveTo>
                <a:lnTo>
                  <a:pt x="710" y="711"/>
                </a:lnTo>
                <a:cubicBezTo>
                  <a:pt x="1098" y="323"/>
                  <a:pt x="1098" y="323"/>
                  <a:pt x="1098" y="323"/>
                </a:cubicBezTo>
                <a:cubicBezTo>
                  <a:pt x="969" y="798"/>
                  <a:pt x="969" y="798"/>
                  <a:pt x="969" y="798"/>
                </a:cubicBezTo>
                <a:cubicBezTo>
                  <a:pt x="1766" y="798"/>
                  <a:pt x="1766" y="798"/>
                  <a:pt x="1766" y="798"/>
                </a:cubicBezTo>
                <a:cubicBezTo>
                  <a:pt x="1766" y="970"/>
                  <a:pt x="1766" y="970"/>
                  <a:pt x="1766" y="970"/>
                </a:cubicBezTo>
                <a:cubicBezTo>
                  <a:pt x="1507" y="1595"/>
                  <a:pt x="1507" y="1595"/>
                  <a:pt x="1507" y="1595"/>
                </a:cubicBezTo>
                <a:cubicBezTo>
                  <a:pt x="710" y="1595"/>
                  <a:pt x="710" y="1595"/>
                  <a:pt x="710" y="1595"/>
                </a:cubicBezTo>
                <a:lnTo>
                  <a:pt x="710" y="711"/>
                </a:lnTo>
                <a:close/>
                <a:moveTo>
                  <a:pt x="0" y="711"/>
                </a:moveTo>
                <a:lnTo>
                  <a:pt x="0" y="711"/>
                </a:lnTo>
                <a:cubicBezTo>
                  <a:pt x="366" y="711"/>
                  <a:pt x="366" y="711"/>
                  <a:pt x="366" y="711"/>
                </a:cubicBezTo>
                <a:cubicBezTo>
                  <a:pt x="366" y="1767"/>
                  <a:pt x="366" y="1767"/>
                  <a:pt x="366" y="1767"/>
                </a:cubicBezTo>
                <a:cubicBezTo>
                  <a:pt x="0" y="1767"/>
                  <a:pt x="0" y="1767"/>
                  <a:pt x="0" y="1767"/>
                </a:cubicBezTo>
                <a:lnTo>
                  <a:pt x="0" y="711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16685576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" dur="12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" dur="12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1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0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79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8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" grpId="0" animBg="1"/>
          <p:bldP spid="23" grpId="0" animBg="1"/>
          <p:bldP spid="31" grpId="0" animBg="1"/>
          <p:bldP spid="39" grpId="0" animBg="1"/>
          <p:bldP spid="47" grpId="0" animBg="1"/>
          <p:bldP spid="55" grpId="0" animBg="1"/>
          <p:bldP spid="79" grpId="0" animBg="1"/>
          <p:bldP spid="87" grpId="0" animBg="1"/>
          <p:bldP spid="107" grpId="0"/>
          <p:bldP spid="109" grpId="0"/>
          <p:bldP spid="15" grpId="0" animBg="1"/>
          <p:bldP spid="19" grpId="0"/>
          <p:bldP spid="24" grpId="0" animBg="1"/>
          <p:bldP spid="28" grpId="0"/>
          <p:bldP spid="32" grpId="0" animBg="1"/>
          <p:bldP spid="36" grpId="0"/>
          <p:bldP spid="40" grpId="0" animBg="1"/>
          <p:bldP spid="44" grpId="0"/>
          <p:bldP spid="48" grpId="0" animBg="1"/>
          <p:bldP spid="52" grpId="0"/>
          <p:bldP spid="56" grpId="0" animBg="1"/>
          <p:bldP spid="60" grpId="0"/>
          <p:bldP spid="80" grpId="0" animBg="1"/>
          <p:bldP spid="84" grpId="0"/>
          <p:bldP spid="88" grpId="0" animBg="1"/>
          <p:bldP spid="92" grpId="0"/>
          <p:bldP spid="96" grpId="0" animBg="1"/>
          <p:bldP spid="97" grpId="0" animBg="1"/>
          <p:bldP spid="101" grpId="0" animBg="1"/>
          <p:bldP spid="102" grpId="0" animBg="1"/>
          <p:bldP spid="103" grpId="0" animBg="1"/>
          <p:bldP spid="105" grpId="0" animBg="1"/>
          <p:bldP spid="106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0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9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" grpId="0" animBg="1"/>
          <p:bldP spid="23" grpId="0" animBg="1"/>
          <p:bldP spid="31" grpId="0" animBg="1"/>
          <p:bldP spid="39" grpId="0" animBg="1"/>
          <p:bldP spid="47" grpId="0" animBg="1"/>
          <p:bldP spid="55" grpId="0" animBg="1"/>
          <p:bldP spid="79" grpId="0" animBg="1"/>
          <p:bldP spid="87" grpId="0" animBg="1"/>
          <p:bldP spid="107" grpId="0"/>
          <p:bldP spid="109" grpId="0"/>
          <p:bldP spid="15" grpId="0" animBg="1"/>
          <p:bldP spid="19" grpId="0"/>
          <p:bldP spid="24" grpId="0" animBg="1"/>
          <p:bldP spid="28" grpId="0"/>
          <p:bldP spid="32" grpId="0" animBg="1"/>
          <p:bldP spid="36" grpId="0"/>
          <p:bldP spid="40" grpId="0" animBg="1"/>
          <p:bldP spid="44" grpId="0"/>
          <p:bldP spid="48" grpId="0" animBg="1"/>
          <p:bldP spid="52" grpId="0"/>
          <p:bldP spid="56" grpId="0" animBg="1"/>
          <p:bldP spid="60" grpId="0"/>
          <p:bldP spid="80" grpId="0" animBg="1"/>
          <p:bldP spid="84" grpId="0"/>
          <p:bldP spid="88" grpId="0" animBg="1"/>
          <p:bldP spid="92" grpId="0"/>
          <p:bldP spid="96" grpId="0" animBg="1"/>
          <p:bldP spid="97" grpId="0" animBg="1"/>
          <p:bldP spid="101" grpId="0" animBg="1"/>
          <p:bldP spid="102" grpId="0" animBg="1"/>
          <p:bldP spid="103" grpId="0" animBg="1"/>
          <p:bldP spid="105" grpId="0" animBg="1"/>
          <p:bldP spid="106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Rectangle: Rounded Corners 103">
            <a:extLst>
              <a:ext uri="{FF2B5EF4-FFF2-40B4-BE49-F238E27FC236}">
                <a16:creationId xmlns:a16="http://schemas.microsoft.com/office/drawing/2014/main" id="{AFA3CC8B-4A12-8A86-B4A4-B6AAD1F24BE5}"/>
              </a:ext>
            </a:extLst>
          </p:cNvPr>
          <p:cNvSpPr/>
          <p:nvPr/>
        </p:nvSpPr>
        <p:spPr>
          <a:xfrm>
            <a:off x="6633375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1000">
                <a:schemeClr val="accent2"/>
              </a:gs>
              <a:gs pos="100000">
                <a:schemeClr val="accent2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5" name="Group 104">
            <a:extLst>
              <a:ext uri="{FF2B5EF4-FFF2-40B4-BE49-F238E27FC236}">
                <a16:creationId xmlns:a16="http://schemas.microsoft.com/office/drawing/2014/main" id="{DE379409-E498-F917-1FF9-A36E401EFC02}"/>
              </a:ext>
            </a:extLst>
          </p:cNvPr>
          <p:cNvGrpSpPr/>
          <p:nvPr/>
        </p:nvGrpSpPr>
        <p:grpSpPr>
          <a:xfrm>
            <a:off x="6633376" y="8887484"/>
            <a:ext cx="2228850" cy="1617398"/>
            <a:chOff x="6633376" y="8887484"/>
            <a:chExt cx="2228850" cy="1617398"/>
          </a:xfrm>
        </p:grpSpPr>
        <p:sp>
          <p:nvSpPr>
            <p:cNvPr id="106" name="TextBox 105">
              <a:extLst>
                <a:ext uri="{FF2B5EF4-FFF2-40B4-BE49-F238E27FC236}">
                  <a16:creationId xmlns:a16="http://schemas.microsoft.com/office/drawing/2014/main" id="{A01713FD-C042-2561-19EA-FB784A682149}"/>
                </a:ext>
              </a:extLst>
            </p:cNvPr>
            <p:cNvSpPr txBox="1"/>
            <p:nvPr/>
          </p:nvSpPr>
          <p:spPr>
            <a:xfrm rot="10800000" flipV="1">
              <a:off x="6871501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Truyền đạt giá trị, sứ mệnh và chuẩn mực công ty để nhân viên hòa nhập.</a:t>
              </a:r>
            </a:p>
          </p:txBody>
        </p:sp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599D0D3A-407E-CAD9-C52B-924B730F3AFD}"/>
                </a:ext>
              </a:extLst>
            </p:cNvPr>
            <p:cNvSpPr txBox="1"/>
            <p:nvPr/>
          </p:nvSpPr>
          <p:spPr>
            <a:xfrm rot="10800000" flipV="1">
              <a:off x="6633376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Introduce Culture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08" name="Rectangle: Rounded Corners 107">
            <a:extLst>
              <a:ext uri="{FF2B5EF4-FFF2-40B4-BE49-F238E27FC236}">
                <a16:creationId xmlns:a16="http://schemas.microsoft.com/office/drawing/2014/main" id="{F211775C-BBCB-2DAD-D61E-C3FC8731185F}"/>
              </a:ext>
            </a:extLst>
          </p:cNvPr>
          <p:cNvSpPr/>
          <p:nvPr/>
        </p:nvSpPr>
        <p:spPr>
          <a:xfrm>
            <a:off x="3753126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/>
              </a:gs>
              <a:gs pos="100000">
                <a:schemeClr val="accent1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195C7F4F-BD99-1A9A-5484-D8166D4DF4C1}"/>
              </a:ext>
            </a:extLst>
          </p:cNvPr>
          <p:cNvGrpSpPr/>
          <p:nvPr/>
        </p:nvGrpSpPr>
        <p:grpSpPr>
          <a:xfrm>
            <a:off x="3753127" y="8887484"/>
            <a:ext cx="2228850" cy="1401954"/>
            <a:chOff x="3753127" y="8887484"/>
            <a:chExt cx="2228850" cy="1401954"/>
          </a:xfrm>
        </p:grpSpPr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5ADCF10E-E705-16FB-1382-C4220F1FC996}"/>
                </a:ext>
              </a:extLst>
            </p:cNvPr>
            <p:cNvSpPr txBox="1"/>
            <p:nvPr/>
          </p:nvSpPr>
          <p:spPr>
            <a:xfrm rot="10800000" flipV="1">
              <a:off x="3991252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Tạo trải nghiệm tích cực với lời chào nồng nhiệt và môi trường thân thiện.</a:t>
              </a:r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1FE45283-0B65-3D24-B589-9B981194260A}"/>
                </a:ext>
              </a:extLst>
            </p:cNvPr>
            <p:cNvSpPr txBox="1"/>
            <p:nvPr/>
          </p:nvSpPr>
          <p:spPr>
            <a:xfrm rot="10800000" flipV="1">
              <a:off x="3753127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First Day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12" name="Rectangle: Rounded Corners 111">
            <a:extLst>
              <a:ext uri="{FF2B5EF4-FFF2-40B4-BE49-F238E27FC236}">
                <a16:creationId xmlns:a16="http://schemas.microsoft.com/office/drawing/2014/main" id="{7FC5AA1C-6245-F2A5-AF3C-61EA96C90175}"/>
              </a:ext>
            </a:extLst>
          </p:cNvPr>
          <p:cNvSpPr/>
          <p:nvPr/>
        </p:nvSpPr>
        <p:spPr>
          <a:xfrm>
            <a:off x="872877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1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49C91293-1297-97A2-D5E7-65665E758E8F}"/>
              </a:ext>
            </a:extLst>
          </p:cNvPr>
          <p:cNvGrpSpPr/>
          <p:nvPr/>
        </p:nvGrpSpPr>
        <p:grpSpPr>
          <a:xfrm>
            <a:off x="872878" y="8887484"/>
            <a:ext cx="2228850" cy="1617398"/>
            <a:chOff x="872878" y="8887484"/>
            <a:chExt cx="2228850" cy="1617398"/>
          </a:xfrm>
        </p:grpSpPr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909FA582-7226-7D05-0D08-FAF4822F8809}"/>
                </a:ext>
              </a:extLst>
            </p:cNvPr>
            <p:cNvSpPr txBox="1"/>
            <p:nvPr/>
          </p:nvSpPr>
          <p:spPr>
            <a:xfrm rot="10800000" flipV="1">
              <a:off x="1111003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Cung cấp tài liệu, hướng dẫn và thông tin cần thiết trước ngày đầu tiên.</a:t>
              </a:r>
            </a:p>
          </p:txBody>
        </p:sp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97633544-88B1-C524-7B67-49A1BE41E95B}"/>
                </a:ext>
              </a:extLst>
            </p:cNvPr>
            <p:cNvSpPr txBox="1"/>
            <p:nvPr/>
          </p:nvSpPr>
          <p:spPr>
            <a:xfrm rot="10800000" flipV="1">
              <a:off x="872878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Pre-boarding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16" name="Rectangle: Rounded Corners 115">
            <a:extLst>
              <a:ext uri="{FF2B5EF4-FFF2-40B4-BE49-F238E27FC236}">
                <a16:creationId xmlns:a16="http://schemas.microsoft.com/office/drawing/2014/main" id="{86CF9BE3-0764-539F-9B9D-32F472DBC3E7}"/>
              </a:ext>
            </a:extLst>
          </p:cNvPr>
          <p:cNvSpPr/>
          <p:nvPr/>
        </p:nvSpPr>
        <p:spPr>
          <a:xfrm>
            <a:off x="15274122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5"/>
              </a:gs>
              <a:gs pos="100000">
                <a:schemeClr val="accent5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95894734-8DD5-0B3A-6902-30E1EB8CA654}"/>
              </a:ext>
            </a:extLst>
          </p:cNvPr>
          <p:cNvGrpSpPr/>
          <p:nvPr/>
        </p:nvGrpSpPr>
        <p:grpSpPr>
          <a:xfrm>
            <a:off x="15274123" y="8887484"/>
            <a:ext cx="2228850" cy="1617398"/>
            <a:chOff x="15274123" y="8887484"/>
            <a:chExt cx="2228850" cy="1617398"/>
          </a:xfrm>
        </p:grpSpPr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CA09BBBC-D64A-1DE4-25A8-F3D917FFE7C9}"/>
                </a:ext>
              </a:extLst>
            </p:cNvPr>
            <p:cNvSpPr txBox="1"/>
            <p:nvPr/>
          </p:nvSpPr>
          <p:spPr>
            <a:xfrm rot="10800000" flipV="1">
              <a:off x="15512248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Giúp nhân viên mới tham gia vào nhóm, thực hiện công việc thực tế hiệu quả.</a:t>
              </a:r>
            </a:p>
          </p:txBody>
        </p:sp>
        <p:sp>
          <p:nvSpPr>
            <p:cNvPr id="119" name="TextBox 118">
              <a:extLst>
                <a:ext uri="{FF2B5EF4-FFF2-40B4-BE49-F238E27FC236}">
                  <a16:creationId xmlns:a16="http://schemas.microsoft.com/office/drawing/2014/main" id="{189588E5-BEEA-38BC-FBBB-9C6450BDBB3B}"/>
                </a:ext>
              </a:extLst>
            </p:cNvPr>
            <p:cNvSpPr txBox="1"/>
            <p:nvPr/>
          </p:nvSpPr>
          <p:spPr>
            <a:xfrm rot="10800000" flipV="1">
              <a:off x="15274123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Role Integration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20" name="Rectangle: Rounded Corners 119">
            <a:extLst>
              <a:ext uri="{FF2B5EF4-FFF2-40B4-BE49-F238E27FC236}">
                <a16:creationId xmlns:a16="http://schemas.microsoft.com/office/drawing/2014/main" id="{9366BD4A-71D4-976A-C0BA-522386683643}"/>
              </a:ext>
            </a:extLst>
          </p:cNvPr>
          <p:cNvSpPr/>
          <p:nvPr/>
        </p:nvSpPr>
        <p:spPr>
          <a:xfrm>
            <a:off x="1239387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4"/>
              </a:gs>
              <a:gs pos="100000">
                <a:schemeClr val="accent4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1" name="Group 120">
            <a:extLst>
              <a:ext uri="{FF2B5EF4-FFF2-40B4-BE49-F238E27FC236}">
                <a16:creationId xmlns:a16="http://schemas.microsoft.com/office/drawing/2014/main" id="{2F33447B-0C44-ADD5-E245-8F3D38142020}"/>
              </a:ext>
            </a:extLst>
          </p:cNvPr>
          <p:cNvGrpSpPr/>
          <p:nvPr/>
        </p:nvGrpSpPr>
        <p:grpSpPr>
          <a:xfrm>
            <a:off x="12393874" y="8887484"/>
            <a:ext cx="2228850" cy="1617398"/>
            <a:chOff x="12393874" y="8887484"/>
            <a:chExt cx="2228850" cy="1617398"/>
          </a:xfrm>
        </p:grpSpPr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2CC39EB4-A524-1FFB-CD4B-A4170319D598}"/>
                </a:ext>
              </a:extLst>
            </p:cNvPr>
            <p:cNvSpPr txBox="1"/>
            <p:nvPr/>
          </p:nvSpPr>
          <p:spPr>
            <a:xfrm rot="10800000" flipV="1">
              <a:off x="12631999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Cung cấp kỹ năng, kiến thức và công cụ cần thiết để hoàn thành nhiệm vụ.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8CABE3A8-B0E9-5F72-8C54-79339C2F3952}"/>
                </a:ext>
              </a:extLst>
            </p:cNvPr>
            <p:cNvSpPr txBox="1"/>
            <p:nvPr/>
          </p:nvSpPr>
          <p:spPr>
            <a:xfrm rot="10800000" flipV="1">
              <a:off x="1239387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On-job-training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24" name="Rectangle: Rounded Corners 123">
            <a:extLst>
              <a:ext uri="{FF2B5EF4-FFF2-40B4-BE49-F238E27FC236}">
                <a16:creationId xmlns:a16="http://schemas.microsoft.com/office/drawing/2014/main" id="{D4568AE8-B5EA-4FA1-B403-B6E160E1CD6B}"/>
              </a:ext>
            </a:extLst>
          </p:cNvPr>
          <p:cNvSpPr/>
          <p:nvPr/>
        </p:nvSpPr>
        <p:spPr>
          <a:xfrm>
            <a:off x="9513624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3"/>
              </a:gs>
              <a:gs pos="100000">
                <a:schemeClr val="accent3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8B462CAE-79C5-D5BF-5F63-BBD48CD5D321}"/>
              </a:ext>
            </a:extLst>
          </p:cNvPr>
          <p:cNvGrpSpPr/>
          <p:nvPr/>
        </p:nvGrpSpPr>
        <p:grpSpPr>
          <a:xfrm>
            <a:off x="9513625" y="8887484"/>
            <a:ext cx="2228850" cy="1617398"/>
            <a:chOff x="9513625" y="8887484"/>
            <a:chExt cx="2228850" cy="1617398"/>
          </a:xfrm>
        </p:grpSpPr>
        <p:sp>
          <p:nvSpPr>
            <p:cNvPr id="126" name="TextBox 125">
              <a:extLst>
                <a:ext uri="{FF2B5EF4-FFF2-40B4-BE49-F238E27FC236}">
                  <a16:creationId xmlns:a16="http://schemas.microsoft.com/office/drawing/2014/main" id="{FBE59084-A6FF-3DD3-E657-51FFED31EDBA}"/>
                </a:ext>
              </a:extLst>
            </p:cNvPr>
            <p:cNvSpPr txBox="1"/>
            <p:nvPr/>
          </p:nvSpPr>
          <p:spPr>
            <a:xfrm rot="10800000" flipV="1">
              <a:off x="9751750" y="9335331"/>
              <a:ext cx="1752600" cy="116955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Kết nối nhân viên mới với một “buddy” để hỗ trợ và giải đáp thắc mắc.</a:t>
              </a:r>
            </a:p>
          </p:txBody>
        </p:sp>
        <p:sp>
          <p:nvSpPr>
            <p:cNvPr id="127" name="TextBox 126">
              <a:extLst>
                <a:ext uri="{FF2B5EF4-FFF2-40B4-BE49-F238E27FC236}">
                  <a16:creationId xmlns:a16="http://schemas.microsoft.com/office/drawing/2014/main" id="{B0C7EBF1-20EC-F151-C44B-05DF9121BF6F}"/>
                </a:ext>
              </a:extLst>
            </p:cNvPr>
            <p:cNvSpPr txBox="1"/>
            <p:nvPr/>
          </p:nvSpPr>
          <p:spPr>
            <a:xfrm rot="10800000" flipV="1">
              <a:off x="9513625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Assign Buddy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28" name="Rectangle: Rounded Corners 127">
            <a:extLst>
              <a:ext uri="{FF2B5EF4-FFF2-40B4-BE49-F238E27FC236}">
                <a16:creationId xmlns:a16="http://schemas.microsoft.com/office/drawing/2014/main" id="{D51FB2DE-ECF7-C864-60D7-F65B4AB83B77}"/>
              </a:ext>
            </a:extLst>
          </p:cNvPr>
          <p:cNvSpPr/>
          <p:nvPr/>
        </p:nvSpPr>
        <p:spPr>
          <a:xfrm>
            <a:off x="21034623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D7B0D2CF-07C8-E74E-B9B5-5DCD55BCB404}"/>
              </a:ext>
            </a:extLst>
          </p:cNvPr>
          <p:cNvGrpSpPr/>
          <p:nvPr/>
        </p:nvGrpSpPr>
        <p:grpSpPr>
          <a:xfrm>
            <a:off x="21034624" y="8887484"/>
            <a:ext cx="2228850" cy="1401954"/>
            <a:chOff x="21034624" y="8887484"/>
            <a:chExt cx="2228850" cy="1401954"/>
          </a:xfrm>
        </p:grpSpPr>
        <p:sp>
          <p:nvSpPr>
            <p:cNvPr id="130" name="TextBox 129">
              <a:extLst>
                <a:ext uri="{FF2B5EF4-FFF2-40B4-BE49-F238E27FC236}">
                  <a16:creationId xmlns:a16="http://schemas.microsoft.com/office/drawing/2014/main" id="{A94ABC89-7956-98B8-ABDD-2D6244BEE683}"/>
                </a:ext>
              </a:extLst>
            </p:cNvPr>
            <p:cNvSpPr txBox="1"/>
            <p:nvPr/>
          </p:nvSpPr>
          <p:spPr>
            <a:xfrm rot="10800000" flipV="1">
              <a:off x="21272749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Đảm bảo nhân viên luôn có sự đồng hành, phát triển lâu dài trong công ty.</a:t>
              </a:r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C05CBFA7-C235-0697-4349-5B0225256233}"/>
                </a:ext>
              </a:extLst>
            </p:cNvPr>
            <p:cNvSpPr txBox="1"/>
            <p:nvPr/>
          </p:nvSpPr>
          <p:spPr>
            <a:xfrm rot="10800000" flipV="1">
              <a:off x="21034624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Continuous Support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32" name="Rectangle: Rounded Corners 131">
            <a:extLst>
              <a:ext uri="{FF2B5EF4-FFF2-40B4-BE49-F238E27FC236}">
                <a16:creationId xmlns:a16="http://schemas.microsoft.com/office/drawing/2014/main" id="{722F8BDF-9012-85EE-E6E4-7D28C61AA216}"/>
              </a:ext>
            </a:extLst>
          </p:cNvPr>
          <p:cNvSpPr/>
          <p:nvPr/>
        </p:nvSpPr>
        <p:spPr>
          <a:xfrm>
            <a:off x="18154371" y="5131447"/>
            <a:ext cx="2228850" cy="5605182"/>
          </a:xfrm>
          <a:prstGeom prst="roundRect">
            <a:avLst>
              <a:gd name="adj" fmla="val 18661"/>
            </a:avLst>
          </a:prstGeom>
          <a:gradFill>
            <a:gsLst>
              <a:gs pos="0">
                <a:schemeClr val="accent6"/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  <a:effectLst>
            <a:reflection blurRad="279400" stA="40000" endPos="20000" dir="5400000" sy="-100000" algn="bl" rotWithShape="0"/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7CC90FA7-573E-5A9D-B660-41FBF842E477}"/>
              </a:ext>
            </a:extLst>
          </p:cNvPr>
          <p:cNvGrpSpPr/>
          <p:nvPr/>
        </p:nvGrpSpPr>
        <p:grpSpPr>
          <a:xfrm>
            <a:off x="18154372" y="8887484"/>
            <a:ext cx="2228850" cy="1401954"/>
            <a:chOff x="18154372" y="8887484"/>
            <a:chExt cx="2228850" cy="1401954"/>
          </a:xfrm>
        </p:grpSpPr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46DF0C45-D65C-160B-1E5E-0B86C6518A84}"/>
                </a:ext>
              </a:extLst>
            </p:cNvPr>
            <p:cNvSpPr txBox="1"/>
            <p:nvPr/>
          </p:nvSpPr>
          <p:spPr>
            <a:xfrm rot="10800000" flipV="1">
              <a:off x="18392497" y="9335331"/>
              <a:ext cx="1752600" cy="95410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ctr"/>
              <a:r>
                <a:rPr lang="vi-VN" sz="1400" dirty="0">
                  <a:solidFill>
                    <a:schemeClr val="tx2"/>
                  </a:solidFill>
                </a:rPr>
                <a:t>Theo dõi tiến trình làm việc, đưa phản hồi cải thiện và hỗ trợ kịp thời.</a:t>
              </a:r>
            </a:p>
          </p:txBody>
        </p: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002EC0BE-7A68-EF97-1F12-B4EA918E3224}"/>
                </a:ext>
              </a:extLst>
            </p:cNvPr>
            <p:cNvSpPr txBox="1"/>
            <p:nvPr/>
          </p:nvSpPr>
          <p:spPr>
            <a:xfrm rot="10800000" flipV="1">
              <a:off x="18154372" y="8887484"/>
              <a:ext cx="2228850" cy="369332"/>
            </a:xfrm>
            <a:prstGeom prst="rect">
              <a:avLst/>
            </a:prstGeom>
            <a:noFill/>
            <a:effectLst/>
          </p:spPr>
          <p:txBody>
            <a:bodyPr wrap="square" rtlCol="0" anchor="ctr">
              <a:spAutoFit/>
            </a:bodyPr>
            <a:lstStyle/>
            <a:p>
              <a:pPr lvl="0" algn="ctr"/>
              <a:r>
                <a:rPr lang="en-US" b="1" dirty="0">
                  <a:solidFill>
                    <a:schemeClr val="tx2"/>
                  </a:solidFill>
                  <a:latin typeface="Gobold" panose="02000500000000000000" pitchFamily="2" charset="0"/>
                </a:rPr>
                <a:t>Performance Check</a:t>
              </a:r>
              <a:r>
                <a:rPr lang="en-US" dirty="0">
                  <a:solidFill>
                    <a:schemeClr val="tx2"/>
                  </a:solidFill>
                  <a:latin typeface="Gobold" panose="02000500000000000000" pitchFamily="2" charset="0"/>
                </a:rPr>
                <a:t> </a:t>
              </a:r>
              <a:endParaRPr kumimoji="0" lang="en-US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uLnTx/>
                <a:uFillTx/>
                <a:latin typeface="Gobold" panose="02000500000000000000" pitchFamily="2" charset="0"/>
              </a:endParaRPr>
            </a:p>
          </p:txBody>
        </p:sp>
      </p:grpSp>
      <p:sp>
        <p:nvSpPr>
          <p:cNvPr id="136" name="TextBox 48">
            <a:extLst>
              <a:ext uri="{FF2B5EF4-FFF2-40B4-BE49-F238E27FC236}">
                <a16:creationId xmlns:a16="http://schemas.microsoft.com/office/drawing/2014/main" id="{53F0384E-22FE-45A6-4E4B-FCCACD2568BF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37" name="TextBox 25">
            <a:extLst>
              <a:ext uri="{FF2B5EF4-FFF2-40B4-BE49-F238E27FC236}">
                <a16:creationId xmlns:a16="http://schemas.microsoft.com/office/drawing/2014/main" id="{8332A6EA-DF0C-2F7A-EDB8-0A2BD19F5EBD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8" name="TextBox 48">
            <a:extLst>
              <a:ext uri="{FF2B5EF4-FFF2-40B4-BE49-F238E27FC236}">
                <a16:creationId xmlns:a16="http://schemas.microsoft.com/office/drawing/2014/main" id="{08ED0694-903F-AFEA-A8B2-FA6E3C82AD4A}"/>
              </a:ext>
            </a:extLst>
          </p:cNvPr>
          <p:cNvSpPr txBox="1"/>
          <p:nvPr/>
        </p:nvSpPr>
        <p:spPr>
          <a:xfrm>
            <a:off x="5126975" y="1176536"/>
            <a:ext cx="1413008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EMPLOYEE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ONBOARDING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39" name="Freeform: Shape 138">
            <a:extLst>
              <a:ext uri="{FF2B5EF4-FFF2-40B4-BE49-F238E27FC236}">
                <a16:creationId xmlns:a16="http://schemas.microsoft.com/office/drawing/2014/main" id="{D984FD0C-3A2A-895A-B9A4-6BE2C76829C3}"/>
              </a:ext>
            </a:extLst>
          </p:cNvPr>
          <p:cNvSpPr/>
          <p:nvPr/>
        </p:nvSpPr>
        <p:spPr>
          <a:xfrm rot="5400000">
            <a:off x="6389150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E03A257C-C601-3145-2BD9-5976C0641991}"/>
              </a:ext>
            </a:extLst>
          </p:cNvPr>
          <p:cNvCxnSpPr>
            <a:cxnSpLocks/>
          </p:cNvCxnSpPr>
          <p:nvPr/>
        </p:nvCxnSpPr>
        <p:spPr>
          <a:xfrm>
            <a:off x="7192855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1" name="TextBox 140">
            <a:extLst>
              <a:ext uri="{FF2B5EF4-FFF2-40B4-BE49-F238E27FC236}">
                <a16:creationId xmlns:a16="http://schemas.microsoft.com/office/drawing/2014/main" id="{86EC3C01-0F19-2258-BB95-E2667E5875BE}"/>
              </a:ext>
            </a:extLst>
          </p:cNvPr>
          <p:cNvSpPr txBox="1"/>
          <p:nvPr/>
        </p:nvSpPr>
        <p:spPr>
          <a:xfrm rot="10800000" flipV="1">
            <a:off x="7192857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2" name="Freeform: Shape 141">
            <a:extLst>
              <a:ext uri="{FF2B5EF4-FFF2-40B4-BE49-F238E27FC236}">
                <a16:creationId xmlns:a16="http://schemas.microsoft.com/office/drawing/2014/main" id="{91695DBF-F02C-30F0-7F1B-7DDF48BB18BD}"/>
              </a:ext>
            </a:extLst>
          </p:cNvPr>
          <p:cNvSpPr/>
          <p:nvPr/>
        </p:nvSpPr>
        <p:spPr>
          <a:xfrm rot="5400000">
            <a:off x="3508901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7501322E-AACA-9AD4-C4B4-9E10E3300BFB}"/>
              </a:ext>
            </a:extLst>
          </p:cNvPr>
          <p:cNvCxnSpPr>
            <a:cxnSpLocks/>
          </p:cNvCxnSpPr>
          <p:nvPr/>
        </p:nvCxnSpPr>
        <p:spPr>
          <a:xfrm>
            <a:off x="4312606" y="7069104"/>
            <a:ext cx="1109890" cy="0"/>
          </a:xfrm>
          <a:prstGeom prst="line">
            <a:avLst/>
          </a:prstGeom>
          <a:ln w="63500" cap="rnd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4" name="TextBox 143">
            <a:extLst>
              <a:ext uri="{FF2B5EF4-FFF2-40B4-BE49-F238E27FC236}">
                <a16:creationId xmlns:a16="http://schemas.microsoft.com/office/drawing/2014/main" id="{1787E0F6-F4FA-5CA9-3FD8-E2A9B9E3024B}"/>
              </a:ext>
            </a:extLst>
          </p:cNvPr>
          <p:cNvSpPr txBox="1"/>
          <p:nvPr/>
        </p:nvSpPr>
        <p:spPr>
          <a:xfrm rot="10800000" flipV="1">
            <a:off x="4312608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5" name="Freeform: Shape 144">
            <a:extLst>
              <a:ext uri="{FF2B5EF4-FFF2-40B4-BE49-F238E27FC236}">
                <a16:creationId xmlns:a16="http://schemas.microsoft.com/office/drawing/2014/main" id="{2B7B6D83-350D-555C-78FC-5871B58C2671}"/>
              </a:ext>
            </a:extLst>
          </p:cNvPr>
          <p:cNvSpPr/>
          <p:nvPr/>
        </p:nvSpPr>
        <p:spPr>
          <a:xfrm rot="5400000">
            <a:off x="628652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A0EE7CA1-0450-7E93-01B2-40CBA628AB03}"/>
              </a:ext>
            </a:extLst>
          </p:cNvPr>
          <p:cNvCxnSpPr>
            <a:cxnSpLocks/>
          </p:cNvCxnSpPr>
          <p:nvPr/>
        </p:nvCxnSpPr>
        <p:spPr>
          <a:xfrm>
            <a:off x="1432357" y="7069104"/>
            <a:ext cx="1109890" cy="0"/>
          </a:xfrm>
          <a:prstGeom prst="line">
            <a:avLst/>
          </a:prstGeom>
          <a:ln w="63500" cap="rnd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7" name="TextBox 146">
            <a:extLst>
              <a:ext uri="{FF2B5EF4-FFF2-40B4-BE49-F238E27FC236}">
                <a16:creationId xmlns:a16="http://schemas.microsoft.com/office/drawing/2014/main" id="{7BB3FB5D-D87D-E3D2-E848-44D4106CC8C5}"/>
              </a:ext>
            </a:extLst>
          </p:cNvPr>
          <p:cNvSpPr txBox="1"/>
          <p:nvPr/>
        </p:nvSpPr>
        <p:spPr>
          <a:xfrm rot="10800000" flipV="1">
            <a:off x="1432359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48" name="Freeform: Shape 147">
            <a:extLst>
              <a:ext uri="{FF2B5EF4-FFF2-40B4-BE49-F238E27FC236}">
                <a16:creationId xmlns:a16="http://schemas.microsoft.com/office/drawing/2014/main" id="{3AD30531-3563-8DC7-E166-611AC4CF330D}"/>
              </a:ext>
            </a:extLst>
          </p:cNvPr>
          <p:cNvSpPr/>
          <p:nvPr/>
        </p:nvSpPr>
        <p:spPr>
          <a:xfrm rot="5400000">
            <a:off x="15029897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0E6D1062-5147-76C2-20D8-F6FB0D615C95}"/>
              </a:ext>
            </a:extLst>
          </p:cNvPr>
          <p:cNvCxnSpPr>
            <a:cxnSpLocks/>
          </p:cNvCxnSpPr>
          <p:nvPr/>
        </p:nvCxnSpPr>
        <p:spPr>
          <a:xfrm>
            <a:off x="15833602" y="7069104"/>
            <a:ext cx="1109890" cy="0"/>
          </a:xfrm>
          <a:prstGeom prst="line">
            <a:avLst/>
          </a:prstGeom>
          <a:ln w="63500" cap="rnd">
            <a:solidFill>
              <a:schemeClr val="accent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0" name="TextBox 149">
            <a:extLst>
              <a:ext uri="{FF2B5EF4-FFF2-40B4-BE49-F238E27FC236}">
                <a16:creationId xmlns:a16="http://schemas.microsoft.com/office/drawing/2014/main" id="{81B3ABE2-A26F-2E12-2E50-129FACE33FE3}"/>
              </a:ext>
            </a:extLst>
          </p:cNvPr>
          <p:cNvSpPr txBox="1"/>
          <p:nvPr/>
        </p:nvSpPr>
        <p:spPr>
          <a:xfrm rot="10800000" flipV="1">
            <a:off x="15833604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06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51" name="Freeform: Shape 150">
            <a:extLst>
              <a:ext uri="{FF2B5EF4-FFF2-40B4-BE49-F238E27FC236}">
                <a16:creationId xmlns:a16="http://schemas.microsoft.com/office/drawing/2014/main" id="{5C7054EC-9A26-AC96-77A5-FACC773550FC}"/>
              </a:ext>
            </a:extLst>
          </p:cNvPr>
          <p:cNvSpPr/>
          <p:nvPr/>
        </p:nvSpPr>
        <p:spPr>
          <a:xfrm rot="5400000">
            <a:off x="1214964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C67EC462-06BF-63B0-2B11-BDA9600EC286}"/>
              </a:ext>
            </a:extLst>
          </p:cNvPr>
          <p:cNvCxnSpPr>
            <a:cxnSpLocks/>
          </p:cNvCxnSpPr>
          <p:nvPr/>
        </p:nvCxnSpPr>
        <p:spPr>
          <a:xfrm>
            <a:off x="12953353" y="7069104"/>
            <a:ext cx="1109890" cy="0"/>
          </a:xfrm>
          <a:prstGeom prst="line">
            <a:avLst/>
          </a:prstGeom>
          <a:ln w="63500" cap="rnd">
            <a:solidFill>
              <a:schemeClr val="accent4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3" name="TextBox 152">
            <a:extLst>
              <a:ext uri="{FF2B5EF4-FFF2-40B4-BE49-F238E27FC236}">
                <a16:creationId xmlns:a16="http://schemas.microsoft.com/office/drawing/2014/main" id="{6B31400D-DCF3-798B-DE3F-35BF537CDA3F}"/>
              </a:ext>
            </a:extLst>
          </p:cNvPr>
          <p:cNvSpPr txBox="1"/>
          <p:nvPr/>
        </p:nvSpPr>
        <p:spPr>
          <a:xfrm rot="10800000" flipV="1">
            <a:off x="1295335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54" name="Freeform: Shape 153">
            <a:extLst>
              <a:ext uri="{FF2B5EF4-FFF2-40B4-BE49-F238E27FC236}">
                <a16:creationId xmlns:a16="http://schemas.microsoft.com/office/drawing/2014/main" id="{F334844D-35DC-D601-B7F8-FCE9D33751CF}"/>
              </a:ext>
            </a:extLst>
          </p:cNvPr>
          <p:cNvSpPr/>
          <p:nvPr/>
        </p:nvSpPr>
        <p:spPr>
          <a:xfrm rot="5400000">
            <a:off x="9269399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55" name="Straight Connector 154">
            <a:extLst>
              <a:ext uri="{FF2B5EF4-FFF2-40B4-BE49-F238E27FC236}">
                <a16:creationId xmlns:a16="http://schemas.microsoft.com/office/drawing/2014/main" id="{0FBAA705-F492-5F58-3D95-00A55FB471E4}"/>
              </a:ext>
            </a:extLst>
          </p:cNvPr>
          <p:cNvCxnSpPr>
            <a:cxnSpLocks/>
          </p:cNvCxnSpPr>
          <p:nvPr/>
        </p:nvCxnSpPr>
        <p:spPr>
          <a:xfrm>
            <a:off x="10073104" y="7069104"/>
            <a:ext cx="1109890" cy="0"/>
          </a:xfrm>
          <a:prstGeom prst="line">
            <a:avLst/>
          </a:prstGeom>
          <a:ln w="63500" cap="rnd">
            <a:solidFill>
              <a:schemeClr val="accent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6" name="TextBox 155">
            <a:extLst>
              <a:ext uri="{FF2B5EF4-FFF2-40B4-BE49-F238E27FC236}">
                <a16:creationId xmlns:a16="http://schemas.microsoft.com/office/drawing/2014/main" id="{B47C74E5-E962-5742-E376-D553C14EF2D3}"/>
              </a:ext>
            </a:extLst>
          </p:cNvPr>
          <p:cNvSpPr txBox="1"/>
          <p:nvPr/>
        </p:nvSpPr>
        <p:spPr>
          <a:xfrm rot="10800000" flipV="1">
            <a:off x="10073106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57" name="Freeform: Shape 156">
            <a:extLst>
              <a:ext uri="{FF2B5EF4-FFF2-40B4-BE49-F238E27FC236}">
                <a16:creationId xmlns:a16="http://schemas.microsoft.com/office/drawing/2014/main" id="{37B91095-4B95-C5CE-1FF0-1FB4A4D57E82}"/>
              </a:ext>
            </a:extLst>
          </p:cNvPr>
          <p:cNvSpPr/>
          <p:nvPr/>
        </p:nvSpPr>
        <p:spPr>
          <a:xfrm rot="5400000">
            <a:off x="20790398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58" name="Straight Connector 157">
            <a:extLst>
              <a:ext uri="{FF2B5EF4-FFF2-40B4-BE49-F238E27FC236}">
                <a16:creationId xmlns:a16="http://schemas.microsoft.com/office/drawing/2014/main" id="{173353F7-D2DE-07FA-4AED-D4B22B48823B}"/>
              </a:ext>
            </a:extLst>
          </p:cNvPr>
          <p:cNvCxnSpPr>
            <a:cxnSpLocks/>
          </p:cNvCxnSpPr>
          <p:nvPr/>
        </p:nvCxnSpPr>
        <p:spPr>
          <a:xfrm>
            <a:off x="21594103" y="7069104"/>
            <a:ext cx="1109890" cy="0"/>
          </a:xfrm>
          <a:prstGeom prst="line">
            <a:avLst/>
          </a:prstGeom>
          <a:ln w="63500" cap="rnd">
            <a:solidFill>
              <a:schemeClr val="tx2">
                <a:lumMod val="10000"/>
                <a:lumOff val="9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9" name="TextBox 158">
            <a:extLst>
              <a:ext uri="{FF2B5EF4-FFF2-40B4-BE49-F238E27FC236}">
                <a16:creationId xmlns:a16="http://schemas.microsoft.com/office/drawing/2014/main" id="{B45985C1-0C3C-7D2A-5C22-78126A1FE529}"/>
              </a:ext>
            </a:extLst>
          </p:cNvPr>
          <p:cNvSpPr txBox="1"/>
          <p:nvPr/>
        </p:nvSpPr>
        <p:spPr>
          <a:xfrm rot="10800000" flipV="1">
            <a:off x="21594105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08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60" name="Freeform: Shape 159">
            <a:extLst>
              <a:ext uri="{FF2B5EF4-FFF2-40B4-BE49-F238E27FC236}">
                <a16:creationId xmlns:a16="http://schemas.microsoft.com/office/drawing/2014/main" id="{A447AA3E-1D86-2928-52EE-827ABC0E1E20}"/>
              </a:ext>
            </a:extLst>
          </p:cNvPr>
          <p:cNvSpPr/>
          <p:nvPr/>
        </p:nvSpPr>
        <p:spPr>
          <a:xfrm rot="5400000">
            <a:off x="17910146" y="5884171"/>
            <a:ext cx="3212602" cy="2228851"/>
          </a:xfrm>
          <a:custGeom>
            <a:avLst/>
            <a:gdLst>
              <a:gd name="connsiteX0" fmla="*/ 0 w 3212602"/>
              <a:gd name="connsiteY0" fmla="*/ 1986310 h 2228851"/>
              <a:gd name="connsiteX1" fmla="*/ 0 w 3212602"/>
              <a:gd name="connsiteY1" fmla="*/ 737842 h 2228851"/>
              <a:gd name="connsiteX2" fmla="*/ 242541 w 3212602"/>
              <a:gd name="connsiteY2" fmla="*/ 495301 h 2228851"/>
              <a:gd name="connsiteX3" fmla="*/ 1124379 w 3212602"/>
              <a:gd name="connsiteY3" fmla="*/ 495301 h 2228851"/>
              <a:gd name="connsiteX4" fmla="*/ 1606301 w 3212602"/>
              <a:gd name="connsiteY4" fmla="*/ 0 h 2228851"/>
              <a:gd name="connsiteX5" fmla="*/ 2088224 w 3212602"/>
              <a:gd name="connsiteY5" fmla="*/ 495301 h 2228851"/>
              <a:gd name="connsiteX6" fmla="*/ 2970061 w 3212602"/>
              <a:gd name="connsiteY6" fmla="*/ 495301 h 2228851"/>
              <a:gd name="connsiteX7" fmla="*/ 3212602 w 3212602"/>
              <a:gd name="connsiteY7" fmla="*/ 737842 h 2228851"/>
              <a:gd name="connsiteX8" fmla="*/ 3212602 w 3212602"/>
              <a:gd name="connsiteY8" fmla="*/ 1986310 h 2228851"/>
              <a:gd name="connsiteX9" fmla="*/ 2970061 w 3212602"/>
              <a:gd name="connsiteY9" fmla="*/ 2228851 h 2228851"/>
              <a:gd name="connsiteX10" fmla="*/ 242541 w 3212602"/>
              <a:gd name="connsiteY10" fmla="*/ 2228851 h 2228851"/>
              <a:gd name="connsiteX11" fmla="*/ 0 w 3212602"/>
              <a:gd name="connsiteY11" fmla="*/ 1986310 h 2228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12602" h="2228851">
                <a:moveTo>
                  <a:pt x="0" y="1986310"/>
                </a:moveTo>
                <a:lnTo>
                  <a:pt x="0" y="737842"/>
                </a:lnTo>
                <a:cubicBezTo>
                  <a:pt x="0" y="603890"/>
                  <a:pt x="108589" y="495301"/>
                  <a:pt x="242541" y="495301"/>
                </a:cubicBezTo>
                <a:lnTo>
                  <a:pt x="1124379" y="495301"/>
                </a:lnTo>
                <a:lnTo>
                  <a:pt x="1606301" y="0"/>
                </a:lnTo>
                <a:lnTo>
                  <a:pt x="2088224" y="495301"/>
                </a:lnTo>
                <a:lnTo>
                  <a:pt x="2970061" y="495301"/>
                </a:lnTo>
                <a:cubicBezTo>
                  <a:pt x="3104013" y="495301"/>
                  <a:pt x="3212602" y="603890"/>
                  <a:pt x="3212602" y="737842"/>
                </a:cubicBezTo>
                <a:lnTo>
                  <a:pt x="3212602" y="1986310"/>
                </a:lnTo>
                <a:cubicBezTo>
                  <a:pt x="3212602" y="2120262"/>
                  <a:pt x="3104013" y="2228851"/>
                  <a:pt x="2970061" y="2228851"/>
                </a:cubicBezTo>
                <a:lnTo>
                  <a:pt x="242541" y="2228851"/>
                </a:lnTo>
                <a:cubicBezTo>
                  <a:pt x="108589" y="2228851"/>
                  <a:pt x="0" y="2120262"/>
                  <a:pt x="0" y="198631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outerShdw blurRad="152400" dist="1016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cxnSp>
        <p:nvCxnSpPr>
          <p:cNvPr id="161" name="Straight Connector 160">
            <a:extLst>
              <a:ext uri="{FF2B5EF4-FFF2-40B4-BE49-F238E27FC236}">
                <a16:creationId xmlns:a16="http://schemas.microsoft.com/office/drawing/2014/main" id="{3B31A4F0-B592-D701-0508-F71C0D176F5B}"/>
              </a:ext>
            </a:extLst>
          </p:cNvPr>
          <p:cNvCxnSpPr>
            <a:cxnSpLocks/>
          </p:cNvCxnSpPr>
          <p:nvPr/>
        </p:nvCxnSpPr>
        <p:spPr>
          <a:xfrm>
            <a:off x="18713851" y="7069104"/>
            <a:ext cx="1109890" cy="0"/>
          </a:xfrm>
          <a:prstGeom prst="line">
            <a:avLst/>
          </a:prstGeom>
          <a:ln w="63500" cap="rnd">
            <a:solidFill>
              <a:schemeClr val="accent6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2" name="TextBox 161">
            <a:extLst>
              <a:ext uri="{FF2B5EF4-FFF2-40B4-BE49-F238E27FC236}">
                <a16:creationId xmlns:a16="http://schemas.microsoft.com/office/drawing/2014/main" id="{C784BC7D-9EFE-D5A2-6E94-9036AD873B8C}"/>
              </a:ext>
            </a:extLst>
          </p:cNvPr>
          <p:cNvSpPr txBox="1"/>
          <p:nvPr/>
        </p:nvSpPr>
        <p:spPr>
          <a:xfrm rot="10800000" flipV="1">
            <a:off x="18713853" y="5806663"/>
            <a:ext cx="1109888" cy="861774"/>
          </a:xfrm>
          <a:prstGeom prst="rect">
            <a:avLst/>
          </a:prstGeom>
          <a:noFill/>
          <a:effectLst/>
        </p:spPr>
        <p:txBody>
          <a:bodyPr wrap="square" rtlCol="0" anchor="ctr">
            <a:spAutoFit/>
          </a:bodyPr>
          <a:lstStyle/>
          <a:p>
            <a:pPr lvl="0" algn="ctr"/>
            <a:r>
              <a:rPr lang="en-US" sz="50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Gobold" panose="02000500000000000000" pitchFamily="2" charset="0"/>
              </a:rPr>
              <a:t>07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90000"/>
                  <a:lumOff val="10000"/>
                </a:schemeClr>
              </a:solidFill>
              <a:uLnTx/>
              <a:uFillTx/>
              <a:latin typeface="Gobold" panose="02000500000000000000" pitchFamily="2" charset="0"/>
            </a:endParaRPr>
          </a:p>
        </p:txBody>
      </p:sp>
      <p:sp>
        <p:nvSpPr>
          <p:cNvPr id="163" name="Freeform 69">
            <a:extLst>
              <a:ext uri="{FF2B5EF4-FFF2-40B4-BE49-F238E27FC236}">
                <a16:creationId xmlns:a16="http://schemas.microsoft.com/office/drawing/2014/main" id="{E8657806-51E2-8E6F-E9EA-84E034669E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4455" y="7589450"/>
            <a:ext cx="705694" cy="607838"/>
          </a:xfrm>
          <a:custGeom>
            <a:avLst/>
            <a:gdLst>
              <a:gd name="T0" fmla="*/ 184397511 w 1847"/>
              <a:gd name="T1" fmla="*/ 0 h 1589"/>
              <a:gd name="T2" fmla="*/ 184397511 w 1847"/>
              <a:gd name="T3" fmla="*/ 0 h 1589"/>
              <a:gd name="T4" fmla="*/ 22410903 w 1847"/>
              <a:gd name="T5" fmla="*/ 0 h 1589"/>
              <a:gd name="T6" fmla="*/ 0 w 1847"/>
              <a:gd name="T7" fmla="*/ 22352269 h 1589"/>
              <a:gd name="T8" fmla="*/ 0 w 1847"/>
              <a:gd name="T9" fmla="*/ 144074469 h 1589"/>
              <a:gd name="T10" fmla="*/ 22410903 w 1847"/>
              <a:gd name="T11" fmla="*/ 163994889 h 1589"/>
              <a:gd name="T12" fmla="*/ 102185077 w 1847"/>
              <a:gd name="T13" fmla="*/ 163994889 h 1589"/>
              <a:gd name="T14" fmla="*/ 102185077 w 1847"/>
              <a:gd name="T15" fmla="*/ 144074469 h 1589"/>
              <a:gd name="T16" fmla="*/ 22410903 w 1847"/>
              <a:gd name="T17" fmla="*/ 144074469 h 1589"/>
              <a:gd name="T18" fmla="*/ 22410903 w 1847"/>
              <a:gd name="T19" fmla="*/ 42156765 h 1589"/>
              <a:gd name="T20" fmla="*/ 102185077 w 1847"/>
              <a:gd name="T21" fmla="*/ 91957494 h 1589"/>
              <a:gd name="T22" fmla="*/ 184397511 w 1847"/>
              <a:gd name="T23" fmla="*/ 42156765 h 1589"/>
              <a:gd name="T24" fmla="*/ 184397511 w 1847"/>
              <a:gd name="T25" fmla="*/ 91957494 h 1589"/>
              <a:gd name="T26" fmla="*/ 204370155 w 1847"/>
              <a:gd name="T27" fmla="*/ 91957494 h 1589"/>
              <a:gd name="T28" fmla="*/ 204370155 w 1847"/>
              <a:gd name="T29" fmla="*/ 22352269 h 1589"/>
              <a:gd name="T30" fmla="*/ 184397511 w 1847"/>
              <a:gd name="T31" fmla="*/ 0 h 1589"/>
              <a:gd name="T32" fmla="*/ 102185077 w 1847"/>
              <a:gd name="T33" fmla="*/ 72037395 h 1589"/>
              <a:gd name="T34" fmla="*/ 102185077 w 1847"/>
              <a:gd name="T35" fmla="*/ 72037395 h 1589"/>
              <a:gd name="T36" fmla="*/ 22410903 w 1847"/>
              <a:gd name="T37" fmla="*/ 22352269 h 1589"/>
              <a:gd name="T38" fmla="*/ 184397511 w 1847"/>
              <a:gd name="T39" fmla="*/ 22352269 h 1589"/>
              <a:gd name="T40" fmla="*/ 102185077 w 1847"/>
              <a:gd name="T41" fmla="*/ 72037395 h 1589"/>
              <a:gd name="T42" fmla="*/ 156993367 w 1847"/>
              <a:gd name="T43" fmla="*/ 183914988 h 1589"/>
              <a:gd name="T44" fmla="*/ 156993367 w 1847"/>
              <a:gd name="T45" fmla="*/ 183914988 h 1589"/>
              <a:gd name="T46" fmla="*/ 122157398 w 1847"/>
              <a:gd name="T47" fmla="*/ 146622564 h 1589"/>
              <a:gd name="T48" fmla="*/ 134582141 w 1847"/>
              <a:gd name="T49" fmla="*/ 134114258 h 1589"/>
              <a:gd name="T50" fmla="*/ 156993367 w 1847"/>
              <a:gd name="T51" fmla="*/ 154034679 h 1589"/>
              <a:gd name="T52" fmla="*/ 199376913 w 1847"/>
              <a:gd name="T53" fmla="*/ 111761989 h 1589"/>
              <a:gd name="T54" fmla="*/ 214356315 w 1847"/>
              <a:gd name="T55" fmla="*/ 126702144 h 1589"/>
              <a:gd name="T56" fmla="*/ 156993367 w 1847"/>
              <a:gd name="T57" fmla="*/ 183914988 h 1589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0" t="0" r="r" b="b"/>
            <a:pathLst>
              <a:path w="1847" h="1589">
                <a:moveTo>
                  <a:pt x="1588" y="0"/>
                </a:moveTo>
                <a:lnTo>
                  <a:pt x="1588" y="0"/>
                </a:lnTo>
                <a:cubicBezTo>
                  <a:pt x="193" y="0"/>
                  <a:pt x="193" y="0"/>
                  <a:pt x="193" y="0"/>
                </a:cubicBezTo>
                <a:cubicBezTo>
                  <a:pt x="86" y="0"/>
                  <a:pt x="0" y="85"/>
                  <a:pt x="0" y="193"/>
                </a:cubicBezTo>
                <a:cubicBezTo>
                  <a:pt x="0" y="1244"/>
                  <a:pt x="0" y="1244"/>
                  <a:pt x="0" y="1244"/>
                </a:cubicBezTo>
                <a:cubicBezTo>
                  <a:pt x="0" y="1330"/>
                  <a:pt x="86" y="1416"/>
                  <a:pt x="193" y="1416"/>
                </a:cubicBezTo>
                <a:cubicBezTo>
                  <a:pt x="880" y="1416"/>
                  <a:pt x="880" y="1416"/>
                  <a:pt x="880" y="1416"/>
                </a:cubicBezTo>
                <a:cubicBezTo>
                  <a:pt x="880" y="1244"/>
                  <a:pt x="880" y="1244"/>
                  <a:pt x="880" y="1244"/>
                </a:cubicBezTo>
                <a:cubicBezTo>
                  <a:pt x="193" y="1244"/>
                  <a:pt x="193" y="1244"/>
                  <a:pt x="193" y="1244"/>
                </a:cubicBezTo>
                <a:cubicBezTo>
                  <a:pt x="193" y="364"/>
                  <a:pt x="193" y="364"/>
                  <a:pt x="193" y="364"/>
                </a:cubicBezTo>
                <a:cubicBezTo>
                  <a:pt x="880" y="794"/>
                  <a:pt x="880" y="794"/>
                  <a:pt x="880" y="794"/>
                </a:cubicBezTo>
                <a:cubicBezTo>
                  <a:pt x="1588" y="364"/>
                  <a:pt x="1588" y="364"/>
                  <a:pt x="1588" y="364"/>
                </a:cubicBezTo>
                <a:cubicBezTo>
                  <a:pt x="1588" y="794"/>
                  <a:pt x="1588" y="794"/>
                  <a:pt x="1588" y="794"/>
                </a:cubicBezTo>
                <a:cubicBezTo>
                  <a:pt x="1760" y="794"/>
                  <a:pt x="1760" y="794"/>
                  <a:pt x="1760" y="794"/>
                </a:cubicBezTo>
                <a:cubicBezTo>
                  <a:pt x="1760" y="193"/>
                  <a:pt x="1760" y="193"/>
                  <a:pt x="1760" y="193"/>
                </a:cubicBezTo>
                <a:cubicBezTo>
                  <a:pt x="1760" y="85"/>
                  <a:pt x="1674" y="0"/>
                  <a:pt x="1588" y="0"/>
                </a:cubicBezTo>
                <a:close/>
                <a:moveTo>
                  <a:pt x="880" y="622"/>
                </a:moveTo>
                <a:lnTo>
                  <a:pt x="880" y="622"/>
                </a:lnTo>
                <a:cubicBezTo>
                  <a:pt x="193" y="193"/>
                  <a:pt x="193" y="193"/>
                  <a:pt x="193" y="193"/>
                </a:cubicBezTo>
                <a:cubicBezTo>
                  <a:pt x="1588" y="193"/>
                  <a:pt x="1588" y="193"/>
                  <a:pt x="1588" y="193"/>
                </a:cubicBezTo>
                <a:lnTo>
                  <a:pt x="880" y="622"/>
                </a:lnTo>
                <a:close/>
                <a:moveTo>
                  <a:pt x="1352" y="1588"/>
                </a:moveTo>
                <a:lnTo>
                  <a:pt x="1352" y="1588"/>
                </a:lnTo>
                <a:cubicBezTo>
                  <a:pt x="1052" y="1266"/>
                  <a:pt x="1052" y="1266"/>
                  <a:pt x="1052" y="1266"/>
                </a:cubicBezTo>
                <a:cubicBezTo>
                  <a:pt x="1159" y="1158"/>
                  <a:pt x="1159" y="1158"/>
                  <a:pt x="1159" y="1158"/>
                </a:cubicBezTo>
                <a:cubicBezTo>
                  <a:pt x="1352" y="1330"/>
                  <a:pt x="1352" y="1330"/>
                  <a:pt x="1352" y="1330"/>
                </a:cubicBezTo>
                <a:cubicBezTo>
                  <a:pt x="1717" y="965"/>
                  <a:pt x="1717" y="965"/>
                  <a:pt x="1717" y="965"/>
                </a:cubicBezTo>
                <a:cubicBezTo>
                  <a:pt x="1846" y="1094"/>
                  <a:pt x="1846" y="1094"/>
                  <a:pt x="1846" y="1094"/>
                </a:cubicBezTo>
                <a:lnTo>
                  <a:pt x="1352" y="1588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64" name="Freeform 16">
            <a:extLst>
              <a:ext uri="{FF2B5EF4-FFF2-40B4-BE49-F238E27FC236}">
                <a16:creationId xmlns:a16="http://schemas.microsoft.com/office/drawing/2014/main" id="{F7A824E2-306A-F418-47DD-FA2AB67442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7771" y="7492535"/>
            <a:ext cx="604074" cy="80166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65" name="Group 11">
            <a:extLst>
              <a:ext uri="{FF2B5EF4-FFF2-40B4-BE49-F238E27FC236}">
                <a16:creationId xmlns:a16="http://schemas.microsoft.com/office/drawing/2014/main" id="{9CCA8E6C-2E02-760A-2570-FD92326B3C27}"/>
              </a:ext>
            </a:extLst>
          </p:cNvPr>
          <p:cNvGrpSpPr>
            <a:grpSpLocks/>
          </p:cNvGrpSpPr>
          <p:nvPr/>
        </p:nvGrpSpPr>
        <p:grpSpPr bwMode="auto">
          <a:xfrm>
            <a:off x="7359467" y="7589450"/>
            <a:ext cx="673702" cy="607838"/>
            <a:chOff x="10431363" y="3194934"/>
            <a:chExt cx="569066" cy="513162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166" name="Freeform 44">
              <a:extLst>
                <a:ext uri="{FF2B5EF4-FFF2-40B4-BE49-F238E27FC236}">
                  <a16:creationId xmlns:a16="http://schemas.microsoft.com/office/drawing/2014/main" id="{DAC650E8-7781-6EEA-D2C6-DD6718D427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31363" y="3652193"/>
              <a:ext cx="511729" cy="55903"/>
            </a:xfrm>
            <a:custGeom>
              <a:avLst/>
              <a:gdLst>
                <a:gd name="T0" fmla="*/ 511404 w 1576"/>
                <a:gd name="T1" fmla="*/ 0 h 172"/>
                <a:gd name="T2" fmla="*/ 0 w 1576"/>
                <a:gd name="T3" fmla="*/ 0 h 172"/>
                <a:gd name="T4" fmla="*/ 0 w 1576"/>
                <a:gd name="T5" fmla="*/ 55578 h 172"/>
                <a:gd name="T6" fmla="*/ 511404 w 1576"/>
                <a:gd name="T7" fmla="*/ 55578 h 172"/>
                <a:gd name="T8" fmla="*/ 511404 w 1576"/>
                <a:gd name="T9" fmla="*/ 0 h 17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76" h="172">
                  <a:moveTo>
                    <a:pt x="1575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575" y="171"/>
                  </a:lnTo>
                  <a:lnTo>
                    <a:pt x="157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67" name="Freeform 45">
              <a:extLst>
                <a:ext uri="{FF2B5EF4-FFF2-40B4-BE49-F238E27FC236}">
                  <a16:creationId xmlns:a16="http://schemas.microsoft.com/office/drawing/2014/main" id="{97061823-0692-3E3B-2552-4FAE9800136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267" y="3194934"/>
              <a:ext cx="513162" cy="394189"/>
            </a:xfrm>
            <a:custGeom>
              <a:avLst/>
              <a:gdLst>
                <a:gd name="T0" fmla="*/ 457193 w 1577"/>
                <a:gd name="T1" fmla="*/ 0 h 1214"/>
                <a:gd name="T2" fmla="*/ 457193 w 1577"/>
                <a:gd name="T3" fmla="*/ 0 h 1214"/>
                <a:gd name="T4" fmla="*/ 0 w 1577"/>
                <a:gd name="T5" fmla="*/ 0 h 1214"/>
                <a:gd name="T6" fmla="*/ 0 w 1577"/>
                <a:gd name="T7" fmla="*/ 283141 h 1214"/>
                <a:gd name="T8" fmla="*/ 118122 w 1577"/>
                <a:gd name="T9" fmla="*/ 393864 h 1214"/>
                <a:gd name="T10" fmla="*/ 284403 w 1577"/>
                <a:gd name="T11" fmla="*/ 393864 h 1214"/>
                <a:gd name="T12" fmla="*/ 401874 w 1577"/>
                <a:gd name="T13" fmla="*/ 283141 h 1214"/>
                <a:gd name="T14" fmla="*/ 401874 w 1577"/>
                <a:gd name="T15" fmla="*/ 200342 h 1214"/>
                <a:gd name="T16" fmla="*/ 457193 w 1577"/>
                <a:gd name="T17" fmla="*/ 200342 h 1214"/>
                <a:gd name="T18" fmla="*/ 512837 w 1577"/>
                <a:gd name="T19" fmla="*/ 145142 h 1214"/>
                <a:gd name="T20" fmla="*/ 512837 w 1577"/>
                <a:gd name="T21" fmla="*/ 55199 h 1214"/>
                <a:gd name="T22" fmla="*/ 457193 w 1577"/>
                <a:gd name="T23" fmla="*/ 0 h 1214"/>
                <a:gd name="T24" fmla="*/ 339722 w 1577"/>
                <a:gd name="T25" fmla="*/ 283141 h 1214"/>
                <a:gd name="T26" fmla="*/ 339722 w 1577"/>
                <a:gd name="T27" fmla="*/ 283141 h 1214"/>
                <a:gd name="T28" fmla="*/ 284403 w 1577"/>
                <a:gd name="T29" fmla="*/ 338665 h 1214"/>
                <a:gd name="T30" fmla="*/ 118122 w 1577"/>
                <a:gd name="T31" fmla="*/ 338665 h 1214"/>
                <a:gd name="T32" fmla="*/ 62478 w 1577"/>
                <a:gd name="T33" fmla="*/ 283141 h 1214"/>
                <a:gd name="T34" fmla="*/ 62478 w 1577"/>
                <a:gd name="T35" fmla="*/ 55199 h 1214"/>
                <a:gd name="T36" fmla="*/ 145781 w 1577"/>
                <a:gd name="T37" fmla="*/ 55199 h 1214"/>
                <a:gd name="T38" fmla="*/ 145781 w 1577"/>
                <a:gd name="T39" fmla="*/ 96761 h 1214"/>
                <a:gd name="T40" fmla="*/ 90462 w 1577"/>
                <a:gd name="T41" fmla="*/ 138323 h 1214"/>
                <a:gd name="T42" fmla="*/ 90462 w 1577"/>
                <a:gd name="T43" fmla="*/ 151961 h 1214"/>
                <a:gd name="T44" fmla="*/ 90462 w 1577"/>
                <a:gd name="T45" fmla="*/ 269503 h 1214"/>
                <a:gd name="T46" fmla="*/ 104129 w 1577"/>
                <a:gd name="T47" fmla="*/ 283141 h 1214"/>
                <a:gd name="T48" fmla="*/ 214767 w 1577"/>
                <a:gd name="T49" fmla="*/ 283141 h 1214"/>
                <a:gd name="T50" fmla="*/ 228759 w 1577"/>
                <a:gd name="T51" fmla="*/ 269503 h 1214"/>
                <a:gd name="T52" fmla="*/ 228759 w 1577"/>
                <a:gd name="T53" fmla="*/ 151961 h 1214"/>
                <a:gd name="T54" fmla="*/ 221600 w 1577"/>
                <a:gd name="T55" fmla="*/ 138323 h 1214"/>
                <a:gd name="T56" fmla="*/ 173440 w 1577"/>
                <a:gd name="T57" fmla="*/ 96761 h 1214"/>
                <a:gd name="T58" fmla="*/ 173440 w 1577"/>
                <a:gd name="T59" fmla="*/ 55199 h 1214"/>
                <a:gd name="T60" fmla="*/ 339722 w 1577"/>
                <a:gd name="T61" fmla="*/ 55199 h 1214"/>
                <a:gd name="T62" fmla="*/ 339722 w 1577"/>
                <a:gd name="T63" fmla="*/ 283141 h 1214"/>
                <a:gd name="T64" fmla="*/ 159448 w 1577"/>
                <a:gd name="T65" fmla="*/ 124361 h 1214"/>
                <a:gd name="T66" fmla="*/ 159448 w 1577"/>
                <a:gd name="T67" fmla="*/ 124361 h 1214"/>
                <a:gd name="T68" fmla="*/ 201100 w 1577"/>
                <a:gd name="T69" fmla="*/ 159104 h 1214"/>
                <a:gd name="T70" fmla="*/ 201100 w 1577"/>
                <a:gd name="T71" fmla="*/ 255541 h 1214"/>
                <a:gd name="T72" fmla="*/ 118122 w 1577"/>
                <a:gd name="T73" fmla="*/ 255541 h 1214"/>
                <a:gd name="T74" fmla="*/ 118122 w 1577"/>
                <a:gd name="T75" fmla="*/ 159104 h 1214"/>
                <a:gd name="T76" fmla="*/ 159448 w 1577"/>
                <a:gd name="T77" fmla="*/ 124361 h 1214"/>
                <a:gd name="T78" fmla="*/ 457193 w 1577"/>
                <a:gd name="T79" fmla="*/ 145142 h 1214"/>
                <a:gd name="T80" fmla="*/ 457193 w 1577"/>
                <a:gd name="T81" fmla="*/ 145142 h 1214"/>
                <a:gd name="T82" fmla="*/ 401874 w 1577"/>
                <a:gd name="T83" fmla="*/ 145142 h 1214"/>
                <a:gd name="T84" fmla="*/ 401874 w 1577"/>
                <a:gd name="T85" fmla="*/ 55199 h 1214"/>
                <a:gd name="T86" fmla="*/ 457193 w 1577"/>
                <a:gd name="T87" fmla="*/ 55199 h 1214"/>
                <a:gd name="T88" fmla="*/ 457193 w 1577"/>
                <a:gd name="T89" fmla="*/ 145142 h 121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577" h="1214">
                  <a:moveTo>
                    <a:pt x="1405" y="0"/>
                  </a:moveTo>
                  <a:lnTo>
                    <a:pt x="1405" y="0"/>
                  </a:lnTo>
                  <a:cubicBezTo>
                    <a:pt x="0" y="0"/>
                    <a:pt x="0" y="0"/>
                    <a:pt x="0" y="0"/>
                  </a:cubicBezTo>
                  <a:cubicBezTo>
                    <a:pt x="0" y="872"/>
                    <a:pt x="0" y="872"/>
                    <a:pt x="0" y="872"/>
                  </a:cubicBezTo>
                  <a:cubicBezTo>
                    <a:pt x="0" y="1064"/>
                    <a:pt x="171" y="1213"/>
                    <a:pt x="363" y="1213"/>
                  </a:cubicBezTo>
                  <a:cubicBezTo>
                    <a:pt x="874" y="1213"/>
                    <a:pt x="874" y="1213"/>
                    <a:pt x="874" y="1213"/>
                  </a:cubicBezTo>
                  <a:cubicBezTo>
                    <a:pt x="1065" y="1213"/>
                    <a:pt x="1235" y="1064"/>
                    <a:pt x="1235" y="872"/>
                  </a:cubicBezTo>
                  <a:cubicBezTo>
                    <a:pt x="1235" y="617"/>
                    <a:pt x="1235" y="617"/>
                    <a:pt x="1235" y="617"/>
                  </a:cubicBezTo>
                  <a:cubicBezTo>
                    <a:pt x="1405" y="617"/>
                    <a:pt x="1405" y="617"/>
                    <a:pt x="1405" y="617"/>
                  </a:cubicBezTo>
                  <a:cubicBezTo>
                    <a:pt x="1491" y="617"/>
                    <a:pt x="1576" y="532"/>
                    <a:pt x="1576" y="447"/>
                  </a:cubicBezTo>
                  <a:cubicBezTo>
                    <a:pt x="1576" y="170"/>
                    <a:pt x="1576" y="170"/>
                    <a:pt x="1576" y="170"/>
                  </a:cubicBezTo>
                  <a:cubicBezTo>
                    <a:pt x="1576" y="85"/>
                    <a:pt x="1491" y="0"/>
                    <a:pt x="1405" y="0"/>
                  </a:cubicBezTo>
                  <a:close/>
                  <a:moveTo>
                    <a:pt x="1044" y="872"/>
                  </a:moveTo>
                  <a:lnTo>
                    <a:pt x="1044" y="872"/>
                  </a:lnTo>
                  <a:cubicBezTo>
                    <a:pt x="1044" y="979"/>
                    <a:pt x="980" y="1043"/>
                    <a:pt x="874" y="1043"/>
                  </a:cubicBezTo>
                  <a:cubicBezTo>
                    <a:pt x="363" y="1043"/>
                    <a:pt x="363" y="1043"/>
                    <a:pt x="363" y="1043"/>
                  </a:cubicBezTo>
                  <a:cubicBezTo>
                    <a:pt x="256" y="1043"/>
                    <a:pt x="192" y="979"/>
                    <a:pt x="192" y="872"/>
                  </a:cubicBezTo>
                  <a:cubicBezTo>
                    <a:pt x="192" y="170"/>
                    <a:pt x="192" y="170"/>
                    <a:pt x="192" y="170"/>
                  </a:cubicBezTo>
                  <a:cubicBezTo>
                    <a:pt x="448" y="170"/>
                    <a:pt x="448" y="170"/>
                    <a:pt x="448" y="170"/>
                  </a:cubicBezTo>
                  <a:cubicBezTo>
                    <a:pt x="448" y="298"/>
                    <a:pt x="448" y="298"/>
                    <a:pt x="448" y="298"/>
                  </a:cubicBezTo>
                  <a:cubicBezTo>
                    <a:pt x="278" y="426"/>
                    <a:pt x="278" y="426"/>
                    <a:pt x="278" y="426"/>
                  </a:cubicBezTo>
                  <a:cubicBezTo>
                    <a:pt x="278" y="426"/>
                    <a:pt x="278" y="447"/>
                    <a:pt x="278" y="468"/>
                  </a:cubicBezTo>
                  <a:cubicBezTo>
                    <a:pt x="278" y="830"/>
                    <a:pt x="278" y="830"/>
                    <a:pt x="278" y="830"/>
                  </a:cubicBezTo>
                  <a:cubicBezTo>
                    <a:pt x="278" y="851"/>
                    <a:pt x="299" y="872"/>
                    <a:pt x="320" y="872"/>
                  </a:cubicBezTo>
                  <a:cubicBezTo>
                    <a:pt x="660" y="872"/>
                    <a:pt x="660" y="872"/>
                    <a:pt x="660" y="872"/>
                  </a:cubicBezTo>
                  <a:cubicBezTo>
                    <a:pt x="681" y="872"/>
                    <a:pt x="703" y="851"/>
                    <a:pt x="703" y="830"/>
                  </a:cubicBezTo>
                  <a:cubicBezTo>
                    <a:pt x="703" y="468"/>
                    <a:pt x="703" y="468"/>
                    <a:pt x="703" y="468"/>
                  </a:cubicBezTo>
                  <a:cubicBezTo>
                    <a:pt x="703" y="447"/>
                    <a:pt x="703" y="426"/>
                    <a:pt x="681" y="426"/>
                  </a:cubicBezTo>
                  <a:cubicBezTo>
                    <a:pt x="533" y="298"/>
                    <a:pt x="533" y="298"/>
                    <a:pt x="533" y="298"/>
                  </a:cubicBezTo>
                  <a:cubicBezTo>
                    <a:pt x="533" y="170"/>
                    <a:pt x="533" y="170"/>
                    <a:pt x="533" y="170"/>
                  </a:cubicBezTo>
                  <a:cubicBezTo>
                    <a:pt x="1044" y="170"/>
                    <a:pt x="1044" y="170"/>
                    <a:pt x="1044" y="170"/>
                  </a:cubicBezTo>
                  <a:lnTo>
                    <a:pt x="1044" y="872"/>
                  </a:lnTo>
                  <a:close/>
                  <a:moveTo>
                    <a:pt x="490" y="383"/>
                  </a:moveTo>
                  <a:lnTo>
                    <a:pt x="490" y="383"/>
                  </a:lnTo>
                  <a:cubicBezTo>
                    <a:pt x="618" y="490"/>
                    <a:pt x="618" y="490"/>
                    <a:pt x="618" y="490"/>
                  </a:cubicBezTo>
                  <a:cubicBezTo>
                    <a:pt x="618" y="787"/>
                    <a:pt x="618" y="787"/>
                    <a:pt x="618" y="787"/>
                  </a:cubicBezTo>
                  <a:cubicBezTo>
                    <a:pt x="363" y="787"/>
                    <a:pt x="363" y="787"/>
                    <a:pt x="363" y="787"/>
                  </a:cubicBezTo>
                  <a:cubicBezTo>
                    <a:pt x="363" y="490"/>
                    <a:pt x="363" y="490"/>
                    <a:pt x="363" y="490"/>
                  </a:cubicBezTo>
                  <a:lnTo>
                    <a:pt x="490" y="383"/>
                  </a:lnTo>
                  <a:close/>
                  <a:moveTo>
                    <a:pt x="1405" y="447"/>
                  </a:moveTo>
                  <a:lnTo>
                    <a:pt x="1405" y="447"/>
                  </a:lnTo>
                  <a:cubicBezTo>
                    <a:pt x="1235" y="447"/>
                    <a:pt x="1235" y="447"/>
                    <a:pt x="1235" y="447"/>
                  </a:cubicBezTo>
                  <a:cubicBezTo>
                    <a:pt x="1235" y="170"/>
                    <a:pt x="1235" y="170"/>
                    <a:pt x="1235" y="170"/>
                  </a:cubicBezTo>
                  <a:cubicBezTo>
                    <a:pt x="1405" y="170"/>
                    <a:pt x="1405" y="170"/>
                    <a:pt x="1405" y="170"/>
                  </a:cubicBezTo>
                  <a:lnTo>
                    <a:pt x="1405" y="44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  <p:sp>
        <p:nvSpPr>
          <p:cNvPr id="168" name="Freeform 89">
            <a:extLst>
              <a:ext uri="{FF2B5EF4-FFF2-40B4-BE49-F238E27FC236}">
                <a16:creationId xmlns:a16="http://schemas.microsoft.com/office/drawing/2014/main" id="{76823101-3176-E396-3096-ED679875A9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0791" y="7552754"/>
            <a:ext cx="762150" cy="681230"/>
          </a:xfrm>
          <a:custGeom>
            <a:avLst/>
            <a:gdLst>
              <a:gd name="T0" fmla="*/ 332203 w 1980"/>
              <a:gd name="T1" fmla="*/ 512342 h 1767"/>
              <a:gd name="T2" fmla="*/ 332203 w 1980"/>
              <a:gd name="T3" fmla="*/ 512342 h 1767"/>
              <a:gd name="T4" fmla="*/ 311399 w 1980"/>
              <a:gd name="T5" fmla="*/ 512342 h 1767"/>
              <a:gd name="T6" fmla="*/ 311399 w 1980"/>
              <a:gd name="T7" fmla="*/ 498680 h 1767"/>
              <a:gd name="T8" fmla="*/ 408265 w 1980"/>
              <a:gd name="T9" fmla="*/ 401416 h 1767"/>
              <a:gd name="T10" fmla="*/ 366658 w 1980"/>
              <a:gd name="T11" fmla="*/ 360103 h 1767"/>
              <a:gd name="T12" fmla="*/ 269793 w 1980"/>
              <a:gd name="T13" fmla="*/ 457042 h 1767"/>
              <a:gd name="T14" fmla="*/ 248989 w 1980"/>
              <a:gd name="T15" fmla="*/ 457042 h 1767"/>
              <a:gd name="T16" fmla="*/ 248989 w 1980"/>
              <a:gd name="T17" fmla="*/ 436223 h 1767"/>
              <a:gd name="T18" fmla="*/ 345855 w 1980"/>
              <a:gd name="T19" fmla="*/ 339284 h 1767"/>
              <a:gd name="T20" fmla="*/ 304573 w 1980"/>
              <a:gd name="T21" fmla="*/ 297646 h 1767"/>
              <a:gd name="T22" fmla="*/ 214534 w 1980"/>
              <a:gd name="T23" fmla="*/ 394585 h 1767"/>
              <a:gd name="T24" fmla="*/ 193731 w 1980"/>
              <a:gd name="T25" fmla="*/ 394585 h 1767"/>
              <a:gd name="T26" fmla="*/ 193731 w 1980"/>
              <a:gd name="T27" fmla="*/ 373766 h 1767"/>
              <a:gd name="T28" fmla="*/ 283445 w 1980"/>
              <a:gd name="T29" fmla="*/ 277153 h 1767"/>
              <a:gd name="T30" fmla="*/ 248989 w 1980"/>
              <a:gd name="T31" fmla="*/ 242346 h 1767"/>
              <a:gd name="T32" fmla="*/ 152124 w 1980"/>
              <a:gd name="T33" fmla="*/ 332453 h 1767"/>
              <a:gd name="T34" fmla="*/ 131646 w 1980"/>
              <a:gd name="T35" fmla="*/ 332453 h 1767"/>
              <a:gd name="T36" fmla="*/ 131646 w 1980"/>
              <a:gd name="T37" fmla="*/ 318465 h 1767"/>
              <a:gd name="T38" fmla="*/ 255816 w 1980"/>
              <a:gd name="T39" fmla="*/ 193877 h 1767"/>
              <a:gd name="T40" fmla="*/ 304573 w 1980"/>
              <a:gd name="T41" fmla="*/ 242346 h 1767"/>
              <a:gd name="T42" fmla="*/ 408265 w 1980"/>
              <a:gd name="T43" fmla="*/ 242346 h 1767"/>
              <a:gd name="T44" fmla="*/ 408265 w 1980"/>
              <a:gd name="T45" fmla="*/ 145408 h 1767"/>
              <a:gd name="T46" fmla="*/ 353006 w 1980"/>
              <a:gd name="T47" fmla="*/ 90107 h 1767"/>
              <a:gd name="T48" fmla="*/ 359832 w 1980"/>
              <a:gd name="T49" fmla="*/ 83276 h 1767"/>
              <a:gd name="T50" fmla="*/ 442720 w 1980"/>
              <a:gd name="T51" fmla="*/ 83276 h 1767"/>
              <a:gd name="T52" fmla="*/ 560389 w 1980"/>
              <a:gd name="T53" fmla="*/ 200708 h 1767"/>
              <a:gd name="T54" fmla="*/ 560389 w 1980"/>
              <a:gd name="T55" fmla="*/ 283984 h 1767"/>
              <a:gd name="T56" fmla="*/ 332203 w 1980"/>
              <a:gd name="T57" fmla="*/ 512342 h 1767"/>
              <a:gd name="T58" fmla="*/ 601995 w 1980"/>
              <a:gd name="T59" fmla="*/ 325297 h 1767"/>
              <a:gd name="T60" fmla="*/ 601995 w 1980"/>
              <a:gd name="T61" fmla="*/ 325297 h 1767"/>
              <a:gd name="T62" fmla="*/ 601995 w 1980"/>
              <a:gd name="T63" fmla="*/ 166227 h 1767"/>
              <a:gd name="T64" fmla="*/ 484327 w 1980"/>
              <a:gd name="T65" fmla="*/ 41638 h 1767"/>
              <a:gd name="T66" fmla="*/ 325377 w 1980"/>
              <a:gd name="T67" fmla="*/ 41638 h 1767"/>
              <a:gd name="T68" fmla="*/ 318225 w 1980"/>
              <a:gd name="T69" fmla="*/ 48469 h 1767"/>
              <a:gd name="T70" fmla="*/ 304573 w 1980"/>
              <a:gd name="T71" fmla="*/ 41638 h 1767"/>
              <a:gd name="T72" fmla="*/ 145298 w 1980"/>
              <a:gd name="T73" fmla="*/ 41638 h 1767"/>
              <a:gd name="T74" fmla="*/ 48433 w 1980"/>
              <a:gd name="T75" fmla="*/ 145408 h 1767"/>
              <a:gd name="T76" fmla="*/ 34455 w 1980"/>
              <a:gd name="T77" fmla="*/ 290815 h 1767"/>
              <a:gd name="T78" fmla="*/ 76062 w 1980"/>
              <a:gd name="T79" fmla="*/ 249502 h 1767"/>
              <a:gd name="T80" fmla="*/ 90039 w 1980"/>
              <a:gd name="T81" fmla="*/ 186720 h 1767"/>
              <a:gd name="T82" fmla="*/ 186905 w 1980"/>
              <a:gd name="T83" fmla="*/ 83276 h 1767"/>
              <a:gd name="T84" fmla="*/ 269793 w 1980"/>
              <a:gd name="T85" fmla="*/ 83276 h 1767"/>
              <a:gd name="T86" fmla="*/ 366658 w 1980"/>
              <a:gd name="T87" fmla="*/ 186720 h 1767"/>
              <a:gd name="T88" fmla="*/ 366658 w 1980"/>
              <a:gd name="T89" fmla="*/ 207539 h 1767"/>
              <a:gd name="T90" fmla="*/ 345855 w 1980"/>
              <a:gd name="T91" fmla="*/ 207539 h 1767"/>
              <a:gd name="T92" fmla="*/ 255816 w 1980"/>
              <a:gd name="T93" fmla="*/ 110926 h 1767"/>
              <a:gd name="T94" fmla="*/ 90039 w 1980"/>
              <a:gd name="T95" fmla="*/ 277153 h 1767"/>
              <a:gd name="T96" fmla="*/ 90039 w 1980"/>
              <a:gd name="T97" fmla="*/ 373766 h 1767"/>
              <a:gd name="T98" fmla="*/ 131646 w 1980"/>
              <a:gd name="T99" fmla="*/ 394585 h 1767"/>
              <a:gd name="T100" fmla="*/ 152124 w 1980"/>
              <a:gd name="T101" fmla="*/ 436223 h 1767"/>
              <a:gd name="T102" fmla="*/ 193731 w 1980"/>
              <a:gd name="T103" fmla="*/ 457042 h 1767"/>
              <a:gd name="T104" fmla="*/ 207383 w 1980"/>
              <a:gd name="T105" fmla="*/ 498680 h 1767"/>
              <a:gd name="T106" fmla="*/ 248989 w 1980"/>
              <a:gd name="T107" fmla="*/ 512342 h 1767"/>
              <a:gd name="T108" fmla="*/ 269793 w 1980"/>
              <a:gd name="T109" fmla="*/ 553980 h 1767"/>
              <a:gd name="T110" fmla="*/ 318225 w 1980"/>
              <a:gd name="T111" fmla="*/ 574474 h 1767"/>
              <a:gd name="T112" fmla="*/ 373484 w 1980"/>
              <a:gd name="T113" fmla="*/ 553980 h 1767"/>
              <a:gd name="T114" fmla="*/ 601995 w 1980"/>
              <a:gd name="T115" fmla="*/ 325297 h 1767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1980" h="1767">
                <a:moveTo>
                  <a:pt x="1022" y="1575"/>
                </a:moveTo>
                <a:lnTo>
                  <a:pt x="1022" y="1575"/>
                </a:lnTo>
                <a:cubicBezTo>
                  <a:pt x="1001" y="1596"/>
                  <a:pt x="979" y="1596"/>
                  <a:pt x="958" y="1575"/>
                </a:cubicBezTo>
                <a:cubicBezTo>
                  <a:pt x="937" y="1575"/>
                  <a:pt x="937" y="1533"/>
                  <a:pt x="958" y="1533"/>
                </a:cubicBezTo>
                <a:cubicBezTo>
                  <a:pt x="1256" y="1234"/>
                  <a:pt x="1256" y="1234"/>
                  <a:pt x="1256" y="1234"/>
                </a:cubicBezTo>
                <a:cubicBezTo>
                  <a:pt x="1128" y="1107"/>
                  <a:pt x="1128" y="1107"/>
                  <a:pt x="1128" y="1107"/>
                </a:cubicBezTo>
                <a:cubicBezTo>
                  <a:pt x="830" y="1405"/>
                  <a:pt x="830" y="1405"/>
                  <a:pt x="830" y="1405"/>
                </a:cubicBezTo>
                <a:cubicBezTo>
                  <a:pt x="808" y="1426"/>
                  <a:pt x="787" y="1426"/>
                  <a:pt x="766" y="1405"/>
                </a:cubicBezTo>
                <a:cubicBezTo>
                  <a:pt x="745" y="1384"/>
                  <a:pt x="766" y="1363"/>
                  <a:pt x="766" y="1341"/>
                </a:cubicBezTo>
                <a:cubicBezTo>
                  <a:pt x="1064" y="1043"/>
                  <a:pt x="1064" y="1043"/>
                  <a:pt x="1064" y="1043"/>
                </a:cubicBezTo>
                <a:cubicBezTo>
                  <a:pt x="937" y="915"/>
                  <a:pt x="937" y="915"/>
                  <a:pt x="937" y="915"/>
                </a:cubicBezTo>
                <a:cubicBezTo>
                  <a:pt x="660" y="1213"/>
                  <a:pt x="660" y="1213"/>
                  <a:pt x="660" y="1213"/>
                </a:cubicBezTo>
                <a:cubicBezTo>
                  <a:pt x="638" y="1234"/>
                  <a:pt x="596" y="1234"/>
                  <a:pt x="596" y="1213"/>
                </a:cubicBezTo>
                <a:cubicBezTo>
                  <a:pt x="575" y="1192"/>
                  <a:pt x="575" y="1170"/>
                  <a:pt x="596" y="1149"/>
                </a:cubicBezTo>
                <a:cubicBezTo>
                  <a:pt x="872" y="852"/>
                  <a:pt x="872" y="852"/>
                  <a:pt x="872" y="852"/>
                </a:cubicBezTo>
                <a:cubicBezTo>
                  <a:pt x="766" y="745"/>
                  <a:pt x="766" y="745"/>
                  <a:pt x="766" y="745"/>
                </a:cubicBezTo>
                <a:cubicBezTo>
                  <a:pt x="468" y="1022"/>
                  <a:pt x="468" y="1022"/>
                  <a:pt x="468" y="1022"/>
                </a:cubicBezTo>
                <a:cubicBezTo>
                  <a:pt x="447" y="1043"/>
                  <a:pt x="426" y="1043"/>
                  <a:pt x="405" y="1022"/>
                </a:cubicBezTo>
                <a:cubicBezTo>
                  <a:pt x="383" y="1022"/>
                  <a:pt x="383" y="979"/>
                  <a:pt x="405" y="979"/>
                </a:cubicBezTo>
                <a:cubicBezTo>
                  <a:pt x="787" y="596"/>
                  <a:pt x="787" y="596"/>
                  <a:pt x="787" y="596"/>
                </a:cubicBezTo>
                <a:cubicBezTo>
                  <a:pt x="937" y="745"/>
                  <a:pt x="937" y="745"/>
                  <a:pt x="937" y="745"/>
                </a:cubicBezTo>
                <a:cubicBezTo>
                  <a:pt x="1022" y="830"/>
                  <a:pt x="1171" y="830"/>
                  <a:pt x="1256" y="745"/>
                </a:cubicBezTo>
                <a:cubicBezTo>
                  <a:pt x="1341" y="660"/>
                  <a:pt x="1341" y="532"/>
                  <a:pt x="1256" y="447"/>
                </a:cubicBezTo>
                <a:cubicBezTo>
                  <a:pt x="1086" y="277"/>
                  <a:pt x="1086" y="277"/>
                  <a:pt x="1086" y="277"/>
                </a:cubicBezTo>
                <a:cubicBezTo>
                  <a:pt x="1107" y="256"/>
                  <a:pt x="1107" y="256"/>
                  <a:pt x="1107" y="256"/>
                </a:cubicBezTo>
                <a:cubicBezTo>
                  <a:pt x="1192" y="192"/>
                  <a:pt x="1298" y="192"/>
                  <a:pt x="1362" y="256"/>
                </a:cubicBezTo>
                <a:cubicBezTo>
                  <a:pt x="1724" y="617"/>
                  <a:pt x="1724" y="617"/>
                  <a:pt x="1724" y="617"/>
                </a:cubicBezTo>
                <a:cubicBezTo>
                  <a:pt x="1809" y="703"/>
                  <a:pt x="1809" y="809"/>
                  <a:pt x="1724" y="873"/>
                </a:cubicBezTo>
                <a:lnTo>
                  <a:pt x="1022" y="1575"/>
                </a:lnTo>
                <a:close/>
                <a:moveTo>
                  <a:pt x="1852" y="1000"/>
                </a:moveTo>
                <a:lnTo>
                  <a:pt x="1852" y="1000"/>
                </a:lnTo>
                <a:cubicBezTo>
                  <a:pt x="1979" y="852"/>
                  <a:pt x="1979" y="638"/>
                  <a:pt x="1852" y="511"/>
                </a:cubicBezTo>
                <a:cubicBezTo>
                  <a:pt x="1490" y="128"/>
                  <a:pt x="1490" y="128"/>
                  <a:pt x="1490" y="128"/>
                </a:cubicBezTo>
                <a:cubicBezTo>
                  <a:pt x="1341" y="0"/>
                  <a:pt x="1128" y="0"/>
                  <a:pt x="1001" y="128"/>
                </a:cubicBezTo>
                <a:cubicBezTo>
                  <a:pt x="979" y="149"/>
                  <a:pt x="979" y="149"/>
                  <a:pt x="979" y="149"/>
                </a:cubicBezTo>
                <a:cubicBezTo>
                  <a:pt x="937" y="128"/>
                  <a:pt x="937" y="128"/>
                  <a:pt x="937" y="128"/>
                </a:cubicBezTo>
                <a:cubicBezTo>
                  <a:pt x="808" y="0"/>
                  <a:pt x="596" y="0"/>
                  <a:pt x="447" y="128"/>
                </a:cubicBezTo>
                <a:cubicBezTo>
                  <a:pt x="149" y="447"/>
                  <a:pt x="149" y="447"/>
                  <a:pt x="149" y="447"/>
                </a:cubicBezTo>
                <a:cubicBezTo>
                  <a:pt x="21" y="574"/>
                  <a:pt x="0" y="767"/>
                  <a:pt x="106" y="894"/>
                </a:cubicBezTo>
                <a:cubicBezTo>
                  <a:pt x="234" y="767"/>
                  <a:pt x="234" y="767"/>
                  <a:pt x="234" y="767"/>
                </a:cubicBezTo>
                <a:cubicBezTo>
                  <a:pt x="191" y="703"/>
                  <a:pt x="213" y="617"/>
                  <a:pt x="277" y="574"/>
                </a:cubicBezTo>
                <a:cubicBezTo>
                  <a:pt x="575" y="256"/>
                  <a:pt x="575" y="256"/>
                  <a:pt x="575" y="256"/>
                </a:cubicBezTo>
                <a:cubicBezTo>
                  <a:pt x="638" y="192"/>
                  <a:pt x="745" y="192"/>
                  <a:pt x="830" y="256"/>
                </a:cubicBezTo>
                <a:cubicBezTo>
                  <a:pt x="1128" y="574"/>
                  <a:pt x="1128" y="574"/>
                  <a:pt x="1128" y="574"/>
                </a:cubicBezTo>
                <a:cubicBezTo>
                  <a:pt x="1149" y="574"/>
                  <a:pt x="1149" y="617"/>
                  <a:pt x="1128" y="638"/>
                </a:cubicBezTo>
                <a:cubicBezTo>
                  <a:pt x="1107" y="638"/>
                  <a:pt x="1086" y="638"/>
                  <a:pt x="1064" y="638"/>
                </a:cubicBezTo>
                <a:cubicBezTo>
                  <a:pt x="787" y="341"/>
                  <a:pt x="787" y="341"/>
                  <a:pt x="787" y="341"/>
                </a:cubicBezTo>
                <a:cubicBezTo>
                  <a:pt x="277" y="852"/>
                  <a:pt x="277" y="852"/>
                  <a:pt x="277" y="852"/>
                </a:cubicBezTo>
                <a:cubicBezTo>
                  <a:pt x="191" y="937"/>
                  <a:pt x="191" y="1064"/>
                  <a:pt x="277" y="1149"/>
                </a:cubicBezTo>
                <a:cubicBezTo>
                  <a:pt x="319" y="1192"/>
                  <a:pt x="362" y="1213"/>
                  <a:pt x="405" y="1213"/>
                </a:cubicBezTo>
                <a:cubicBezTo>
                  <a:pt x="405" y="1256"/>
                  <a:pt x="426" y="1298"/>
                  <a:pt x="468" y="1341"/>
                </a:cubicBezTo>
                <a:cubicBezTo>
                  <a:pt x="490" y="1384"/>
                  <a:pt x="532" y="1384"/>
                  <a:pt x="596" y="1405"/>
                </a:cubicBezTo>
                <a:cubicBezTo>
                  <a:pt x="596" y="1448"/>
                  <a:pt x="617" y="1490"/>
                  <a:pt x="638" y="1533"/>
                </a:cubicBezTo>
                <a:cubicBezTo>
                  <a:pt x="681" y="1554"/>
                  <a:pt x="723" y="1575"/>
                  <a:pt x="766" y="1575"/>
                </a:cubicBezTo>
                <a:cubicBezTo>
                  <a:pt x="787" y="1639"/>
                  <a:pt x="787" y="1681"/>
                  <a:pt x="830" y="1703"/>
                </a:cubicBezTo>
                <a:cubicBezTo>
                  <a:pt x="872" y="1745"/>
                  <a:pt x="937" y="1766"/>
                  <a:pt x="979" y="1766"/>
                </a:cubicBezTo>
                <a:cubicBezTo>
                  <a:pt x="1043" y="1766"/>
                  <a:pt x="1107" y="1745"/>
                  <a:pt x="1149" y="1703"/>
                </a:cubicBezTo>
                <a:lnTo>
                  <a:pt x="1852" y="1000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69" name="Freeform 2">
            <a:extLst>
              <a:ext uri="{FF2B5EF4-FFF2-40B4-BE49-F238E27FC236}">
                <a16:creationId xmlns:a16="http://schemas.microsoft.com/office/drawing/2014/main" id="{1943AFD3-3674-836B-5F5C-6FD9732797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10563" y="7565927"/>
            <a:ext cx="656766" cy="654884"/>
          </a:xfrm>
          <a:custGeom>
            <a:avLst/>
            <a:gdLst>
              <a:gd name="T0" fmla="*/ 113960912 w 1731"/>
              <a:gd name="T1" fmla="*/ 54591321 h 1730"/>
              <a:gd name="T2" fmla="*/ 113960912 w 1731"/>
              <a:gd name="T3" fmla="*/ 54591321 h 1730"/>
              <a:gd name="T4" fmla="*/ 122790312 w 1731"/>
              <a:gd name="T5" fmla="*/ 63280752 h 1730"/>
              <a:gd name="T6" fmla="*/ 111804612 w 1731"/>
              <a:gd name="T7" fmla="*/ 74219582 h 1730"/>
              <a:gd name="T8" fmla="*/ 125048713 w 1731"/>
              <a:gd name="T9" fmla="*/ 85055905 h 1730"/>
              <a:gd name="T10" fmla="*/ 146917051 w 1731"/>
              <a:gd name="T11" fmla="*/ 63280752 h 1730"/>
              <a:gd name="T12" fmla="*/ 113960912 w 1731"/>
              <a:gd name="T13" fmla="*/ 30567090 h 1730"/>
              <a:gd name="T14" fmla="*/ 92092574 w 1731"/>
              <a:gd name="T15" fmla="*/ 52342242 h 1730"/>
              <a:gd name="T16" fmla="*/ 103077954 w 1731"/>
              <a:gd name="T17" fmla="*/ 65427643 h 1730"/>
              <a:gd name="T18" fmla="*/ 113960912 w 1731"/>
              <a:gd name="T19" fmla="*/ 54591321 h 1730"/>
              <a:gd name="T20" fmla="*/ 173199768 w 1731"/>
              <a:gd name="T21" fmla="*/ 37109951 h 1730"/>
              <a:gd name="T22" fmla="*/ 173199768 w 1731"/>
              <a:gd name="T23" fmla="*/ 37109951 h 1730"/>
              <a:gd name="T24" fmla="*/ 173199768 w 1731"/>
              <a:gd name="T25" fmla="*/ 23922043 h 1730"/>
              <a:gd name="T26" fmla="*/ 151331751 w 1731"/>
              <a:gd name="T27" fmla="*/ 4395969 h 1730"/>
              <a:gd name="T28" fmla="*/ 146917051 w 1731"/>
              <a:gd name="T29" fmla="*/ 2146891 h 1730"/>
              <a:gd name="T30" fmla="*/ 140243629 w 1731"/>
              <a:gd name="T31" fmla="*/ 4395969 h 1730"/>
              <a:gd name="T32" fmla="*/ 122790312 w 1731"/>
              <a:gd name="T33" fmla="*/ 19628261 h 1730"/>
              <a:gd name="T34" fmla="*/ 157799688 w 1731"/>
              <a:gd name="T35" fmla="*/ 54591321 h 1730"/>
              <a:gd name="T36" fmla="*/ 173199768 w 1731"/>
              <a:gd name="T37" fmla="*/ 37109951 h 1730"/>
              <a:gd name="T38" fmla="*/ 13244101 w 1731"/>
              <a:gd name="T39" fmla="*/ 0 h 1730"/>
              <a:gd name="T40" fmla="*/ 13244101 w 1731"/>
              <a:gd name="T41" fmla="*/ 0 h 1730"/>
              <a:gd name="T42" fmla="*/ 0 w 1731"/>
              <a:gd name="T43" fmla="*/ 13085401 h 1730"/>
              <a:gd name="T44" fmla="*/ 65809856 w 1731"/>
              <a:gd name="T45" fmla="*/ 78615551 h 1730"/>
              <a:gd name="T46" fmla="*/ 15400080 w 1731"/>
              <a:gd name="T47" fmla="*/ 128708715 h 1730"/>
              <a:gd name="T48" fmla="*/ 15400080 w 1731"/>
              <a:gd name="T49" fmla="*/ 161422377 h 1730"/>
              <a:gd name="T50" fmla="*/ 48253797 w 1731"/>
              <a:gd name="T51" fmla="*/ 161422377 h 1730"/>
              <a:gd name="T52" fmla="*/ 98663253 w 1731"/>
              <a:gd name="T53" fmla="*/ 111227026 h 1730"/>
              <a:gd name="T54" fmla="*/ 164370368 w 1731"/>
              <a:gd name="T55" fmla="*/ 176757176 h 1730"/>
              <a:gd name="T56" fmla="*/ 177614469 w 1731"/>
              <a:gd name="T57" fmla="*/ 163569268 h 1730"/>
              <a:gd name="T58" fmla="*/ 13244101 w 1731"/>
              <a:gd name="T59" fmla="*/ 0 h 1730"/>
              <a:gd name="T60" fmla="*/ 41682798 w 1731"/>
              <a:gd name="T61" fmla="*/ 144043194 h 1730"/>
              <a:gd name="T62" fmla="*/ 41682798 w 1731"/>
              <a:gd name="T63" fmla="*/ 144043194 h 1730"/>
              <a:gd name="T64" fmla="*/ 32956139 w 1731"/>
              <a:gd name="T65" fmla="*/ 144043194 h 1730"/>
              <a:gd name="T66" fmla="*/ 32956139 w 1731"/>
              <a:gd name="T67" fmla="*/ 135251256 h 1730"/>
              <a:gd name="T68" fmla="*/ 78951215 w 1731"/>
              <a:gd name="T69" fmla="*/ 89451874 h 1730"/>
              <a:gd name="T70" fmla="*/ 87677874 w 1731"/>
              <a:gd name="T71" fmla="*/ 98243812 h 1730"/>
              <a:gd name="T72" fmla="*/ 41682798 w 1731"/>
              <a:gd name="T73" fmla="*/ 144043194 h 1730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1731" h="1730">
                <a:moveTo>
                  <a:pt x="1110" y="534"/>
                </a:moveTo>
                <a:lnTo>
                  <a:pt x="1110" y="534"/>
                </a:lnTo>
                <a:cubicBezTo>
                  <a:pt x="1196" y="619"/>
                  <a:pt x="1196" y="619"/>
                  <a:pt x="1196" y="619"/>
                </a:cubicBezTo>
                <a:cubicBezTo>
                  <a:pt x="1089" y="726"/>
                  <a:pt x="1089" y="726"/>
                  <a:pt x="1089" y="726"/>
                </a:cubicBezTo>
                <a:cubicBezTo>
                  <a:pt x="1218" y="832"/>
                  <a:pt x="1218" y="832"/>
                  <a:pt x="1218" y="832"/>
                </a:cubicBezTo>
                <a:cubicBezTo>
                  <a:pt x="1431" y="619"/>
                  <a:pt x="1431" y="619"/>
                  <a:pt x="1431" y="619"/>
                </a:cubicBezTo>
                <a:cubicBezTo>
                  <a:pt x="1110" y="299"/>
                  <a:pt x="1110" y="299"/>
                  <a:pt x="1110" y="299"/>
                </a:cubicBezTo>
                <a:cubicBezTo>
                  <a:pt x="897" y="512"/>
                  <a:pt x="897" y="512"/>
                  <a:pt x="897" y="512"/>
                </a:cubicBezTo>
                <a:cubicBezTo>
                  <a:pt x="1004" y="640"/>
                  <a:pt x="1004" y="640"/>
                  <a:pt x="1004" y="640"/>
                </a:cubicBezTo>
                <a:lnTo>
                  <a:pt x="1110" y="534"/>
                </a:lnTo>
                <a:close/>
                <a:moveTo>
                  <a:pt x="1687" y="363"/>
                </a:moveTo>
                <a:lnTo>
                  <a:pt x="1687" y="363"/>
                </a:lnTo>
                <a:cubicBezTo>
                  <a:pt x="1730" y="342"/>
                  <a:pt x="1730" y="278"/>
                  <a:pt x="1687" y="234"/>
                </a:cubicBezTo>
                <a:cubicBezTo>
                  <a:pt x="1474" y="43"/>
                  <a:pt x="1474" y="43"/>
                  <a:pt x="1474" y="43"/>
                </a:cubicBezTo>
                <a:cubicBezTo>
                  <a:pt x="1474" y="21"/>
                  <a:pt x="1452" y="21"/>
                  <a:pt x="1431" y="21"/>
                </a:cubicBezTo>
                <a:cubicBezTo>
                  <a:pt x="1410" y="21"/>
                  <a:pt x="1366" y="21"/>
                  <a:pt x="1366" y="43"/>
                </a:cubicBezTo>
                <a:cubicBezTo>
                  <a:pt x="1196" y="192"/>
                  <a:pt x="1196" y="192"/>
                  <a:pt x="1196" y="192"/>
                </a:cubicBezTo>
                <a:cubicBezTo>
                  <a:pt x="1537" y="534"/>
                  <a:pt x="1537" y="534"/>
                  <a:pt x="1537" y="534"/>
                </a:cubicBezTo>
                <a:lnTo>
                  <a:pt x="1687" y="363"/>
                </a:lnTo>
                <a:close/>
                <a:moveTo>
                  <a:pt x="129" y="0"/>
                </a:moveTo>
                <a:lnTo>
                  <a:pt x="129" y="0"/>
                </a:lnTo>
                <a:cubicBezTo>
                  <a:pt x="0" y="128"/>
                  <a:pt x="0" y="128"/>
                  <a:pt x="0" y="128"/>
                </a:cubicBezTo>
                <a:cubicBezTo>
                  <a:pt x="641" y="769"/>
                  <a:pt x="641" y="769"/>
                  <a:pt x="641" y="769"/>
                </a:cubicBezTo>
                <a:cubicBezTo>
                  <a:pt x="150" y="1259"/>
                  <a:pt x="150" y="1259"/>
                  <a:pt x="150" y="1259"/>
                </a:cubicBezTo>
                <a:cubicBezTo>
                  <a:pt x="150" y="1579"/>
                  <a:pt x="150" y="1579"/>
                  <a:pt x="150" y="1579"/>
                </a:cubicBezTo>
                <a:cubicBezTo>
                  <a:pt x="470" y="1579"/>
                  <a:pt x="470" y="1579"/>
                  <a:pt x="470" y="1579"/>
                </a:cubicBezTo>
                <a:cubicBezTo>
                  <a:pt x="961" y="1088"/>
                  <a:pt x="961" y="1088"/>
                  <a:pt x="961" y="1088"/>
                </a:cubicBezTo>
                <a:cubicBezTo>
                  <a:pt x="1601" y="1729"/>
                  <a:pt x="1601" y="1729"/>
                  <a:pt x="1601" y="1729"/>
                </a:cubicBezTo>
                <a:cubicBezTo>
                  <a:pt x="1730" y="1600"/>
                  <a:pt x="1730" y="1600"/>
                  <a:pt x="1730" y="1600"/>
                </a:cubicBezTo>
                <a:lnTo>
                  <a:pt x="129" y="0"/>
                </a:lnTo>
                <a:close/>
                <a:moveTo>
                  <a:pt x="406" y="1409"/>
                </a:moveTo>
                <a:lnTo>
                  <a:pt x="406" y="1409"/>
                </a:lnTo>
                <a:cubicBezTo>
                  <a:pt x="321" y="1409"/>
                  <a:pt x="321" y="1409"/>
                  <a:pt x="321" y="1409"/>
                </a:cubicBezTo>
                <a:cubicBezTo>
                  <a:pt x="321" y="1323"/>
                  <a:pt x="321" y="1323"/>
                  <a:pt x="321" y="1323"/>
                </a:cubicBezTo>
                <a:cubicBezTo>
                  <a:pt x="769" y="875"/>
                  <a:pt x="769" y="875"/>
                  <a:pt x="769" y="875"/>
                </a:cubicBezTo>
                <a:cubicBezTo>
                  <a:pt x="854" y="961"/>
                  <a:pt x="854" y="961"/>
                  <a:pt x="854" y="961"/>
                </a:cubicBezTo>
                <a:lnTo>
                  <a:pt x="406" y="1409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70" name="Freeform 37">
            <a:extLst>
              <a:ext uri="{FF2B5EF4-FFF2-40B4-BE49-F238E27FC236}">
                <a16:creationId xmlns:a16="http://schemas.microsoft.com/office/drawing/2014/main" id="{8E14155F-A5B9-D047-C888-E98DB6DB04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74951" y="7561222"/>
            <a:ext cx="607838" cy="664294"/>
          </a:xfrm>
          <a:custGeom>
            <a:avLst/>
            <a:gdLst>
              <a:gd name="T0" fmla="*/ 133414723 w 1602"/>
              <a:gd name="T1" fmla="*/ 21836570 h 1751"/>
              <a:gd name="T2" fmla="*/ 83102494 w 1602"/>
              <a:gd name="T3" fmla="*/ 8714017 h 1751"/>
              <a:gd name="T4" fmla="*/ 26232213 w 1602"/>
              <a:gd name="T5" fmla="*/ 19683669 h 1751"/>
              <a:gd name="T6" fmla="*/ 83102494 w 1602"/>
              <a:gd name="T7" fmla="*/ 0 h 1751"/>
              <a:gd name="T8" fmla="*/ 137820900 w 1602"/>
              <a:gd name="T9" fmla="*/ 19683669 h 1751"/>
              <a:gd name="T10" fmla="*/ 6558053 w 1602"/>
              <a:gd name="T11" fmla="*/ 70020017 h 1751"/>
              <a:gd name="T12" fmla="*/ 4406177 w 1602"/>
              <a:gd name="T13" fmla="*/ 67764703 h 1751"/>
              <a:gd name="T14" fmla="*/ 34941822 w 1602"/>
              <a:gd name="T15" fmla="*/ 32805901 h 1751"/>
              <a:gd name="T16" fmla="*/ 161901236 w 1602"/>
              <a:gd name="T17" fmla="*/ 61305999 h 1751"/>
              <a:gd name="T18" fmla="*/ 155240759 w 1602"/>
              <a:gd name="T19" fmla="*/ 67764703 h 1751"/>
              <a:gd name="T20" fmla="*/ 39347999 w 1602"/>
              <a:gd name="T21" fmla="*/ 41519918 h 1751"/>
              <a:gd name="T22" fmla="*/ 6558053 w 1602"/>
              <a:gd name="T23" fmla="*/ 70020017 h 1751"/>
              <a:gd name="T24" fmla="*/ 61174034 w 1602"/>
              <a:gd name="T25" fmla="*/ 177254469 h 1751"/>
              <a:gd name="T26" fmla="*/ 41602620 w 1602"/>
              <a:gd name="T27" fmla="*/ 153162585 h 1751"/>
              <a:gd name="T28" fmla="*/ 83102494 w 1602"/>
              <a:gd name="T29" fmla="*/ 65611802 h 1751"/>
              <a:gd name="T30" fmla="*/ 129008546 w 1602"/>
              <a:gd name="T31" fmla="*/ 118101371 h 1751"/>
              <a:gd name="T32" fmla="*/ 83102494 w 1602"/>
              <a:gd name="T33" fmla="*/ 74325819 h 1751"/>
              <a:gd name="T34" fmla="*/ 48160353 w 1602"/>
              <a:gd name="T35" fmla="*/ 148754371 h 1751"/>
              <a:gd name="T36" fmla="*/ 65580211 w 1602"/>
              <a:gd name="T37" fmla="*/ 174998835 h 1751"/>
              <a:gd name="T38" fmla="*/ 126856670 w 1602"/>
              <a:gd name="T39" fmla="*/ 161876603 h 1751"/>
              <a:gd name="T40" fmla="*/ 98472901 w 1602"/>
              <a:gd name="T41" fmla="*/ 153162585 h 1751"/>
              <a:gd name="T42" fmla="*/ 80950618 w 1602"/>
              <a:gd name="T43" fmla="*/ 109387034 h 1751"/>
              <a:gd name="T44" fmla="*/ 102776654 w 1602"/>
              <a:gd name="T45" fmla="*/ 144345836 h 1751"/>
              <a:gd name="T46" fmla="*/ 135566599 w 1602"/>
              <a:gd name="T47" fmla="*/ 151009684 h 1751"/>
              <a:gd name="T48" fmla="*/ 137820900 w 1602"/>
              <a:gd name="T49" fmla="*/ 159723702 h 1751"/>
              <a:gd name="T50" fmla="*/ 109334707 w 1602"/>
              <a:gd name="T51" fmla="*/ 179407370 h 1751"/>
              <a:gd name="T52" fmla="*/ 107182831 w 1602"/>
              <a:gd name="T53" fmla="*/ 179407370 h 1751"/>
              <a:gd name="T54" fmla="*/ 54718406 w 1602"/>
              <a:gd name="T55" fmla="*/ 113795568 h 1751"/>
              <a:gd name="T56" fmla="*/ 109334707 w 1602"/>
              <a:gd name="T57" fmla="*/ 113795568 h 1751"/>
              <a:gd name="T58" fmla="*/ 146530829 w 1602"/>
              <a:gd name="T59" fmla="*/ 113795568 h 1751"/>
              <a:gd name="T60" fmla="*/ 21928460 w 1602"/>
              <a:gd name="T61" fmla="*/ 87550784 h 1751"/>
              <a:gd name="T62" fmla="*/ 24080336 w 1602"/>
              <a:gd name="T63" fmla="*/ 146498737 h 1751"/>
              <a:gd name="T64" fmla="*/ 15267982 w 1602"/>
              <a:gd name="T65" fmla="*/ 148754371 h 1751"/>
              <a:gd name="T66" fmla="*/ 15267982 w 1602"/>
              <a:gd name="T67" fmla="*/ 85295470 h 1751"/>
              <a:gd name="T68" fmla="*/ 155240759 w 1602"/>
              <a:gd name="T69" fmla="*/ 113795568 h 1751"/>
              <a:gd name="T70" fmla="*/ 100624778 w 1602"/>
              <a:gd name="T71" fmla="*/ 113795568 h 1751"/>
              <a:gd name="T72" fmla="*/ 63428335 w 1602"/>
              <a:gd name="T73" fmla="*/ 113795568 h 1751"/>
              <a:gd name="T74" fmla="*/ 109334707 w 1602"/>
              <a:gd name="T75" fmla="*/ 170590620 h 1751"/>
              <a:gd name="T76" fmla="*/ 109334707 w 1602"/>
              <a:gd name="T77" fmla="*/ 179407370 h 1751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602" h="1751">
                <a:moveTo>
                  <a:pt x="1302" y="213"/>
                </a:moveTo>
                <a:lnTo>
                  <a:pt x="1302" y="213"/>
                </a:lnTo>
                <a:cubicBezTo>
                  <a:pt x="1302" y="213"/>
                  <a:pt x="1302" y="213"/>
                  <a:pt x="1280" y="213"/>
                </a:cubicBezTo>
                <a:cubicBezTo>
                  <a:pt x="1131" y="128"/>
                  <a:pt x="982" y="85"/>
                  <a:pt x="811" y="85"/>
                </a:cubicBezTo>
                <a:cubicBezTo>
                  <a:pt x="640" y="85"/>
                  <a:pt x="470" y="128"/>
                  <a:pt x="320" y="213"/>
                </a:cubicBezTo>
                <a:cubicBezTo>
                  <a:pt x="299" y="234"/>
                  <a:pt x="278" y="213"/>
                  <a:pt x="256" y="192"/>
                </a:cubicBezTo>
                <a:cubicBezTo>
                  <a:pt x="256" y="171"/>
                  <a:pt x="256" y="149"/>
                  <a:pt x="278" y="128"/>
                </a:cubicBezTo>
                <a:cubicBezTo>
                  <a:pt x="449" y="42"/>
                  <a:pt x="619" y="0"/>
                  <a:pt x="811" y="0"/>
                </a:cubicBezTo>
                <a:cubicBezTo>
                  <a:pt x="982" y="0"/>
                  <a:pt x="1153" y="42"/>
                  <a:pt x="1323" y="128"/>
                </a:cubicBezTo>
                <a:cubicBezTo>
                  <a:pt x="1345" y="149"/>
                  <a:pt x="1366" y="171"/>
                  <a:pt x="1345" y="192"/>
                </a:cubicBezTo>
                <a:cubicBezTo>
                  <a:pt x="1345" y="213"/>
                  <a:pt x="1323" y="213"/>
                  <a:pt x="1302" y="213"/>
                </a:cubicBezTo>
                <a:close/>
                <a:moveTo>
                  <a:pt x="64" y="683"/>
                </a:moveTo>
                <a:lnTo>
                  <a:pt x="64" y="683"/>
                </a:lnTo>
                <a:cubicBezTo>
                  <a:pt x="43" y="683"/>
                  <a:pt x="43" y="683"/>
                  <a:pt x="43" y="661"/>
                </a:cubicBezTo>
                <a:cubicBezTo>
                  <a:pt x="21" y="661"/>
                  <a:pt x="0" y="619"/>
                  <a:pt x="21" y="598"/>
                </a:cubicBezTo>
                <a:cubicBezTo>
                  <a:pt x="107" y="490"/>
                  <a:pt x="214" y="384"/>
                  <a:pt x="341" y="320"/>
                </a:cubicBezTo>
                <a:cubicBezTo>
                  <a:pt x="619" y="171"/>
                  <a:pt x="982" y="171"/>
                  <a:pt x="1259" y="320"/>
                </a:cubicBezTo>
                <a:cubicBezTo>
                  <a:pt x="1388" y="384"/>
                  <a:pt x="1494" y="490"/>
                  <a:pt x="1580" y="598"/>
                </a:cubicBezTo>
                <a:cubicBezTo>
                  <a:pt x="1601" y="619"/>
                  <a:pt x="1580" y="661"/>
                  <a:pt x="1580" y="661"/>
                </a:cubicBezTo>
                <a:cubicBezTo>
                  <a:pt x="1558" y="683"/>
                  <a:pt x="1515" y="683"/>
                  <a:pt x="1515" y="661"/>
                </a:cubicBezTo>
                <a:cubicBezTo>
                  <a:pt x="1430" y="555"/>
                  <a:pt x="1323" y="469"/>
                  <a:pt x="1217" y="405"/>
                </a:cubicBezTo>
                <a:cubicBezTo>
                  <a:pt x="961" y="277"/>
                  <a:pt x="640" y="277"/>
                  <a:pt x="384" y="405"/>
                </a:cubicBezTo>
                <a:cubicBezTo>
                  <a:pt x="278" y="469"/>
                  <a:pt x="171" y="555"/>
                  <a:pt x="85" y="661"/>
                </a:cubicBezTo>
                <a:lnTo>
                  <a:pt x="64" y="683"/>
                </a:lnTo>
                <a:close/>
                <a:moveTo>
                  <a:pt x="597" y="1729"/>
                </a:moveTo>
                <a:lnTo>
                  <a:pt x="597" y="1729"/>
                </a:lnTo>
                <a:cubicBezTo>
                  <a:pt x="597" y="1729"/>
                  <a:pt x="576" y="1729"/>
                  <a:pt x="576" y="1707"/>
                </a:cubicBezTo>
                <a:cubicBezTo>
                  <a:pt x="491" y="1643"/>
                  <a:pt x="449" y="1600"/>
                  <a:pt x="406" y="1494"/>
                </a:cubicBezTo>
                <a:cubicBezTo>
                  <a:pt x="341" y="1387"/>
                  <a:pt x="299" y="1238"/>
                  <a:pt x="299" y="1110"/>
                </a:cubicBezTo>
                <a:cubicBezTo>
                  <a:pt x="299" y="854"/>
                  <a:pt x="534" y="640"/>
                  <a:pt x="811" y="640"/>
                </a:cubicBezTo>
                <a:cubicBezTo>
                  <a:pt x="1067" y="640"/>
                  <a:pt x="1302" y="854"/>
                  <a:pt x="1302" y="1110"/>
                </a:cubicBezTo>
                <a:cubicBezTo>
                  <a:pt x="1302" y="1131"/>
                  <a:pt x="1280" y="1152"/>
                  <a:pt x="1259" y="1152"/>
                </a:cubicBezTo>
                <a:cubicBezTo>
                  <a:pt x="1238" y="1152"/>
                  <a:pt x="1217" y="1131"/>
                  <a:pt x="1217" y="1110"/>
                </a:cubicBezTo>
                <a:cubicBezTo>
                  <a:pt x="1217" y="896"/>
                  <a:pt x="1024" y="725"/>
                  <a:pt x="811" y="725"/>
                </a:cubicBezTo>
                <a:cubicBezTo>
                  <a:pt x="576" y="725"/>
                  <a:pt x="406" y="896"/>
                  <a:pt x="406" y="1110"/>
                </a:cubicBezTo>
                <a:cubicBezTo>
                  <a:pt x="406" y="1238"/>
                  <a:pt x="427" y="1344"/>
                  <a:pt x="470" y="1451"/>
                </a:cubicBezTo>
                <a:cubicBezTo>
                  <a:pt x="534" y="1537"/>
                  <a:pt x="576" y="1579"/>
                  <a:pt x="640" y="1664"/>
                </a:cubicBezTo>
                <a:cubicBezTo>
                  <a:pt x="662" y="1664"/>
                  <a:pt x="662" y="1707"/>
                  <a:pt x="640" y="1707"/>
                </a:cubicBezTo>
                <a:cubicBezTo>
                  <a:pt x="619" y="1729"/>
                  <a:pt x="619" y="1729"/>
                  <a:pt x="597" y="1729"/>
                </a:cubicBezTo>
                <a:close/>
                <a:moveTo>
                  <a:pt x="1238" y="1579"/>
                </a:moveTo>
                <a:lnTo>
                  <a:pt x="1238" y="1579"/>
                </a:lnTo>
                <a:cubicBezTo>
                  <a:pt x="1131" y="1579"/>
                  <a:pt x="1046" y="1537"/>
                  <a:pt x="961" y="1494"/>
                </a:cubicBezTo>
                <a:cubicBezTo>
                  <a:pt x="832" y="1408"/>
                  <a:pt x="747" y="1259"/>
                  <a:pt x="747" y="1110"/>
                </a:cubicBezTo>
                <a:cubicBezTo>
                  <a:pt x="747" y="1088"/>
                  <a:pt x="768" y="1067"/>
                  <a:pt x="790" y="1067"/>
                </a:cubicBezTo>
                <a:cubicBezTo>
                  <a:pt x="832" y="1067"/>
                  <a:pt x="832" y="1088"/>
                  <a:pt x="832" y="1110"/>
                </a:cubicBezTo>
                <a:cubicBezTo>
                  <a:pt x="832" y="1238"/>
                  <a:pt x="897" y="1344"/>
                  <a:pt x="1003" y="1408"/>
                </a:cubicBezTo>
                <a:cubicBezTo>
                  <a:pt x="1067" y="1451"/>
                  <a:pt x="1153" y="1473"/>
                  <a:pt x="1238" y="1473"/>
                </a:cubicBezTo>
                <a:cubicBezTo>
                  <a:pt x="1259" y="1473"/>
                  <a:pt x="1280" y="1473"/>
                  <a:pt x="1323" y="1473"/>
                </a:cubicBezTo>
                <a:cubicBezTo>
                  <a:pt x="1345" y="1473"/>
                  <a:pt x="1366" y="1494"/>
                  <a:pt x="1366" y="1515"/>
                </a:cubicBezTo>
                <a:cubicBezTo>
                  <a:pt x="1388" y="1537"/>
                  <a:pt x="1366" y="1558"/>
                  <a:pt x="1345" y="1558"/>
                </a:cubicBezTo>
                <a:cubicBezTo>
                  <a:pt x="1280" y="1558"/>
                  <a:pt x="1238" y="1579"/>
                  <a:pt x="1238" y="1579"/>
                </a:cubicBezTo>
                <a:close/>
                <a:moveTo>
                  <a:pt x="1067" y="1750"/>
                </a:moveTo>
                <a:lnTo>
                  <a:pt x="1067" y="1750"/>
                </a:lnTo>
                <a:cubicBezTo>
                  <a:pt x="1046" y="1750"/>
                  <a:pt x="1046" y="1750"/>
                  <a:pt x="1046" y="1750"/>
                </a:cubicBezTo>
                <a:cubicBezTo>
                  <a:pt x="897" y="1707"/>
                  <a:pt x="811" y="1664"/>
                  <a:pt x="726" y="1558"/>
                </a:cubicBezTo>
                <a:cubicBezTo>
                  <a:pt x="597" y="1451"/>
                  <a:pt x="534" y="1281"/>
                  <a:pt x="534" y="1110"/>
                </a:cubicBezTo>
                <a:cubicBezTo>
                  <a:pt x="534" y="960"/>
                  <a:pt x="662" y="854"/>
                  <a:pt x="790" y="854"/>
                </a:cubicBezTo>
                <a:cubicBezTo>
                  <a:pt x="939" y="854"/>
                  <a:pt x="1067" y="960"/>
                  <a:pt x="1067" y="1110"/>
                </a:cubicBezTo>
                <a:cubicBezTo>
                  <a:pt x="1067" y="1195"/>
                  <a:pt x="1153" y="1281"/>
                  <a:pt x="1259" y="1281"/>
                </a:cubicBezTo>
                <a:cubicBezTo>
                  <a:pt x="1345" y="1281"/>
                  <a:pt x="1430" y="1195"/>
                  <a:pt x="1430" y="1110"/>
                </a:cubicBezTo>
                <a:cubicBezTo>
                  <a:pt x="1430" y="768"/>
                  <a:pt x="1153" y="512"/>
                  <a:pt x="790" y="512"/>
                </a:cubicBezTo>
                <a:cubicBezTo>
                  <a:pt x="555" y="512"/>
                  <a:pt x="320" y="640"/>
                  <a:pt x="214" y="854"/>
                </a:cubicBezTo>
                <a:cubicBezTo>
                  <a:pt x="192" y="939"/>
                  <a:pt x="171" y="1024"/>
                  <a:pt x="171" y="1110"/>
                </a:cubicBezTo>
                <a:cubicBezTo>
                  <a:pt x="171" y="1173"/>
                  <a:pt x="171" y="1281"/>
                  <a:pt x="235" y="1429"/>
                </a:cubicBezTo>
                <a:cubicBezTo>
                  <a:pt x="235" y="1451"/>
                  <a:pt x="235" y="1473"/>
                  <a:pt x="214" y="1473"/>
                </a:cubicBezTo>
                <a:cubicBezTo>
                  <a:pt x="171" y="1494"/>
                  <a:pt x="149" y="1473"/>
                  <a:pt x="149" y="1451"/>
                </a:cubicBezTo>
                <a:cubicBezTo>
                  <a:pt x="107" y="1344"/>
                  <a:pt x="85" y="1216"/>
                  <a:pt x="85" y="1110"/>
                </a:cubicBezTo>
                <a:cubicBezTo>
                  <a:pt x="85" y="1003"/>
                  <a:pt x="107" y="917"/>
                  <a:pt x="149" y="832"/>
                </a:cubicBezTo>
                <a:cubicBezTo>
                  <a:pt x="256" y="576"/>
                  <a:pt x="512" y="427"/>
                  <a:pt x="790" y="427"/>
                </a:cubicBezTo>
                <a:cubicBezTo>
                  <a:pt x="1195" y="427"/>
                  <a:pt x="1515" y="725"/>
                  <a:pt x="1515" y="1110"/>
                </a:cubicBezTo>
                <a:cubicBezTo>
                  <a:pt x="1515" y="1238"/>
                  <a:pt x="1409" y="1366"/>
                  <a:pt x="1259" y="1366"/>
                </a:cubicBezTo>
                <a:cubicBezTo>
                  <a:pt x="1110" y="1366"/>
                  <a:pt x="982" y="1238"/>
                  <a:pt x="982" y="1110"/>
                </a:cubicBezTo>
                <a:cubicBezTo>
                  <a:pt x="982" y="1003"/>
                  <a:pt x="897" y="939"/>
                  <a:pt x="790" y="939"/>
                </a:cubicBezTo>
                <a:cubicBezTo>
                  <a:pt x="704" y="939"/>
                  <a:pt x="619" y="1003"/>
                  <a:pt x="619" y="1110"/>
                </a:cubicBezTo>
                <a:cubicBezTo>
                  <a:pt x="619" y="1259"/>
                  <a:pt x="683" y="1387"/>
                  <a:pt x="790" y="1494"/>
                </a:cubicBezTo>
                <a:cubicBezTo>
                  <a:pt x="875" y="1579"/>
                  <a:pt x="939" y="1622"/>
                  <a:pt x="1067" y="1664"/>
                </a:cubicBezTo>
                <a:cubicBezTo>
                  <a:pt x="1089" y="1664"/>
                  <a:pt x="1110" y="1686"/>
                  <a:pt x="1089" y="1707"/>
                </a:cubicBezTo>
                <a:cubicBezTo>
                  <a:pt x="1089" y="1729"/>
                  <a:pt x="1067" y="1750"/>
                  <a:pt x="1067" y="1750"/>
                </a:cubicBez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71" name="Freeform 26">
            <a:extLst>
              <a:ext uri="{FF2B5EF4-FFF2-40B4-BE49-F238E27FC236}">
                <a16:creationId xmlns:a16="http://schemas.microsoft.com/office/drawing/2014/main" id="{B323FE9A-E07A-0BFD-5072-301AC84884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0411" y="7552754"/>
            <a:ext cx="681230" cy="681230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72" name="Freeform 27">
            <a:extLst>
              <a:ext uri="{FF2B5EF4-FFF2-40B4-BE49-F238E27FC236}">
                <a16:creationId xmlns:a16="http://schemas.microsoft.com/office/drawing/2014/main" id="{77B532BF-104C-9F15-7C8D-A50A48E486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79263" y="7556517"/>
            <a:ext cx="739570" cy="673704"/>
          </a:xfrm>
          <a:custGeom>
            <a:avLst/>
            <a:gdLst>
              <a:gd name="T0" fmla="*/ 82163920 w 1939"/>
              <a:gd name="T1" fmla="*/ 204283925 h 1768"/>
              <a:gd name="T2" fmla="*/ 82163920 w 1939"/>
              <a:gd name="T3" fmla="*/ 204283925 h 1768"/>
              <a:gd name="T4" fmla="*/ 174396268 w 1939"/>
              <a:gd name="T5" fmla="*/ 204283925 h 1768"/>
              <a:gd name="T6" fmla="*/ 191870332 w 1939"/>
              <a:gd name="T7" fmla="*/ 191797833 h 1768"/>
              <a:gd name="T8" fmla="*/ 221843034 w 1939"/>
              <a:gd name="T9" fmla="*/ 119541482 h 1768"/>
              <a:gd name="T10" fmla="*/ 224273244 w 1939"/>
              <a:gd name="T11" fmla="*/ 112142363 h 1768"/>
              <a:gd name="T12" fmla="*/ 224273244 w 1939"/>
              <a:gd name="T13" fmla="*/ 92257153 h 1768"/>
              <a:gd name="T14" fmla="*/ 204368649 w 1939"/>
              <a:gd name="T15" fmla="*/ 72256672 h 1768"/>
              <a:gd name="T16" fmla="*/ 139563145 w 1939"/>
              <a:gd name="T17" fmla="*/ 72256672 h 1768"/>
              <a:gd name="T18" fmla="*/ 149515603 w 1939"/>
              <a:gd name="T19" fmla="*/ 24971863 h 1768"/>
              <a:gd name="T20" fmla="*/ 149515603 w 1939"/>
              <a:gd name="T21" fmla="*/ 22428537 h 1768"/>
              <a:gd name="T22" fmla="*/ 144539213 w 1939"/>
              <a:gd name="T23" fmla="*/ 9942445 h 1768"/>
              <a:gd name="T24" fmla="*/ 134587076 w 1939"/>
              <a:gd name="T25" fmla="*/ 0 h 1768"/>
              <a:gd name="T26" fmla="*/ 67235714 w 1939"/>
              <a:gd name="T27" fmla="*/ 67285290 h 1768"/>
              <a:gd name="T28" fmla="*/ 62259646 w 1939"/>
              <a:gd name="T29" fmla="*/ 82199117 h 1768"/>
              <a:gd name="T30" fmla="*/ 62259646 w 1939"/>
              <a:gd name="T31" fmla="*/ 184399036 h 1768"/>
              <a:gd name="T32" fmla="*/ 82163920 w 1939"/>
              <a:gd name="T33" fmla="*/ 204283925 h 1768"/>
              <a:gd name="T34" fmla="*/ 82163920 w 1939"/>
              <a:gd name="T35" fmla="*/ 82199117 h 1768"/>
              <a:gd name="T36" fmla="*/ 82163920 w 1939"/>
              <a:gd name="T37" fmla="*/ 82199117 h 1768"/>
              <a:gd name="T38" fmla="*/ 127064828 w 1939"/>
              <a:gd name="T39" fmla="*/ 37342364 h 1768"/>
              <a:gd name="T40" fmla="*/ 112136622 w 1939"/>
              <a:gd name="T41" fmla="*/ 92257153 h 1768"/>
              <a:gd name="T42" fmla="*/ 204368649 w 1939"/>
              <a:gd name="T43" fmla="*/ 92257153 h 1768"/>
              <a:gd name="T44" fmla="*/ 204368649 w 1939"/>
              <a:gd name="T45" fmla="*/ 112142363 h 1768"/>
              <a:gd name="T46" fmla="*/ 174396268 w 1939"/>
              <a:gd name="T47" fmla="*/ 184399036 h 1768"/>
              <a:gd name="T48" fmla="*/ 82163920 w 1939"/>
              <a:gd name="T49" fmla="*/ 184399036 h 1768"/>
              <a:gd name="T50" fmla="*/ 82163920 w 1939"/>
              <a:gd name="T51" fmla="*/ 82199117 h 1768"/>
              <a:gd name="T52" fmla="*/ 0 w 1939"/>
              <a:gd name="T53" fmla="*/ 82199117 h 1768"/>
              <a:gd name="T54" fmla="*/ 0 w 1939"/>
              <a:gd name="T55" fmla="*/ 82199117 h 1768"/>
              <a:gd name="T56" fmla="*/ 42355050 w 1939"/>
              <a:gd name="T57" fmla="*/ 82199117 h 1768"/>
              <a:gd name="T58" fmla="*/ 42355050 w 1939"/>
              <a:gd name="T59" fmla="*/ 204283925 h 1768"/>
              <a:gd name="T60" fmla="*/ 0 w 1939"/>
              <a:gd name="T61" fmla="*/ 204283925 h 1768"/>
              <a:gd name="T62" fmla="*/ 0 w 1939"/>
              <a:gd name="T63" fmla="*/ 82199117 h 176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1939" h="1768">
                <a:moveTo>
                  <a:pt x="710" y="1767"/>
                </a:moveTo>
                <a:lnTo>
                  <a:pt x="710" y="1767"/>
                </a:lnTo>
                <a:cubicBezTo>
                  <a:pt x="1507" y="1767"/>
                  <a:pt x="1507" y="1767"/>
                  <a:pt x="1507" y="1767"/>
                </a:cubicBezTo>
                <a:cubicBezTo>
                  <a:pt x="1572" y="1767"/>
                  <a:pt x="1637" y="1724"/>
                  <a:pt x="1658" y="1659"/>
                </a:cubicBezTo>
                <a:cubicBezTo>
                  <a:pt x="1917" y="1034"/>
                  <a:pt x="1917" y="1034"/>
                  <a:pt x="1917" y="1034"/>
                </a:cubicBezTo>
                <a:cubicBezTo>
                  <a:pt x="1938" y="1013"/>
                  <a:pt x="1938" y="991"/>
                  <a:pt x="1938" y="970"/>
                </a:cubicBezTo>
                <a:cubicBezTo>
                  <a:pt x="1938" y="798"/>
                  <a:pt x="1938" y="798"/>
                  <a:pt x="1938" y="798"/>
                </a:cubicBezTo>
                <a:cubicBezTo>
                  <a:pt x="1938" y="689"/>
                  <a:pt x="1852" y="625"/>
                  <a:pt x="1766" y="625"/>
                </a:cubicBezTo>
                <a:cubicBezTo>
                  <a:pt x="1206" y="625"/>
                  <a:pt x="1206" y="625"/>
                  <a:pt x="1206" y="625"/>
                </a:cubicBezTo>
                <a:cubicBezTo>
                  <a:pt x="1292" y="216"/>
                  <a:pt x="1292" y="216"/>
                  <a:pt x="1292" y="216"/>
                </a:cubicBezTo>
                <a:cubicBezTo>
                  <a:pt x="1292" y="194"/>
                  <a:pt x="1292" y="194"/>
                  <a:pt x="1292" y="194"/>
                </a:cubicBezTo>
                <a:cubicBezTo>
                  <a:pt x="1292" y="151"/>
                  <a:pt x="1271" y="108"/>
                  <a:pt x="1249" y="86"/>
                </a:cubicBezTo>
                <a:cubicBezTo>
                  <a:pt x="1163" y="0"/>
                  <a:pt x="1163" y="0"/>
                  <a:pt x="1163" y="0"/>
                </a:cubicBezTo>
                <a:cubicBezTo>
                  <a:pt x="581" y="582"/>
                  <a:pt x="581" y="582"/>
                  <a:pt x="581" y="582"/>
                </a:cubicBezTo>
                <a:cubicBezTo>
                  <a:pt x="559" y="603"/>
                  <a:pt x="538" y="647"/>
                  <a:pt x="538" y="711"/>
                </a:cubicBezTo>
                <a:cubicBezTo>
                  <a:pt x="538" y="1595"/>
                  <a:pt x="538" y="1595"/>
                  <a:pt x="538" y="1595"/>
                </a:cubicBezTo>
                <a:cubicBezTo>
                  <a:pt x="538" y="1681"/>
                  <a:pt x="603" y="1767"/>
                  <a:pt x="710" y="1767"/>
                </a:cubicBezTo>
                <a:close/>
                <a:moveTo>
                  <a:pt x="710" y="711"/>
                </a:moveTo>
                <a:lnTo>
                  <a:pt x="710" y="711"/>
                </a:lnTo>
                <a:cubicBezTo>
                  <a:pt x="1098" y="323"/>
                  <a:pt x="1098" y="323"/>
                  <a:pt x="1098" y="323"/>
                </a:cubicBezTo>
                <a:cubicBezTo>
                  <a:pt x="969" y="798"/>
                  <a:pt x="969" y="798"/>
                  <a:pt x="969" y="798"/>
                </a:cubicBezTo>
                <a:cubicBezTo>
                  <a:pt x="1766" y="798"/>
                  <a:pt x="1766" y="798"/>
                  <a:pt x="1766" y="798"/>
                </a:cubicBezTo>
                <a:cubicBezTo>
                  <a:pt x="1766" y="970"/>
                  <a:pt x="1766" y="970"/>
                  <a:pt x="1766" y="970"/>
                </a:cubicBezTo>
                <a:cubicBezTo>
                  <a:pt x="1507" y="1595"/>
                  <a:pt x="1507" y="1595"/>
                  <a:pt x="1507" y="1595"/>
                </a:cubicBezTo>
                <a:cubicBezTo>
                  <a:pt x="710" y="1595"/>
                  <a:pt x="710" y="1595"/>
                  <a:pt x="710" y="1595"/>
                </a:cubicBezTo>
                <a:lnTo>
                  <a:pt x="710" y="711"/>
                </a:lnTo>
                <a:close/>
                <a:moveTo>
                  <a:pt x="0" y="711"/>
                </a:moveTo>
                <a:lnTo>
                  <a:pt x="0" y="711"/>
                </a:lnTo>
                <a:cubicBezTo>
                  <a:pt x="366" y="711"/>
                  <a:pt x="366" y="711"/>
                  <a:pt x="366" y="711"/>
                </a:cubicBezTo>
                <a:cubicBezTo>
                  <a:pt x="366" y="1767"/>
                  <a:pt x="366" y="1767"/>
                  <a:pt x="366" y="1767"/>
                </a:cubicBezTo>
                <a:cubicBezTo>
                  <a:pt x="0" y="1767"/>
                  <a:pt x="0" y="1767"/>
                  <a:pt x="0" y="1767"/>
                </a:cubicBezTo>
                <a:lnTo>
                  <a:pt x="0" y="711"/>
                </a:lnTo>
                <a:close/>
              </a:path>
            </a:pathLst>
          </a:custGeom>
          <a:solidFill>
            <a:schemeClr val="tx2">
              <a:lumMod val="90000"/>
              <a:lumOff val="1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</p:spTree>
    <p:extLst>
      <p:ext uri="{BB962C8B-B14F-4D97-AF65-F5344CB8AC3E}">
        <p14:creationId xmlns:p14="http://schemas.microsoft.com/office/powerpoint/2010/main" val="38240845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" dur="12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" dur="12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5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4" dur="10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1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2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0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1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79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8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1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1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4" grpId="0" animBg="1"/>
          <p:bldP spid="108" grpId="0" animBg="1"/>
          <p:bldP spid="112" grpId="0" animBg="1"/>
          <p:bldP spid="116" grpId="0" animBg="1"/>
          <p:bldP spid="120" grpId="0" animBg="1"/>
          <p:bldP spid="124" grpId="0" animBg="1"/>
          <p:bldP spid="128" grpId="0" animBg="1"/>
          <p:bldP spid="132" grpId="0" animBg="1"/>
          <p:bldP spid="136" grpId="0"/>
          <p:bldP spid="138" grpId="0"/>
          <p:bldP spid="139" grpId="0" animBg="1"/>
          <p:bldP spid="141" grpId="0"/>
          <p:bldP spid="142" grpId="0" animBg="1"/>
          <p:bldP spid="144" grpId="0"/>
          <p:bldP spid="145" grpId="0" animBg="1"/>
          <p:bldP spid="147" grpId="0"/>
          <p:bldP spid="148" grpId="0" animBg="1"/>
          <p:bldP spid="150" grpId="0"/>
          <p:bldP spid="151" grpId="0" animBg="1"/>
          <p:bldP spid="153" grpId="0"/>
          <p:bldP spid="154" grpId="0" animBg="1"/>
          <p:bldP spid="156" grpId="0"/>
          <p:bldP spid="157" grpId="0" animBg="1"/>
          <p:bldP spid="159" grpId="0"/>
          <p:bldP spid="160" grpId="0" animBg="1"/>
          <p:bldP spid="162" grpId="0"/>
          <p:bldP spid="163" grpId="0" animBg="1"/>
          <p:bldP spid="164" grpId="0" animBg="1"/>
          <p:bldP spid="168" grpId="0" animBg="1"/>
          <p:bldP spid="169" grpId="0" animBg="1"/>
          <p:bldP spid="170" grpId="0" animBg="1"/>
          <p:bldP spid="171" grpId="0" animBg="1"/>
          <p:bldP spid="17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75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75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75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50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50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2" dur="1000"/>
                                            <p:tgtEl>
                                              <p:spTgt spid="1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9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0" dur="75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5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500"/>
                                            <p:tgtEl>
                                              <p:spTgt spid="1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1000"/>
                                            <p:tgtEl>
                                              <p:spTgt spid="1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75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75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5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4" dur="10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3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9" dur="1000"/>
                                            <p:tgtEl>
                                              <p:spTgt spid="1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2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10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2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7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7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9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1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2" presetID="31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4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5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7" dur="1000"/>
                                            <p:tgtEl>
                                              <p:spTgt spid="1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8" presetID="2" presetClass="entr" presetSubtype="8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0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1" dur="100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2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4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5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6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8" dur="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9" dur="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0" dur="50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1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5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6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7" presetID="2" presetClass="entr" presetSubtype="8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79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1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3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84" dur="7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2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3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4" dur="100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5" dur="10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6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8" dur="10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99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0" dur="10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1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3" dur="10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4" dur="10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5" dur="10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08" dur="10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9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0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1" presetID="42" presetClass="entr" presetSubtype="0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3" dur="1000"/>
                                            <p:tgtEl>
                                              <p:spTgt spid="1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4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5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6" presetID="42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2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8" dur="10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19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0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1" presetID="42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2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3" dur="10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4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5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6" presetID="42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2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28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0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1" presetID="42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2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33" dur="1000"/>
                                            <p:tgtEl>
                                              <p:spTgt spid="1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34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5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4" grpId="0" animBg="1"/>
          <p:bldP spid="108" grpId="0" animBg="1"/>
          <p:bldP spid="112" grpId="0" animBg="1"/>
          <p:bldP spid="116" grpId="0" animBg="1"/>
          <p:bldP spid="120" grpId="0" animBg="1"/>
          <p:bldP spid="124" grpId="0" animBg="1"/>
          <p:bldP spid="128" grpId="0" animBg="1"/>
          <p:bldP spid="132" grpId="0" animBg="1"/>
          <p:bldP spid="136" grpId="0"/>
          <p:bldP spid="138" grpId="0"/>
          <p:bldP spid="139" grpId="0" animBg="1"/>
          <p:bldP spid="141" grpId="0"/>
          <p:bldP spid="142" grpId="0" animBg="1"/>
          <p:bldP spid="144" grpId="0"/>
          <p:bldP spid="145" grpId="0" animBg="1"/>
          <p:bldP spid="147" grpId="0"/>
          <p:bldP spid="148" grpId="0" animBg="1"/>
          <p:bldP spid="150" grpId="0"/>
          <p:bldP spid="151" grpId="0" animBg="1"/>
          <p:bldP spid="153" grpId="0"/>
          <p:bldP spid="154" grpId="0" animBg="1"/>
          <p:bldP spid="156" grpId="0"/>
          <p:bldP spid="157" grpId="0" animBg="1"/>
          <p:bldP spid="159" grpId="0"/>
          <p:bldP spid="160" grpId="0" animBg="1"/>
          <p:bldP spid="162" grpId="0"/>
          <p:bldP spid="163" grpId="0" animBg="1"/>
          <p:bldP spid="164" grpId="0" animBg="1"/>
          <p:bldP spid="168" grpId="0" animBg="1"/>
          <p:bldP spid="169" grpId="0" animBg="1"/>
          <p:bldP spid="170" grpId="0" animBg="1"/>
          <p:bldP spid="171" grpId="0" animBg="1"/>
          <p:bldP spid="172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SO 01">
  <a:themeElements>
    <a:clrScheme name="CP2_D_08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021C69"/>
      </a:accent1>
      <a:accent2>
        <a:srgbClr val="F2E002"/>
      </a:accent2>
      <a:accent3>
        <a:srgbClr val="0F48F1"/>
      </a:accent3>
      <a:accent4>
        <a:srgbClr val="B9CFFE"/>
      </a:accent4>
      <a:accent5>
        <a:srgbClr val="9EA5B7"/>
      </a:accent5>
      <a:accent6>
        <a:srgbClr val="6E7794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6.xml><?xml version="1.0" encoding="utf-8"?>
<a:theme xmlns:a="http://schemas.openxmlformats.org/drawingml/2006/main" name="2_SO 07">
  <a:themeElements>
    <a:clrScheme name="CP_D_51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5">
  <a:themeElements>
    <a:clrScheme name="CP_L_104">
      <a:dk1>
        <a:srgbClr val="251E3B"/>
      </a:dk1>
      <a:lt1>
        <a:srgbClr val="FFFFFF"/>
      </a:lt1>
      <a:dk2>
        <a:srgbClr val="595959"/>
      </a:dk2>
      <a:lt2>
        <a:srgbClr val="EEEEEE"/>
      </a:lt2>
      <a:accent1>
        <a:srgbClr val="0D4899"/>
      </a:accent1>
      <a:accent2>
        <a:srgbClr val="FF8C00"/>
      </a:accent2>
      <a:accent3>
        <a:srgbClr val="FF0039"/>
      </a:accent3>
      <a:accent4>
        <a:srgbClr val="1578FF"/>
      </a:accent4>
      <a:accent5>
        <a:srgbClr val="372F52"/>
      </a:accent5>
      <a:accent6>
        <a:srgbClr val="77BEB6"/>
      </a:accent6>
      <a:hlink>
        <a:srgbClr val="251E3B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2_SO 03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SO 03">
  <a:themeElements>
    <a:clrScheme name="CP_L_83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001F3F"/>
      </a:accent1>
      <a:accent2>
        <a:srgbClr val="1E488F"/>
      </a:accent2>
      <a:accent3>
        <a:srgbClr val="00804C"/>
      </a:accent3>
      <a:accent4>
        <a:srgbClr val="74C365"/>
      </a:accent4>
      <a:accent5>
        <a:srgbClr val="F6F7ED"/>
      </a:accent5>
      <a:accent6>
        <a:srgbClr val="DBE64C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SlideOcean - Light 01">
      <a:dk1>
        <a:srgbClr val="F2F2F2"/>
      </a:dk1>
      <a:lt1>
        <a:srgbClr val="525252"/>
      </a:lt1>
      <a:dk2>
        <a:srgbClr val="7B7B7B"/>
      </a:dk2>
      <a:lt2>
        <a:srgbClr val="FFFFFF"/>
      </a:lt2>
      <a:accent1>
        <a:srgbClr val="E45F1A"/>
      </a:accent1>
      <a:accent2>
        <a:srgbClr val="FAE218"/>
      </a:accent2>
      <a:accent3>
        <a:srgbClr val="9EB411"/>
      </a:accent3>
      <a:accent4>
        <a:srgbClr val="3B3C29"/>
      </a:accent4>
      <a:accent5>
        <a:srgbClr val="1E4039"/>
      </a:accent5>
      <a:accent6>
        <a:srgbClr val="9F8B2F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D_78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93156"/>
      </a:accent1>
      <a:accent2>
        <a:srgbClr val="152644"/>
      </a:accent2>
      <a:accent3>
        <a:srgbClr val="1743D7"/>
      </a:accent3>
      <a:accent4>
        <a:srgbClr val="E2FF65"/>
      </a:accent4>
      <a:accent5>
        <a:srgbClr val="8CC3E1"/>
      </a:accent5>
      <a:accent6>
        <a:srgbClr val="ECECE0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8990</TotalTime>
  <Words>1566</Words>
  <Application>Microsoft Office PowerPoint</Application>
  <PresentationFormat>Custom</PresentationFormat>
  <Paragraphs>243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19</vt:i4>
      </vt:variant>
      <vt:variant>
        <vt:lpstr>Slide Titles</vt:lpstr>
      </vt:variant>
      <vt:variant>
        <vt:i4>9</vt:i4>
      </vt:variant>
    </vt:vector>
  </HeadingPairs>
  <TitlesOfParts>
    <vt:vector size="34" baseType="lpstr">
      <vt:lpstr>Aptos</vt:lpstr>
      <vt:lpstr>Arial</vt:lpstr>
      <vt:lpstr>Calibri</vt:lpstr>
      <vt:lpstr>Gobold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SO 01</vt:lpstr>
      <vt:lpstr>2_SO 07</vt:lpstr>
      <vt:lpstr>2_SO 06</vt:lpstr>
      <vt:lpstr>2_SO 05</vt:lpstr>
      <vt:lpstr>2_SO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59 - Employee Onboarding</dc:title>
  <dc:creator>Slide Ocean</dc:creator>
  <cp:lastModifiedBy>SO</cp:lastModifiedBy>
  <cp:revision>1793</cp:revision>
  <dcterms:created xsi:type="dcterms:W3CDTF">2024-04-24T08:43:56Z</dcterms:created>
  <dcterms:modified xsi:type="dcterms:W3CDTF">2025-09-24T15:42:18Z</dcterms:modified>
</cp:coreProperties>
</file>

<file path=docProps/thumbnail.jpeg>
</file>