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29"/>
  </p:notesMasterIdLst>
  <p:handoutMasterIdLst>
    <p:handoutMasterId r:id="rId30"/>
  </p:handoutMasterIdLst>
  <p:sldIdLst>
    <p:sldId id="2147378073" r:id="rId20"/>
    <p:sldId id="2147378164" r:id="rId21"/>
    <p:sldId id="2147378176" r:id="rId22"/>
    <p:sldId id="2147378155" r:id="rId23"/>
    <p:sldId id="2147378120" r:id="rId24"/>
    <p:sldId id="2147378161" r:id="rId25"/>
    <p:sldId id="2147378147" r:id="rId26"/>
    <p:sldId id="2147378159" r:id="rId27"/>
    <p:sldId id="2147378169" r:id="rId28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003366"/>
    <a:srgbClr val="445774"/>
    <a:srgbClr val="334257"/>
    <a:srgbClr val="BC8F00"/>
    <a:srgbClr val="ABBDC1"/>
    <a:srgbClr val="E3DFE9"/>
    <a:srgbClr val="F0EEF3"/>
    <a:srgbClr val="F1F1F1"/>
    <a:srgbClr val="FAF8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69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210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Box 48">
            <a:extLst>
              <a:ext uri="{FF2B5EF4-FFF2-40B4-BE49-F238E27FC236}">
                <a16:creationId xmlns:a16="http://schemas.microsoft.com/office/drawing/2014/main" id="{EDDA0570-35EC-3080-C67D-4B6BCB8AAF8B}"/>
              </a:ext>
            </a:extLst>
          </p:cNvPr>
          <p:cNvSpPr txBox="1"/>
          <p:nvPr/>
        </p:nvSpPr>
        <p:spPr>
          <a:xfrm>
            <a:off x="7763248" y="2868653"/>
            <a:ext cx="8856480" cy="9608484"/>
          </a:xfrm>
          <a:prstGeom prst="rect">
            <a:avLst/>
          </a:prstGeom>
          <a:noFill/>
        </p:spPr>
        <p:txBody>
          <a:bodyPr wrap="square" rtlCol="0" anchor="ctr">
            <a:prstTxWarp prst="textArchDow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60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Sustainable</a:t>
            </a:r>
            <a:r>
              <a:rPr lang="en-US" sz="60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6000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Living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3C1C5253-A9C0-886F-FEE3-2E3753514937}"/>
              </a:ext>
            </a:extLst>
          </p:cNvPr>
          <p:cNvGrpSpPr/>
          <p:nvPr/>
        </p:nvGrpSpPr>
        <p:grpSpPr>
          <a:xfrm>
            <a:off x="8463528" y="4059703"/>
            <a:ext cx="7456944" cy="7456944"/>
            <a:chOff x="-1399478" y="2233820"/>
            <a:chExt cx="8728032" cy="8728032"/>
          </a:xfrm>
        </p:grpSpPr>
        <p:sp>
          <p:nvSpPr>
            <p:cNvPr id="95" name="Circle: Hollow 94">
              <a:extLst>
                <a:ext uri="{FF2B5EF4-FFF2-40B4-BE49-F238E27FC236}">
                  <a16:creationId xmlns:a16="http://schemas.microsoft.com/office/drawing/2014/main" id="{0DC79AEE-B491-6BF6-40D2-714D46BE05CF}"/>
                </a:ext>
              </a:extLst>
            </p:cNvPr>
            <p:cNvSpPr/>
            <p:nvPr/>
          </p:nvSpPr>
          <p:spPr>
            <a:xfrm>
              <a:off x="-1399478" y="2233820"/>
              <a:ext cx="8728032" cy="8728032"/>
            </a:xfrm>
            <a:prstGeom prst="donut">
              <a:avLst>
                <a:gd name="adj" fmla="val 23078"/>
              </a:avLst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6" name="Arc 95">
              <a:extLst>
                <a:ext uri="{FF2B5EF4-FFF2-40B4-BE49-F238E27FC236}">
                  <a16:creationId xmlns:a16="http://schemas.microsoft.com/office/drawing/2014/main" id="{F61A4B2E-ED65-78FD-8BC8-1F3573C5C40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410477" y="3222822"/>
              <a:ext cx="6750032" cy="6750030"/>
            </a:xfrm>
            <a:prstGeom prst="arc">
              <a:avLst>
                <a:gd name="adj1" fmla="val 5870225"/>
                <a:gd name="adj2" fmla="val 14026844"/>
              </a:avLst>
            </a:prstGeom>
            <a:ln w="1689100" cap="rnd">
              <a:gradFill flip="none" rotWithShape="1">
                <a:gsLst>
                  <a:gs pos="17000">
                    <a:schemeClr val="accent3"/>
                  </a:gs>
                  <a:gs pos="80000">
                    <a:schemeClr val="accent1">
                      <a:alpha val="0"/>
                    </a:schemeClr>
                  </a:gs>
                </a:gsLst>
                <a:lin ang="5400000" scaled="0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87A64FD4-942D-8ECB-C827-B920AB9CD02C}"/>
              </a:ext>
            </a:extLst>
          </p:cNvPr>
          <p:cNvSpPr/>
          <p:nvPr/>
        </p:nvSpPr>
        <p:spPr>
          <a:xfrm>
            <a:off x="10439544" y="3593751"/>
            <a:ext cx="3504911" cy="2603948"/>
          </a:xfrm>
          <a:custGeom>
            <a:avLst/>
            <a:gdLst>
              <a:gd name="connsiteX0" fmla="*/ 1752455 w 3504911"/>
              <a:gd name="connsiteY0" fmla="*/ 0 h 2603948"/>
              <a:gd name="connsiteX1" fmla="*/ 2051320 w 3504911"/>
              <a:gd name="connsiteY1" fmla="*/ 315564 h 2603948"/>
              <a:gd name="connsiteX2" fmla="*/ 2200885 w 3504911"/>
              <a:gd name="connsiteY2" fmla="*/ 328363 h 2603948"/>
              <a:gd name="connsiteX3" fmla="*/ 3445542 w 3504911"/>
              <a:gd name="connsiteY3" fmla="*/ 687997 h 2603948"/>
              <a:gd name="connsiteX4" fmla="*/ 3504911 w 3504911"/>
              <a:gd name="connsiteY4" fmla="*/ 718404 h 2603948"/>
              <a:gd name="connsiteX5" fmla="*/ 2544178 w 3504911"/>
              <a:gd name="connsiteY5" fmla="*/ 2603948 h 2603948"/>
              <a:gd name="connsiteX6" fmla="*/ 2449421 w 3504911"/>
              <a:gd name="connsiteY6" fmla="*/ 2558301 h 2603948"/>
              <a:gd name="connsiteX7" fmla="*/ 1752456 w 3504911"/>
              <a:gd name="connsiteY7" fmla="*/ 2417590 h 2603948"/>
              <a:gd name="connsiteX8" fmla="*/ 1055490 w 3504911"/>
              <a:gd name="connsiteY8" fmla="*/ 2558301 h 2603948"/>
              <a:gd name="connsiteX9" fmla="*/ 960732 w 3504911"/>
              <a:gd name="connsiteY9" fmla="*/ 2603948 h 2603948"/>
              <a:gd name="connsiteX10" fmla="*/ 0 w 3504911"/>
              <a:gd name="connsiteY10" fmla="*/ 718404 h 2603948"/>
              <a:gd name="connsiteX11" fmla="*/ 59369 w 3504911"/>
              <a:gd name="connsiteY11" fmla="*/ 687997 h 2603948"/>
              <a:gd name="connsiteX12" fmla="*/ 1304026 w 3504911"/>
              <a:gd name="connsiteY12" fmla="*/ 328363 h 2603948"/>
              <a:gd name="connsiteX13" fmla="*/ 1453590 w 3504911"/>
              <a:gd name="connsiteY13" fmla="*/ 315565 h 2603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504911" h="2603948">
                <a:moveTo>
                  <a:pt x="1752455" y="0"/>
                </a:moveTo>
                <a:lnTo>
                  <a:pt x="2051320" y="315564"/>
                </a:lnTo>
                <a:lnTo>
                  <a:pt x="2200885" y="328363"/>
                </a:lnTo>
                <a:cubicBezTo>
                  <a:pt x="2642326" y="378830"/>
                  <a:pt x="3061404" y="502900"/>
                  <a:pt x="3445542" y="687997"/>
                </a:cubicBezTo>
                <a:lnTo>
                  <a:pt x="3504911" y="718404"/>
                </a:lnTo>
                <a:lnTo>
                  <a:pt x="2544178" y="2603948"/>
                </a:lnTo>
                <a:lnTo>
                  <a:pt x="2449421" y="2558301"/>
                </a:lnTo>
                <a:cubicBezTo>
                  <a:pt x="2235202" y="2467694"/>
                  <a:pt x="1999680" y="2417590"/>
                  <a:pt x="1752456" y="2417590"/>
                </a:cubicBezTo>
                <a:cubicBezTo>
                  <a:pt x="1505231" y="2417590"/>
                  <a:pt x="1269709" y="2467694"/>
                  <a:pt x="1055490" y="2558301"/>
                </a:cubicBezTo>
                <a:lnTo>
                  <a:pt x="960732" y="2603948"/>
                </a:lnTo>
                <a:lnTo>
                  <a:pt x="0" y="718404"/>
                </a:lnTo>
                <a:lnTo>
                  <a:pt x="59369" y="687997"/>
                </a:lnTo>
                <a:cubicBezTo>
                  <a:pt x="443507" y="502900"/>
                  <a:pt x="862585" y="378830"/>
                  <a:pt x="1304026" y="328363"/>
                </a:cubicBezTo>
                <a:lnTo>
                  <a:pt x="1453590" y="31556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99A6EDE0-9E9B-D402-EB13-724992D646D8}"/>
              </a:ext>
            </a:extLst>
          </p:cNvPr>
          <p:cNvSpPr/>
          <p:nvPr/>
        </p:nvSpPr>
        <p:spPr>
          <a:xfrm rot="3240000">
            <a:off x="12787542" y="4797898"/>
            <a:ext cx="3504875" cy="2596245"/>
          </a:xfrm>
          <a:custGeom>
            <a:avLst/>
            <a:gdLst>
              <a:gd name="connsiteX0" fmla="*/ 0 w 3504875"/>
              <a:gd name="connsiteY0" fmla="*/ 710709 h 2596245"/>
              <a:gd name="connsiteX1" fmla="*/ 68471 w 3504875"/>
              <a:gd name="connsiteY1" fmla="*/ 676002 h 2596245"/>
              <a:gd name="connsiteX2" fmla="*/ 1280683 w 3504875"/>
              <a:gd name="connsiteY2" fmla="*/ 323696 h 2596245"/>
              <a:gd name="connsiteX3" fmla="*/ 1453260 w 3504875"/>
              <a:gd name="connsiteY3" fmla="*/ 307344 h 2596245"/>
              <a:gd name="connsiteX4" fmla="*/ 1744340 w 3504875"/>
              <a:gd name="connsiteY4" fmla="*/ 0 h 2596245"/>
              <a:gd name="connsiteX5" fmla="*/ 2034317 w 3504875"/>
              <a:gd name="connsiteY5" fmla="*/ 306180 h 2596245"/>
              <a:gd name="connsiteX6" fmla="*/ 2124209 w 3504875"/>
              <a:gd name="connsiteY6" fmla="*/ 312236 h 2596245"/>
              <a:gd name="connsiteX7" fmla="*/ 3364494 w 3504875"/>
              <a:gd name="connsiteY7" fmla="*/ 642528 h 2596245"/>
              <a:gd name="connsiteX8" fmla="*/ 3504875 w 3504875"/>
              <a:gd name="connsiteY8" fmla="*/ 710616 h 2596245"/>
              <a:gd name="connsiteX9" fmla="*/ 2544100 w 3504875"/>
              <a:gd name="connsiteY9" fmla="*/ 2596245 h 2596245"/>
              <a:gd name="connsiteX10" fmla="*/ 2491552 w 3504875"/>
              <a:gd name="connsiteY10" fmla="*/ 2569097 h 2596245"/>
              <a:gd name="connsiteX11" fmla="*/ 980326 w 3504875"/>
              <a:gd name="connsiteY11" fmla="*/ 2584445 h 2596245"/>
              <a:gd name="connsiteX12" fmla="*/ 960226 w 3504875"/>
              <a:gd name="connsiteY12" fmla="*/ 2595259 h 2596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04875" h="2596245">
                <a:moveTo>
                  <a:pt x="0" y="710709"/>
                </a:moveTo>
                <a:lnTo>
                  <a:pt x="68471" y="676002"/>
                </a:lnTo>
                <a:cubicBezTo>
                  <a:pt x="452166" y="493089"/>
                  <a:pt x="862093" y="374727"/>
                  <a:pt x="1280683" y="323696"/>
                </a:cubicBezTo>
                <a:lnTo>
                  <a:pt x="1453260" y="307344"/>
                </a:lnTo>
                <a:lnTo>
                  <a:pt x="1744340" y="0"/>
                </a:lnTo>
                <a:lnTo>
                  <a:pt x="2034317" y="306180"/>
                </a:lnTo>
                <a:lnTo>
                  <a:pt x="2124209" y="312236"/>
                </a:lnTo>
                <a:cubicBezTo>
                  <a:pt x="2546542" y="352219"/>
                  <a:pt x="2965827" y="461389"/>
                  <a:pt x="3364494" y="642528"/>
                </a:cubicBezTo>
                <a:lnTo>
                  <a:pt x="3504875" y="710616"/>
                </a:lnTo>
                <a:lnTo>
                  <a:pt x="2544100" y="2596245"/>
                </a:lnTo>
                <a:lnTo>
                  <a:pt x="2491552" y="2569097"/>
                </a:lnTo>
                <a:cubicBezTo>
                  <a:pt x="2004114" y="2347624"/>
                  <a:pt x="1449457" y="2360805"/>
                  <a:pt x="980326" y="2584445"/>
                </a:cubicBezTo>
                <a:lnTo>
                  <a:pt x="960226" y="25952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C2E5AF67-2E33-D9F5-41C3-18B6FAFEED6C}"/>
              </a:ext>
            </a:extLst>
          </p:cNvPr>
          <p:cNvSpPr/>
          <p:nvPr/>
        </p:nvSpPr>
        <p:spPr>
          <a:xfrm rot="6480000">
            <a:off x="13212108" y="7394425"/>
            <a:ext cx="3488455" cy="2598984"/>
          </a:xfrm>
          <a:custGeom>
            <a:avLst/>
            <a:gdLst>
              <a:gd name="connsiteX0" fmla="*/ 0 w 3488455"/>
              <a:gd name="connsiteY0" fmla="*/ 712678 h 2598984"/>
              <a:gd name="connsiteX1" fmla="*/ 169787 w 3488455"/>
              <a:gd name="connsiteY1" fmla="*/ 632631 h 2598984"/>
              <a:gd name="connsiteX2" fmla="*/ 543302 w 3488455"/>
              <a:gd name="connsiteY2" fmla="*/ 490068 h 2598984"/>
              <a:gd name="connsiteX3" fmla="*/ 1219611 w 3488455"/>
              <a:gd name="connsiteY3" fmla="*/ 334457 h 2598984"/>
              <a:gd name="connsiteX4" fmla="*/ 1430398 w 3488455"/>
              <a:gd name="connsiteY4" fmla="*/ 314656 h 2598984"/>
              <a:gd name="connsiteX5" fmla="*/ 1728402 w 3488455"/>
              <a:gd name="connsiteY5" fmla="*/ 0 h 2598984"/>
              <a:gd name="connsiteX6" fmla="*/ 2022788 w 3488455"/>
              <a:gd name="connsiteY6" fmla="*/ 310835 h 2598984"/>
              <a:gd name="connsiteX7" fmla="*/ 2225520 w 3488455"/>
              <a:gd name="connsiteY7" fmla="*/ 327041 h 2598984"/>
              <a:gd name="connsiteX8" fmla="*/ 3181396 w 3488455"/>
              <a:gd name="connsiteY8" fmla="*/ 570561 h 2598984"/>
              <a:gd name="connsiteX9" fmla="*/ 3488455 w 3488455"/>
              <a:gd name="connsiteY9" fmla="*/ 708987 h 2598984"/>
              <a:gd name="connsiteX10" fmla="*/ 2528404 w 3488455"/>
              <a:gd name="connsiteY10" fmla="*/ 2593193 h 2598984"/>
              <a:gd name="connsiteX11" fmla="*/ 2406343 w 3488455"/>
              <a:gd name="connsiteY11" fmla="*/ 2538168 h 2598984"/>
              <a:gd name="connsiteX12" fmla="*/ 1196779 w 3488455"/>
              <a:gd name="connsiteY12" fmla="*/ 2501261 h 2598984"/>
              <a:gd name="connsiteX13" fmla="*/ 1025522 w 3488455"/>
              <a:gd name="connsiteY13" fmla="*/ 2566626 h 2598984"/>
              <a:gd name="connsiteX14" fmla="*/ 961120 w 3488455"/>
              <a:gd name="connsiteY14" fmla="*/ 2598984 h 259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88455" h="2598984">
                <a:moveTo>
                  <a:pt x="0" y="712678"/>
                </a:moveTo>
                <a:lnTo>
                  <a:pt x="169787" y="632631"/>
                </a:lnTo>
                <a:cubicBezTo>
                  <a:pt x="290524" y="579383"/>
                  <a:pt x="415100" y="531723"/>
                  <a:pt x="543302" y="490068"/>
                </a:cubicBezTo>
                <a:cubicBezTo>
                  <a:pt x="767658" y="417170"/>
                  <a:pt x="993831" y="365676"/>
                  <a:pt x="1219611" y="334457"/>
                </a:cubicBezTo>
                <a:lnTo>
                  <a:pt x="1430398" y="314656"/>
                </a:lnTo>
                <a:lnTo>
                  <a:pt x="1728402" y="0"/>
                </a:lnTo>
                <a:lnTo>
                  <a:pt x="2022788" y="310835"/>
                </a:lnTo>
                <a:lnTo>
                  <a:pt x="2225520" y="327041"/>
                </a:lnTo>
                <a:cubicBezTo>
                  <a:pt x="2554970" y="367658"/>
                  <a:pt x="2876081" y="450098"/>
                  <a:pt x="3181396" y="570561"/>
                </a:cubicBezTo>
                <a:lnTo>
                  <a:pt x="3488455" y="708987"/>
                </a:lnTo>
                <a:lnTo>
                  <a:pt x="2528404" y="2593193"/>
                </a:lnTo>
                <a:lnTo>
                  <a:pt x="2406343" y="2538168"/>
                </a:lnTo>
                <a:cubicBezTo>
                  <a:pt x="2033046" y="2390880"/>
                  <a:pt x="1608247" y="2367567"/>
                  <a:pt x="1196779" y="2501261"/>
                </a:cubicBezTo>
                <a:cubicBezTo>
                  <a:pt x="1137999" y="2520360"/>
                  <a:pt x="1080880" y="2542210"/>
                  <a:pt x="1025522" y="2566626"/>
                </a:cubicBezTo>
                <a:lnTo>
                  <a:pt x="961120" y="259898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16909980-20EB-FED7-6D7F-85F39551E5AB}"/>
              </a:ext>
            </a:extLst>
          </p:cNvPr>
          <p:cNvSpPr/>
          <p:nvPr/>
        </p:nvSpPr>
        <p:spPr>
          <a:xfrm rot="18360000" flipH="1">
            <a:off x="8091327" y="4797395"/>
            <a:ext cx="3504877" cy="2596879"/>
          </a:xfrm>
          <a:custGeom>
            <a:avLst/>
            <a:gdLst>
              <a:gd name="connsiteX0" fmla="*/ 0 w 3504877"/>
              <a:gd name="connsiteY0" fmla="*/ 711343 h 2596879"/>
              <a:gd name="connsiteX1" fmla="*/ 960226 w 3504877"/>
              <a:gd name="connsiteY1" fmla="*/ 2595892 h 2596879"/>
              <a:gd name="connsiteX2" fmla="*/ 980327 w 3504877"/>
              <a:gd name="connsiteY2" fmla="*/ 2585079 h 2596879"/>
              <a:gd name="connsiteX3" fmla="*/ 2491553 w 3504877"/>
              <a:gd name="connsiteY3" fmla="*/ 2569731 h 2596879"/>
              <a:gd name="connsiteX4" fmla="*/ 2544102 w 3504877"/>
              <a:gd name="connsiteY4" fmla="*/ 2596879 h 2596879"/>
              <a:gd name="connsiteX5" fmla="*/ 3504877 w 3504877"/>
              <a:gd name="connsiteY5" fmla="*/ 711251 h 2596879"/>
              <a:gd name="connsiteX6" fmla="*/ 3364496 w 3504877"/>
              <a:gd name="connsiteY6" fmla="*/ 643161 h 2596879"/>
              <a:gd name="connsiteX7" fmla="*/ 2124210 w 3504877"/>
              <a:gd name="connsiteY7" fmla="*/ 312869 h 2596879"/>
              <a:gd name="connsiteX8" fmla="*/ 2031077 w 3504877"/>
              <a:gd name="connsiteY8" fmla="*/ 306594 h 2596879"/>
              <a:gd name="connsiteX9" fmla="*/ 1740706 w 3504877"/>
              <a:gd name="connsiteY9" fmla="*/ 0 h 2596879"/>
              <a:gd name="connsiteX10" fmla="*/ 1448609 w 3504877"/>
              <a:gd name="connsiteY10" fmla="*/ 308419 h 2596879"/>
              <a:gd name="connsiteX11" fmla="*/ 1280684 w 3504877"/>
              <a:gd name="connsiteY11" fmla="*/ 324330 h 2596879"/>
              <a:gd name="connsiteX12" fmla="*/ 68473 w 3504877"/>
              <a:gd name="connsiteY12" fmla="*/ 676635 h 2596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04877" h="2596879">
                <a:moveTo>
                  <a:pt x="0" y="711343"/>
                </a:moveTo>
                <a:lnTo>
                  <a:pt x="960226" y="2595892"/>
                </a:lnTo>
                <a:lnTo>
                  <a:pt x="980327" y="2585079"/>
                </a:lnTo>
                <a:cubicBezTo>
                  <a:pt x="1449458" y="2361439"/>
                  <a:pt x="2004116" y="2348257"/>
                  <a:pt x="2491553" y="2569731"/>
                </a:cubicBezTo>
                <a:lnTo>
                  <a:pt x="2544102" y="2596879"/>
                </a:lnTo>
                <a:lnTo>
                  <a:pt x="3504877" y="711251"/>
                </a:lnTo>
                <a:lnTo>
                  <a:pt x="3364496" y="643161"/>
                </a:lnTo>
                <a:cubicBezTo>
                  <a:pt x="2965828" y="462021"/>
                  <a:pt x="2546543" y="352851"/>
                  <a:pt x="2124210" y="312869"/>
                </a:cubicBezTo>
                <a:lnTo>
                  <a:pt x="2031077" y="306594"/>
                </a:lnTo>
                <a:lnTo>
                  <a:pt x="1740706" y="0"/>
                </a:lnTo>
                <a:lnTo>
                  <a:pt x="1448609" y="308419"/>
                </a:lnTo>
                <a:lnTo>
                  <a:pt x="1280684" y="324330"/>
                </a:lnTo>
                <a:cubicBezTo>
                  <a:pt x="862094" y="375360"/>
                  <a:pt x="452167" y="493723"/>
                  <a:pt x="68473" y="67663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C2DD4579-A209-3A47-3543-87884B2E9029}"/>
              </a:ext>
            </a:extLst>
          </p:cNvPr>
          <p:cNvSpPr/>
          <p:nvPr/>
        </p:nvSpPr>
        <p:spPr>
          <a:xfrm rot="15120000" flipH="1">
            <a:off x="7677243" y="7401900"/>
            <a:ext cx="3513512" cy="2600734"/>
          </a:xfrm>
          <a:custGeom>
            <a:avLst/>
            <a:gdLst>
              <a:gd name="connsiteX0" fmla="*/ 0 w 3513512"/>
              <a:gd name="connsiteY0" fmla="*/ 711348 h 2600734"/>
              <a:gd name="connsiteX1" fmla="*/ 961154 w 3513512"/>
              <a:gd name="connsiteY1" fmla="*/ 2597718 h 2600734"/>
              <a:gd name="connsiteX2" fmla="*/ 1028152 w 3513512"/>
              <a:gd name="connsiteY2" fmla="*/ 2564056 h 2600734"/>
              <a:gd name="connsiteX3" fmla="*/ 1199409 w 3513512"/>
              <a:gd name="connsiteY3" fmla="*/ 2498692 h 2600734"/>
              <a:gd name="connsiteX4" fmla="*/ 2408973 w 3513512"/>
              <a:gd name="connsiteY4" fmla="*/ 2535598 h 2600734"/>
              <a:gd name="connsiteX5" fmla="*/ 2553460 w 3513512"/>
              <a:gd name="connsiteY5" fmla="*/ 2600734 h 2600734"/>
              <a:gd name="connsiteX6" fmla="*/ 3513512 w 3513512"/>
              <a:gd name="connsiteY6" fmla="*/ 716529 h 2600734"/>
              <a:gd name="connsiteX7" fmla="*/ 3184026 w 3513512"/>
              <a:gd name="connsiteY7" fmla="*/ 567992 h 2600734"/>
              <a:gd name="connsiteX8" fmla="*/ 2228150 w 3513512"/>
              <a:gd name="connsiteY8" fmla="*/ 324471 h 2600734"/>
              <a:gd name="connsiteX9" fmla="*/ 2019920 w 3513512"/>
              <a:gd name="connsiteY9" fmla="*/ 307826 h 2600734"/>
              <a:gd name="connsiteX10" fmla="*/ 1728383 w 3513512"/>
              <a:gd name="connsiteY10" fmla="*/ 0 h 2600734"/>
              <a:gd name="connsiteX11" fmla="*/ 1432791 w 3513512"/>
              <a:gd name="connsiteY11" fmla="*/ 312109 h 2600734"/>
              <a:gd name="connsiteX12" fmla="*/ 1222242 w 3513512"/>
              <a:gd name="connsiteY12" fmla="*/ 331888 h 2600734"/>
              <a:gd name="connsiteX13" fmla="*/ 545933 w 3513512"/>
              <a:gd name="connsiteY13" fmla="*/ 487498 h 2600734"/>
              <a:gd name="connsiteX14" fmla="*/ 172417 w 3513512"/>
              <a:gd name="connsiteY14" fmla="*/ 630061 h 2600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513512" h="2600734">
                <a:moveTo>
                  <a:pt x="0" y="711348"/>
                </a:moveTo>
                <a:lnTo>
                  <a:pt x="961154" y="2597718"/>
                </a:lnTo>
                <a:lnTo>
                  <a:pt x="1028152" y="2564056"/>
                </a:lnTo>
                <a:cubicBezTo>
                  <a:pt x="1083510" y="2539641"/>
                  <a:pt x="1140628" y="2517791"/>
                  <a:pt x="1199409" y="2498692"/>
                </a:cubicBezTo>
                <a:cubicBezTo>
                  <a:pt x="1610877" y="2364998"/>
                  <a:pt x="2035676" y="2388311"/>
                  <a:pt x="2408973" y="2535598"/>
                </a:cubicBezTo>
                <a:lnTo>
                  <a:pt x="2553460" y="2600734"/>
                </a:lnTo>
                <a:lnTo>
                  <a:pt x="3513512" y="716529"/>
                </a:lnTo>
                <a:lnTo>
                  <a:pt x="3184026" y="567992"/>
                </a:lnTo>
                <a:cubicBezTo>
                  <a:pt x="2878711" y="447529"/>
                  <a:pt x="2557600" y="365089"/>
                  <a:pt x="2228150" y="324471"/>
                </a:cubicBezTo>
                <a:lnTo>
                  <a:pt x="2019920" y="307826"/>
                </a:lnTo>
                <a:lnTo>
                  <a:pt x="1728383" y="0"/>
                </a:lnTo>
                <a:lnTo>
                  <a:pt x="1432791" y="312109"/>
                </a:lnTo>
                <a:lnTo>
                  <a:pt x="1222242" y="331888"/>
                </a:lnTo>
                <a:cubicBezTo>
                  <a:pt x="996461" y="363106"/>
                  <a:pt x="770288" y="414601"/>
                  <a:pt x="545933" y="487498"/>
                </a:cubicBezTo>
                <a:cubicBezTo>
                  <a:pt x="417730" y="529154"/>
                  <a:pt x="293155" y="576813"/>
                  <a:pt x="172417" y="63006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Arc 101">
            <a:extLst>
              <a:ext uri="{FF2B5EF4-FFF2-40B4-BE49-F238E27FC236}">
                <a16:creationId xmlns:a16="http://schemas.microsoft.com/office/drawing/2014/main" id="{4DA4DCB6-60C1-9B88-C5EA-60DFEF9254F6}"/>
              </a:ext>
            </a:extLst>
          </p:cNvPr>
          <p:cNvSpPr/>
          <p:nvPr/>
        </p:nvSpPr>
        <p:spPr>
          <a:xfrm>
            <a:off x="7516762" y="3126659"/>
            <a:ext cx="9350478" cy="9350478"/>
          </a:xfrm>
          <a:prstGeom prst="arc">
            <a:avLst>
              <a:gd name="adj1" fmla="val 8086817"/>
              <a:gd name="adj2" fmla="val 2684219"/>
            </a:avLst>
          </a:prstGeom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6BC07A7-BD04-B60F-8179-93777666A2ED}"/>
              </a:ext>
            </a:extLst>
          </p:cNvPr>
          <p:cNvSpPr/>
          <p:nvPr/>
        </p:nvSpPr>
        <p:spPr>
          <a:xfrm>
            <a:off x="7591963" y="9066253"/>
            <a:ext cx="304800" cy="3048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9FCF9FD6-B683-21DB-F7DF-887388714C6D}"/>
              </a:ext>
            </a:extLst>
          </p:cNvPr>
          <p:cNvSpPr/>
          <p:nvPr/>
        </p:nvSpPr>
        <p:spPr>
          <a:xfrm>
            <a:off x="8254272" y="4895725"/>
            <a:ext cx="304800" cy="304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FA380CFB-7B48-E7EF-118F-F2E693514789}"/>
              </a:ext>
            </a:extLst>
          </p:cNvPr>
          <p:cNvSpPr/>
          <p:nvPr/>
        </p:nvSpPr>
        <p:spPr>
          <a:xfrm>
            <a:off x="12039599" y="2974257"/>
            <a:ext cx="304800" cy="304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55E76AB8-A034-D1E3-5921-A2930C696335}"/>
              </a:ext>
            </a:extLst>
          </p:cNvPr>
          <p:cNvSpPr/>
          <p:nvPr/>
        </p:nvSpPr>
        <p:spPr>
          <a:xfrm>
            <a:off x="15824928" y="4895725"/>
            <a:ext cx="304800" cy="304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0CBB9705-3DFA-F5E1-FC69-3664F86B54DB}"/>
              </a:ext>
            </a:extLst>
          </p:cNvPr>
          <p:cNvSpPr/>
          <p:nvPr/>
        </p:nvSpPr>
        <p:spPr>
          <a:xfrm>
            <a:off x="16494431" y="9066253"/>
            <a:ext cx="304800" cy="3048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98D72A2A-B13E-1438-1B17-5BC9ED7B1F27}"/>
              </a:ext>
            </a:extLst>
          </p:cNvPr>
          <p:cNvSpPr txBox="1"/>
          <p:nvPr/>
        </p:nvSpPr>
        <p:spPr>
          <a:xfrm rot="10800000" flipV="1">
            <a:off x="3148525" y="5233856"/>
            <a:ext cx="4145256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Tận dụng lại đồ vật, sáng tạo cách dùng mới để kéo dài giá trị sản phẩm.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2AE2F99-C7A3-36A6-20E8-44DA7F2537AF}"/>
              </a:ext>
            </a:extLst>
          </p:cNvPr>
          <p:cNvSpPr txBox="1"/>
          <p:nvPr/>
        </p:nvSpPr>
        <p:spPr>
          <a:xfrm rot="10800000" flipV="1">
            <a:off x="4215809" y="4612708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REUSE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CD406E1-1C14-9184-5DAD-CDA2FD502FFE}"/>
              </a:ext>
            </a:extLst>
          </p:cNvPr>
          <p:cNvSpPr txBox="1"/>
          <p:nvPr/>
        </p:nvSpPr>
        <p:spPr>
          <a:xfrm rot="10800000" flipV="1">
            <a:off x="10123135" y="1645116"/>
            <a:ext cx="413772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Phân loại rác thải đúng cách và tái chế vật liệu để giảm thiểu ô nhiễm môi trường.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C5DB8D3F-E686-34BC-88A8-6F6FE2A4CB1A}"/>
              </a:ext>
            </a:extLst>
          </p:cNvPr>
          <p:cNvSpPr txBox="1"/>
          <p:nvPr/>
        </p:nvSpPr>
        <p:spPr>
          <a:xfrm rot="10800000" flipV="1">
            <a:off x="10653013" y="1016291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RECYCLE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3953E51E-EF89-3C3A-A927-0306EC23649E}"/>
              </a:ext>
            </a:extLst>
          </p:cNvPr>
          <p:cNvSpPr txBox="1"/>
          <p:nvPr/>
        </p:nvSpPr>
        <p:spPr>
          <a:xfrm rot="10800000" flipV="1">
            <a:off x="17113726" y="5233857"/>
            <a:ext cx="3796760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Chuyển sang sản phẩm thân thiện môi trường, ưu tiên nguồn năng lượng tái tạo và bền vững.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2F040B0E-65DB-9BF9-2AF6-618CBD028781}"/>
              </a:ext>
            </a:extLst>
          </p:cNvPr>
          <p:cNvSpPr txBox="1"/>
          <p:nvPr/>
        </p:nvSpPr>
        <p:spPr>
          <a:xfrm rot="10800000" flipV="1">
            <a:off x="17113726" y="4612708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REPLACE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42F889B7-5852-313B-1B0D-A7F47FFB5CA2}"/>
              </a:ext>
            </a:extLst>
          </p:cNvPr>
          <p:cNvSpPr txBox="1"/>
          <p:nvPr/>
        </p:nvSpPr>
        <p:spPr>
          <a:xfrm rot="10800000" flipV="1">
            <a:off x="17554064" y="9628096"/>
            <a:ext cx="368131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Tham gia hoạt động bảo tồn thiên nhiên, phục hồi hệ sinh thái và đa dạng sinh học.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75C18E4-31AE-7738-3B6F-0BCF0C445167}"/>
              </a:ext>
            </a:extLst>
          </p:cNvPr>
          <p:cNvSpPr txBox="1"/>
          <p:nvPr/>
        </p:nvSpPr>
        <p:spPr>
          <a:xfrm rot="10800000" flipV="1">
            <a:off x="17554064" y="9102012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RESTORE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56A13C51-F2A8-237E-E245-7465ECD84413}"/>
              </a:ext>
            </a:extLst>
          </p:cNvPr>
          <p:cNvSpPr txBox="1"/>
          <p:nvPr/>
        </p:nvSpPr>
        <p:spPr>
          <a:xfrm rot="10800000" flipV="1">
            <a:off x="2845209" y="9628096"/>
            <a:ext cx="3984728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Giảm lượng rác thải và năng lượng tiêu hao bằng thói quen tiêu dùng tiết kiệm, bền vững.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6A92DE00-97BC-657A-FFB0-B87B8F632D4B}"/>
              </a:ext>
            </a:extLst>
          </p:cNvPr>
          <p:cNvSpPr txBox="1"/>
          <p:nvPr/>
        </p:nvSpPr>
        <p:spPr>
          <a:xfrm rot="10800000" flipV="1">
            <a:off x="3751965" y="9102012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REDUCE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8" name="TextBox 25">
            <a:extLst>
              <a:ext uri="{FF2B5EF4-FFF2-40B4-BE49-F238E27FC236}">
                <a16:creationId xmlns:a16="http://schemas.microsoft.com/office/drawing/2014/main" id="{54740D25-556E-B12D-0CCD-45DDDFD56F40}"/>
              </a:ext>
            </a:extLst>
          </p:cNvPr>
          <p:cNvSpPr txBox="1"/>
          <p:nvPr/>
        </p:nvSpPr>
        <p:spPr>
          <a:xfrm>
            <a:off x="11009855" y="8411577"/>
            <a:ext cx="2364294" cy="1207573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slideocean</a:t>
            </a:r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19" name="Freeform 98">
            <a:extLst>
              <a:ext uri="{FF2B5EF4-FFF2-40B4-BE49-F238E27FC236}">
                <a16:creationId xmlns:a16="http://schemas.microsoft.com/office/drawing/2014/main" id="{B9217F16-15E6-298F-1527-6F0F5065D5A7}"/>
              </a:ext>
            </a:extLst>
          </p:cNvPr>
          <p:cNvSpPr>
            <a:spLocks noEditPoints="1"/>
          </p:cNvSpPr>
          <p:nvPr/>
        </p:nvSpPr>
        <p:spPr bwMode="auto">
          <a:xfrm>
            <a:off x="9489946" y="5784688"/>
            <a:ext cx="844970" cy="778844"/>
          </a:xfrm>
          <a:custGeom>
            <a:avLst/>
            <a:gdLst>
              <a:gd name="T0" fmla="*/ 73 w 962"/>
              <a:gd name="T1" fmla="*/ 270 h 880"/>
              <a:gd name="T2" fmla="*/ 479 w 962"/>
              <a:gd name="T3" fmla="*/ 0 h 880"/>
              <a:gd name="T4" fmla="*/ 910 w 962"/>
              <a:gd name="T5" fmla="*/ 351 h 880"/>
              <a:gd name="T6" fmla="*/ 790 w 962"/>
              <a:gd name="T7" fmla="*/ 280 h 880"/>
              <a:gd name="T8" fmla="*/ 910 w 962"/>
              <a:gd name="T9" fmla="*/ 351 h 880"/>
              <a:gd name="T10" fmla="*/ 962 w 962"/>
              <a:gd name="T11" fmla="*/ 220 h 880"/>
              <a:gd name="T12" fmla="*/ 49 w 962"/>
              <a:gd name="T13" fmla="*/ 529 h 880"/>
              <a:gd name="T14" fmla="*/ 480 w 962"/>
              <a:gd name="T15" fmla="*/ 880 h 880"/>
              <a:gd name="T16" fmla="*/ 886 w 962"/>
              <a:gd name="T17" fmla="*/ 610 h 880"/>
              <a:gd name="T18" fmla="*/ 169 w 962"/>
              <a:gd name="T19" fmla="*/ 600 h 880"/>
              <a:gd name="T20" fmla="*/ 49 w 962"/>
              <a:gd name="T21" fmla="*/ 529 h 880"/>
              <a:gd name="T22" fmla="*/ 0 w 962"/>
              <a:gd name="T23" fmla="*/ 666 h 880"/>
              <a:gd name="T24" fmla="*/ 653 w 962"/>
              <a:gd name="T25" fmla="*/ 526 h 880"/>
              <a:gd name="T26" fmla="*/ 482 w 962"/>
              <a:gd name="T27" fmla="*/ 183 h 880"/>
              <a:gd name="T28" fmla="*/ 311 w 962"/>
              <a:gd name="T29" fmla="*/ 526 h 880"/>
              <a:gd name="T30" fmla="*/ 482 w 962"/>
              <a:gd name="T31" fmla="*/ 697 h 880"/>
              <a:gd name="T32" fmla="*/ 653 w 962"/>
              <a:gd name="T33" fmla="*/ 526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62" h="880">
                <a:moveTo>
                  <a:pt x="73" y="270"/>
                </a:moveTo>
                <a:cubicBezTo>
                  <a:pt x="140" y="112"/>
                  <a:pt x="296" y="0"/>
                  <a:pt x="479" y="0"/>
                </a:cubicBezTo>
                <a:cubicBezTo>
                  <a:pt x="692" y="0"/>
                  <a:pt x="869" y="151"/>
                  <a:pt x="910" y="351"/>
                </a:cubicBezTo>
                <a:moveTo>
                  <a:pt x="790" y="280"/>
                </a:moveTo>
                <a:cubicBezTo>
                  <a:pt x="910" y="351"/>
                  <a:pt x="910" y="351"/>
                  <a:pt x="910" y="351"/>
                </a:cubicBezTo>
                <a:cubicBezTo>
                  <a:pt x="962" y="220"/>
                  <a:pt x="962" y="220"/>
                  <a:pt x="962" y="220"/>
                </a:cubicBezTo>
                <a:moveTo>
                  <a:pt x="49" y="529"/>
                </a:moveTo>
                <a:cubicBezTo>
                  <a:pt x="90" y="729"/>
                  <a:pt x="267" y="880"/>
                  <a:pt x="480" y="880"/>
                </a:cubicBezTo>
                <a:cubicBezTo>
                  <a:pt x="662" y="880"/>
                  <a:pt x="819" y="768"/>
                  <a:pt x="886" y="610"/>
                </a:cubicBezTo>
                <a:moveTo>
                  <a:pt x="169" y="600"/>
                </a:moveTo>
                <a:cubicBezTo>
                  <a:pt x="49" y="529"/>
                  <a:pt x="49" y="529"/>
                  <a:pt x="49" y="529"/>
                </a:cubicBezTo>
                <a:cubicBezTo>
                  <a:pt x="0" y="666"/>
                  <a:pt x="0" y="666"/>
                  <a:pt x="0" y="666"/>
                </a:cubicBezTo>
                <a:moveTo>
                  <a:pt x="653" y="526"/>
                </a:moveTo>
                <a:cubicBezTo>
                  <a:pt x="653" y="432"/>
                  <a:pt x="482" y="280"/>
                  <a:pt x="482" y="183"/>
                </a:cubicBezTo>
                <a:cubicBezTo>
                  <a:pt x="482" y="280"/>
                  <a:pt x="311" y="432"/>
                  <a:pt x="311" y="526"/>
                </a:cubicBezTo>
                <a:cubicBezTo>
                  <a:pt x="311" y="620"/>
                  <a:pt x="388" y="697"/>
                  <a:pt x="482" y="697"/>
                </a:cubicBezTo>
                <a:cubicBezTo>
                  <a:pt x="576" y="697"/>
                  <a:pt x="653" y="620"/>
                  <a:pt x="653" y="526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0" name="Freeform 113">
            <a:extLst>
              <a:ext uri="{FF2B5EF4-FFF2-40B4-BE49-F238E27FC236}">
                <a16:creationId xmlns:a16="http://schemas.microsoft.com/office/drawing/2014/main" id="{C1BA9978-6A00-A779-51C6-2AF9584F2466}"/>
              </a:ext>
            </a:extLst>
          </p:cNvPr>
          <p:cNvSpPr>
            <a:spLocks noEditPoints="1"/>
          </p:cNvSpPr>
          <p:nvPr/>
        </p:nvSpPr>
        <p:spPr bwMode="auto">
          <a:xfrm>
            <a:off x="8751830" y="8322556"/>
            <a:ext cx="1193980" cy="833948"/>
          </a:xfrm>
          <a:custGeom>
            <a:avLst/>
            <a:gdLst>
              <a:gd name="T0" fmla="*/ 520 w 1358"/>
              <a:gd name="T1" fmla="*/ 611 h 944"/>
              <a:gd name="T2" fmla="*/ 464 w 1358"/>
              <a:gd name="T3" fmla="*/ 767 h 944"/>
              <a:gd name="T4" fmla="*/ 488 w 1358"/>
              <a:gd name="T5" fmla="*/ 229 h 944"/>
              <a:gd name="T6" fmla="*/ 520 w 1358"/>
              <a:gd name="T7" fmla="*/ 611 h 944"/>
              <a:gd name="T8" fmla="*/ 490 w 1358"/>
              <a:gd name="T9" fmla="*/ 225 h 944"/>
              <a:gd name="T10" fmla="*/ 417 w 1358"/>
              <a:gd name="T11" fmla="*/ 477 h 944"/>
              <a:gd name="T12" fmla="*/ 815 w 1358"/>
              <a:gd name="T13" fmla="*/ 614 h 944"/>
              <a:gd name="T14" fmla="*/ 801 w 1358"/>
              <a:gd name="T15" fmla="*/ 730 h 944"/>
              <a:gd name="T16" fmla="*/ 878 w 1358"/>
              <a:gd name="T17" fmla="*/ 924 h 944"/>
              <a:gd name="T18" fmla="*/ 991 w 1358"/>
              <a:gd name="T19" fmla="*/ 936 h 944"/>
              <a:gd name="T20" fmla="*/ 1356 w 1358"/>
              <a:gd name="T21" fmla="*/ 474 h 944"/>
              <a:gd name="T22" fmla="*/ 909 w 1358"/>
              <a:gd name="T23" fmla="*/ 8 h 944"/>
              <a:gd name="T24" fmla="*/ 490 w 1358"/>
              <a:gd name="T25" fmla="*/ 225 h 944"/>
              <a:gd name="T26" fmla="*/ 752 w 1358"/>
              <a:gd name="T27" fmla="*/ 378 h 944"/>
              <a:gd name="T28" fmla="*/ 729 w 1358"/>
              <a:gd name="T29" fmla="*/ 458 h 944"/>
              <a:gd name="T30" fmla="*/ 813 w 1358"/>
              <a:gd name="T31" fmla="*/ 613 h 944"/>
              <a:gd name="T32" fmla="*/ 969 w 1358"/>
              <a:gd name="T33" fmla="*/ 529 h 944"/>
              <a:gd name="T34" fmla="*/ 993 w 1358"/>
              <a:gd name="T35" fmla="*/ 450 h 944"/>
              <a:gd name="T36" fmla="*/ 752 w 1358"/>
              <a:gd name="T37" fmla="*/ 378 h 944"/>
              <a:gd name="T38" fmla="*/ 842 w 1358"/>
              <a:gd name="T39" fmla="*/ 289 h 944"/>
              <a:gd name="T40" fmla="*/ 810 w 1358"/>
              <a:gd name="T41" fmla="*/ 396 h 944"/>
              <a:gd name="T42" fmla="*/ 967 w 1358"/>
              <a:gd name="T43" fmla="*/ 326 h 944"/>
              <a:gd name="T44" fmla="*/ 935 w 1358"/>
              <a:gd name="T45" fmla="*/ 433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58" h="944">
                <a:moveTo>
                  <a:pt x="520" y="611"/>
                </a:moveTo>
                <a:cubicBezTo>
                  <a:pt x="451" y="726"/>
                  <a:pt x="464" y="767"/>
                  <a:pt x="464" y="767"/>
                </a:cubicBezTo>
                <a:cubicBezTo>
                  <a:pt x="464" y="767"/>
                  <a:pt x="0" y="416"/>
                  <a:pt x="488" y="229"/>
                </a:cubicBezTo>
                <a:cubicBezTo>
                  <a:pt x="581" y="351"/>
                  <a:pt x="606" y="479"/>
                  <a:pt x="520" y="611"/>
                </a:cubicBezTo>
                <a:close/>
                <a:moveTo>
                  <a:pt x="490" y="225"/>
                </a:moveTo>
                <a:cubicBezTo>
                  <a:pt x="444" y="298"/>
                  <a:pt x="417" y="384"/>
                  <a:pt x="417" y="477"/>
                </a:cubicBezTo>
                <a:moveTo>
                  <a:pt x="815" y="614"/>
                </a:moveTo>
                <a:cubicBezTo>
                  <a:pt x="807" y="654"/>
                  <a:pt x="803" y="694"/>
                  <a:pt x="801" y="730"/>
                </a:cubicBezTo>
                <a:cubicBezTo>
                  <a:pt x="797" y="805"/>
                  <a:pt x="805" y="885"/>
                  <a:pt x="878" y="924"/>
                </a:cubicBezTo>
                <a:cubicBezTo>
                  <a:pt x="912" y="942"/>
                  <a:pt x="953" y="944"/>
                  <a:pt x="991" y="936"/>
                </a:cubicBezTo>
                <a:cubicBezTo>
                  <a:pt x="1201" y="888"/>
                  <a:pt x="1358" y="699"/>
                  <a:pt x="1356" y="474"/>
                </a:cubicBezTo>
                <a:cubicBezTo>
                  <a:pt x="1354" y="227"/>
                  <a:pt x="1155" y="19"/>
                  <a:pt x="909" y="8"/>
                </a:cubicBezTo>
                <a:cubicBezTo>
                  <a:pt x="733" y="0"/>
                  <a:pt x="578" y="88"/>
                  <a:pt x="490" y="225"/>
                </a:cubicBezTo>
                <a:moveTo>
                  <a:pt x="752" y="378"/>
                </a:moveTo>
                <a:cubicBezTo>
                  <a:pt x="729" y="458"/>
                  <a:pt x="729" y="458"/>
                  <a:pt x="729" y="458"/>
                </a:cubicBezTo>
                <a:cubicBezTo>
                  <a:pt x="709" y="524"/>
                  <a:pt x="747" y="594"/>
                  <a:pt x="813" y="613"/>
                </a:cubicBezTo>
                <a:cubicBezTo>
                  <a:pt x="879" y="633"/>
                  <a:pt x="949" y="595"/>
                  <a:pt x="969" y="529"/>
                </a:cubicBezTo>
                <a:cubicBezTo>
                  <a:pt x="993" y="450"/>
                  <a:pt x="993" y="450"/>
                  <a:pt x="993" y="450"/>
                </a:cubicBezTo>
                <a:lnTo>
                  <a:pt x="752" y="378"/>
                </a:lnTo>
                <a:close/>
                <a:moveTo>
                  <a:pt x="842" y="289"/>
                </a:moveTo>
                <a:cubicBezTo>
                  <a:pt x="810" y="396"/>
                  <a:pt x="810" y="396"/>
                  <a:pt x="810" y="396"/>
                </a:cubicBezTo>
                <a:moveTo>
                  <a:pt x="967" y="326"/>
                </a:moveTo>
                <a:cubicBezTo>
                  <a:pt x="935" y="433"/>
                  <a:pt x="935" y="433"/>
                  <a:pt x="935" y="433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1" name="Freeform 92">
            <a:extLst>
              <a:ext uri="{FF2B5EF4-FFF2-40B4-BE49-F238E27FC236}">
                <a16:creationId xmlns:a16="http://schemas.microsoft.com/office/drawing/2014/main" id="{241E5B2E-62E2-86C3-8258-01D25488A757}"/>
              </a:ext>
            </a:extLst>
          </p:cNvPr>
          <p:cNvSpPr>
            <a:spLocks noEditPoints="1"/>
          </p:cNvSpPr>
          <p:nvPr/>
        </p:nvSpPr>
        <p:spPr bwMode="auto">
          <a:xfrm>
            <a:off x="14055954" y="5624345"/>
            <a:ext cx="749452" cy="874360"/>
          </a:xfrm>
          <a:custGeom>
            <a:avLst/>
            <a:gdLst>
              <a:gd name="T0" fmla="*/ 768 w 851"/>
              <a:gd name="T1" fmla="*/ 992 h 992"/>
              <a:gd name="T2" fmla="*/ 84 w 851"/>
              <a:gd name="T3" fmla="*/ 992 h 992"/>
              <a:gd name="T4" fmla="*/ 7 w 851"/>
              <a:gd name="T5" fmla="*/ 903 h 992"/>
              <a:gd name="T6" fmla="*/ 96 w 851"/>
              <a:gd name="T7" fmla="*/ 267 h 992"/>
              <a:gd name="T8" fmla="*/ 172 w 851"/>
              <a:gd name="T9" fmla="*/ 200 h 992"/>
              <a:gd name="T10" fmla="*/ 679 w 851"/>
              <a:gd name="T11" fmla="*/ 200 h 992"/>
              <a:gd name="T12" fmla="*/ 756 w 851"/>
              <a:gd name="T13" fmla="*/ 267 h 992"/>
              <a:gd name="T14" fmla="*/ 844 w 851"/>
              <a:gd name="T15" fmla="*/ 903 h 992"/>
              <a:gd name="T16" fmla="*/ 768 w 851"/>
              <a:gd name="T17" fmla="*/ 992 h 992"/>
              <a:gd name="T18" fmla="*/ 550 w 851"/>
              <a:gd name="T19" fmla="*/ 281 h 992"/>
              <a:gd name="T20" fmla="*/ 550 w 851"/>
              <a:gd name="T21" fmla="*/ 124 h 992"/>
              <a:gd name="T22" fmla="*/ 426 w 851"/>
              <a:gd name="T23" fmla="*/ 0 h 992"/>
              <a:gd name="T24" fmla="*/ 426 w 851"/>
              <a:gd name="T25" fmla="*/ 0 h 992"/>
              <a:gd name="T26" fmla="*/ 302 w 851"/>
              <a:gd name="T27" fmla="*/ 124 h 992"/>
              <a:gd name="T28" fmla="*/ 302 w 851"/>
              <a:gd name="T29" fmla="*/ 281 h 992"/>
              <a:gd name="T30" fmla="*/ 542 w 851"/>
              <a:gd name="T31" fmla="*/ 612 h 992"/>
              <a:gd name="T32" fmla="*/ 467 w 851"/>
              <a:gd name="T33" fmla="*/ 483 h 992"/>
              <a:gd name="T34" fmla="*/ 383 w 851"/>
              <a:gd name="T35" fmla="*/ 483 h 992"/>
              <a:gd name="T36" fmla="*/ 321 w 851"/>
              <a:gd name="T37" fmla="*/ 591 h 992"/>
              <a:gd name="T38" fmla="*/ 247 w 851"/>
              <a:gd name="T39" fmla="*/ 720 h 992"/>
              <a:gd name="T40" fmla="*/ 289 w 851"/>
              <a:gd name="T41" fmla="*/ 793 h 992"/>
              <a:gd name="T42" fmla="*/ 413 w 851"/>
              <a:gd name="T43" fmla="*/ 793 h 992"/>
              <a:gd name="T44" fmla="*/ 562 w 851"/>
              <a:gd name="T45" fmla="*/ 792 h 992"/>
              <a:gd name="T46" fmla="*/ 604 w 851"/>
              <a:gd name="T47" fmla="*/ 720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51" h="992">
                <a:moveTo>
                  <a:pt x="768" y="992"/>
                </a:moveTo>
                <a:cubicBezTo>
                  <a:pt x="84" y="992"/>
                  <a:pt x="84" y="992"/>
                  <a:pt x="84" y="992"/>
                </a:cubicBezTo>
                <a:cubicBezTo>
                  <a:pt x="37" y="992"/>
                  <a:pt x="0" y="950"/>
                  <a:pt x="7" y="903"/>
                </a:cubicBezTo>
                <a:cubicBezTo>
                  <a:pt x="96" y="267"/>
                  <a:pt x="96" y="267"/>
                  <a:pt x="96" y="267"/>
                </a:cubicBezTo>
                <a:cubicBezTo>
                  <a:pt x="101" y="229"/>
                  <a:pt x="134" y="200"/>
                  <a:pt x="172" y="200"/>
                </a:cubicBezTo>
                <a:cubicBezTo>
                  <a:pt x="679" y="200"/>
                  <a:pt x="679" y="200"/>
                  <a:pt x="679" y="200"/>
                </a:cubicBezTo>
                <a:cubicBezTo>
                  <a:pt x="718" y="200"/>
                  <a:pt x="750" y="229"/>
                  <a:pt x="756" y="267"/>
                </a:cubicBezTo>
                <a:cubicBezTo>
                  <a:pt x="844" y="903"/>
                  <a:pt x="844" y="903"/>
                  <a:pt x="844" y="903"/>
                </a:cubicBezTo>
                <a:cubicBezTo>
                  <a:pt x="851" y="950"/>
                  <a:pt x="815" y="992"/>
                  <a:pt x="768" y="992"/>
                </a:cubicBezTo>
                <a:close/>
                <a:moveTo>
                  <a:pt x="550" y="281"/>
                </a:moveTo>
                <a:cubicBezTo>
                  <a:pt x="550" y="124"/>
                  <a:pt x="550" y="124"/>
                  <a:pt x="550" y="124"/>
                </a:cubicBezTo>
                <a:cubicBezTo>
                  <a:pt x="550" y="56"/>
                  <a:pt x="494" y="0"/>
                  <a:pt x="426" y="0"/>
                </a:cubicBezTo>
                <a:cubicBezTo>
                  <a:pt x="426" y="0"/>
                  <a:pt x="426" y="0"/>
                  <a:pt x="426" y="0"/>
                </a:cubicBezTo>
                <a:cubicBezTo>
                  <a:pt x="357" y="0"/>
                  <a:pt x="302" y="56"/>
                  <a:pt x="302" y="124"/>
                </a:cubicBezTo>
                <a:cubicBezTo>
                  <a:pt x="302" y="281"/>
                  <a:pt x="302" y="281"/>
                  <a:pt x="302" y="281"/>
                </a:cubicBezTo>
                <a:moveTo>
                  <a:pt x="542" y="612"/>
                </a:moveTo>
                <a:cubicBezTo>
                  <a:pt x="467" y="483"/>
                  <a:pt x="467" y="483"/>
                  <a:pt x="467" y="483"/>
                </a:cubicBezTo>
                <a:cubicBezTo>
                  <a:pt x="449" y="451"/>
                  <a:pt x="402" y="451"/>
                  <a:pt x="383" y="483"/>
                </a:cubicBezTo>
                <a:moveTo>
                  <a:pt x="321" y="591"/>
                </a:moveTo>
                <a:cubicBezTo>
                  <a:pt x="247" y="720"/>
                  <a:pt x="247" y="720"/>
                  <a:pt x="247" y="720"/>
                </a:cubicBezTo>
                <a:cubicBezTo>
                  <a:pt x="229" y="752"/>
                  <a:pt x="252" y="792"/>
                  <a:pt x="289" y="793"/>
                </a:cubicBezTo>
                <a:moveTo>
                  <a:pt x="413" y="793"/>
                </a:moveTo>
                <a:cubicBezTo>
                  <a:pt x="562" y="792"/>
                  <a:pt x="562" y="792"/>
                  <a:pt x="562" y="792"/>
                </a:cubicBezTo>
                <a:cubicBezTo>
                  <a:pt x="599" y="792"/>
                  <a:pt x="622" y="752"/>
                  <a:pt x="604" y="72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2" name="Freeform 80">
            <a:extLst>
              <a:ext uri="{FF2B5EF4-FFF2-40B4-BE49-F238E27FC236}">
                <a16:creationId xmlns:a16="http://schemas.microsoft.com/office/drawing/2014/main" id="{7DE7A205-ECA9-C35C-4A21-2198EC559DF4}"/>
              </a:ext>
            </a:extLst>
          </p:cNvPr>
          <p:cNvSpPr>
            <a:spLocks noEditPoints="1"/>
          </p:cNvSpPr>
          <p:nvPr/>
        </p:nvSpPr>
        <p:spPr bwMode="auto">
          <a:xfrm>
            <a:off x="14526184" y="8168069"/>
            <a:ext cx="892732" cy="844970"/>
          </a:xfrm>
          <a:custGeom>
            <a:avLst/>
            <a:gdLst>
              <a:gd name="T0" fmla="*/ 72 w 1012"/>
              <a:gd name="T1" fmla="*/ 960 h 960"/>
              <a:gd name="T2" fmla="*/ 72 w 1012"/>
              <a:gd name="T3" fmla="*/ 960 h 960"/>
              <a:gd name="T4" fmla="*/ 0 w 1012"/>
              <a:gd name="T5" fmla="*/ 887 h 960"/>
              <a:gd name="T6" fmla="*/ 0 w 1012"/>
              <a:gd name="T7" fmla="*/ 608 h 960"/>
              <a:gd name="T8" fmla="*/ 72 w 1012"/>
              <a:gd name="T9" fmla="*/ 535 h 960"/>
              <a:gd name="T10" fmla="*/ 72 w 1012"/>
              <a:gd name="T11" fmla="*/ 535 h 960"/>
              <a:gd name="T12" fmla="*/ 145 w 1012"/>
              <a:gd name="T13" fmla="*/ 608 h 960"/>
              <a:gd name="T14" fmla="*/ 145 w 1012"/>
              <a:gd name="T15" fmla="*/ 887 h 960"/>
              <a:gd name="T16" fmla="*/ 72 w 1012"/>
              <a:gd name="T17" fmla="*/ 960 h 960"/>
              <a:gd name="T18" fmla="*/ 454 w 1012"/>
              <a:gd name="T19" fmla="*/ 701 h 960"/>
              <a:gd name="T20" fmla="*/ 454 w 1012"/>
              <a:gd name="T21" fmla="*/ 701 h 960"/>
              <a:gd name="T22" fmla="*/ 601 w 1012"/>
              <a:gd name="T23" fmla="*/ 737 h 960"/>
              <a:gd name="T24" fmla="*/ 687 w 1012"/>
              <a:gd name="T25" fmla="*/ 686 h 960"/>
              <a:gd name="T26" fmla="*/ 635 w 1012"/>
              <a:gd name="T27" fmla="*/ 609 h 960"/>
              <a:gd name="T28" fmla="*/ 445 w 1012"/>
              <a:gd name="T29" fmla="*/ 552 h 960"/>
              <a:gd name="T30" fmla="*/ 250 w 1012"/>
              <a:gd name="T31" fmla="*/ 571 h 960"/>
              <a:gd name="T32" fmla="*/ 145 w 1012"/>
              <a:gd name="T33" fmla="*/ 627 h 960"/>
              <a:gd name="T34" fmla="*/ 145 w 1012"/>
              <a:gd name="T35" fmla="*/ 867 h 960"/>
              <a:gd name="T36" fmla="*/ 215 w 1012"/>
              <a:gd name="T37" fmla="*/ 847 h 960"/>
              <a:gd name="T38" fmla="*/ 215 w 1012"/>
              <a:gd name="T39" fmla="*/ 847 h 960"/>
              <a:gd name="T40" fmla="*/ 286 w 1012"/>
              <a:gd name="T41" fmla="*/ 840 h 960"/>
              <a:gd name="T42" fmla="*/ 357 w 1012"/>
              <a:gd name="T43" fmla="*/ 862 h 960"/>
              <a:gd name="T44" fmla="*/ 775 w 1012"/>
              <a:gd name="T45" fmla="*/ 907 h 960"/>
              <a:gd name="T46" fmla="*/ 905 w 1012"/>
              <a:gd name="T47" fmla="*/ 896 h 960"/>
              <a:gd name="T48" fmla="*/ 968 w 1012"/>
              <a:gd name="T49" fmla="*/ 818 h 960"/>
              <a:gd name="T50" fmla="*/ 968 w 1012"/>
              <a:gd name="T51" fmla="*/ 818 h 960"/>
              <a:gd name="T52" fmla="*/ 907 w 1012"/>
              <a:gd name="T53" fmla="*/ 760 h 960"/>
              <a:gd name="T54" fmla="*/ 800 w 1012"/>
              <a:gd name="T55" fmla="*/ 764 h 960"/>
              <a:gd name="T56" fmla="*/ 532 w 1012"/>
              <a:gd name="T57" fmla="*/ 727 h 960"/>
              <a:gd name="T58" fmla="*/ 454 w 1012"/>
              <a:gd name="T59" fmla="*/ 701 h 960"/>
              <a:gd name="T60" fmla="*/ 774 w 1012"/>
              <a:gd name="T61" fmla="*/ 211 h 960"/>
              <a:gd name="T62" fmla="*/ 634 w 1012"/>
              <a:gd name="T63" fmla="*/ 609 h 960"/>
              <a:gd name="T64" fmla="*/ 631 w 1012"/>
              <a:gd name="T65" fmla="*/ 545 h 960"/>
              <a:gd name="T66" fmla="*/ 429 w 1012"/>
              <a:gd name="T67" fmla="*/ 300 h 960"/>
              <a:gd name="T68" fmla="*/ 994 w 1012"/>
              <a:gd name="T69" fmla="*/ 21 h 960"/>
              <a:gd name="T70" fmla="*/ 689 w 1012"/>
              <a:gd name="T71" fmla="*/ 103 h 960"/>
              <a:gd name="T72" fmla="*/ 671 w 1012"/>
              <a:gd name="T73" fmla="*/ 288 h 960"/>
              <a:gd name="T74" fmla="*/ 855 w 1012"/>
              <a:gd name="T75" fmla="*/ 306 h 960"/>
              <a:gd name="T76" fmla="*/ 994 w 1012"/>
              <a:gd name="T77" fmla="*/ 21 h 960"/>
              <a:gd name="T78" fmla="*/ 370 w 1012"/>
              <a:gd name="T79" fmla="*/ 382 h 960"/>
              <a:gd name="T80" fmla="*/ 510 w 1012"/>
              <a:gd name="T81" fmla="*/ 369 h 960"/>
              <a:gd name="T82" fmla="*/ 496 w 1012"/>
              <a:gd name="T83" fmla="*/ 228 h 960"/>
              <a:gd name="T84" fmla="*/ 264 w 1012"/>
              <a:gd name="T85" fmla="*/ 166 h 960"/>
              <a:gd name="T86" fmla="*/ 370 w 1012"/>
              <a:gd name="T87" fmla="*/ 382 h 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12" h="960">
                <a:moveTo>
                  <a:pt x="72" y="960"/>
                </a:moveTo>
                <a:cubicBezTo>
                  <a:pt x="72" y="960"/>
                  <a:pt x="72" y="960"/>
                  <a:pt x="72" y="960"/>
                </a:cubicBezTo>
                <a:cubicBezTo>
                  <a:pt x="32" y="960"/>
                  <a:pt x="0" y="927"/>
                  <a:pt x="0" y="887"/>
                </a:cubicBezTo>
                <a:cubicBezTo>
                  <a:pt x="0" y="608"/>
                  <a:pt x="0" y="608"/>
                  <a:pt x="0" y="608"/>
                </a:cubicBezTo>
                <a:cubicBezTo>
                  <a:pt x="0" y="568"/>
                  <a:pt x="32" y="535"/>
                  <a:pt x="72" y="535"/>
                </a:cubicBezTo>
                <a:cubicBezTo>
                  <a:pt x="72" y="535"/>
                  <a:pt x="72" y="535"/>
                  <a:pt x="72" y="535"/>
                </a:cubicBezTo>
                <a:cubicBezTo>
                  <a:pt x="112" y="535"/>
                  <a:pt x="145" y="568"/>
                  <a:pt x="145" y="608"/>
                </a:cubicBezTo>
                <a:cubicBezTo>
                  <a:pt x="145" y="887"/>
                  <a:pt x="145" y="887"/>
                  <a:pt x="145" y="887"/>
                </a:cubicBezTo>
                <a:cubicBezTo>
                  <a:pt x="145" y="927"/>
                  <a:pt x="112" y="960"/>
                  <a:pt x="72" y="960"/>
                </a:cubicBezTo>
                <a:close/>
                <a:moveTo>
                  <a:pt x="454" y="701"/>
                </a:moveTo>
                <a:cubicBezTo>
                  <a:pt x="454" y="701"/>
                  <a:pt x="454" y="701"/>
                  <a:pt x="454" y="701"/>
                </a:cubicBezTo>
                <a:cubicBezTo>
                  <a:pt x="601" y="737"/>
                  <a:pt x="601" y="737"/>
                  <a:pt x="601" y="737"/>
                </a:cubicBezTo>
                <a:cubicBezTo>
                  <a:pt x="651" y="747"/>
                  <a:pt x="681" y="729"/>
                  <a:pt x="687" y="686"/>
                </a:cubicBezTo>
                <a:cubicBezTo>
                  <a:pt x="692" y="651"/>
                  <a:pt x="668" y="619"/>
                  <a:pt x="635" y="609"/>
                </a:cubicBezTo>
                <a:cubicBezTo>
                  <a:pt x="445" y="552"/>
                  <a:pt x="445" y="552"/>
                  <a:pt x="445" y="552"/>
                </a:cubicBezTo>
                <a:cubicBezTo>
                  <a:pt x="380" y="532"/>
                  <a:pt x="310" y="539"/>
                  <a:pt x="250" y="571"/>
                </a:cubicBezTo>
                <a:cubicBezTo>
                  <a:pt x="145" y="627"/>
                  <a:pt x="145" y="627"/>
                  <a:pt x="145" y="627"/>
                </a:cubicBezTo>
                <a:moveTo>
                  <a:pt x="145" y="867"/>
                </a:moveTo>
                <a:cubicBezTo>
                  <a:pt x="169" y="865"/>
                  <a:pt x="193" y="859"/>
                  <a:pt x="215" y="847"/>
                </a:cubicBezTo>
                <a:cubicBezTo>
                  <a:pt x="215" y="847"/>
                  <a:pt x="215" y="847"/>
                  <a:pt x="215" y="847"/>
                </a:cubicBezTo>
                <a:cubicBezTo>
                  <a:pt x="237" y="836"/>
                  <a:pt x="263" y="833"/>
                  <a:pt x="286" y="840"/>
                </a:cubicBezTo>
                <a:cubicBezTo>
                  <a:pt x="357" y="862"/>
                  <a:pt x="357" y="862"/>
                  <a:pt x="357" y="862"/>
                </a:cubicBezTo>
                <a:cubicBezTo>
                  <a:pt x="493" y="904"/>
                  <a:pt x="635" y="919"/>
                  <a:pt x="775" y="907"/>
                </a:cubicBezTo>
                <a:cubicBezTo>
                  <a:pt x="905" y="896"/>
                  <a:pt x="905" y="896"/>
                  <a:pt x="905" y="896"/>
                </a:cubicBezTo>
                <a:cubicBezTo>
                  <a:pt x="945" y="893"/>
                  <a:pt x="973" y="857"/>
                  <a:pt x="968" y="818"/>
                </a:cubicBezTo>
                <a:cubicBezTo>
                  <a:pt x="968" y="818"/>
                  <a:pt x="968" y="818"/>
                  <a:pt x="968" y="818"/>
                </a:cubicBezTo>
                <a:cubicBezTo>
                  <a:pt x="963" y="787"/>
                  <a:pt x="938" y="763"/>
                  <a:pt x="907" y="760"/>
                </a:cubicBezTo>
                <a:cubicBezTo>
                  <a:pt x="800" y="764"/>
                  <a:pt x="800" y="764"/>
                  <a:pt x="800" y="764"/>
                </a:cubicBezTo>
                <a:cubicBezTo>
                  <a:pt x="709" y="768"/>
                  <a:pt x="618" y="755"/>
                  <a:pt x="532" y="727"/>
                </a:cubicBezTo>
                <a:cubicBezTo>
                  <a:pt x="454" y="701"/>
                  <a:pt x="454" y="701"/>
                  <a:pt x="454" y="701"/>
                </a:cubicBezTo>
                <a:moveTo>
                  <a:pt x="774" y="211"/>
                </a:moveTo>
                <a:cubicBezTo>
                  <a:pt x="643" y="280"/>
                  <a:pt x="622" y="431"/>
                  <a:pt x="634" y="609"/>
                </a:cubicBezTo>
                <a:moveTo>
                  <a:pt x="631" y="545"/>
                </a:moveTo>
                <a:cubicBezTo>
                  <a:pt x="631" y="467"/>
                  <a:pt x="464" y="316"/>
                  <a:pt x="429" y="300"/>
                </a:cubicBezTo>
                <a:moveTo>
                  <a:pt x="994" y="21"/>
                </a:moveTo>
                <a:cubicBezTo>
                  <a:pt x="1012" y="0"/>
                  <a:pt x="744" y="57"/>
                  <a:pt x="689" y="103"/>
                </a:cubicBezTo>
                <a:cubicBezTo>
                  <a:pt x="633" y="149"/>
                  <a:pt x="625" y="232"/>
                  <a:pt x="671" y="288"/>
                </a:cubicBezTo>
                <a:cubicBezTo>
                  <a:pt x="717" y="344"/>
                  <a:pt x="799" y="352"/>
                  <a:pt x="855" y="306"/>
                </a:cubicBezTo>
                <a:cubicBezTo>
                  <a:pt x="911" y="260"/>
                  <a:pt x="883" y="153"/>
                  <a:pt x="994" y="21"/>
                </a:cubicBezTo>
                <a:close/>
                <a:moveTo>
                  <a:pt x="370" y="382"/>
                </a:moveTo>
                <a:cubicBezTo>
                  <a:pt x="412" y="417"/>
                  <a:pt x="475" y="411"/>
                  <a:pt x="510" y="369"/>
                </a:cubicBezTo>
                <a:cubicBezTo>
                  <a:pt x="545" y="326"/>
                  <a:pt x="539" y="263"/>
                  <a:pt x="496" y="228"/>
                </a:cubicBezTo>
                <a:cubicBezTo>
                  <a:pt x="454" y="193"/>
                  <a:pt x="250" y="150"/>
                  <a:pt x="264" y="166"/>
                </a:cubicBezTo>
                <a:cubicBezTo>
                  <a:pt x="348" y="266"/>
                  <a:pt x="327" y="347"/>
                  <a:pt x="370" y="382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3" name="Freeform 128">
            <a:extLst>
              <a:ext uri="{FF2B5EF4-FFF2-40B4-BE49-F238E27FC236}">
                <a16:creationId xmlns:a16="http://schemas.microsoft.com/office/drawing/2014/main" id="{492BCE49-26D6-68F2-E887-BBFC5B56D429}"/>
              </a:ext>
            </a:extLst>
          </p:cNvPr>
          <p:cNvSpPr>
            <a:spLocks noEditPoints="1"/>
          </p:cNvSpPr>
          <p:nvPr/>
        </p:nvSpPr>
        <p:spPr bwMode="auto">
          <a:xfrm>
            <a:off x="11752983" y="4569714"/>
            <a:ext cx="878034" cy="837622"/>
          </a:xfrm>
          <a:custGeom>
            <a:avLst/>
            <a:gdLst>
              <a:gd name="T0" fmla="*/ 382 w 996"/>
              <a:gd name="T1" fmla="*/ 902 h 947"/>
              <a:gd name="T2" fmla="*/ 176 w 996"/>
              <a:gd name="T3" fmla="*/ 902 h 947"/>
              <a:gd name="T4" fmla="*/ 92 w 996"/>
              <a:gd name="T5" fmla="*/ 880 h 947"/>
              <a:gd name="T6" fmla="*/ 30 w 996"/>
              <a:gd name="T7" fmla="*/ 818 h 947"/>
              <a:gd name="T8" fmla="*/ 25 w 996"/>
              <a:gd name="T9" fmla="*/ 660 h 947"/>
              <a:gd name="T10" fmla="*/ 136 w 996"/>
              <a:gd name="T11" fmla="*/ 462 h 947"/>
              <a:gd name="T12" fmla="*/ 96 w 996"/>
              <a:gd name="T13" fmla="*/ 439 h 947"/>
              <a:gd name="T14" fmla="*/ 278 w 996"/>
              <a:gd name="T15" fmla="*/ 384 h 947"/>
              <a:gd name="T16" fmla="*/ 327 w 996"/>
              <a:gd name="T17" fmla="*/ 572 h 947"/>
              <a:gd name="T18" fmla="*/ 281 w 996"/>
              <a:gd name="T19" fmla="*/ 546 h 947"/>
              <a:gd name="T20" fmla="*/ 174 w 996"/>
              <a:gd name="T21" fmla="*/ 736 h 947"/>
              <a:gd name="T22" fmla="*/ 382 w 996"/>
              <a:gd name="T23" fmla="*/ 736 h 947"/>
              <a:gd name="T24" fmla="*/ 382 w 996"/>
              <a:gd name="T25" fmla="*/ 902 h 947"/>
              <a:gd name="T26" fmla="*/ 727 w 996"/>
              <a:gd name="T27" fmla="*/ 551 h 947"/>
              <a:gd name="T28" fmla="*/ 831 w 996"/>
              <a:gd name="T29" fmla="*/ 731 h 947"/>
              <a:gd name="T30" fmla="*/ 613 w 996"/>
              <a:gd name="T31" fmla="*/ 733 h 947"/>
              <a:gd name="T32" fmla="*/ 613 w 996"/>
              <a:gd name="T33" fmla="*/ 680 h 947"/>
              <a:gd name="T34" fmla="*/ 475 w 996"/>
              <a:gd name="T35" fmla="*/ 816 h 947"/>
              <a:gd name="T36" fmla="*/ 613 w 996"/>
              <a:gd name="T37" fmla="*/ 947 h 947"/>
              <a:gd name="T38" fmla="*/ 613 w 996"/>
              <a:gd name="T39" fmla="*/ 900 h 947"/>
              <a:gd name="T40" fmla="*/ 840 w 996"/>
              <a:gd name="T41" fmla="*/ 898 h 947"/>
              <a:gd name="T42" fmla="*/ 974 w 996"/>
              <a:gd name="T43" fmla="*/ 814 h 947"/>
              <a:gd name="T44" fmla="*/ 996 w 996"/>
              <a:gd name="T45" fmla="*/ 730 h 947"/>
              <a:gd name="T46" fmla="*/ 974 w 996"/>
              <a:gd name="T47" fmla="*/ 646 h 947"/>
              <a:gd name="T48" fmla="*/ 871 w 996"/>
              <a:gd name="T49" fmla="*/ 467 h 947"/>
              <a:gd name="T50" fmla="*/ 727 w 996"/>
              <a:gd name="T51" fmla="*/ 551 h 947"/>
              <a:gd name="T52" fmla="*/ 395 w 996"/>
              <a:gd name="T53" fmla="*/ 345 h 947"/>
              <a:gd name="T54" fmla="*/ 499 w 996"/>
              <a:gd name="T55" fmla="*/ 165 h 947"/>
              <a:gd name="T56" fmla="*/ 610 w 996"/>
              <a:gd name="T57" fmla="*/ 353 h 947"/>
              <a:gd name="T58" fmla="*/ 564 w 996"/>
              <a:gd name="T59" fmla="*/ 379 h 947"/>
              <a:gd name="T60" fmla="*/ 753 w 996"/>
              <a:gd name="T61" fmla="*/ 430 h 947"/>
              <a:gd name="T62" fmla="*/ 795 w 996"/>
              <a:gd name="T63" fmla="*/ 246 h 947"/>
              <a:gd name="T64" fmla="*/ 754 w 996"/>
              <a:gd name="T65" fmla="*/ 269 h 947"/>
              <a:gd name="T66" fmla="*/ 639 w 996"/>
              <a:gd name="T67" fmla="*/ 73 h 947"/>
              <a:gd name="T68" fmla="*/ 500 w 996"/>
              <a:gd name="T69" fmla="*/ 0 h 947"/>
              <a:gd name="T70" fmla="*/ 415 w 996"/>
              <a:gd name="T71" fmla="*/ 22 h 947"/>
              <a:gd name="T72" fmla="*/ 354 w 996"/>
              <a:gd name="T73" fmla="*/ 84 h 947"/>
              <a:gd name="T74" fmla="*/ 251 w 996"/>
              <a:gd name="T75" fmla="*/ 262 h 947"/>
              <a:gd name="T76" fmla="*/ 395 w 996"/>
              <a:gd name="T77" fmla="*/ 345 h 947"/>
              <a:gd name="T78" fmla="*/ 642 w 996"/>
              <a:gd name="T79" fmla="*/ 79 h 947"/>
              <a:gd name="T80" fmla="*/ 499 w 996"/>
              <a:gd name="T81" fmla="*/ 165 h 947"/>
              <a:gd name="T82" fmla="*/ 840 w 996"/>
              <a:gd name="T83" fmla="*/ 898 h 947"/>
              <a:gd name="T84" fmla="*/ 831 w 996"/>
              <a:gd name="T85" fmla="*/ 733 h 947"/>
              <a:gd name="T86" fmla="*/ 19 w 996"/>
              <a:gd name="T87" fmla="*/ 673 h 947"/>
              <a:gd name="T88" fmla="*/ 174 w 996"/>
              <a:gd name="T89" fmla="*/ 736 h 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96" h="947">
                <a:moveTo>
                  <a:pt x="382" y="902"/>
                </a:moveTo>
                <a:cubicBezTo>
                  <a:pt x="176" y="902"/>
                  <a:pt x="176" y="902"/>
                  <a:pt x="176" y="902"/>
                </a:cubicBezTo>
                <a:cubicBezTo>
                  <a:pt x="146" y="902"/>
                  <a:pt x="117" y="894"/>
                  <a:pt x="92" y="880"/>
                </a:cubicBezTo>
                <a:cubicBezTo>
                  <a:pt x="67" y="865"/>
                  <a:pt x="45" y="844"/>
                  <a:pt x="30" y="818"/>
                </a:cubicBezTo>
                <a:cubicBezTo>
                  <a:pt x="2" y="769"/>
                  <a:pt x="0" y="710"/>
                  <a:pt x="25" y="660"/>
                </a:cubicBezTo>
                <a:cubicBezTo>
                  <a:pt x="136" y="462"/>
                  <a:pt x="136" y="462"/>
                  <a:pt x="136" y="462"/>
                </a:cubicBezTo>
                <a:cubicBezTo>
                  <a:pt x="96" y="439"/>
                  <a:pt x="96" y="439"/>
                  <a:pt x="96" y="439"/>
                </a:cubicBezTo>
                <a:cubicBezTo>
                  <a:pt x="278" y="384"/>
                  <a:pt x="278" y="384"/>
                  <a:pt x="278" y="384"/>
                </a:cubicBezTo>
                <a:cubicBezTo>
                  <a:pt x="327" y="572"/>
                  <a:pt x="327" y="572"/>
                  <a:pt x="327" y="572"/>
                </a:cubicBezTo>
                <a:cubicBezTo>
                  <a:pt x="281" y="546"/>
                  <a:pt x="281" y="546"/>
                  <a:pt x="281" y="546"/>
                </a:cubicBezTo>
                <a:cubicBezTo>
                  <a:pt x="281" y="546"/>
                  <a:pt x="180" y="725"/>
                  <a:pt x="174" y="736"/>
                </a:cubicBezTo>
                <a:cubicBezTo>
                  <a:pt x="382" y="736"/>
                  <a:pt x="382" y="736"/>
                  <a:pt x="382" y="736"/>
                </a:cubicBezTo>
                <a:lnTo>
                  <a:pt x="382" y="902"/>
                </a:lnTo>
                <a:close/>
                <a:moveTo>
                  <a:pt x="727" y="551"/>
                </a:moveTo>
                <a:cubicBezTo>
                  <a:pt x="831" y="731"/>
                  <a:pt x="831" y="731"/>
                  <a:pt x="831" y="731"/>
                </a:cubicBezTo>
                <a:cubicBezTo>
                  <a:pt x="818" y="731"/>
                  <a:pt x="613" y="733"/>
                  <a:pt x="613" y="733"/>
                </a:cubicBezTo>
                <a:cubicBezTo>
                  <a:pt x="613" y="680"/>
                  <a:pt x="613" y="680"/>
                  <a:pt x="613" y="680"/>
                </a:cubicBezTo>
                <a:cubicBezTo>
                  <a:pt x="475" y="816"/>
                  <a:pt x="475" y="816"/>
                  <a:pt x="475" y="816"/>
                </a:cubicBezTo>
                <a:cubicBezTo>
                  <a:pt x="613" y="947"/>
                  <a:pt x="613" y="947"/>
                  <a:pt x="613" y="947"/>
                </a:cubicBezTo>
                <a:cubicBezTo>
                  <a:pt x="613" y="900"/>
                  <a:pt x="613" y="900"/>
                  <a:pt x="613" y="900"/>
                </a:cubicBezTo>
                <a:cubicBezTo>
                  <a:pt x="840" y="898"/>
                  <a:pt x="840" y="898"/>
                  <a:pt x="840" y="898"/>
                </a:cubicBezTo>
                <a:cubicBezTo>
                  <a:pt x="896" y="894"/>
                  <a:pt x="946" y="863"/>
                  <a:pt x="974" y="814"/>
                </a:cubicBezTo>
                <a:cubicBezTo>
                  <a:pt x="989" y="788"/>
                  <a:pt x="996" y="759"/>
                  <a:pt x="996" y="730"/>
                </a:cubicBezTo>
                <a:cubicBezTo>
                  <a:pt x="996" y="701"/>
                  <a:pt x="989" y="672"/>
                  <a:pt x="974" y="646"/>
                </a:cubicBezTo>
                <a:cubicBezTo>
                  <a:pt x="871" y="467"/>
                  <a:pt x="871" y="467"/>
                  <a:pt x="871" y="467"/>
                </a:cubicBezTo>
                <a:lnTo>
                  <a:pt x="727" y="551"/>
                </a:lnTo>
                <a:close/>
                <a:moveTo>
                  <a:pt x="395" y="345"/>
                </a:moveTo>
                <a:cubicBezTo>
                  <a:pt x="499" y="165"/>
                  <a:pt x="499" y="165"/>
                  <a:pt x="499" y="165"/>
                </a:cubicBezTo>
                <a:cubicBezTo>
                  <a:pt x="506" y="175"/>
                  <a:pt x="610" y="353"/>
                  <a:pt x="610" y="353"/>
                </a:cubicBezTo>
                <a:cubicBezTo>
                  <a:pt x="564" y="379"/>
                  <a:pt x="564" y="379"/>
                  <a:pt x="564" y="379"/>
                </a:cubicBezTo>
                <a:cubicBezTo>
                  <a:pt x="753" y="430"/>
                  <a:pt x="753" y="430"/>
                  <a:pt x="753" y="430"/>
                </a:cubicBezTo>
                <a:cubicBezTo>
                  <a:pt x="795" y="246"/>
                  <a:pt x="795" y="246"/>
                  <a:pt x="795" y="246"/>
                </a:cubicBezTo>
                <a:cubicBezTo>
                  <a:pt x="754" y="269"/>
                  <a:pt x="754" y="269"/>
                  <a:pt x="754" y="269"/>
                </a:cubicBezTo>
                <a:cubicBezTo>
                  <a:pt x="639" y="73"/>
                  <a:pt x="639" y="73"/>
                  <a:pt x="639" y="73"/>
                </a:cubicBezTo>
                <a:cubicBezTo>
                  <a:pt x="608" y="27"/>
                  <a:pt x="556" y="0"/>
                  <a:pt x="500" y="0"/>
                </a:cubicBezTo>
                <a:cubicBezTo>
                  <a:pt x="470" y="0"/>
                  <a:pt x="440" y="8"/>
                  <a:pt x="415" y="22"/>
                </a:cubicBezTo>
                <a:cubicBezTo>
                  <a:pt x="390" y="37"/>
                  <a:pt x="369" y="58"/>
                  <a:pt x="354" y="84"/>
                </a:cubicBezTo>
                <a:cubicBezTo>
                  <a:pt x="251" y="262"/>
                  <a:pt x="251" y="262"/>
                  <a:pt x="251" y="262"/>
                </a:cubicBezTo>
                <a:lnTo>
                  <a:pt x="395" y="345"/>
                </a:lnTo>
                <a:close/>
                <a:moveTo>
                  <a:pt x="642" y="79"/>
                </a:moveTo>
                <a:cubicBezTo>
                  <a:pt x="582" y="61"/>
                  <a:pt x="531" y="114"/>
                  <a:pt x="499" y="165"/>
                </a:cubicBezTo>
                <a:moveTo>
                  <a:pt x="840" y="898"/>
                </a:moveTo>
                <a:cubicBezTo>
                  <a:pt x="884" y="835"/>
                  <a:pt x="849" y="776"/>
                  <a:pt x="831" y="733"/>
                </a:cubicBezTo>
                <a:moveTo>
                  <a:pt x="19" y="673"/>
                </a:moveTo>
                <a:cubicBezTo>
                  <a:pt x="40" y="715"/>
                  <a:pt x="107" y="736"/>
                  <a:pt x="174" y="73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4" name="Arc 123">
            <a:extLst>
              <a:ext uri="{FF2B5EF4-FFF2-40B4-BE49-F238E27FC236}">
                <a16:creationId xmlns:a16="http://schemas.microsoft.com/office/drawing/2014/main" id="{2E9C0CB3-45D9-0116-97B1-CE12792FF60C}"/>
              </a:ext>
            </a:extLst>
          </p:cNvPr>
          <p:cNvSpPr/>
          <p:nvPr/>
        </p:nvSpPr>
        <p:spPr>
          <a:xfrm>
            <a:off x="10829602" y="6439500"/>
            <a:ext cx="2724796" cy="2724796"/>
          </a:xfrm>
          <a:prstGeom prst="arc">
            <a:avLst>
              <a:gd name="adj1" fmla="val 8086817"/>
              <a:gd name="adj2" fmla="val 2684219"/>
            </a:avLst>
          </a:prstGeom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5" name="Freeform 86">
            <a:extLst>
              <a:ext uri="{FF2B5EF4-FFF2-40B4-BE49-F238E27FC236}">
                <a16:creationId xmlns:a16="http://schemas.microsoft.com/office/drawing/2014/main" id="{286C3872-E39E-23F7-6DC6-95E418EBEF1E}"/>
              </a:ext>
            </a:extLst>
          </p:cNvPr>
          <p:cNvSpPr>
            <a:spLocks noEditPoints="1"/>
          </p:cNvSpPr>
          <p:nvPr/>
        </p:nvSpPr>
        <p:spPr bwMode="auto">
          <a:xfrm>
            <a:off x="11663013" y="7303799"/>
            <a:ext cx="1057978" cy="996200"/>
          </a:xfrm>
          <a:custGeom>
            <a:avLst/>
            <a:gdLst>
              <a:gd name="T0" fmla="*/ 507 w 1142"/>
              <a:gd name="T1" fmla="*/ 900 h 1075"/>
              <a:gd name="T2" fmla="*/ 786 w 1142"/>
              <a:gd name="T3" fmla="*/ 444 h 1075"/>
              <a:gd name="T4" fmla="*/ 745 w 1142"/>
              <a:gd name="T5" fmla="*/ 604 h 1075"/>
              <a:gd name="T6" fmla="*/ 507 w 1142"/>
              <a:gd name="T7" fmla="*/ 900 h 1075"/>
              <a:gd name="T8" fmla="*/ 623 w 1142"/>
              <a:gd name="T9" fmla="*/ 594 h 1075"/>
              <a:gd name="T10" fmla="*/ 507 w 1142"/>
              <a:gd name="T11" fmla="*/ 900 h 1075"/>
              <a:gd name="T12" fmla="*/ 717 w 1142"/>
              <a:gd name="T13" fmla="*/ 1075 h 1075"/>
              <a:gd name="T14" fmla="*/ 860 w 1142"/>
              <a:gd name="T15" fmla="*/ 1075 h 1075"/>
              <a:gd name="T16" fmla="*/ 959 w 1142"/>
              <a:gd name="T17" fmla="*/ 976 h 1075"/>
              <a:gd name="T18" fmla="*/ 959 w 1142"/>
              <a:gd name="T19" fmla="*/ 583 h 1075"/>
              <a:gd name="T20" fmla="*/ 1142 w 1142"/>
              <a:gd name="T21" fmla="*/ 583 h 1075"/>
              <a:gd name="T22" fmla="*/ 571 w 1142"/>
              <a:gd name="T23" fmla="*/ 0 h 1075"/>
              <a:gd name="T24" fmla="*/ 0 w 1142"/>
              <a:gd name="T25" fmla="*/ 583 h 1075"/>
              <a:gd name="T26" fmla="*/ 182 w 1142"/>
              <a:gd name="T27" fmla="*/ 583 h 1075"/>
              <a:gd name="T28" fmla="*/ 182 w 1142"/>
              <a:gd name="T29" fmla="*/ 976 h 1075"/>
              <a:gd name="T30" fmla="*/ 281 w 1142"/>
              <a:gd name="T31" fmla="*/ 1075 h 1075"/>
              <a:gd name="T32" fmla="*/ 421 w 1142"/>
              <a:gd name="T33" fmla="*/ 1075 h 1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42" h="1075">
                <a:moveTo>
                  <a:pt x="507" y="900"/>
                </a:moveTo>
                <a:cubicBezTo>
                  <a:pt x="209" y="476"/>
                  <a:pt x="786" y="444"/>
                  <a:pt x="786" y="444"/>
                </a:cubicBezTo>
                <a:cubicBezTo>
                  <a:pt x="786" y="444"/>
                  <a:pt x="752" y="471"/>
                  <a:pt x="745" y="604"/>
                </a:cubicBezTo>
                <a:cubicBezTo>
                  <a:pt x="742" y="760"/>
                  <a:pt x="651" y="851"/>
                  <a:pt x="507" y="900"/>
                </a:cubicBezTo>
                <a:close/>
                <a:moveTo>
                  <a:pt x="623" y="594"/>
                </a:moveTo>
                <a:cubicBezTo>
                  <a:pt x="538" y="671"/>
                  <a:pt x="502" y="802"/>
                  <a:pt x="507" y="900"/>
                </a:cubicBezTo>
                <a:cubicBezTo>
                  <a:pt x="513" y="1020"/>
                  <a:pt x="617" y="1075"/>
                  <a:pt x="717" y="1075"/>
                </a:cubicBezTo>
                <a:cubicBezTo>
                  <a:pt x="860" y="1075"/>
                  <a:pt x="860" y="1075"/>
                  <a:pt x="860" y="1075"/>
                </a:cubicBezTo>
                <a:cubicBezTo>
                  <a:pt x="915" y="1075"/>
                  <a:pt x="959" y="1031"/>
                  <a:pt x="959" y="976"/>
                </a:cubicBezTo>
                <a:cubicBezTo>
                  <a:pt x="959" y="583"/>
                  <a:pt x="959" y="583"/>
                  <a:pt x="959" y="583"/>
                </a:cubicBezTo>
                <a:cubicBezTo>
                  <a:pt x="1142" y="583"/>
                  <a:pt x="1142" y="583"/>
                  <a:pt x="1142" y="583"/>
                </a:cubicBezTo>
                <a:cubicBezTo>
                  <a:pt x="571" y="0"/>
                  <a:pt x="571" y="0"/>
                  <a:pt x="571" y="0"/>
                </a:cubicBezTo>
                <a:cubicBezTo>
                  <a:pt x="0" y="583"/>
                  <a:pt x="0" y="583"/>
                  <a:pt x="0" y="583"/>
                </a:cubicBezTo>
                <a:cubicBezTo>
                  <a:pt x="182" y="583"/>
                  <a:pt x="182" y="583"/>
                  <a:pt x="182" y="583"/>
                </a:cubicBezTo>
                <a:cubicBezTo>
                  <a:pt x="182" y="976"/>
                  <a:pt x="182" y="976"/>
                  <a:pt x="182" y="976"/>
                </a:cubicBezTo>
                <a:cubicBezTo>
                  <a:pt x="182" y="1031"/>
                  <a:pt x="226" y="1075"/>
                  <a:pt x="281" y="1075"/>
                </a:cubicBezTo>
                <a:cubicBezTo>
                  <a:pt x="421" y="1075"/>
                  <a:pt x="421" y="1075"/>
                  <a:pt x="421" y="1075"/>
                </a:cubicBezTo>
              </a:path>
            </a:pathLst>
          </a:custGeom>
          <a:noFill/>
          <a:ln w="19050">
            <a:gradFill flip="none" rotWithShape="1">
              <a:gsLst>
                <a:gs pos="0">
                  <a:schemeClr val="accent4"/>
                </a:gs>
                <a:gs pos="100000">
                  <a:schemeClr val="accent3"/>
                </a:gs>
              </a:gsLst>
              <a:lin ang="13500000" scaled="1"/>
              <a:tileRect/>
            </a:gra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 p14:presetBounceEnd="5714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143">
                                          <p:cBhvr additive="base">
                                            <p:cTn id="47" dur="1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143">
                                          <p:cBhvr additive="base">
                                            <p:cTn id="48" dur="1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25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250" fill="hold"/>
                                            <p:tgtEl>
                                              <p:spTgt spid="10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250" fill="hold"/>
                                            <p:tgtEl>
                                              <p:spTgt spid="9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250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3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250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1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47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8" presetClass="emph" presetSubtype="0" repeatCount="indefinite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9" dur="3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3" grpId="0"/>
          <p:bldP spid="97" grpId="0" animBg="1"/>
          <p:bldP spid="97" grpId="1" animBg="1"/>
          <p:bldP spid="98" grpId="0" animBg="1"/>
          <p:bldP spid="98" grpId="1" animBg="1"/>
          <p:bldP spid="99" grpId="0" animBg="1"/>
          <p:bldP spid="99" grpId="1" animBg="1"/>
          <p:bldP spid="100" grpId="0" animBg="1"/>
          <p:bldP spid="100" grpId="1" animBg="1"/>
          <p:bldP spid="101" grpId="0" animBg="1"/>
          <p:bldP spid="101" grpId="1" animBg="1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07" grpId="0" animBg="1"/>
          <p:bldP spid="108" grpId="0"/>
          <p:bldP spid="109" grpId="0"/>
          <p:bldP spid="110" grpId="0"/>
          <p:bldP spid="111" grpId="0"/>
          <p:bldP spid="112" grpId="0"/>
          <p:bldP spid="113" grpId="0"/>
          <p:bldP spid="114" grpId="0"/>
          <p:bldP spid="115" grpId="0"/>
          <p:bldP spid="116" grpId="0"/>
          <p:bldP spid="117" grpId="0"/>
          <p:bldP spid="118" grpId="0"/>
          <p:bldP spid="119" grpId="0" animBg="1"/>
          <p:bldP spid="120" grpId="0" animBg="1"/>
          <p:bldP spid="121" grpId="0" animBg="1"/>
          <p:bldP spid="122" grpId="0" animBg="1"/>
          <p:bldP spid="123" grpId="0" animBg="1"/>
          <p:bldP spid="12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25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250" fill="hold"/>
                                            <p:tgtEl>
                                              <p:spTgt spid="10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250" fill="hold"/>
                                            <p:tgtEl>
                                              <p:spTgt spid="9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250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3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250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1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47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8" presetClass="emph" presetSubtype="0" repeatCount="indefinite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9" dur="3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3" grpId="0"/>
          <p:bldP spid="97" grpId="0" animBg="1"/>
          <p:bldP spid="97" grpId="1" animBg="1"/>
          <p:bldP spid="98" grpId="0" animBg="1"/>
          <p:bldP spid="98" grpId="1" animBg="1"/>
          <p:bldP spid="99" grpId="0" animBg="1"/>
          <p:bldP spid="99" grpId="1" animBg="1"/>
          <p:bldP spid="100" grpId="0" animBg="1"/>
          <p:bldP spid="100" grpId="1" animBg="1"/>
          <p:bldP spid="101" grpId="0" animBg="1"/>
          <p:bldP spid="101" grpId="1" animBg="1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07" grpId="0" animBg="1"/>
          <p:bldP spid="108" grpId="0"/>
          <p:bldP spid="109" grpId="0"/>
          <p:bldP spid="110" grpId="0"/>
          <p:bldP spid="111" grpId="0"/>
          <p:bldP spid="112" grpId="0"/>
          <p:bldP spid="113" grpId="0"/>
          <p:bldP spid="114" grpId="0"/>
          <p:bldP spid="115" grpId="0"/>
          <p:bldP spid="116" grpId="0"/>
          <p:bldP spid="117" grpId="0"/>
          <p:bldP spid="118" grpId="0"/>
          <p:bldP spid="119" grpId="0" animBg="1"/>
          <p:bldP spid="120" grpId="0" animBg="1"/>
          <p:bldP spid="121" grpId="0" animBg="1"/>
          <p:bldP spid="122" grpId="0" animBg="1"/>
          <p:bldP spid="123" grpId="0" animBg="1"/>
          <p:bldP spid="124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" name="TextBox 48">
            <a:extLst>
              <a:ext uri="{FF2B5EF4-FFF2-40B4-BE49-F238E27FC236}">
                <a16:creationId xmlns:a16="http://schemas.microsoft.com/office/drawing/2014/main" id="{DB23DFA4-2087-6E7B-2C09-F9E358188FBE}"/>
              </a:ext>
            </a:extLst>
          </p:cNvPr>
          <p:cNvSpPr txBox="1"/>
          <p:nvPr/>
        </p:nvSpPr>
        <p:spPr>
          <a:xfrm>
            <a:off x="7763248" y="2868653"/>
            <a:ext cx="8856480" cy="9608484"/>
          </a:xfrm>
          <a:prstGeom prst="rect">
            <a:avLst/>
          </a:prstGeom>
          <a:noFill/>
        </p:spPr>
        <p:txBody>
          <a:bodyPr wrap="square" rtlCol="0" anchor="ctr">
            <a:prstTxWarp prst="textArchDow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60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Sustainable</a:t>
            </a:r>
            <a:r>
              <a:rPr lang="en-US" sz="60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60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Living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054" name="Group 1053">
            <a:extLst>
              <a:ext uri="{FF2B5EF4-FFF2-40B4-BE49-F238E27FC236}">
                <a16:creationId xmlns:a16="http://schemas.microsoft.com/office/drawing/2014/main" id="{ED17BCFC-4CC2-147D-2A43-32C4C938006F}"/>
              </a:ext>
            </a:extLst>
          </p:cNvPr>
          <p:cNvGrpSpPr/>
          <p:nvPr/>
        </p:nvGrpSpPr>
        <p:grpSpPr>
          <a:xfrm>
            <a:off x="8463528" y="4059703"/>
            <a:ext cx="7456944" cy="7456944"/>
            <a:chOff x="-1399478" y="2233820"/>
            <a:chExt cx="8728032" cy="8728032"/>
          </a:xfrm>
        </p:grpSpPr>
        <p:sp>
          <p:nvSpPr>
            <p:cNvPr id="1055" name="Circle: Hollow 1054">
              <a:extLst>
                <a:ext uri="{FF2B5EF4-FFF2-40B4-BE49-F238E27FC236}">
                  <a16:creationId xmlns:a16="http://schemas.microsoft.com/office/drawing/2014/main" id="{0CEE9735-680F-16E6-1164-863D38C49D5F}"/>
                </a:ext>
              </a:extLst>
            </p:cNvPr>
            <p:cNvSpPr/>
            <p:nvPr/>
          </p:nvSpPr>
          <p:spPr>
            <a:xfrm>
              <a:off x="-1399478" y="2233820"/>
              <a:ext cx="8728032" cy="8728032"/>
            </a:xfrm>
            <a:prstGeom prst="donut">
              <a:avLst>
                <a:gd name="adj" fmla="val 23078"/>
              </a:avLst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56" name="Arc 1055">
              <a:extLst>
                <a:ext uri="{FF2B5EF4-FFF2-40B4-BE49-F238E27FC236}">
                  <a16:creationId xmlns:a16="http://schemas.microsoft.com/office/drawing/2014/main" id="{2E5BC94C-4229-90F9-1F02-537BD8B0F52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410477" y="3222822"/>
              <a:ext cx="6750032" cy="6750030"/>
            </a:xfrm>
            <a:prstGeom prst="arc">
              <a:avLst>
                <a:gd name="adj1" fmla="val 5870225"/>
                <a:gd name="adj2" fmla="val 14026844"/>
              </a:avLst>
            </a:prstGeom>
            <a:ln w="1689100" cap="rnd">
              <a:gradFill flip="none" rotWithShape="1">
                <a:gsLst>
                  <a:gs pos="17000">
                    <a:schemeClr val="accent6"/>
                  </a:gs>
                  <a:gs pos="80000">
                    <a:schemeClr val="accent1">
                      <a:alpha val="0"/>
                    </a:schemeClr>
                  </a:gs>
                </a:gsLst>
                <a:lin ang="5400000" scaled="0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57" name="Freeform: Shape 1056">
            <a:extLst>
              <a:ext uri="{FF2B5EF4-FFF2-40B4-BE49-F238E27FC236}">
                <a16:creationId xmlns:a16="http://schemas.microsoft.com/office/drawing/2014/main" id="{A79D92FF-DBE5-2D72-B0F6-AF4AE4A2BB70}"/>
              </a:ext>
            </a:extLst>
          </p:cNvPr>
          <p:cNvSpPr/>
          <p:nvPr/>
        </p:nvSpPr>
        <p:spPr>
          <a:xfrm>
            <a:off x="10439544" y="3593751"/>
            <a:ext cx="3504911" cy="2603948"/>
          </a:xfrm>
          <a:custGeom>
            <a:avLst/>
            <a:gdLst>
              <a:gd name="connsiteX0" fmla="*/ 1752455 w 3504911"/>
              <a:gd name="connsiteY0" fmla="*/ 0 h 2603948"/>
              <a:gd name="connsiteX1" fmla="*/ 2051320 w 3504911"/>
              <a:gd name="connsiteY1" fmla="*/ 315564 h 2603948"/>
              <a:gd name="connsiteX2" fmla="*/ 2200885 w 3504911"/>
              <a:gd name="connsiteY2" fmla="*/ 328363 h 2603948"/>
              <a:gd name="connsiteX3" fmla="*/ 3445542 w 3504911"/>
              <a:gd name="connsiteY3" fmla="*/ 687997 h 2603948"/>
              <a:gd name="connsiteX4" fmla="*/ 3504911 w 3504911"/>
              <a:gd name="connsiteY4" fmla="*/ 718404 h 2603948"/>
              <a:gd name="connsiteX5" fmla="*/ 2544178 w 3504911"/>
              <a:gd name="connsiteY5" fmla="*/ 2603948 h 2603948"/>
              <a:gd name="connsiteX6" fmla="*/ 2449421 w 3504911"/>
              <a:gd name="connsiteY6" fmla="*/ 2558301 h 2603948"/>
              <a:gd name="connsiteX7" fmla="*/ 1752456 w 3504911"/>
              <a:gd name="connsiteY7" fmla="*/ 2417590 h 2603948"/>
              <a:gd name="connsiteX8" fmla="*/ 1055490 w 3504911"/>
              <a:gd name="connsiteY8" fmla="*/ 2558301 h 2603948"/>
              <a:gd name="connsiteX9" fmla="*/ 960732 w 3504911"/>
              <a:gd name="connsiteY9" fmla="*/ 2603948 h 2603948"/>
              <a:gd name="connsiteX10" fmla="*/ 0 w 3504911"/>
              <a:gd name="connsiteY10" fmla="*/ 718404 h 2603948"/>
              <a:gd name="connsiteX11" fmla="*/ 59369 w 3504911"/>
              <a:gd name="connsiteY11" fmla="*/ 687997 h 2603948"/>
              <a:gd name="connsiteX12" fmla="*/ 1304026 w 3504911"/>
              <a:gd name="connsiteY12" fmla="*/ 328363 h 2603948"/>
              <a:gd name="connsiteX13" fmla="*/ 1453590 w 3504911"/>
              <a:gd name="connsiteY13" fmla="*/ 315565 h 2603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504911" h="2603948">
                <a:moveTo>
                  <a:pt x="1752455" y="0"/>
                </a:moveTo>
                <a:lnTo>
                  <a:pt x="2051320" y="315564"/>
                </a:lnTo>
                <a:lnTo>
                  <a:pt x="2200885" y="328363"/>
                </a:lnTo>
                <a:cubicBezTo>
                  <a:pt x="2642326" y="378830"/>
                  <a:pt x="3061404" y="502900"/>
                  <a:pt x="3445542" y="687997"/>
                </a:cubicBezTo>
                <a:lnTo>
                  <a:pt x="3504911" y="718404"/>
                </a:lnTo>
                <a:lnTo>
                  <a:pt x="2544178" y="2603948"/>
                </a:lnTo>
                <a:lnTo>
                  <a:pt x="2449421" y="2558301"/>
                </a:lnTo>
                <a:cubicBezTo>
                  <a:pt x="2235202" y="2467694"/>
                  <a:pt x="1999680" y="2417590"/>
                  <a:pt x="1752456" y="2417590"/>
                </a:cubicBezTo>
                <a:cubicBezTo>
                  <a:pt x="1505231" y="2417590"/>
                  <a:pt x="1269709" y="2467694"/>
                  <a:pt x="1055490" y="2558301"/>
                </a:cubicBezTo>
                <a:lnTo>
                  <a:pt x="960732" y="2603948"/>
                </a:lnTo>
                <a:lnTo>
                  <a:pt x="0" y="718404"/>
                </a:lnTo>
                <a:lnTo>
                  <a:pt x="59369" y="687997"/>
                </a:lnTo>
                <a:cubicBezTo>
                  <a:pt x="443507" y="502900"/>
                  <a:pt x="862585" y="378830"/>
                  <a:pt x="1304026" y="328363"/>
                </a:cubicBezTo>
                <a:lnTo>
                  <a:pt x="1453590" y="31556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58" name="Freeform: Shape 1057">
            <a:extLst>
              <a:ext uri="{FF2B5EF4-FFF2-40B4-BE49-F238E27FC236}">
                <a16:creationId xmlns:a16="http://schemas.microsoft.com/office/drawing/2014/main" id="{E9D35AD3-8F68-910A-A495-9A34B1EB3F7A}"/>
              </a:ext>
            </a:extLst>
          </p:cNvPr>
          <p:cNvSpPr/>
          <p:nvPr/>
        </p:nvSpPr>
        <p:spPr>
          <a:xfrm rot="3240000">
            <a:off x="12787542" y="4797898"/>
            <a:ext cx="3504875" cy="2596245"/>
          </a:xfrm>
          <a:custGeom>
            <a:avLst/>
            <a:gdLst>
              <a:gd name="connsiteX0" fmla="*/ 0 w 3504875"/>
              <a:gd name="connsiteY0" fmla="*/ 710709 h 2596245"/>
              <a:gd name="connsiteX1" fmla="*/ 68471 w 3504875"/>
              <a:gd name="connsiteY1" fmla="*/ 676002 h 2596245"/>
              <a:gd name="connsiteX2" fmla="*/ 1280683 w 3504875"/>
              <a:gd name="connsiteY2" fmla="*/ 323696 h 2596245"/>
              <a:gd name="connsiteX3" fmla="*/ 1453260 w 3504875"/>
              <a:gd name="connsiteY3" fmla="*/ 307344 h 2596245"/>
              <a:gd name="connsiteX4" fmla="*/ 1744340 w 3504875"/>
              <a:gd name="connsiteY4" fmla="*/ 0 h 2596245"/>
              <a:gd name="connsiteX5" fmla="*/ 2034317 w 3504875"/>
              <a:gd name="connsiteY5" fmla="*/ 306180 h 2596245"/>
              <a:gd name="connsiteX6" fmla="*/ 2124209 w 3504875"/>
              <a:gd name="connsiteY6" fmla="*/ 312236 h 2596245"/>
              <a:gd name="connsiteX7" fmla="*/ 3364494 w 3504875"/>
              <a:gd name="connsiteY7" fmla="*/ 642528 h 2596245"/>
              <a:gd name="connsiteX8" fmla="*/ 3504875 w 3504875"/>
              <a:gd name="connsiteY8" fmla="*/ 710616 h 2596245"/>
              <a:gd name="connsiteX9" fmla="*/ 2544100 w 3504875"/>
              <a:gd name="connsiteY9" fmla="*/ 2596245 h 2596245"/>
              <a:gd name="connsiteX10" fmla="*/ 2491552 w 3504875"/>
              <a:gd name="connsiteY10" fmla="*/ 2569097 h 2596245"/>
              <a:gd name="connsiteX11" fmla="*/ 980326 w 3504875"/>
              <a:gd name="connsiteY11" fmla="*/ 2584445 h 2596245"/>
              <a:gd name="connsiteX12" fmla="*/ 960226 w 3504875"/>
              <a:gd name="connsiteY12" fmla="*/ 2595259 h 2596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04875" h="2596245">
                <a:moveTo>
                  <a:pt x="0" y="710709"/>
                </a:moveTo>
                <a:lnTo>
                  <a:pt x="68471" y="676002"/>
                </a:lnTo>
                <a:cubicBezTo>
                  <a:pt x="452166" y="493089"/>
                  <a:pt x="862093" y="374727"/>
                  <a:pt x="1280683" y="323696"/>
                </a:cubicBezTo>
                <a:lnTo>
                  <a:pt x="1453260" y="307344"/>
                </a:lnTo>
                <a:lnTo>
                  <a:pt x="1744340" y="0"/>
                </a:lnTo>
                <a:lnTo>
                  <a:pt x="2034317" y="306180"/>
                </a:lnTo>
                <a:lnTo>
                  <a:pt x="2124209" y="312236"/>
                </a:lnTo>
                <a:cubicBezTo>
                  <a:pt x="2546542" y="352219"/>
                  <a:pt x="2965827" y="461389"/>
                  <a:pt x="3364494" y="642528"/>
                </a:cubicBezTo>
                <a:lnTo>
                  <a:pt x="3504875" y="710616"/>
                </a:lnTo>
                <a:lnTo>
                  <a:pt x="2544100" y="2596245"/>
                </a:lnTo>
                <a:lnTo>
                  <a:pt x="2491552" y="2569097"/>
                </a:lnTo>
                <a:cubicBezTo>
                  <a:pt x="2004114" y="2347624"/>
                  <a:pt x="1449457" y="2360805"/>
                  <a:pt x="980326" y="2584445"/>
                </a:cubicBezTo>
                <a:lnTo>
                  <a:pt x="960226" y="25952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59" name="Freeform: Shape 1058">
            <a:extLst>
              <a:ext uri="{FF2B5EF4-FFF2-40B4-BE49-F238E27FC236}">
                <a16:creationId xmlns:a16="http://schemas.microsoft.com/office/drawing/2014/main" id="{DCCB1969-A11E-73BA-8293-094987CC91AC}"/>
              </a:ext>
            </a:extLst>
          </p:cNvPr>
          <p:cNvSpPr/>
          <p:nvPr/>
        </p:nvSpPr>
        <p:spPr>
          <a:xfrm rot="6480000">
            <a:off x="13212108" y="7394425"/>
            <a:ext cx="3488455" cy="2598984"/>
          </a:xfrm>
          <a:custGeom>
            <a:avLst/>
            <a:gdLst>
              <a:gd name="connsiteX0" fmla="*/ 0 w 3488455"/>
              <a:gd name="connsiteY0" fmla="*/ 712678 h 2598984"/>
              <a:gd name="connsiteX1" fmla="*/ 169787 w 3488455"/>
              <a:gd name="connsiteY1" fmla="*/ 632631 h 2598984"/>
              <a:gd name="connsiteX2" fmla="*/ 543302 w 3488455"/>
              <a:gd name="connsiteY2" fmla="*/ 490068 h 2598984"/>
              <a:gd name="connsiteX3" fmla="*/ 1219611 w 3488455"/>
              <a:gd name="connsiteY3" fmla="*/ 334457 h 2598984"/>
              <a:gd name="connsiteX4" fmla="*/ 1430398 w 3488455"/>
              <a:gd name="connsiteY4" fmla="*/ 314656 h 2598984"/>
              <a:gd name="connsiteX5" fmla="*/ 1728402 w 3488455"/>
              <a:gd name="connsiteY5" fmla="*/ 0 h 2598984"/>
              <a:gd name="connsiteX6" fmla="*/ 2022788 w 3488455"/>
              <a:gd name="connsiteY6" fmla="*/ 310835 h 2598984"/>
              <a:gd name="connsiteX7" fmla="*/ 2225520 w 3488455"/>
              <a:gd name="connsiteY7" fmla="*/ 327041 h 2598984"/>
              <a:gd name="connsiteX8" fmla="*/ 3181396 w 3488455"/>
              <a:gd name="connsiteY8" fmla="*/ 570561 h 2598984"/>
              <a:gd name="connsiteX9" fmla="*/ 3488455 w 3488455"/>
              <a:gd name="connsiteY9" fmla="*/ 708987 h 2598984"/>
              <a:gd name="connsiteX10" fmla="*/ 2528404 w 3488455"/>
              <a:gd name="connsiteY10" fmla="*/ 2593193 h 2598984"/>
              <a:gd name="connsiteX11" fmla="*/ 2406343 w 3488455"/>
              <a:gd name="connsiteY11" fmla="*/ 2538168 h 2598984"/>
              <a:gd name="connsiteX12" fmla="*/ 1196779 w 3488455"/>
              <a:gd name="connsiteY12" fmla="*/ 2501261 h 2598984"/>
              <a:gd name="connsiteX13" fmla="*/ 1025522 w 3488455"/>
              <a:gd name="connsiteY13" fmla="*/ 2566626 h 2598984"/>
              <a:gd name="connsiteX14" fmla="*/ 961120 w 3488455"/>
              <a:gd name="connsiteY14" fmla="*/ 2598984 h 259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88455" h="2598984">
                <a:moveTo>
                  <a:pt x="0" y="712678"/>
                </a:moveTo>
                <a:lnTo>
                  <a:pt x="169787" y="632631"/>
                </a:lnTo>
                <a:cubicBezTo>
                  <a:pt x="290524" y="579383"/>
                  <a:pt x="415100" y="531723"/>
                  <a:pt x="543302" y="490068"/>
                </a:cubicBezTo>
                <a:cubicBezTo>
                  <a:pt x="767658" y="417170"/>
                  <a:pt x="993831" y="365676"/>
                  <a:pt x="1219611" y="334457"/>
                </a:cubicBezTo>
                <a:lnTo>
                  <a:pt x="1430398" y="314656"/>
                </a:lnTo>
                <a:lnTo>
                  <a:pt x="1728402" y="0"/>
                </a:lnTo>
                <a:lnTo>
                  <a:pt x="2022788" y="310835"/>
                </a:lnTo>
                <a:lnTo>
                  <a:pt x="2225520" y="327041"/>
                </a:lnTo>
                <a:cubicBezTo>
                  <a:pt x="2554970" y="367658"/>
                  <a:pt x="2876081" y="450098"/>
                  <a:pt x="3181396" y="570561"/>
                </a:cubicBezTo>
                <a:lnTo>
                  <a:pt x="3488455" y="708987"/>
                </a:lnTo>
                <a:lnTo>
                  <a:pt x="2528404" y="2593193"/>
                </a:lnTo>
                <a:lnTo>
                  <a:pt x="2406343" y="2538168"/>
                </a:lnTo>
                <a:cubicBezTo>
                  <a:pt x="2033046" y="2390880"/>
                  <a:pt x="1608247" y="2367567"/>
                  <a:pt x="1196779" y="2501261"/>
                </a:cubicBezTo>
                <a:cubicBezTo>
                  <a:pt x="1137999" y="2520360"/>
                  <a:pt x="1080880" y="2542210"/>
                  <a:pt x="1025522" y="2566626"/>
                </a:cubicBezTo>
                <a:lnTo>
                  <a:pt x="961120" y="259898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60" name="Freeform: Shape 1059">
            <a:extLst>
              <a:ext uri="{FF2B5EF4-FFF2-40B4-BE49-F238E27FC236}">
                <a16:creationId xmlns:a16="http://schemas.microsoft.com/office/drawing/2014/main" id="{068C4257-F169-5F42-892B-945108EC19E8}"/>
              </a:ext>
            </a:extLst>
          </p:cNvPr>
          <p:cNvSpPr/>
          <p:nvPr/>
        </p:nvSpPr>
        <p:spPr>
          <a:xfrm rot="18360000" flipH="1">
            <a:off x="8091327" y="4797395"/>
            <a:ext cx="3504877" cy="2596879"/>
          </a:xfrm>
          <a:custGeom>
            <a:avLst/>
            <a:gdLst>
              <a:gd name="connsiteX0" fmla="*/ 0 w 3504877"/>
              <a:gd name="connsiteY0" fmla="*/ 711343 h 2596879"/>
              <a:gd name="connsiteX1" fmla="*/ 960226 w 3504877"/>
              <a:gd name="connsiteY1" fmla="*/ 2595892 h 2596879"/>
              <a:gd name="connsiteX2" fmla="*/ 980327 w 3504877"/>
              <a:gd name="connsiteY2" fmla="*/ 2585079 h 2596879"/>
              <a:gd name="connsiteX3" fmla="*/ 2491553 w 3504877"/>
              <a:gd name="connsiteY3" fmla="*/ 2569731 h 2596879"/>
              <a:gd name="connsiteX4" fmla="*/ 2544102 w 3504877"/>
              <a:gd name="connsiteY4" fmla="*/ 2596879 h 2596879"/>
              <a:gd name="connsiteX5" fmla="*/ 3504877 w 3504877"/>
              <a:gd name="connsiteY5" fmla="*/ 711251 h 2596879"/>
              <a:gd name="connsiteX6" fmla="*/ 3364496 w 3504877"/>
              <a:gd name="connsiteY6" fmla="*/ 643161 h 2596879"/>
              <a:gd name="connsiteX7" fmla="*/ 2124210 w 3504877"/>
              <a:gd name="connsiteY7" fmla="*/ 312869 h 2596879"/>
              <a:gd name="connsiteX8" fmla="*/ 2031077 w 3504877"/>
              <a:gd name="connsiteY8" fmla="*/ 306594 h 2596879"/>
              <a:gd name="connsiteX9" fmla="*/ 1740706 w 3504877"/>
              <a:gd name="connsiteY9" fmla="*/ 0 h 2596879"/>
              <a:gd name="connsiteX10" fmla="*/ 1448609 w 3504877"/>
              <a:gd name="connsiteY10" fmla="*/ 308419 h 2596879"/>
              <a:gd name="connsiteX11" fmla="*/ 1280684 w 3504877"/>
              <a:gd name="connsiteY11" fmla="*/ 324330 h 2596879"/>
              <a:gd name="connsiteX12" fmla="*/ 68473 w 3504877"/>
              <a:gd name="connsiteY12" fmla="*/ 676635 h 2596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04877" h="2596879">
                <a:moveTo>
                  <a:pt x="0" y="711343"/>
                </a:moveTo>
                <a:lnTo>
                  <a:pt x="960226" y="2595892"/>
                </a:lnTo>
                <a:lnTo>
                  <a:pt x="980327" y="2585079"/>
                </a:lnTo>
                <a:cubicBezTo>
                  <a:pt x="1449458" y="2361439"/>
                  <a:pt x="2004116" y="2348257"/>
                  <a:pt x="2491553" y="2569731"/>
                </a:cubicBezTo>
                <a:lnTo>
                  <a:pt x="2544102" y="2596879"/>
                </a:lnTo>
                <a:lnTo>
                  <a:pt x="3504877" y="711251"/>
                </a:lnTo>
                <a:lnTo>
                  <a:pt x="3364496" y="643161"/>
                </a:lnTo>
                <a:cubicBezTo>
                  <a:pt x="2965828" y="462021"/>
                  <a:pt x="2546543" y="352851"/>
                  <a:pt x="2124210" y="312869"/>
                </a:cubicBezTo>
                <a:lnTo>
                  <a:pt x="2031077" y="306594"/>
                </a:lnTo>
                <a:lnTo>
                  <a:pt x="1740706" y="0"/>
                </a:lnTo>
                <a:lnTo>
                  <a:pt x="1448609" y="308419"/>
                </a:lnTo>
                <a:lnTo>
                  <a:pt x="1280684" y="324330"/>
                </a:lnTo>
                <a:cubicBezTo>
                  <a:pt x="862094" y="375360"/>
                  <a:pt x="452167" y="493723"/>
                  <a:pt x="68473" y="67663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61" name="Freeform: Shape 1060">
            <a:extLst>
              <a:ext uri="{FF2B5EF4-FFF2-40B4-BE49-F238E27FC236}">
                <a16:creationId xmlns:a16="http://schemas.microsoft.com/office/drawing/2014/main" id="{255B1163-35CD-BE0E-DC0F-D22F339C5D3B}"/>
              </a:ext>
            </a:extLst>
          </p:cNvPr>
          <p:cNvSpPr/>
          <p:nvPr/>
        </p:nvSpPr>
        <p:spPr>
          <a:xfrm rot="15120000" flipH="1">
            <a:off x="7677243" y="7401900"/>
            <a:ext cx="3513512" cy="2600734"/>
          </a:xfrm>
          <a:custGeom>
            <a:avLst/>
            <a:gdLst>
              <a:gd name="connsiteX0" fmla="*/ 0 w 3513512"/>
              <a:gd name="connsiteY0" fmla="*/ 711348 h 2600734"/>
              <a:gd name="connsiteX1" fmla="*/ 961154 w 3513512"/>
              <a:gd name="connsiteY1" fmla="*/ 2597718 h 2600734"/>
              <a:gd name="connsiteX2" fmla="*/ 1028152 w 3513512"/>
              <a:gd name="connsiteY2" fmla="*/ 2564056 h 2600734"/>
              <a:gd name="connsiteX3" fmla="*/ 1199409 w 3513512"/>
              <a:gd name="connsiteY3" fmla="*/ 2498692 h 2600734"/>
              <a:gd name="connsiteX4" fmla="*/ 2408973 w 3513512"/>
              <a:gd name="connsiteY4" fmla="*/ 2535598 h 2600734"/>
              <a:gd name="connsiteX5" fmla="*/ 2553460 w 3513512"/>
              <a:gd name="connsiteY5" fmla="*/ 2600734 h 2600734"/>
              <a:gd name="connsiteX6" fmla="*/ 3513512 w 3513512"/>
              <a:gd name="connsiteY6" fmla="*/ 716529 h 2600734"/>
              <a:gd name="connsiteX7" fmla="*/ 3184026 w 3513512"/>
              <a:gd name="connsiteY7" fmla="*/ 567992 h 2600734"/>
              <a:gd name="connsiteX8" fmla="*/ 2228150 w 3513512"/>
              <a:gd name="connsiteY8" fmla="*/ 324471 h 2600734"/>
              <a:gd name="connsiteX9" fmla="*/ 2019920 w 3513512"/>
              <a:gd name="connsiteY9" fmla="*/ 307826 h 2600734"/>
              <a:gd name="connsiteX10" fmla="*/ 1728383 w 3513512"/>
              <a:gd name="connsiteY10" fmla="*/ 0 h 2600734"/>
              <a:gd name="connsiteX11" fmla="*/ 1432791 w 3513512"/>
              <a:gd name="connsiteY11" fmla="*/ 312109 h 2600734"/>
              <a:gd name="connsiteX12" fmla="*/ 1222242 w 3513512"/>
              <a:gd name="connsiteY12" fmla="*/ 331888 h 2600734"/>
              <a:gd name="connsiteX13" fmla="*/ 545933 w 3513512"/>
              <a:gd name="connsiteY13" fmla="*/ 487498 h 2600734"/>
              <a:gd name="connsiteX14" fmla="*/ 172417 w 3513512"/>
              <a:gd name="connsiteY14" fmla="*/ 630061 h 2600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513512" h="2600734">
                <a:moveTo>
                  <a:pt x="0" y="711348"/>
                </a:moveTo>
                <a:lnTo>
                  <a:pt x="961154" y="2597718"/>
                </a:lnTo>
                <a:lnTo>
                  <a:pt x="1028152" y="2564056"/>
                </a:lnTo>
                <a:cubicBezTo>
                  <a:pt x="1083510" y="2539641"/>
                  <a:pt x="1140628" y="2517791"/>
                  <a:pt x="1199409" y="2498692"/>
                </a:cubicBezTo>
                <a:cubicBezTo>
                  <a:pt x="1610877" y="2364998"/>
                  <a:pt x="2035676" y="2388311"/>
                  <a:pt x="2408973" y="2535598"/>
                </a:cubicBezTo>
                <a:lnTo>
                  <a:pt x="2553460" y="2600734"/>
                </a:lnTo>
                <a:lnTo>
                  <a:pt x="3513512" y="716529"/>
                </a:lnTo>
                <a:lnTo>
                  <a:pt x="3184026" y="567992"/>
                </a:lnTo>
                <a:cubicBezTo>
                  <a:pt x="2878711" y="447529"/>
                  <a:pt x="2557600" y="365089"/>
                  <a:pt x="2228150" y="324471"/>
                </a:cubicBezTo>
                <a:lnTo>
                  <a:pt x="2019920" y="307826"/>
                </a:lnTo>
                <a:lnTo>
                  <a:pt x="1728383" y="0"/>
                </a:lnTo>
                <a:lnTo>
                  <a:pt x="1432791" y="312109"/>
                </a:lnTo>
                <a:lnTo>
                  <a:pt x="1222242" y="331888"/>
                </a:lnTo>
                <a:cubicBezTo>
                  <a:pt x="996461" y="363106"/>
                  <a:pt x="770288" y="414601"/>
                  <a:pt x="545933" y="487498"/>
                </a:cubicBezTo>
                <a:cubicBezTo>
                  <a:pt x="417730" y="529154"/>
                  <a:pt x="293155" y="576813"/>
                  <a:pt x="172417" y="63006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62" name="Arc 1061">
            <a:extLst>
              <a:ext uri="{FF2B5EF4-FFF2-40B4-BE49-F238E27FC236}">
                <a16:creationId xmlns:a16="http://schemas.microsoft.com/office/drawing/2014/main" id="{9FB59737-ED56-FC1F-86FF-673E76EF7C28}"/>
              </a:ext>
            </a:extLst>
          </p:cNvPr>
          <p:cNvSpPr/>
          <p:nvPr/>
        </p:nvSpPr>
        <p:spPr>
          <a:xfrm>
            <a:off x="7516762" y="3126659"/>
            <a:ext cx="9350478" cy="9350478"/>
          </a:xfrm>
          <a:prstGeom prst="arc">
            <a:avLst>
              <a:gd name="adj1" fmla="val 8086817"/>
              <a:gd name="adj2" fmla="val 2684219"/>
            </a:avLst>
          </a:prstGeom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3" name="Oval 1062">
            <a:extLst>
              <a:ext uri="{FF2B5EF4-FFF2-40B4-BE49-F238E27FC236}">
                <a16:creationId xmlns:a16="http://schemas.microsoft.com/office/drawing/2014/main" id="{5FC46EC6-A684-68CD-899D-989E7E62D2B2}"/>
              </a:ext>
            </a:extLst>
          </p:cNvPr>
          <p:cNvSpPr/>
          <p:nvPr/>
        </p:nvSpPr>
        <p:spPr>
          <a:xfrm>
            <a:off x="7591963" y="9066253"/>
            <a:ext cx="304800" cy="3048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4" name="Oval 1063">
            <a:extLst>
              <a:ext uri="{FF2B5EF4-FFF2-40B4-BE49-F238E27FC236}">
                <a16:creationId xmlns:a16="http://schemas.microsoft.com/office/drawing/2014/main" id="{68522500-AE0D-98FA-B41E-1EC21B73EE23}"/>
              </a:ext>
            </a:extLst>
          </p:cNvPr>
          <p:cNvSpPr/>
          <p:nvPr/>
        </p:nvSpPr>
        <p:spPr>
          <a:xfrm>
            <a:off x="8254272" y="4895725"/>
            <a:ext cx="304800" cy="304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5" name="Oval 1064">
            <a:extLst>
              <a:ext uri="{FF2B5EF4-FFF2-40B4-BE49-F238E27FC236}">
                <a16:creationId xmlns:a16="http://schemas.microsoft.com/office/drawing/2014/main" id="{E6F88DDC-5849-B018-43B3-DFE3D3E23F63}"/>
              </a:ext>
            </a:extLst>
          </p:cNvPr>
          <p:cNvSpPr/>
          <p:nvPr/>
        </p:nvSpPr>
        <p:spPr>
          <a:xfrm>
            <a:off x="12039599" y="2974257"/>
            <a:ext cx="304800" cy="304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6" name="Oval 1065">
            <a:extLst>
              <a:ext uri="{FF2B5EF4-FFF2-40B4-BE49-F238E27FC236}">
                <a16:creationId xmlns:a16="http://schemas.microsoft.com/office/drawing/2014/main" id="{2B6B4C07-0ADC-A3BC-4448-7238988E2B2F}"/>
              </a:ext>
            </a:extLst>
          </p:cNvPr>
          <p:cNvSpPr/>
          <p:nvPr/>
        </p:nvSpPr>
        <p:spPr>
          <a:xfrm>
            <a:off x="15824928" y="4895725"/>
            <a:ext cx="304800" cy="304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7" name="Oval 1066">
            <a:extLst>
              <a:ext uri="{FF2B5EF4-FFF2-40B4-BE49-F238E27FC236}">
                <a16:creationId xmlns:a16="http://schemas.microsoft.com/office/drawing/2014/main" id="{06C987F2-BE86-23CA-352E-34090E75E2CD}"/>
              </a:ext>
            </a:extLst>
          </p:cNvPr>
          <p:cNvSpPr/>
          <p:nvPr/>
        </p:nvSpPr>
        <p:spPr>
          <a:xfrm>
            <a:off x="16494431" y="9066253"/>
            <a:ext cx="304800" cy="3048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8" name="TextBox 1067">
            <a:extLst>
              <a:ext uri="{FF2B5EF4-FFF2-40B4-BE49-F238E27FC236}">
                <a16:creationId xmlns:a16="http://schemas.microsoft.com/office/drawing/2014/main" id="{435FA7A7-0AC4-A838-936B-D850728C04AC}"/>
              </a:ext>
            </a:extLst>
          </p:cNvPr>
          <p:cNvSpPr txBox="1"/>
          <p:nvPr/>
        </p:nvSpPr>
        <p:spPr>
          <a:xfrm rot="10800000" flipV="1">
            <a:off x="3148525" y="5233856"/>
            <a:ext cx="4145256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Tận dụng lại đồ vật, sáng tạo cách dùng mới để kéo dài giá trị sản phẩm.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069" name="TextBox 1068">
            <a:extLst>
              <a:ext uri="{FF2B5EF4-FFF2-40B4-BE49-F238E27FC236}">
                <a16:creationId xmlns:a16="http://schemas.microsoft.com/office/drawing/2014/main" id="{8B60C6FB-60A7-F939-738B-860813940D37}"/>
              </a:ext>
            </a:extLst>
          </p:cNvPr>
          <p:cNvSpPr txBox="1"/>
          <p:nvPr/>
        </p:nvSpPr>
        <p:spPr>
          <a:xfrm rot="10800000" flipV="1">
            <a:off x="4215809" y="4612708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REUSE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070" name="TextBox 1069">
            <a:extLst>
              <a:ext uri="{FF2B5EF4-FFF2-40B4-BE49-F238E27FC236}">
                <a16:creationId xmlns:a16="http://schemas.microsoft.com/office/drawing/2014/main" id="{A7BC82CF-0675-811F-F688-C831EEFE9CAB}"/>
              </a:ext>
            </a:extLst>
          </p:cNvPr>
          <p:cNvSpPr txBox="1"/>
          <p:nvPr/>
        </p:nvSpPr>
        <p:spPr>
          <a:xfrm rot="10800000" flipV="1">
            <a:off x="10123135" y="1645116"/>
            <a:ext cx="413772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Phân loại rác thải đúng cách và tái chế vật liệu để giảm thiểu ô nhiễm môi trường.</a:t>
            </a:r>
          </a:p>
        </p:txBody>
      </p:sp>
      <p:sp>
        <p:nvSpPr>
          <p:cNvPr id="1071" name="TextBox 1070">
            <a:extLst>
              <a:ext uri="{FF2B5EF4-FFF2-40B4-BE49-F238E27FC236}">
                <a16:creationId xmlns:a16="http://schemas.microsoft.com/office/drawing/2014/main" id="{BD9D9939-7CAC-91B2-256A-825C6F6901F9}"/>
              </a:ext>
            </a:extLst>
          </p:cNvPr>
          <p:cNvSpPr txBox="1"/>
          <p:nvPr/>
        </p:nvSpPr>
        <p:spPr>
          <a:xfrm rot="10800000" flipV="1">
            <a:off x="10653013" y="1016291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RECYCLE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072" name="TextBox 1071">
            <a:extLst>
              <a:ext uri="{FF2B5EF4-FFF2-40B4-BE49-F238E27FC236}">
                <a16:creationId xmlns:a16="http://schemas.microsoft.com/office/drawing/2014/main" id="{B5ACD375-0EA8-EA7B-B7D3-DFFBAAF0E05E}"/>
              </a:ext>
            </a:extLst>
          </p:cNvPr>
          <p:cNvSpPr txBox="1"/>
          <p:nvPr/>
        </p:nvSpPr>
        <p:spPr>
          <a:xfrm rot="10800000" flipV="1">
            <a:off x="17113726" y="5233857"/>
            <a:ext cx="3796760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Chuyển sang sản phẩm thân thiện môi trường, ưu tiên nguồn năng lượng tái tạo và bền vững.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073" name="TextBox 1072">
            <a:extLst>
              <a:ext uri="{FF2B5EF4-FFF2-40B4-BE49-F238E27FC236}">
                <a16:creationId xmlns:a16="http://schemas.microsoft.com/office/drawing/2014/main" id="{11E6E629-20D5-754A-CE8C-D5DACD5B025F}"/>
              </a:ext>
            </a:extLst>
          </p:cNvPr>
          <p:cNvSpPr txBox="1"/>
          <p:nvPr/>
        </p:nvSpPr>
        <p:spPr>
          <a:xfrm rot="10800000" flipV="1">
            <a:off x="17113726" y="4612708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REPLACE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074" name="TextBox 1073">
            <a:extLst>
              <a:ext uri="{FF2B5EF4-FFF2-40B4-BE49-F238E27FC236}">
                <a16:creationId xmlns:a16="http://schemas.microsoft.com/office/drawing/2014/main" id="{B0C33689-C714-6A19-CE2B-7D12E84E2837}"/>
              </a:ext>
            </a:extLst>
          </p:cNvPr>
          <p:cNvSpPr txBox="1"/>
          <p:nvPr/>
        </p:nvSpPr>
        <p:spPr>
          <a:xfrm rot="10800000" flipV="1">
            <a:off x="17554064" y="9628096"/>
            <a:ext cx="368131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Tham gia hoạt động bảo tồn thiên nhiên, phục hồi hệ sinh thái và đa dạng sinh học.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075" name="TextBox 1074">
            <a:extLst>
              <a:ext uri="{FF2B5EF4-FFF2-40B4-BE49-F238E27FC236}">
                <a16:creationId xmlns:a16="http://schemas.microsoft.com/office/drawing/2014/main" id="{D1A08B3F-4F24-F1DD-19CE-F4786D731DCA}"/>
              </a:ext>
            </a:extLst>
          </p:cNvPr>
          <p:cNvSpPr txBox="1"/>
          <p:nvPr/>
        </p:nvSpPr>
        <p:spPr>
          <a:xfrm rot="10800000" flipV="1">
            <a:off x="17554064" y="9102012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RESTORE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076" name="TextBox 1075">
            <a:extLst>
              <a:ext uri="{FF2B5EF4-FFF2-40B4-BE49-F238E27FC236}">
                <a16:creationId xmlns:a16="http://schemas.microsoft.com/office/drawing/2014/main" id="{B516B93D-7CEB-9437-EE71-7ADE1E222252}"/>
              </a:ext>
            </a:extLst>
          </p:cNvPr>
          <p:cNvSpPr txBox="1"/>
          <p:nvPr/>
        </p:nvSpPr>
        <p:spPr>
          <a:xfrm rot="10800000" flipV="1">
            <a:off x="2845209" y="9628096"/>
            <a:ext cx="3984728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Giảm lượng rác thải và năng lượng tiêu hao bằng thói quen tiêu dùng tiết kiệm, bền vững.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077" name="TextBox 1076">
            <a:extLst>
              <a:ext uri="{FF2B5EF4-FFF2-40B4-BE49-F238E27FC236}">
                <a16:creationId xmlns:a16="http://schemas.microsoft.com/office/drawing/2014/main" id="{155820A0-F9D5-F161-A2B8-86BDD906C179}"/>
              </a:ext>
            </a:extLst>
          </p:cNvPr>
          <p:cNvSpPr txBox="1"/>
          <p:nvPr/>
        </p:nvSpPr>
        <p:spPr>
          <a:xfrm rot="10800000" flipV="1">
            <a:off x="3751965" y="9102012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REDUCE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078" name="TextBox 25">
            <a:extLst>
              <a:ext uri="{FF2B5EF4-FFF2-40B4-BE49-F238E27FC236}">
                <a16:creationId xmlns:a16="http://schemas.microsoft.com/office/drawing/2014/main" id="{2028882A-EE86-6D76-344D-A16E50B5C8FA}"/>
              </a:ext>
            </a:extLst>
          </p:cNvPr>
          <p:cNvSpPr txBox="1"/>
          <p:nvPr/>
        </p:nvSpPr>
        <p:spPr>
          <a:xfrm>
            <a:off x="11009855" y="8411577"/>
            <a:ext cx="2364294" cy="1207573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slideocean</a:t>
            </a:r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79" name="Freeform 98">
            <a:extLst>
              <a:ext uri="{FF2B5EF4-FFF2-40B4-BE49-F238E27FC236}">
                <a16:creationId xmlns:a16="http://schemas.microsoft.com/office/drawing/2014/main" id="{09806E49-CF3F-B2AB-D293-C105756192B7}"/>
              </a:ext>
            </a:extLst>
          </p:cNvPr>
          <p:cNvSpPr>
            <a:spLocks noEditPoints="1"/>
          </p:cNvSpPr>
          <p:nvPr/>
        </p:nvSpPr>
        <p:spPr bwMode="auto">
          <a:xfrm>
            <a:off x="9489946" y="5784688"/>
            <a:ext cx="844970" cy="778844"/>
          </a:xfrm>
          <a:custGeom>
            <a:avLst/>
            <a:gdLst>
              <a:gd name="T0" fmla="*/ 73 w 962"/>
              <a:gd name="T1" fmla="*/ 270 h 880"/>
              <a:gd name="T2" fmla="*/ 479 w 962"/>
              <a:gd name="T3" fmla="*/ 0 h 880"/>
              <a:gd name="T4" fmla="*/ 910 w 962"/>
              <a:gd name="T5" fmla="*/ 351 h 880"/>
              <a:gd name="T6" fmla="*/ 790 w 962"/>
              <a:gd name="T7" fmla="*/ 280 h 880"/>
              <a:gd name="T8" fmla="*/ 910 w 962"/>
              <a:gd name="T9" fmla="*/ 351 h 880"/>
              <a:gd name="T10" fmla="*/ 962 w 962"/>
              <a:gd name="T11" fmla="*/ 220 h 880"/>
              <a:gd name="T12" fmla="*/ 49 w 962"/>
              <a:gd name="T13" fmla="*/ 529 h 880"/>
              <a:gd name="T14" fmla="*/ 480 w 962"/>
              <a:gd name="T15" fmla="*/ 880 h 880"/>
              <a:gd name="T16" fmla="*/ 886 w 962"/>
              <a:gd name="T17" fmla="*/ 610 h 880"/>
              <a:gd name="T18" fmla="*/ 169 w 962"/>
              <a:gd name="T19" fmla="*/ 600 h 880"/>
              <a:gd name="T20" fmla="*/ 49 w 962"/>
              <a:gd name="T21" fmla="*/ 529 h 880"/>
              <a:gd name="T22" fmla="*/ 0 w 962"/>
              <a:gd name="T23" fmla="*/ 666 h 880"/>
              <a:gd name="T24" fmla="*/ 653 w 962"/>
              <a:gd name="T25" fmla="*/ 526 h 880"/>
              <a:gd name="T26" fmla="*/ 482 w 962"/>
              <a:gd name="T27" fmla="*/ 183 h 880"/>
              <a:gd name="T28" fmla="*/ 311 w 962"/>
              <a:gd name="T29" fmla="*/ 526 h 880"/>
              <a:gd name="T30" fmla="*/ 482 w 962"/>
              <a:gd name="T31" fmla="*/ 697 h 880"/>
              <a:gd name="T32" fmla="*/ 653 w 962"/>
              <a:gd name="T33" fmla="*/ 526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62" h="880">
                <a:moveTo>
                  <a:pt x="73" y="270"/>
                </a:moveTo>
                <a:cubicBezTo>
                  <a:pt x="140" y="112"/>
                  <a:pt x="296" y="0"/>
                  <a:pt x="479" y="0"/>
                </a:cubicBezTo>
                <a:cubicBezTo>
                  <a:pt x="692" y="0"/>
                  <a:pt x="869" y="151"/>
                  <a:pt x="910" y="351"/>
                </a:cubicBezTo>
                <a:moveTo>
                  <a:pt x="790" y="280"/>
                </a:moveTo>
                <a:cubicBezTo>
                  <a:pt x="910" y="351"/>
                  <a:pt x="910" y="351"/>
                  <a:pt x="910" y="351"/>
                </a:cubicBezTo>
                <a:cubicBezTo>
                  <a:pt x="962" y="220"/>
                  <a:pt x="962" y="220"/>
                  <a:pt x="962" y="220"/>
                </a:cubicBezTo>
                <a:moveTo>
                  <a:pt x="49" y="529"/>
                </a:moveTo>
                <a:cubicBezTo>
                  <a:pt x="90" y="729"/>
                  <a:pt x="267" y="880"/>
                  <a:pt x="480" y="880"/>
                </a:cubicBezTo>
                <a:cubicBezTo>
                  <a:pt x="662" y="880"/>
                  <a:pt x="819" y="768"/>
                  <a:pt x="886" y="610"/>
                </a:cubicBezTo>
                <a:moveTo>
                  <a:pt x="169" y="600"/>
                </a:moveTo>
                <a:cubicBezTo>
                  <a:pt x="49" y="529"/>
                  <a:pt x="49" y="529"/>
                  <a:pt x="49" y="529"/>
                </a:cubicBezTo>
                <a:cubicBezTo>
                  <a:pt x="0" y="666"/>
                  <a:pt x="0" y="666"/>
                  <a:pt x="0" y="666"/>
                </a:cubicBezTo>
                <a:moveTo>
                  <a:pt x="653" y="526"/>
                </a:moveTo>
                <a:cubicBezTo>
                  <a:pt x="653" y="432"/>
                  <a:pt x="482" y="280"/>
                  <a:pt x="482" y="183"/>
                </a:cubicBezTo>
                <a:cubicBezTo>
                  <a:pt x="482" y="280"/>
                  <a:pt x="311" y="432"/>
                  <a:pt x="311" y="526"/>
                </a:cubicBezTo>
                <a:cubicBezTo>
                  <a:pt x="311" y="620"/>
                  <a:pt x="388" y="697"/>
                  <a:pt x="482" y="697"/>
                </a:cubicBezTo>
                <a:cubicBezTo>
                  <a:pt x="576" y="697"/>
                  <a:pt x="653" y="620"/>
                  <a:pt x="653" y="526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80" name="Freeform 113">
            <a:extLst>
              <a:ext uri="{FF2B5EF4-FFF2-40B4-BE49-F238E27FC236}">
                <a16:creationId xmlns:a16="http://schemas.microsoft.com/office/drawing/2014/main" id="{D94145E3-1D5E-726D-EF5A-AEDD6FFAD5CA}"/>
              </a:ext>
            </a:extLst>
          </p:cNvPr>
          <p:cNvSpPr>
            <a:spLocks noEditPoints="1"/>
          </p:cNvSpPr>
          <p:nvPr/>
        </p:nvSpPr>
        <p:spPr bwMode="auto">
          <a:xfrm>
            <a:off x="8751830" y="8322556"/>
            <a:ext cx="1193980" cy="833948"/>
          </a:xfrm>
          <a:custGeom>
            <a:avLst/>
            <a:gdLst>
              <a:gd name="T0" fmla="*/ 520 w 1358"/>
              <a:gd name="T1" fmla="*/ 611 h 944"/>
              <a:gd name="T2" fmla="*/ 464 w 1358"/>
              <a:gd name="T3" fmla="*/ 767 h 944"/>
              <a:gd name="T4" fmla="*/ 488 w 1358"/>
              <a:gd name="T5" fmla="*/ 229 h 944"/>
              <a:gd name="T6" fmla="*/ 520 w 1358"/>
              <a:gd name="T7" fmla="*/ 611 h 944"/>
              <a:gd name="T8" fmla="*/ 490 w 1358"/>
              <a:gd name="T9" fmla="*/ 225 h 944"/>
              <a:gd name="T10" fmla="*/ 417 w 1358"/>
              <a:gd name="T11" fmla="*/ 477 h 944"/>
              <a:gd name="T12" fmla="*/ 815 w 1358"/>
              <a:gd name="T13" fmla="*/ 614 h 944"/>
              <a:gd name="T14" fmla="*/ 801 w 1358"/>
              <a:gd name="T15" fmla="*/ 730 h 944"/>
              <a:gd name="T16" fmla="*/ 878 w 1358"/>
              <a:gd name="T17" fmla="*/ 924 h 944"/>
              <a:gd name="T18" fmla="*/ 991 w 1358"/>
              <a:gd name="T19" fmla="*/ 936 h 944"/>
              <a:gd name="T20" fmla="*/ 1356 w 1358"/>
              <a:gd name="T21" fmla="*/ 474 h 944"/>
              <a:gd name="T22" fmla="*/ 909 w 1358"/>
              <a:gd name="T23" fmla="*/ 8 h 944"/>
              <a:gd name="T24" fmla="*/ 490 w 1358"/>
              <a:gd name="T25" fmla="*/ 225 h 944"/>
              <a:gd name="T26" fmla="*/ 752 w 1358"/>
              <a:gd name="T27" fmla="*/ 378 h 944"/>
              <a:gd name="T28" fmla="*/ 729 w 1358"/>
              <a:gd name="T29" fmla="*/ 458 h 944"/>
              <a:gd name="T30" fmla="*/ 813 w 1358"/>
              <a:gd name="T31" fmla="*/ 613 h 944"/>
              <a:gd name="T32" fmla="*/ 969 w 1358"/>
              <a:gd name="T33" fmla="*/ 529 h 944"/>
              <a:gd name="T34" fmla="*/ 993 w 1358"/>
              <a:gd name="T35" fmla="*/ 450 h 944"/>
              <a:gd name="T36" fmla="*/ 752 w 1358"/>
              <a:gd name="T37" fmla="*/ 378 h 944"/>
              <a:gd name="T38" fmla="*/ 842 w 1358"/>
              <a:gd name="T39" fmla="*/ 289 h 944"/>
              <a:gd name="T40" fmla="*/ 810 w 1358"/>
              <a:gd name="T41" fmla="*/ 396 h 944"/>
              <a:gd name="T42" fmla="*/ 967 w 1358"/>
              <a:gd name="T43" fmla="*/ 326 h 944"/>
              <a:gd name="T44" fmla="*/ 935 w 1358"/>
              <a:gd name="T45" fmla="*/ 433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58" h="944">
                <a:moveTo>
                  <a:pt x="520" y="611"/>
                </a:moveTo>
                <a:cubicBezTo>
                  <a:pt x="451" y="726"/>
                  <a:pt x="464" y="767"/>
                  <a:pt x="464" y="767"/>
                </a:cubicBezTo>
                <a:cubicBezTo>
                  <a:pt x="464" y="767"/>
                  <a:pt x="0" y="416"/>
                  <a:pt x="488" y="229"/>
                </a:cubicBezTo>
                <a:cubicBezTo>
                  <a:pt x="581" y="351"/>
                  <a:pt x="606" y="479"/>
                  <a:pt x="520" y="611"/>
                </a:cubicBezTo>
                <a:close/>
                <a:moveTo>
                  <a:pt x="490" y="225"/>
                </a:moveTo>
                <a:cubicBezTo>
                  <a:pt x="444" y="298"/>
                  <a:pt x="417" y="384"/>
                  <a:pt x="417" y="477"/>
                </a:cubicBezTo>
                <a:moveTo>
                  <a:pt x="815" y="614"/>
                </a:moveTo>
                <a:cubicBezTo>
                  <a:pt x="807" y="654"/>
                  <a:pt x="803" y="694"/>
                  <a:pt x="801" y="730"/>
                </a:cubicBezTo>
                <a:cubicBezTo>
                  <a:pt x="797" y="805"/>
                  <a:pt x="805" y="885"/>
                  <a:pt x="878" y="924"/>
                </a:cubicBezTo>
                <a:cubicBezTo>
                  <a:pt x="912" y="942"/>
                  <a:pt x="953" y="944"/>
                  <a:pt x="991" y="936"/>
                </a:cubicBezTo>
                <a:cubicBezTo>
                  <a:pt x="1201" y="888"/>
                  <a:pt x="1358" y="699"/>
                  <a:pt x="1356" y="474"/>
                </a:cubicBezTo>
                <a:cubicBezTo>
                  <a:pt x="1354" y="227"/>
                  <a:pt x="1155" y="19"/>
                  <a:pt x="909" y="8"/>
                </a:cubicBezTo>
                <a:cubicBezTo>
                  <a:pt x="733" y="0"/>
                  <a:pt x="578" y="88"/>
                  <a:pt x="490" y="225"/>
                </a:cubicBezTo>
                <a:moveTo>
                  <a:pt x="752" y="378"/>
                </a:moveTo>
                <a:cubicBezTo>
                  <a:pt x="729" y="458"/>
                  <a:pt x="729" y="458"/>
                  <a:pt x="729" y="458"/>
                </a:cubicBezTo>
                <a:cubicBezTo>
                  <a:pt x="709" y="524"/>
                  <a:pt x="747" y="594"/>
                  <a:pt x="813" y="613"/>
                </a:cubicBezTo>
                <a:cubicBezTo>
                  <a:pt x="879" y="633"/>
                  <a:pt x="949" y="595"/>
                  <a:pt x="969" y="529"/>
                </a:cubicBezTo>
                <a:cubicBezTo>
                  <a:pt x="993" y="450"/>
                  <a:pt x="993" y="450"/>
                  <a:pt x="993" y="450"/>
                </a:cubicBezTo>
                <a:lnTo>
                  <a:pt x="752" y="378"/>
                </a:lnTo>
                <a:close/>
                <a:moveTo>
                  <a:pt x="842" y="289"/>
                </a:moveTo>
                <a:cubicBezTo>
                  <a:pt x="810" y="396"/>
                  <a:pt x="810" y="396"/>
                  <a:pt x="810" y="396"/>
                </a:cubicBezTo>
                <a:moveTo>
                  <a:pt x="967" y="326"/>
                </a:moveTo>
                <a:cubicBezTo>
                  <a:pt x="935" y="433"/>
                  <a:pt x="935" y="433"/>
                  <a:pt x="935" y="433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81" name="Freeform 92">
            <a:extLst>
              <a:ext uri="{FF2B5EF4-FFF2-40B4-BE49-F238E27FC236}">
                <a16:creationId xmlns:a16="http://schemas.microsoft.com/office/drawing/2014/main" id="{138BA0F2-C85D-8F29-4D75-F3534FF96F7D}"/>
              </a:ext>
            </a:extLst>
          </p:cNvPr>
          <p:cNvSpPr>
            <a:spLocks noEditPoints="1"/>
          </p:cNvSpPr>
          <p:nvPr/>
        </p:nvSpPr>
        <p:spPr bwMode="auto">
          <a:xfrm>
            <a:off x="14055954" y="5624345"/>
            <a:ext cx="749452" cy="874360"/>
          </a:xfrm>
          <a:custGeom>
            <a:avLst/>
            <a:gdLst>
              <a:gd name="T0" fmla="*/ 768 w 851"/>
              <a:gd name="T1" fmla="*/ 992 h 992"/>
              <a:gd name="T2" fmla="*/ 84 w 851"/>
              <a:gd name="T3" fmla="*/ 992 h 992"/>
              <a:gd name="T4" fmla="*/ 7 w 851"/>
              <a:gd name="T5" fmla="*/ 903 h 992"/>
              <a:gd name="T6" fmla="*/ 96 w 851"/>
              <a:gd name="T7" fmla="*/ 267 h 992"/>
              <a:gd name="T8" fmla="*/ 172 w 851"/>
              <a:gd name="T9" fmla="*/ 200 h 992"/>
              <a:gd name="T10" fmla="*/ 679 w 851"/>
              <a:gd name="T11" fmla="*/ 200 h 992"/>
              <a:gd name="T12" fmla="*/ 756 w 851"/>
              <a:gd name="T13" fmla="*/ 267 h 992"/>
              <a:gd name="T14" fmla="*/ 844 w 851"/>
              <a:gd name="T15" fmla="*/ 903 h 992"/>
              <a:gd name="T16" fmla="*/ 768 w 851"/>
              <a:gd name="T17" fmla="*/ 992 h 992"/>
              <a:gd name="T18" fmla="*/ 550 w 851"/>
              <a:gd name="T19" fmla="*/ 281 h 992"/>
              <a:gd name="T20" fmla="*/ 550 w 851"/>
              <a:gd name="T21" fmla="*/ 124 h 992"/>
              <a:gd name="T22" fmla="*/ 426 w 851"/>
              <a:gd name="T23" fmla="*/ 0 h 992"/>
              <a:gd name="T24" fmla="*/ 426 w 851"/>
              <a:gd name="T25" fmla="*/ 0 h 992"/>
              <a:gd name="T26" fmla="*/ 302 w 851"/>
              <a:gd name="T27" fmla="*/ 124 h 992"/>
              <a:gd name="T28" fmla="*/ 302 w 851"/>
              <a:gd name="T29" fmla="*/ 281 h 992"/>
              <a:gd name="T30" fmla="*/ 542 w 851"/>
              <a:gd name="T31" fmla="*/ 612 h 992"/>
              <a:gd name="T32" fmla="*/ 467 w 851"/>
              <a:gd name="T33" fmla="*/ 483 h 992"/>
              <a:gd name="T34" fmla="*/ 383 w 851"/>
              <a:gd name="T35" fmla="*/ 483 h 992"/>
              <a:gd name="T36" fmla="*/ 321 w 851"/>
              <a:gd name="T37" fmla="*/ 591 h 992"/>
              <a:gd name="T38" fmla="*/ 247 w 851"/>
              <a:gd name="T39" fmla="*/ 720 h 992"/>
              <a:gd name="T40" fmla="*/ 289 w 851"/>
              <a:gd name="T41" fmla="*/ 793 h 992"/>
              <a:gd name="T42" fmla="*/ 413 w 851"/>
              <a:gd name="T43" fmla="*/ 793 h 992"/>
              <a:gd name="T44" fmla="*/ 562 w 851"/>
              <a:gd name="T45" fmla="*/ 792 h 992"/>
              <a:gd name="T46" fmla="*/ 604 w 851"/>
              <a:gd name="T47" fmla="*/ 720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51" h="992">
                <a:moveTo>
                  <a:pt x="768" y="992"/>
                </a:moveTo>
                <a:cubicBezTo>
                  <a:pt x="84" y="992"/>
                  <a:pt x="84" y="992"/>
                  <a:pt x="84" y="992"/>
                </a:cubicBezTo>
                <a:cubicBezTo>
                  <a:pt x="37" y="992"/>
                  <a:pt x="0" y="950"/>
                  <a:pt x="7" y="903"/>
                </a:cubicBezTo>
                <a:cubicBezTo>
                  <a:pt x="96" y="267"/>
                  <a:pt x="96" y="267"/>
                  <a:pt x="96" y="267"/>
                </a:cubicBezTo>
                <a:cubicBezTo>
                  <a:pt x="101" y="229"/>
                  <a:pt x="134" y="200"/>
                  <a:pt x="172" y="200"/>
                </a:cubicBezTo>
                <a:cubicBezTo>
                  <a:pt x="679" y="200"/>
                  <a:pt x="679" y="200"/>
                  <a:pt x="679" y="200"/>
                </a:cubicBezTo>
                <a:cubicBezTo>
                  <a:pt x="718" y="200"/>
                  <a:pt x="750" y="229"/>
                  <a:pt x="756" y="267"/>
                </a:cubicBezTo>
                <a:cubicBezTo>
                  <a:pt x="844" y="903"/>
                  <a:pt x="844" y="903"/>
                  <a:pt x="844" y="903"/>
                </a:cubicBezTo>
                <a:cubicBezTo>
                  <a:pt x="851" y="950"/>
                  <a:pt x="815" y="992"/>
                  <a:pt x="768" y="992"/>
                </a:cubicBezTo>
                <a:close/>
                <a:moveTo>
                  <a:pt x="550" y="281"/>
                </a:moveTo>
                <a:cubicBezTo>
                  <a:pt x="550" y="124"/>
                  <a:pt x="550" y="124"/>
                  <a:pt x="550" y="124"/>
                </a:cubicBezTo>
                <a:cubicBezTo>
                  <a:pt x="550" y="56"/>
                  <a:pt x="494" y="0"/>
                  <a:pt x="426" y="0"/>
                </a:cubicBezTo>
                <a:cubicBezTo>
                  <a:pt x="426" y="0"/>
                  <a:pt x="426" y="0"/>
                  <a:pt x="426" y="0"/>
                </a:cubicBezTo>
                <a:cubicBezTo>
                  <a:pt x="357" y="0"/>
                  <a:pt x="302" y="56"/>
                  <a:pt x="302" y="124"/>
                </a:cubicBezTo>
                <a:cubicBezTo>
                  <a:pt x="302" y="281"/>
                  <a:pt x="302" y="281"/>
                  <a:pt x="302" y="281"/>
                </a:cubicBezTo>
                <a:moveTo>
                  <a:pt x="542" y="612"/>
                </a:moveTo>
                <a:cubicBezTo>
                  <a:pt x="467" y="483"/>
                  <a:pt x="467" y="483"/>
                  <a:pt x="467" y="483"/>
                </a:cubicBezTo>
                <a:cubicBezTo>
                  <a:pt x="449" y="451"/>
                  <a:pt x="402" y="451"/>
                  <a:pt x="383" y="483"/>
                </a:cubicBezTo>
                <a:moveTo>
                  <a:pt x="321" y="591"/>
                </a:moveTo>
                <a:cubicBezTo>
                  <a:pt x="247" y="720"/>
                  <a:pt x="247" y="720"/>
                  <a:pt x="247" y="720"/>
                </a:cubicBezTo>
                <a:cubicBezTo>
                  <a:pt x="229" y="752"/>
                  <a:pt x="252" y="792"/>
                  <a:pt x="289" y="793"/>
                </a:cubicBezTo>
                <a:moveTo>
                  <a:pt x="413" y="793"/>
                </a:moveTo>
                <a:cubicBezTo>
                  <a:pt x="562" y="792"/>
                  <a:pt x="562" y="792"/>
                  <a:pt x="562" y="792"/>
                </a:cubicBezTo>
                <a:cubicBezTo>
                  <a:pt x="599" y="792"/>
                  <a:pt x="622" y="752"/>
                  <a:pt x="604" y="72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82" name="Freeform 80">
            <a:extLst>
              <a:ext uri="{FF2B5EF4-FFF2-40B4-BE49-F238E27FC236}">
                <a16:creationId xmlns:a16="http://schemas.microsoft.com/office/drawing/2014/main" id="{927EEA39-A1D9-BE66-15A7-49DD93A0B53F}"/>
              </a:ext>
            </a:extLst>
          </p:cNvPr>
          <p:cNvSpPr>
            <a:spLocks noEditPoints="1"/>
          </p:cNvSpPr>
          <p:nvPr/>
        </p:nvSpPr>
        <p:spPr bwMode="auto">
          <a:xfrm>
            <a:off x="14526184" y="8168069"/>
            <a:ext cx="892732" cy="844970"/>
          </a:xfrm>
          <a:custGeom>
            <a:avLst/>
            <a:gdLst>
              <a:gd name="T0" fmla="*/ 72 w 1012"/>
              <a:gd name="T1" fmla="*/ 960 h 960"/>
              <a:gd name="T2" fmla="*/ 72 w 1012"/>
              <a:gd name="T3" fmla="*/ 960 h 960"/>
              <a:gd name="T4" fmla="*/ 0 w 1012"/>
              <a:gd name="T5" fmla="*/ 887 h 960"/>
              <a:gd name="T6" fmla="*/ 0 w 1012"/>
              <a:gd name="T7" fmla="*/ 608 h 960"/>
              <a:gd name="T8" fmla="*/ 72 w 1012"/>
              <a:gd name="T9" fmla="*/ 535 h 960"/>
              <a:gd name="T10" fmla="*/ 72 w 1012"/>
              <a:gd name="T11" fmla="*/ 535 h 960"/>
              <a:gd name="T12" fmla="*/ 145 w 1012"/>
              <a:gd name="T13" fmla="*/ 608 h 960"/>
              <a:gd name="T14" fmla="*/ 145 w 1012"/>
              <a:gd name="T15" fmla="*/ 887 h 960"/>
              <a:gd name="T16" fmla="*/ 72 w 1012"/>
              <a:gd name="T17" fmla="*/ 960 h 960"/>
              <a:gd name="T18" fmla="*/ 454 w 1012"/>
              <a:gd name="T19" fmla="*/ 701 h 960"/>
              <a:gd name="T20" fmla="*/ 454 w 1012"/>
              <a:gd name="T21" fmla="*/ 701 h 960"/>
              <a:gd name="T22" fmla="*/ 601 w 1012"/>
              <a:gd name="T23" fmla="*/ 737 h 960"/>
              <a:gd name="T24" fmla="*/ 687 w 1012"/>
              <a:gd name="T25" fmla="*/ 686 h 960"/>
              <a:gd name="T26" fmla="*/ 635 w 1012"/>
              <a:gd name="T27" fmla="*/ 609 h 960"/>
              <a:gd name="T28" fmla="*/ 445 w 1012"/>
              <a:gd name="T29" fmla="*/ 552 h 960"/>
              <a:gd name="T30" fmla="*/ 250 w 1012"/>
              <a:gd name="T31" fmla="*/ 571 h 960"/>
              <a:gd name="T32" fmla="*/ 145 w 1012"/>
              <a:gd name="T33" fmla="*/ 627 h 960"/>
              <a:gd name="T34" fmla="*/ 145 w 1012"/>
              <a:gd name="T35" fmla="*/ 867 h 960"/>
              <a:gd name="T36" fmla="*/ 215 w 1012"/>
              <a:gd name="T37" fmla="*/ 847 h 960"/>
              <a:gd name="T38" fmla="*/ 215 w 1012"/>
              <a:gd name="T39" fmla="*/ 847 h 960"/>
              <a:gd name="T40" fmla="*/ 286 w 1012"/>
              <a:gd name="T41" fmla="*/ 840 h 960"/>
              <a:gd name="T42" fmla="*/ 357 w 1012"/>
              <a:gd name="T43" fmla="*/ 862 h 960"/>
              <a:gd name="T44" fmla="*/ 775 w 1012"/>
              <a:gd name="T45" fmla="*/ 907 h 960"/>
              <a:gd name="T46" fmla="*/ 905 w 1012"/>
              <a:gd name="T47" fmla="*/ 896 h 960"/>
              <a:gd name="T48" fmla="*/ 968 w 1012"/>
              <a:gd name="T49" fmla="*/ 818 h 960"/>
              <a:gd name="T50" fmla="*/ 968 w 1012"/>
              <a:gd name="T51" fmla="*/ 818 h 960"/>
              <a:gd name="T52" fmla="*/ 907 w 1012"/>
              <a:gd name="T53" fmla="*/ 760 h 960"/>
              <a:gd name="T54" fmla="*/ 800 w 1012"/>
              <a:gd name="T55" fmla="*/ 764 h 960"/>
              <a:gd name="T56" fmla="*/ 532 w 1012"/>
              <a:gd name="T57" fmla="*/ 727 h 960"/>
              <a:gd name="T58" fmla="*/ 454 w 1012"/>
              <a:gd name="T59" fmla="*/ 701 h 960"/>
              <a:gd name="T60" fmla="*/ 774 w 1012"/>
              <a:gd name="T61" fmla="*/ 211 h 960"/>
              <a:gd name="T62" fmla="*/ 634 w 1012"/>
              <a:gd name="T63" fmla="*/ 609 h 960"/>
              <a:gd name="T64" fmla="*/ 631 w 1012"/>
              <a:gd name="T65" fmla="*/ 545 h 960"/>
              <a:gd name="T66" fmla="*/ 429 w 1012"/>
              <a:gd name="T67" fmla="*/ 300 h 960"/>
              <a:gd name="T68" fmla="*/ 994 w 1012"/>
              <a:gd name="T69" fmla="*/ 21 h 960"/>
              <a:gd name="T70" fmla="*/ 689 w 1012"/>
              <a:gd name="T71" fmla="*/ 103 h 960"/>
              <a:gd name="T72" fmla="*/ 671 w 1012"/>
              <a:gd name="T73" fmla="*/ 288 h 960"/>
              <a:gd name="T74" fmla="*/ 855 w 1012"/>
              <a:gd name="T75" fmla="*/ 306 h 960"/>
              <a:gd name="T76" fmla="*/ 994 w 1012"/>
              <a:gd name="T77" fmla="*/ 21 h 960"/>
              <a:gd name="T78" fmla="*/ 370 w 1012"/>
              <a:gd name="T79" fmla="*/ 382 h 960"/>
              <a:gd name="T80" fmla="*/ 510 w 1012"/>
              <a:gd name="T81" fmla="*/ 369 h 960"/>
              <a:gd name="T82" fmla="*/ 496 w 1012"/>
              <a:gd name="T83" fmla="*/ 228 h 960"/>
              <a:gd name="T84" fmla="*/ 264 w 1012"/>
              <a:gd name="T85" fmla="*/ 166 h 960"/>
              <a:gd name="T86" fmla="*/ 370 w 1012"/>
              <a:gd name="T87" fmla="*/ 382 h 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12" h="960">
                <a:moveTo>
                  <a:pt x="72" y="960"/>
                </a:moveTo>
                <a:cubicBezTo>
                  <a:pt x="72" y="960"/>
                  <a:pt x="72" y="960"/>
                  <a:pt x="72" y="960"/>
                </a:cubicBezTo>
                <a:cubicBezTo>
                  <a:pt x="32" y="960"/>
                  <a:pt x="0" y="927"/>
                  <a:pt x="0" y="887"/>
                </a:cubicBezTo>
                <a:cubicBezTo>
                  <a:pt x="0" y="608"/>
                  <a:pt x="0" y="608"/>
                  <a:pt x="0" y="608"/>
                </a:cubicBezTo>
                <a:cubicBezTo>
                  <a:pt x="0" y="568"/>
                  <a:pt x="32" y="535"/>
                  <a:pt x="72" y="535"/>
                </a:cubicBezTo>
                <a:cubicBezTo>
                  <a:pt x="72" y="535"/>
                  <a:pt x="72" y="535"/>
                  <a:pt x="72" y="535"/>
                </a:cubicBezTo>
                <a:cubicBezTo>
                  <a:pt x="112" y="535"/>
                  <a:pt x="145" y="568"/>
                  <a:pt x="145" y="608"/>
                </a:cubicBezTo>
                <a:cubicBezTo>
                  <a:pt x="145" y="887"/>
                  <a:pt x="145" y="887"/>
                  <a:pt x="145" y="887"/>
                </a:cubicBezTo>
                <a:cubicBezTo>
                  <a:pt x="145" y="927"/>
                  <a:pt x="112" y="960"/>
                  <a:pt x="72" y="960"/>
                </a:cubicBezTo>
                <a:close/>
                <a:moveTo>
                  <a:pt x="454" y="701"/>
                </a:moveTo>
                <a:cubicBezTo>
                  <a:pt x="454" y="701"/>
                  <a:pt x="454" y="701"/>
                  <a:pt x="454" y="701"/>
                </a:cubicBezTo>
                <a:cubicBezTo>
                  <a:pt x="601" y="737"/>
                  <a:pt x="601" y="737"/>
                  <a:pt x="601" y="737"/>
                </a:cubicBezTo>
                <a:cubicBezTo>
                  <a:pt x="651" y="747"/>
                  <a:pt x="681" y="729"/>
                  <a:pt x="687" y="686"/>
                </a:cubicBezTo>
                <a:cubicBezTo>
                  <a:pt x="692" y="651"/>
                  <a:pt x="668" y="619"/>
                  <a:pt x="635" y="609"/>
                </a:cubicBezTo>
                <a:cubicBezTo>
                  <a:pt x="445" y="552"/>
                  <a:pt x="445" y="552"/>
                  <a:pt x="445" y="552"/>
                </a:cubicBezTo>
                <a:cubicBezTo>
                  <a:pt x="380" y="532"/>
                  <a:pt x="310" y="539"/>
                  <a:pt x="250" y="571"/>
                </a:cubicBezTo>
                <a:cubicBezTo>
                  <a:pt x="145" y="627"/>
                  <a:pt x="145" y="627"/>
                  <a:pt x="145" y="627"/>
                </a:cubicBezTo>
                <a:moveTo>
                  <a:pt x="145" y="867"/>
                </a:moveTo>
                <a:cubicBezTo>
                  <a:pt x="169" y="865"/>
                  <a:pt x="193" y="859"/>
                  <a:pt x="215" y="847"/>
                </a:cubicBezTo>
                <a:cubicBezTo>
                  <a:pt x="215" y="847"/>
                  <a:pt x="215" y="847"/>
                  <a:pt x="215" y="847"/>
                </a:cubicBezTo>
                <a:cubicBezTo>
                  <a:pt x="237" y="836"/>
                  <a:pt x="263" y="833"/>
                  <a:pt x="286" y="840"/>
                </a:cubicBezTo>
                <a:cubicBezTo>
                  <a:pt x="357" y="862"/>
                  <a:pt x="357" y="862"/>
                  <a:pt x="357" y="862"/>
                </a:cubicBezTo>
                <a:cubicBezTo>
                  <a:pt x="493" y="904"/>
                  <a:pt x="635" y="919"/>
                  <a:pt x="775" y="907"/>
                </a:cubicBezTo>
                <a:cubicBezTo>
                  <a:pt x="905" y="896"/>
                  <a:pt x="905" y="896"/>
                  <a:pt x="905" y="896"/>
                </a:cubicBezTo>
                <a:cubicBezTo>
                  <a:pt x="945" y="893"/>
                  <a:pt x="973" y="857"/>
                  <a:pt x="968" y="818"/>
                </a:cubicBezTo>
                <a:cubicBezTo>
                  <a:pt x="968" y="818"/>
                  <a:pt x="968" y="818"/>
                  <a:pt x="968" y="818"/>
                </a:cubicBezTo>
                <a:cubicBezTo>
                  <a:pt x="963" y="787"/>
                  <a:pt x="938" y="763"/>
                  <a:pt x="907" y="760"/>
                </a:cubicBezTo>
                <a:cubicBezTo>
                  <a:pt x="800" y="764"/>
                  <a:pt x="800" y="764"/>
                  <a:pt x="800" y="764"/>
                </a:cubicBezTo>
                <a:cubicBezTo>
                  <a:pt x="709" y="768"/>
                  <a:pt x="618" y="755"/>
                  <a:pt x="532" y="727"/>
                </a:cubicBezTo>
                <a:cubicBezTo>
                  <a:pt x="454" y="701"/>
                  <a:pt x="454" y="701"/>
                  <a:pt x="454" y="701"/>
                </a:cubicBezTo>
                <a:moveTo>
                  <a:pt x="774" y="211"/>
                </a:moveTo>
                <a:cubicBezTo>
                  <a:pt x="643" y="280"/>
                  <a:pt x="622" y="431"/>
                  <a:pt x="634" y="609"/>
                </a:cubicBezTo>
                <a:moveTo>
                  <a:pt x="631" y="545"/>
                </a:moveTo>
                <a:cubicBezTo>
                  <a:pt x="631" y="467"/>
                  <a:pt x="464" y="316"/>
                  <a:pt x="429" y="300"/>
                </a:cubicBezTo>
                <a:moveTo>
                  <a:pt x="994" y="21"/>
                </a:moveTo>
                <a:cubicBezTo>
                  <a:pt x="1012" y="0"/>
                  <a:pt x="744" y="57"/>
                  <a:pt x="689" y="103"/>
                </a:cubicBezTo>
                <a:cubicBezTo>
                  <a:pt x="633" y="149"/>
                  <a:pt x="625" y="232"/>
                  <a:pt x="671" y="288"/>
                </a:cubicBezTo>
                <a:cubicBezTo>
                  <a:pt x="717" y="344"/>
                  <a:pt x="799" y="352"/>
                  <a:pt x="855" y="306"/>
                </a:cubicBezTo>
                <a:cubicBezTo>
                  <a:pt x="911" y="260"/>
                  <a:pt x="883" y="153"/>
                  <a:pt x="994" y="21"/>
                </a:cubicBezTo>
                <a:close/>
                <a:moveTo>
                  <a:pt x="370" y="382"/>
                </a:moveTo>
                <a:cubicBezTo>
                  <a:pt x="412" y="417"/>
                  <a:pt x="475" y="411"/>
                  <a:pt x="510" y="369"/>
                </a:cubicBezTo>
                <a:cubicBezTo>
                  <a:pt x="545" y="326"/>
                  <a:pt x="539" y="263"/>
                  <a:pt x="496" y="228"/>
                </a:cubicBezTo>
                <a:cubicBezTo>
                  <a:pt x="454" y="193"/>
                  <a:pt x="250" y="150"/>
                  <a:pt x="264" y="166"/>
                </a:cubicBezTo>
                <a:cubicBezTo>
                  <a:pt x="348" y="266"/>
                  <a:pt x="327" y="347"/>
                  <a:pt x="370" y="382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83" name="Freeform 128">
            <a:extLst>
              <a:ext uri="{FF2B5EF4-FFF2-40B4-BE49-F238E27FC236}">
                <a16:creationId xmlns:a16="http://schemas.microsoft.com/office/drawing/2014/main" id="{82E6617A-7417-2694-430D-18A885B9C1B3}"/>
              </a:ext>
            </a:extLst>
          </p:cNvPr>
          <p:cNvSpPr>
            <a:spLocks noEditPoints="1"/>
          </p:cNvSpPr>
          <p:nvPr/>
        </p:nvSpPr>
        <p:spPr bwMode="auto">
          <a:xfrm>
            <a:off x="11752983" y="4569714"/>
            <a:ext cx="878034" cy="837622"/>
          </a:xfrm>
          <a:custGeom>
            <a:avLst/>
            <a:gdLst>
              <a:gd name="T0" fmla="*/ 382 w 996"/>
              <a:gd name="T1" fmla="*/ 902 h 947"/>
              <a:gd name="T2" fmla="*/ 176 w 996"/>
              <a:gd name="T3" fmla="*/ 902 h 947"/>
              <a:gd name="T4" fmla="*/ 92 w 996"/>
              <a:gd name="T5" fmla="*/ 880 h 947"/>
              <a:gd name="T6" fmla="*/ 30 w 996"/>
              <a:gd name="T7" fmla="*/ 818 h 947"/>
              <a:gd name="T8" fmla="*/ 25 w 996"/>
              <a:gd name="T9" fmla="*/ 660 h 947"/>
              <a:gd name="T10" fmla="*/ 136 w 996"/>
              <a:gd name="T11" fmla="*/ 462 h 947"/>
              <a:gd name="T12" fmla="*/ 96 w 996"/>
              <a:gd name="T13" fmla="*/ 439 h 947"/>
              <a:gd name="T14" fmla="*/ 278 w 996"/>
              <a:gd name="T15" fmla="*/ 384 h 947"/>
              <a:gd name="T16" fmla="*/ 327 w 996"/>
              <a:gd name="T17" fmla="*/ 572 h 947"/>
              <a:gd name="T18" fmla="*/ 281 w 996"/>
              <a:gd name="T19" fmla="*/ 546 h 947"/>
              <a:gd name="T20" fmla="*/ 174 w 996"/>
              <a:gd name="T21" fmla="*/ 736 h 947"/>
              <a:gd name="T22" fmla="*/ 382 w 996"/>
              <a:gd name="T23" fmla="*/ 736 h 947"/>
              <a:gd name="T24" fmla="*/ 382 w 996"/>
              <a:gd name="T25" fmla="*/ 902 h 947"/>
              <a:gd name="T26" fmla="*/ 727 w 996"/>
              <a:gd name="T27" fmla="*/ 551 h 947"/>
              <a:gd name="T28" fmla="*/ 831 w 996"/>
              <a:gd name="T29" fmla="*/ 731 h 947"/>
              <a:gd name="T30" fmla="*/ 613 w 996"/>
              <a:gd name="T31" fmla="*/ 733 h 947"/>
              <a:gd name="T32" fmla="*/ 613 w 996"/>
              <a:gd name="T33" fmla="*/ 680 h 947"/>
              <a:gd name="T34" fmla="*/ 475 w 996"/>
              <a:gd name="T35" fmla="*/ 816 h 947"/>
              <a:gd name="T36" fmla="*/ 613 w 996"/>
              <a:gd name="T37" fmla="*/ 947 h 947"/>
              <a:gd name="T38" fmla="*/ 613 w 996"/>
              <a:gd name="T39" fmla="*/ 900 h 947"/>
              <a:gd name="T40" fmla="*/ 840 w 996"/>
              <a:gd name="T41" fmla="*/ 898 h 947"/>
              <a:gd name="T42" fmla="*/ 974 w 996"/>
              <a:gd name="T43" fmla="*/ 814 h 947"/>
              <a:gd name="T44" fmla="*/ 996 w 996"/>
              <a:gd name="T45" fmla="*/ 730 h 947"/>
              <a:gd name="T46" fmla="*/ 974 w 996"/>
              <a:gd name="T47" fmla="*/ 646 h 947"/>
              <a:gd name="T48" fmla="*/ 871 w 996"/>
              <a:gd name="T49" fmla="*/ 467 h 947"/>
              <a:gd name="T50" fmla="*/ 727 w 996"/>
              <a:gd name="T51" fmla="*/ 551 h 947"/>
              <a:gd name="T52" fmla="*/ 395 w 996"/>
              <a:gd name="T53" fmla="*/ 345 h 947"/>
              <a:gd name="T54" fmla="*/ 499 w 996"/>
              <a:gd name="T55" fmla="*/ 165 h 947"/>
              <a:gd name="T56" fmla="*/ 610 w 996"/>
              <a:gd name="T57" fmla="*/ 353 h 947"/>
              <a:gd name="T58" fmla="*/ 564 w 996"/>
              <a:gd name="T59" fmla="*/ 379 h 947"/>
              <a:gd name="T60" fmla="*/ 753 w 996"/>
              <a:gd name="T61" fmla="*/ 430 h 947"/>
              <a:gd name="T62" fmla="*/ 795 w 996"/>
              <a:gd name="T63" fmla="*/ 246 h 947"/>
              <a:gd name="T64" fmla="*/ 754 w 996"/>
              <a:gd name="T65" fmla="*/ 269 h 947"/>
              <a:gd name="T66" fmla="*/ 639 w 996"/>
              <a:gd name="T67" fmla="*/ 73 h 947"/>
              <a:gd name="T68" fmla="*/ 500 w 996"/>
              <a:gd name="T69" fmla="*/ 0 h 947"/>
              <a:gd name="T70" fmla="*/ 415 w 996"/>
              <a:gd name="T71" fmla="*/ 22 h 947"/>
              <a:gd name="T72" fmla="*/ 354 w 996"/>
              <a:gd name="T73" fmla="*/ 84 h 947"/>
              <a:gd name="T74" fmla="*/ 251 w 996"/>
              <a:gd name="T75" fmla="*/ 262 h 947"/>
              <a:gd name="T76" fmla="*/ 395 w 996"/>
              <a:gd name="T77" fmla="*/ 345 h 947"/>
              <a:gd name="T78" fmla="*/ 642 w 996"/>
              <a:gd name="T79" fmla="*/ 79 h 947"/>
              <a:gd name="T80" fmla="*/ 499 w 996"/>
              <a:gd name="T81" fmla="*/ 165 h 947"/>
              <a:gd name="T82" fmla="*/ 840 w 996"/>
              <a:gd name="T83" fmla="*/ 898 h 947"/>
              <a:gd name="T84" fmla="*/ 831 w 996"/>
              <a:gd name="T85" fmla="*/ 733 h 947"/>
              <a:gd name="T86" fmla="*/ 19 w 996"/>
              <a:gd name="T87" fmla="*/ 673 h 947"/>
              <a:gd name="T88" fmla="*/ 174 w 996"/>
              <a:gd name="T89" fmla="*/ 736 h 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96" h="947">
                <a:moveTo>
                  <a:pt x="382" y="902"/>
                </a:moveTo>
                <a:cubicBezTo>
                  <a:pt x="176" y="902"/>
                  <a:pt x="176" y="902"/>
                  <a:pt x="176" y="902"/>
                </a:cubicBezTo>
                <a:cubicBezTo>
                  <a:pt x="146" y="902"/>
                  <a:pt x="117" y="894"/>
                  <a:pt x="92" y="880"/>
                </a:cubicBezTo>
                <a:cubicBezTo>
                  <a:pt x="67" y="865"/>
                  <a:pt x="45" y="844"/>
                  <a:pt x="30" y="818"/>
                </a:cubicBezTo>
                <a:cubicBezTo>
                  <a:pt x="2" y="769"/>
                  <a:pt x="0" y="710"/>
                  <a:pt x="25" y="660"/>
                </a:cubicBezTo>
                <a:cubicBezTo>
                  <a:pt x="136" y="462"/>
                  <a:pt x="136" y="462"/>
                  <a:pt x="136" y="462"/>
                </a:cubicBezTo>
                <a:cubicBezTo>
                  <a:pt x="96" y="439"/>
                  <a:pt x="96" y="439"/>
                  <a:pt x="96" y="439"/>
                </a:cubicBezTo>
                <a:cubicBezTo>
                  <a:pt x="278" y="384"/>
                  <a:pt x="278" y="384"/>
                  <a:pt x="278" y="384"/>
                </a:cubicBezTo>
                <a:cubicBezTo>
                  <a:pt x="327" y="572"/>
                  <a:pt x="327" y="572"/>
                  <a:pt x="327" y="572"/>
                </a:cubicBezTo>
                <a:cubicBezTo>
                  <a:pt x="281" y="546"/>
                  <a:pt x="281" y="546"/>
                  <a:pt x="281" y="546"/>
                </a:cubicBezTo>
                <a:cubicBezTo>
                  <a:pt x="281" y="546"/>
                  <a:pt x="180" y="725"/>
                  <a:pt x="174" y="736"/>
                </a:cubicBezTo>
                <a:cubicBezTo>
                  <a:pt x="382" y="736"/>
                  <a:pt x="382" y="736"/>
                  <a:pt x="382" y="736"/>
                </a:cubicBezTo>
                <a:lnTo>
                  <a:pt x="382" y="902"/>
                </a:lnTo>
                <a:close/>
                <a:moveTo>
                  <a:pt x="727" y="551"/>
                </a:moveTo>
                <a:cubicBezTo>
                  <a:pt x="831" y="731"/>
                  <a:pt x="831" y="731"/>
                  <a:pt x="831" y="731"/>
                </a:cubicBezTo>
                <a:cubicBezTo>
                  <a:pt x="818" y="731"/>
                  <a:pt x="613" y="733"/>
                  <a:pt x="613" y="733"/>
                </a:cubicBezTo>
                <a:cubicBezTo>
                  <a:pt x="613" y="680"/>
                  <a:pt x="613" y="680"/>
                  <a:pt x="613" y="680"/>
                </a:cubicBezTo>
                <a:cubicBezTo>
                  <a:pt x="475" y="816"/>
                  <a:pt x="475" y="816"/>
                  <a:pt x="475" y="816"/>
                </a:cubicBezTo>
                <a:cubicBezTo>
                  <a:pt x="613" y="947"/>
                  <a:pt x="613" y="947"/>
                  <a:pt x="613" y="947"/>
                </a:cubicBezTo>
                <a:cubicBezTo>
                  <a:pt x="613" y="900"/>
                  <a:pt x="613" y="900"/>
                  <a:pt x="613" y="900"/>
                </a:cubicBezTo>
                <a:cubicBezTo>
                  <a:pt x="840" y="898"/>
                  <a:pt x="840" y="898"/>
                  <a:pt x="840" y="898"/>
                </a:cubicBezTo>
                <a:cubicBezTo>
                  <a:pt x="896" y="894"/>
                  <a:pt x="946" y="863"/>
                  <a:pt x="974" y="814"/>
                </a:cubicBezTo>
                <a:cubicBezTo>
                  <a:pt x="989" y="788"/>
                  <a:pt x="996" y="759"/>
                  <a:pt x="996" y="730"/>
                </a:cubicBezTo>
                <a:cubicBezTo>
                  <a:pt x="996" y="701"/>
                  <a:pt x="989" y="672"/>
                  <a:pt x="974" y="646"/>
                </a:cubicBezTo>
                <a:cubicBezTo>
                  <a:pt x="871" y="467"/>
                  <a:pt x="871" y="467"/>
                  <a:pt x="871" y="467"/>
                </a:cubicBezTo>
                <a:lnTo>
                  <a:pt x="727" y="551"/>
                </a:lnTo>
                <a:close/>
                <a:moveTo>
                  <a:pt x="395" y="345"/>
                </a:moveTo>
                <a:cubicBezTo>
                  <a:pt x="499" y="165"/>
                  <a:pt x="499" y="165"/>
                  <a:pt x="499" y="165"/>
                </a:cubicBezTo>
                <a:cubicBezTo>
                  <a:pt x="506" y="175"/>
                  <a:pt x="610" y="353"/>
                  <a:pt x="610" y="353"/>
                </a:cubicBezTo>
                <a:cubicBezTo>
                  <a:pt x="564" y="379"/>
                  <a:pt x="564" y="379"/>
                  <a:pt x="564" y="379"/>
                </a:cubicBezTo>
                <a:cubicBezTo>
                  <a:pt x="753" y="430"/>
                  <a:pt x="753" y="430"/>
                  <a:pt x="753" y="430"/>
                </a:cubicBezTo>
                <a:cubicBezTo>
                  <a:pt x="795" y="246"/>
                  <a:pt x="795" y="246"/>
                  <a:pt x="795" y="246"/>
                </a:cubicBezTo>
                <a:cubicBezTo>
                  <a:pt x="754" y="269"/>
                  <a:pt x="754" y="269"/>
                  <a:pt x="754" y="269"/>
                </a:cubicBezTo>
                <a:cubicBezTo>
                  <a:pt x="639" y="73"/>
                  <a:pt x="639" y="73"/>
                  <a:pt x="639" y="73"/>
                </a:cubicBezTo>
                <a:cubicBezTo>
                  <a:pt x="608" y="27"/>
                  <a:pt x="556" y="0"/>
                  <a:pt x="500" y="0"/>
                </a:cubicBezTo>
                <a:cubicBezTo>
                  <a:pt x="470" y="0"/>
                  <a:pt x="440" y="8"/>
                  <a:pt x="415" y="22"/>
                </a:cubicBezTo>
                <a:cubicBezTo>
                  <a:pt x="390" y="37"/>
                  <a:pt x="369" y="58"/>
                  <a:pt x="354" y="84"/>
                </a:cubicBezTo>
                <a:cubicBezTo>
                  <a:pt x="251" y="262"/>
                  <a:pt x="251" y="262"/>
                  <a:pt x="251" y="262"/>
                </a:cubicBezTo>
                <a:lnTo>
                  <a:pt x="395" y="345"/>
                </a:lnTo>
                <a:close/>
                <a:moveTo>
                  <a:pt x="642" y="79"/>
                </a:moveTo>
                <a:cubicBezTo>
                  <a:pt x="582" y="61"/>
                  <a:pt x="531" y="114"/>
                  <a:pt x="499" y="165"/>
                </a:cubicBezTo>
                <a:moveTo>
                  <a:pt x="840" y="898"/>
                </a:moveTo>
                <a:cubicBezTo>
                  <a:pt x="884" y="835"/>
                  <a:pt x="849" y="776"/>
                  <a:pt x="831" y="733"/>
                </a:cubicBezTo>
                <a:moveTo>
                  <a:pt x="19" y="673"/>
                </a:moveTo>
                <a:cubicBezTo>
                  <a:pt x="40" y="715"/>
                  <a:pt x="107" y="736"/>
                  <a:pt x="174" y="73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84" name="Arc 1083">
            <a:extLst>
              <a:ext uri="{FF2B5EF4-FFF2-40B4-BE49-F238E27FC236}">
                <a16:creationId xmlns:a16="http://schemas.microsoft.com/office/drawing/2014/main" id="{DE08015F-92CC-9D63-85A3-35C2731B922C}"/>
              </a:ext>
            </a:extLst>
          </p:cNvPr>
          <p:cNvSpPr/>
          <p:nvPr/>
        </p:nvSpPr>
        <p:spPr>
          <a:xfrm>
            <a:off x="10829602" y="6439500"/>
            <a:ext cx="2724796" cy="2724796"/>
          </a:xfrm>
          <a:prstGeom prst="arc">
            <a:avLst>
              <a:gd name="adj1" fmla="val 8086817"/>
              <a:gd name="adj2" fmla="val 2684219"/>
            </a:avLst>
          </a:prstGeom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5" name="Freeform 86">
            <a:extLst>
              <a:ext uri="{FF2B5EF4-FFF2-40B4-BE49-F238E27FC236}">
                <a16:creationId xmlns:a16="http://schemas.microsoft.com/office/drawing/2014/main" id="{D69A09A3-05B6-6B3B-D604-ADE7538BB24A}"/>
              </a:ext>
            </a:extLst>
          </p:cNvPr>
          <p:cNvSpPr>
            <a:spLocks noEditPoints="1"/>
          </p:cNvSpPr>
          <p:nvPr/>
        </p:nvSpPr>
        <p:spPr bwMode="auto">
          <a:xfrm>
            <a:off x="11663013" y="7303799"/>
            <a:ext cx="1057978" cy="996200"/>
          </a:xfrm>
          <a:custGeom>
            <a:avLst/>
            <a:gdLst>
              <a:gd name="T0" fmla="*/ 507 w 1142"/>
              <a:gd name="T1" fmla="*/ 900 h 1075"/>
              <a:gd name="T2" fmla="*/ 786 w 1142"/>
              <a:gd name="T3" fmla="*/ 444 h 1075"/>
              <a:gd name="T4" fmla="*/ 745 w 1142"/>
              <a:gd name="T5" fmla="*/ 604 h 1075"/>
              <a:gd name="T6" fmla="*/ 507 w 1142"/>
              <a:gd name="T7" fmla="*/ 900 h 1075"/>
              <a:gd name="T8" fmla="*/ 623 w 1142"/>
              <a:gd name="T9" fmla="*/ 594 h 1075"/>
              <a:gd name="T10" fmla="*/ 507 w 1142"/>
              <a:gd name="T11" fmla="*/ 900 h 1075"/>
              <a:gd name="T12" fmla="*/ 717 w 1142"/>
              <a:gd name="T13" fmla="*/ 1075 h 1075"/>
              <a:gd name="T14" fmla="*/ 860 w 1142"/>
              <a:gd name="T15" fmla="*/ 1075 h 1075"/>
              <a:gd name="T16" fmla="*/ 959 w 1142"/>
              <a:gd name="T17" fmla="*/ 976 h 1075"/>
              <a:gd name="T18" fmla="*/ 959 w 1142"/>
              <a:gd name="T19" fmla="*/ 583 h 1075"/>
              <a:gd name="T20" fmla="*/ 1142 w 1142"/>
              <a:gd name="T21" fmla="*/ 583 h 1075"/>
              <a:gd name="T22" fmla="*/ 571 w 1142"/>
              <a:gd name="T23" fmla="*/ 0 h 1075"/>
              <a:gd name="T24" fmla="*/ 0 w 1142"/>
              <a:gd name="T25" fmla="*/ 583 h 1075"/>
              <a:gd name="T26" fmla="*/ 182 w 1142"/>
              <a:gd name="T27" fmla="*/ 583 h 1075"/>
              <a:gd name="T28" fmla="*/ 182 w 1142"/>
              <a:gd name="T29" fmla="*/ 976 h 1075"/>
              <a:gd name="T30" fmla="*/ 281 w 1142"/>
              <a:gd name="T31" fmla="*/ 1075 h 1075"/>
              <a:gd name="T32" fmla="*/ 421 w 1142"/>
              <a:gd name="T33" fmla="*/ 1075 h 1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42" h="1075">
                <a:moveTo>
                  <a:pt x="507" y="900"/>
                </a:moveTo>
                <a:cubicBezTo>
                  <a:pt x="209" y="476"/>
                  <a:pt x="786" y="444"/>
                  <a:pt x="786" y="444"/>
                </a:cubicBezTo>
                <a:cubicBezTo>
                  <a:pt x="786" y="444"/>
                  <a:pt x="752" y="471"/>
                  <a:pt x="745" y="604"/>
                </a:cubicBezTo>
                <a:cubicBezTo>
                  <a:pt x="742" y="760"/>
                  <a:pt x="651" y="851"/>
                  <a:pt x="507" y="900"/>
                </a:cubicBezTo>
                <a:close/>
                <a:moveTo>
                  <a:pt x="623" y="594"/>
                </a:moveTo>
                <a:cubicBezTo>
                  <a:pt x="538" y="671"/>
                  <a:pt x="502" y="802"/>
                  <a:pt x="507" y="900"/>
                </a:cubicBezTo>
                <a:cubicBezTo>
                  <a:pt x="513" y="1020"/>
                  <a:pt x="617" y="1075"/>
                  <a:pt x="717" y="1075"/>
                </a:cubicBezTo>
                <a:cubicBezTo>
                  <a:pt x="860" y="1075"/>
                  <a:pt x="860" y="1075"/>
                  <a:pt x="860" y="1075"/>
                </a:cubicBezTo>
                <a:cubicBezTo>
                  <a:pt x="915" y="1075"/>
                  <a:pt x="959" y="1031"/>
                  <a:pt x="959" y="976"/>
                </a:cubicBezTo>
                <a:cubicBezTo>
                  <a:pt x="959" y="583"/>
                  <a:pt x="959" y="583"/>
                  <a:pt x="959" y="583"/>
                </a:cubicBezTo>
                <a:cubicBezTo>
                  <a:pt x="1142" y="583"/>
                  <a:pt x="1142" y="583"/>
                  <a:pt x="1142" y="583"/>
                </a:cubicBezTo>
                <a:cubicBezTo>
                  <a:pt x="571" y="0"/>
                  <a:pt x="571" y="0"/>
                  <a:pt x="571" y="0"/>
                </a:cubicBezTo>
                <a:cubicBezTo>
                  <a:pt x="0" y="583"/>
                  <a:pt x="0" y="583"/>
                  <a:pt x="0" y="583"/>
                </a:cubicBezTo>
                <a:cubicBezTo>
                  <a:pt x="182" y="583"/>
                  <a:pt x="182" y="583"/>
                  <a:pt x="182" y="583"/>
                </a:cubicBezTo>
                <a:cubicBezTo>
                  <a:pt x="182" y="976"/>
                  <a:pt x="182" y="976"/>
                  <a:pt x="182" y="976"/>
                </a:cubicBezTo>
                <a:cubicBezTo>
                  <a:pt x="182" y="1031"/>
                  <a:pt x="226" y="1075"/>
                  <a:pt x="281" y="1075"/>
                </a:cubicBezTo>
                <a:cubicBezTo>
                  <a:pt x="421" y="1075"/>
                  <a:pt x="421" y="1075"/>
                  <a:pt x="421" y="1075"/>
                </a:cubicBezTo>
              </a:path>
            </a:pathLst>
          </a:custGeom>
          <a:noFill/>
          <a:ln w="19050">
            <a:gradFill flip="none" rotWithShape="1">
              <a:gsLst>
                <a:gs pos="0">
                  <a:schemeClr val="accent4"/>
                </a:gs>
                <a:gs pos="100000">
                  <a:schemeClr val="accent3"/>
                </a:gs>
              </a:gsLst>
              <a:lin ang="13500000" scaled="1"/>
              <a:tileRect/>
            </a:gra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564664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0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10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10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10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0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10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0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10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0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0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0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 p14:presetBounceEnd="5714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143">
                                          <p:cBhvr additive="base">
                                            <p:cTn id="47" dur="175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143">
                                          <p:cBhvr additive="base">
                                            <p:cTn id="48" dur="175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0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10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250" fill="hold"/>
                                            <p:tgtEl>
                                              <p:spTgt spid="106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0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0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10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0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250" fill="hold"/>
                                            <p:tgtEl>
                                              <p:spTgt spid="106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10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10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250" fill="hold"/>
                                            <p:tgtEl>
                                              <p:spTgt spid="105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10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0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0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10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250" fill="hold"/>
                                            <p:tgtEl>
                                              <p:spTgt spid="105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3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750" fill="hold"/>
                                            <p:tgtEl>
                                              <p:spTgt spid="10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750" fill="hold"/>
                                            <p:tgtEl>
                                              <p:spTgt spid="10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0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10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250" fill="hold"/>
                                            <p:tgtEl>
                                              <p:spTgt spid="10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10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750" fill="hold"/>
                                            <p:tgtEl>
                                              <p:spTgt spid="10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0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1000"/>
                                            <p:tgtEl>
                                              <p:spTgt spid="10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1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47" dur="1000"/>
                                            <p:tgtEl>
                                              <p:spTgt spid="10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8" presetClass="emph" presetSubtype="0" repeatCount="indefinite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9" dur="300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10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53" grpId="0"/>
          <p:bldP spid="1057" grpId="0" animBg="1"/>
          <p:bldP spid="1057" grpId="1" animBg="1"/>
          <p:bldP spid="1058" grpId="0" animBg="1"/>
          <p:bldP spid="1058" grpId="1" animBg="1"/>
          <p:bldP spid="1059" grpId="0" animBg="1"/>
          <p:bldP spid="1059" grpId="1" animBg="1"/>
          <p:bldP spid="1060" grpId="0" animBg="1"/>
          <p:bldP spid="1060" grpId="1" animBg="1"/>
          <p:bldP spid="1061" grpId="0" animBg="1"/>
          <p:bldP spid="1061" grpId="1" animBg="1"/>
          <p:bldP spid="1062" grpId="0" animBg="1"/>
          <p:bldP spid="1063" grpId="0" animBg="1"/>
          <p:bldP spid="1064" grpId="0" animBg="1"/>
          <p:bldP spid="1065" grpId="0" animBg="1"/>
          <p:bldP spid="1066" grpId="0" animBg="1"/>
          <p:bldP spid="1067" grpId="0" animBg="1"/>
          <p:bldP spid="1068" grpId="0"/>
          <p:bldP spid="1069" grpId="0"/>
          <p:bldP spid="1070" grpId="0"/>
          <p:bldP spid="1071" grpId="0"/>
          <p:bldP spid="1072" grpId="0"/>
          <p:bldP spid="1073" grpId="0"/>
          <p:bldP spid="1074" grpId="0"/>
          <p:bldP spid="1075" grpId="0"/>
          <p:bldP spid="1076" grpId="0"/>
          <p:bldP spid="1077" grpId="0"/>
          <p:bldP spid="1078" grpId="0"/>
          <p:bldP spid="1079" grpId="0" animBg="1"/>
          <p:bldP spid="1080" grpId="0" animBg="1"/>
          <p:bldP spid="1081" grpId="0" animBg="1"/>
          <p:bldP spid="1082" grpId="0" animBg="1"/>
          <p:bldP spid="1083" grpId="0" animBg="1"/>
          <p:bldP spid="108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0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10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10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10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0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10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0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10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0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0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0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75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75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0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10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250" fill="hold"/>
                                            <p:tgtEl>
                                              <p:spTgt spid="106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0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0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10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0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250" fill="hold"/>
                                            <p:tgtEl>
                                              <p:spTgt spid="106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10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10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250" fill="hold"/>
                                            <p:tgtEl>
                                              <p:spTgt spid="105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10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0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0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10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250" fill="hold"/>
                                            <p:tgtEl>
                                              <p:spTgt spid="105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3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750" fill="hold"/>
                                            <p:tgtEl>
                                              <p:spTgt spid="10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750" fill="hold"/>
                                            <p:tgtEl>
                                              <p:spTgt spid="10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0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10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250" fill="hold"/>
                                            <p:tgtEl>
                                              <p:spTgt spid="10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10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750" fill="hold"/>
                                            <p:tgtEl>
                                              <p:spTgt spid="10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0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1000"/>
                                            <p:tgtEl>
                                              <p:spTgt spid="10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1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47" dur="1000"/>
                                            <p:tgtEl>
                                              <p:spTgt spid="10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8" presetClass="emph" presetSubtype="0" repeatCount="indefinite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9" dur="300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10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53" grpId="0"/>
          <p:bldP spid="1057" grpId="0" animBg="1"/>
          <p:bldP spid="1057" grpId="1" animBg="1"/>
          <p:bldP spid="1058" grpId="0" animBg="1"/>
          <p:bldP spid="1058" grpId="1" animBg="1"/>
          <p:bldP spid="1059" grpId="0" animBg="1"/>
          <p:bldP spid="1059" grpId="1" animBg="1"/>
          <p:bldP spid="1060" grpId="0" animBg="1"/>
          <p:bldP spid="1060" grpId="1" animBg="1"/>
          <p:bldP spid="1061" grpId="0" animBg="1"/>
          <p:bldP spid="1061" grpId="1" animBg="1"/>
          <p:bldP spid="1062" grpId="0" animBg="1"/>
          <p:bldP spid="1063" grpId="0" animBg="1"/>
          <p:bldP spid="1064" grpId="0" animBg="1"/>
          <p:bldP spid="1065" grpId="0" animBg="1"/>
          <p:bldP spid="1066" grpId="0" animBg="1"/>
          <p:bldP spid="1067" grpId="0" animBg="1"/>
          <p:bldP spid="1068" grpId="0"/>
          <p:bldP spid="1069" grpId="0"/>
          <p:bldP spid="1070" grpId="0"/>
          <p:bldP spid="1071" grpId="0"/>
          <p:bldP spid="1072" grpId="0"/>
          <p:bldP spid="1073" grpId="0"/>
          <p:bldP spid="1074" grpId="0"/>
          <p:bldP spid="1075" grpId="0"/>
          <p:bldP spid="1076" grpId="0"/>
          <p:bldP spid="1077" grpId="0"/>
          <p:bldP spid="1078" grpId="0"/>
          <p:bldP spid="1079" grpId="0" animBg="1"/>
          <p:bldP spid="1080" grpId="0" animBg="1"/>
          <p:bldP spid="1081" grpId="0" animBg="1"/>
          <p:bldP spid="1082" grpId="0" animBg="1"/>
          <p:bldP spid="1083" grpId="0" animBg="1"/>
          <p:bldP spid="1084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Box 48">
            <a:extLst>
              <a:ext uri="{FF2B5EF4-FFF2-40B4-BE49-F238E27FC236}">
                <a16:creationId xmlns:a16="http://schemas.microsoft.com/office/drawing/2014/main" id="{F63C2088-B001-1B98-DCC5-B7FADEEAC3BE}"/>
              </a:ext>
            </a:extLst>
          </p:cNvPr>
          <p:cNvSpPr txBox="1"/>
          <p:nvPr/>
        </p:nvSpPr>
        <p:spPr>
          <a:xfrm>
            <a:off x="7763248" y="2868653"/>
            <a:ext cx="8856480" cy="9608484"/>
          </a:xfrm>
          <a:prstGeom prst="rect">
            <a:avLst/>
          </a:prstGeom>
          <a:noFill/>
        </p:spPr>
        <p:txBody>
          <a:bodyPr wrap="square" rtlCol="0" anchor="ctr">
            <a:prstTxWarp prst="textArchDow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60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Sustainable</a:t>
            </a:r>
            <a:r>
              <a:rPr lang="en-US" sz="60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60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Living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B72B77AF-28EA-CF92-05E4-64D48E0D1926}"/>
              </a:ext>
            </a:extLst>
          </p:cNvPr>
          <p:cNvGrpSpPr/>
          <p:nvPr/>
        </p:nvGrpSpPr>
        <p:grpSpPr>
          <a:xfrm>
            <a:off x="8463528" y="4059703"/>
            <a:ext cx="7456944" cy="7456944"/>
            <a:chOff x="-1399478" y="2233820"/>
            <a:chExt cx="8728032" cy="8728032"/>
          </a:xfrm>
        </p:grpSpPr>
        <p:sp>
          <p:nvSpPr>
            <p:cNvPr id="141" name="Circle: Hollow 140">
              <a:extLst>
                <a:ext uri="{FF2B5EF4-FFF2-40B4-BE49-F238E27FC236}">
                  <a16:creationId xmlns:a16="http://schemas.microsoft.com/office/drawing/2014/main" id="{B088D7AA-F609-98AA-B226-850A09F7FAE7}"/>
                </a:ext>
              </a:extLst>
            </p:cNvPr>
            <p:cNvSpPr/>
            <p:nvPr/>
          </p:nvSpPr>
          <p:spPr>
            <a:xfrm>
              <a:off x="-1399478" y="2233820"/>
              <a:ext cx="8728032" cy="8728032"/>
            </a:xfrm>
            <a:prstGeom prst="donut">
              <a:avLst>
                <a:gd name="adj" fmla="val 23078"/>
              </a:avLst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2" name="Arc 141">
              <a:extLst>
                <a:ext uri="{FF2B5EF4-FFF2-40B4-BE49-F238E27FC236}">
                  <a16:creationId xmlns:a16="http://schemas.microsoft.com/office/drawing/2014/main" id="{083F457E-FBC0-688F-FE34-C5287995CF5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410477" y="3222822"/>
              <a:ext cx="6750032" cy="6750030"/>
            </a:xfrm>
            <a:prstGeom prst="arc">
              <a:avLst>
                <a:gd name="adj1" fmla="val 5870225"/>
                <a:gd name="adj2" fmla="val 14026844"/>
              </a:avLst>
            </a:prstGeom>
            <a:ln w="1689100" cap="rnd">
              <a:gradFill flip="none" rotWithShape="1">
                <a:gsLst>
                  <a:gs pos="17000">
                    <a:schemeClr val="accent6"/>
                  </a:gs>
                  <a:gs pos="80000">
                    <a:schemeClr val="accent1">
                      <a:alpha val="0"/>
                    </a:schemeClr>
                  </a:gs>
                </a:gsLst>
                <a:lin ang="5400000" scaled="0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673C124B-8DD2-19F8-7338-61AFF0A7BD2E}"/>
              </a:ext>
            </a:extLst>
          </p:cNvPr>
          <p:cNvSpPr/>
          <p:nvPr/>
        </p:nvSpPr>
        <p:spPr>
          <a:xfrm>
            <a:off x="10439544" y="3593751"/>
            <a:ext cx="3504911" cy="2603948"/>
          </a:xfrm>
          <a:custGeom>
            <a:avLst/>
            <a:gdLst>
              <a:gd name="connsiteX0" fmla="*/ 1752455 w 3504911"/>
              <a:gd name="connsiteY0" fmla="*/ 0 h 2603948"/>
              <a:gd name="connsiteX1" fmla="*/ 2051320 w 3504911"/>
              <a:gd name="connsiteY1" fmla="*/ 315564 h 2603948"/>
              <a:gd name="connsiteX2" fmla="*/ 2200885 w 3504911"/>
              <a:gd name="connsiteY2" fmla="*/ 328363 h 2603948"/>
              <a:gd name="connsiteX3" fmla="*/ 3445542 w 3504911"/>
              <a:gd name="connsiteY3" fmla="*/ 687997 h 2603948"/>
              <a:gd name="connsiteX4" fmla="*/ 3504911 w 3504911"/>
              <a:gd name="connsiteY4" fmla="*/ 718404 h 2603948"/>
              <a:gd name="connsiteX5" fmla="*/ 2544178 w 3504911"/>
              <a:gd name="connsiteY5" fmla="*/ 2603948 h 2603948"/>
              <a:gd name="connsiteX6" fmla="*/ 2449421 w 3504911"/>
              <a:gd name="connsiteY6" fmla="*/ 2558301 h 2603948"/>
              <a:gd name="connsiteX7" fmla="*/ 1752456 w 3504911"/>
              <a:gd name="connsiteY7" fmla="*/ 2417590 h 2603948"/>
              <a:gd name="connsiteX8" fmla="*/ 1055490 w 3504911"/>
              <a:gd name="connsiteY8" fmla="*/ 2558301 h 2603948"/>
              <a:gd name="connsiteX9" fmla="*/ 960732 w 3504911"/>
              <a:gd name="connsiteY9" fmla="*/ 2603948 h 2603948"/>
              <a:gd name="connsiteX10" fmla="*/ 0 w 3504911"/>
              <a:gd name="connsiteY10" fmla="*/ 718404 h 2603948"/>
              <a:gd name="connsiteX11" fmla="*/ 59369 w 3504911"/>
              <a:gd name="connsiteY11" fmla="*/ 687997 h 2603948"/>
              <a:gd name="connsiteX12" fmla="*/ 1304026 w 3504911"/>
              <a:gd name="connsiteY12" fmla="*/ 328363 h 2603948"/>
              <a:gd name="connsiteX13" fmla="*/ 1453590 w 3504911"/>
              <a:gd name="connsiteY13" fmla="*/ 315565 h 2603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504911" h="2603948">
                <a:moveTo>
                  <a:pt x="1752455" y="0"/>
                </a:moveTo>
                <a:lnTo>
                  <a:pt x="2051320" y="315564"/>
                </a:lnTo>
                <a:lnTo>
                  <a:pt x="2200885" y="328363"/>
                </a:lnTo>
                <a:cubicBezTo>
                  <a:pt x="2642326" y="378830"/>
                  <a:pt x="3061404" y="502900"/>
                  <a:pt x="3445542" y="687997"/>
                </a:cubicBezTo>
                <a:lnTo>
                  <a:pt x="3504911" y="718404"/>
                </a:lnTo>
                <a:lnTo>
                  <a:pt x="2544178" y="2603948"/>
                </a:lnTo>
                <a:lnTo>
                  <a:pt x="2449421" y="2558301"/>
                </a:lnTo>
                <a:cubicBezTo>
                  <a:pt x="2235202" y="2467694"/>
                  <a:pt x="1999680" y="2417590"/>
                  <a:pt x="1752456" y="2417590"/>
                </a:cubicBezTo>
                <a:cubicBezTo>
                  <a:pt x="1505231" y="2417590"/>
                  <a:pt x="1269709" y="2467694"/>
                  <a:pt x="1055490" y="2558301"/>
                </a:cubicBezTo>
                <a:lnTo>
                  <a:pt x="960732" y="2603948"/>
                </a:lnTo>
                <a:lnTo>
                  <a:pt x="0" y="718404"/>
                </a:lnTo>
                <a:lnTo>
                  <a:pt x="59369" y="687997"/>
                </a:lnTo>
                <a:cubicBezTo>
                  <a:pt x="443507" y="502900"/>
                  <a:pt x="862585" y="378830"/>
                  <a:pt x="1304026" y="328363"/>
                </a:cubicBezTo>
                <a:lnTo>
                  <a:pt x="1453590" y="31556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BE8C13A0-06CD-B8E6-927F-F55F68ADBBC5}"/>
              </a:ext>
            </a:extLst>
          </p:cNvPr>
          <p:cNvSpPr/>
          <p:nvPr/>
        </p:nvSpPr>
        <p:spPr>
          <a:xfrm rot="3240000">
            <a:off x="12787542" y="4797898"/>
            <a:ext cx="3504875" cy="2596245"/>
          </a:xfrm>
          <a:custGeom>
            <a:avLst/>
            <a:gdLst>
              <a:gd name="connsiteX0" fmla="*/ 0 w 3504875"/>
              <a:gd name="connsiteY0" fmla="*/ 710709 h 2596245"/>
              <a:gd name="connsiteX1" fmla="*/ 68471 w 3504875"/>
              <a:gd name="connsiteY1" fmla="*/ 676002 h 2596245"/>
              <a:gd name="connsiteX2" fmla="*/ 1280683 w 3504875"/>
              <a:gd name="connsiteY2" fmla="*/ 323696 h 2596245"/>
              <a:gd name="connsiteX3" fmla="*/ 1453260 w 3504875"/>
              <a:gd name="connsiteY3" fmla="*/ 307344 h 2596245"/>
              <a:gd name="connsiteX4" fmla="*/ 1744340 w 3504875"/>
              <a:gd name="connsiteY4" fmla="*/ 0 h 2596245"/>
              <a:gd name="connsiteX5" fmla="*/ 2034317 w 3504875"/>
              <a:gd name="connsiteY5" fmla="*/ 306180 h 2596245"/>
              <a:gd name="connsiteX6" fmla="*/ 2124209 w 3504875"/>
              <a:gd name="connsiteY6" fmla="*/ 312236 h 2596245"/>
              <a:gd name="connsiteX7" fmla="*/ 3364494 w 3504875"/>
              <a:gd name="connsiteY7" fmla="*/ 642528 h 2596245"/>
              <a:gd name="connsiteX8" fmla="*/ 3504875 w 3504875"/>
              <a:gd name="connsiteY8" fmla="*/ 710616 h 2596245"/>
              <a:gd name="connsiteX9" fmla="*/ 2544100 w 3504875"/>
              <a:gd name="connsiteY9" fmla="*/ 2596245 h 2596245"/>
              <a:gd name="connsiteX10" fmla="*/ 2491552 w 3504875"/>
              <a:gd name="connsiteY10" fmla="*/ 2569097 h 2596245"/>
              <a:gd name="connsiteX11" fmla="*/ 980326 w 3504875"/>
              <a:gd name="connsiteY11" fmla="*/ 2584445 h 2596245"/>
              <a:gd name="connsiteX12" fmla="*/ 960226 w 3504875"/>
              <a:gd name="connsiteY12" fmla="*/ 2595259 h 2596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04875" h="2596245">
                <a:moveTo>
                  <a:pt x="0" y="710709"/>
                </a:moveTo>
                <a:lnTo>
                  <a:pt x="68471" y="676002"/>
                </a:lnTo>
                <a:cubicBezTo>
                  <a:pt x="452166" y="493089"/>
                  <a:pt x="862093" y="374727"/>
                  <a:pt x="1280683" y="323696"/>
                </a:cubicBezTo>
                <a:lnTo>
                  <a:pt x="1453260" y="307344"/>
                </a:lnTo>
                <a:lnTo>
                  <a:pt x="1744340" y="0"/>
                </a:lnTo>
                <a:lnTo>
                  <a:pt x="2034317" y="306180"/>
                </a:lnTo>
                <a:lnTo>
                  <a:pt x="2124209" y="312236"/>
                </a:lnTo>
                <a:cubicBezTo>
                  <a:pt x="2546542" y="352219"/>
                  <a:pt x="2965827" y="461389"/>
                  <a:pt x="3364494" y="642528"/>
                </a:cubicBezTo>
                <a:lnTo>
                  <a:pt x="3504875" y="710616"/>
                </a:lnTo>
                <a:lnTo>
                  <a:pt x="2544100" y="2596245"/>
                </a:lnTo>
                <a:lnTo>
                  <a:pt x="2491552" y="2569097"/>
                </a:lnTo>
                <a:cubicBezTo>
                  <a:pt x="2004114" y="2347624"/>
                  <a:pt x="1449457" y="2360805"/>
                  <a:pt x="980326" y="2584445"/>
                </a:cubicBezTo>
                <a:lnTo>
                  <a:pt x="960226" y="25952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2643BCCF-FA41-EB84-CCEC-BE8C50C23241}"/>
              </a:ext>
            </a:extLst>
          </p:cNvPr>
          <p:cNvSpPr/>
          <p:nvPr/>
        </p:nvSpPr>
        <p:spPr>
          <a:xfrm rot="6480000">
            <a:off x="13212108" y="7394425"/>
            <a:ext cx="3488455" cy="2598984"/>
          </a:xfrm>
          <a:custGeom>
            <a:avLst/>
            <a:gdLst>
              <a:gd name="connsiteX0" fmla="*/ 0 w 3488455"/>
              <a:gd name="connsiteY0" fmla="*/ 712678 h 2598984"/>
              <a:gd name="connsiteX1" fmla="*/ 169787 w 3488455"/>
              <a:gd name="connsiteY1" fmla="*/ 632631 h 2598984"/>
              <a:gd name="connsiteX2" fmla="*/ 543302 w 3488455"/>
              <a:gd name="connsiteY2" fmla="*/ 490068 h 2598984"/>
              <a:gd name="connsiteX3" fmla="*/ 1219611 w 3488455"/>
              <a:gd name="connsiteY3" fmla="*/ 334457 h 2598984"/>
              <a:gd name="connsiteX4" fmla="*/ 1430398 w 3488455"/>
              <a:gd name="connsiteY4" fmla="*/ 314656 h 2598984"/>
              <a:gd name="connsiteX5" fmla="*/ 1728402 w 3488455"/>
              <a:gd name="connsiteY5" fmla="*/ 0 h 2598984"/>
              <a:gd name="connsiteX6" fmla="*/ 2022788 w 3488455"/>
              <a:gd name="connsiteY6" fmla="*/ 310835 h 2598984"/>
              <a:gd name="connsiteX7" fmla="*/ 2225520 w 3488455"/>
              <a:gd name="connsiteY7" fmla="*/ 327041 h 2598984"/>
              <a:gd name="connsiteX8" fmla="*/ 3181396 w 3488455"/>
              <a:gd name="connsiteY8" fmla="*/ 570561 h 2598984"/>
              <a:gd name="connsiteX9" fmla="*/ 3488455 w 3488455"/>
              <a:gd name="connsiteY9" fmla="*/ 708987 h 2598984"/>
              <a:gd name="connsiteX10" fmla="*/ 2528404 w 3488455"/>
              <a:gd name="connsiteY10" fmla="*/ 2593193 h 2598984"/>
              <a:gd name="connsiteX11" fmla="*/ 2406343 w 3488455"/>
              <a:gd name="connsiteY11" fmla="*/ 2538168 h 2598984"/>
              <a:gd name="connsiteX12" fmla="*/ 1196779 w 3488455"/>
              <a:gd name="connsiteY12" fmla="*/ 2501261 h 2598984"/>
              <a:gd name="connsiteX13" fmla="*/ 1025522 w 3488455"/>
              <a:gd name="connsiteY13" fmla="*/ 2566626 h 2598984"/>
              <a:gd name="connsiteX14" fmla="*/ 961120 w 3488455"/>
              <a:gd name="connsiteY14" fmla="*/ 2598984 h 259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88455" h="2598984">
                <a:moveTo>
                  <a:pt x="0" y="712678"/>
                </a:moveTo>
                <a:lnTo>
                  <a:pt x="169787" y="632631"/>
                </a:lnTo>
                <a:cubicBezTo>
                  <a:pt x="290524" y="579383"/>
                  <a:pt x="415100" y="531723"/>
                  <a:pt x="543302" y="490068"/>
                </a:cubicBezTo>
                <a:cubicBezTo>
                  <a:pt x="767658" y="417170"/>
                  <a:pt x="993831" y="365676"/>
                  <a:pt x="1219611" y="334457"/>
                </a:cubicBezTo>
                <a:lnTo>
                  <a:pt x="1430398" y="314656"/>
                </a:lnTo>
                <a:lnTo>
                  <a:pt x="1728402" y="0"/>
                </a:lnTo>
                <a:lnTo>
                  <a:pt x="2022788" y="310835"/>
                </a:lnTo>
                <a:lnTo>
                  <a:pt x="2225520" y="327041"/>
                </a:lnTo>
                <a:cubicBezTo>
                  <a:pt x="2554970" y="367658"/>
                  <a:pt x="2876081" y="450098"/>
                  <a:pt x="3181396" y="570561"/>
                </a:cubicBezTo>
                <a:lnTo>
                  <a:pt x="3488455" y="708987"/>
                </a:lnTo>
                <a:lnTo>
                  <a:pt x="2528404" y="2593193"/>
                </a:lnTo>
                <a:lnTo>
                  <a:pt x="2406343" y="2538168"/>
                </a:lnTo>
                <a:cubicBezTo>
                  <a:pt x="2033046" y="2390880"/>
                  <a:pt x="1608247" y="2367567"/>
                  <a:pt x="1196779" y="2501261"/>
                </a:cubicBezTo>
                <a:cubicBezTo>
                  <a:pt x="1137999" y="2520360"/>
                  <a:pt x="1080880" y="2542210"/>
                  <a:pt x="1025522" y="2566626"/>
                </a:cubicBezTo>
                <a:lnTo>
                  <a:pt x="961120" y="259898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FE801859-AEF6-4504-BD82-34B162DEC97E}"/>
              </a:ext>
            </a:extLst>
          </p:cNvPr>
          <p:cNvSpPr/>
          <p:nvPr/>
        </p:nvSpPr>
        <p:spPr>
          <a:xfrm rot="18360000" flipH="1">
            <a:off x="8091327" y="4797395"/>
            <a:ext cx="3504877" cy="2596879"/>
          </a:xfrm>
          <a:custGeom>
            <a:avLst/>
            <a:gdLst>
              <a:gd name="connsiteX0" fmla="*/ 0 w 3504877"/>
              <a:gd name="connsiteY0" fmla="*/ 711343 h 2596879"/>
              <a:gd name="connsiteX1" fmla="*/ 960226 w 3504877"/>
              <a:gd name="connsiteY1" fmla="*/ 2595892 h 2596879"/>
              <a:gd name="connsiteX2" fmla="*/ 980327 w 3504877"/>
              <a:gd name="connsiteY2" fmla="*/ 2585079 h 2596879"/>
              <a:gd name="connsiteX3" fmla="*/ 2491553 w 3504877"/>
              <a:gd name="connsiteY3" fmla="*/ 2569731 h 2596879"/>
              <a:gd name="connsiteX4" fmla="*/ 2544102 w 3504877"/>
              <a:gd name="connsiteY4" fmla="*/ 2596879 h 2596879"/>
              <a:gd name="connsiteX5" fmla="*/ 3504877 w 3504877"/>
              <a:gd name="connsiteY5" fmla="*/ 711251 h 2596879"/>
              <a:gd name="connsiteX6" fmla="*/ 3364496 w 3504877"/>
              <a:gd name="connsiteY6" fmla="*/ 643161 h 2596879"/>
              <a:gd name="connsiteX7" fmla="*/ 2124210 w 3504877"/>
              <a:gd name="connsiteY7" fmla="*/ 312869 h 2596879"/>
              <a:gd name="connsiteX8" fmla="*/ 2031077 w 3504877"/>
              <a:gd name="connsiteY8" fmla="*/ 306594 h 2596879"/>
              <a:gd name="connsiteX9" fmla="*/ 1740706 w 3504877"/>
              <a:gd name="connsiteY9" fmla="*/ 0 h 2596879"/>
              <a:gd name="connsiteX10" fmla="*/ 1448609 w 3504877"/>
              <a:gd name="connsiteY10" fmla="*/ 308419 h 2596879"/>
              <a:gd name="connsiteX11" fmla="*/ 1280684 w 3504877"/>
              <a:gd name="connsiteY11" fmla="*/ 324330 h 2596879"/>
              <a:gd name="connsiteX12" fmla="*/ 68473 w 3504877"/>
              <a:gd name="connsiteY12" fmla="*/ 676635 h 2596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04877" h="2596879">
                <a:moveTo>
                  <a:pt x="0" y="711343"/>
                </a:moveTo>
                <a:lnTo>
                  <a:pt x="960226" y="2595892"/>
                </a:lnTo>
                <a:lnTo>
                  <a:pt x="980327" y="2585079"/>
                </a:lnTo>
                <a:cubicBezTo>
                  <a:pt x="1449458" y="2361439"/>
                  <a:pt x="2004116" y="2348257"/>
                  <a:pt x="2491553" y="2569731"/>
                </a:cubicBezTo>
                <a:lnTo>
                  <a:pt x="2544102" y="2596879"/>
                </a:lnTo>
                <a:lnTo>
                  <a:pt x="3504877" y="711251"/>
                </a:lnTo>
                <a:lnTo>
                  <a:pt x="3364496" y="643161"/>
                </a:lnTo>
                <a:cubicBezTo>
                  <a:pt x="2965828" y="462021"/>
                  <a:pt x="2546543" y="352851"/>
                  <a:pt x="2124210" y="312869"/>
                </a:cubicBezTo>
                <a:lnTo>
                  <a:pt x="2031077" y="306594"/>
                </a:lnTo>
                <a:lnTo>
                  <a:pt x="1740706" y="0"/>
                </a:lnTo>
                <a:lnTo>
                  <a:pt x="1448609" y="308419"/>
                </a:lnTo>
                <a:lnTo>
                  <a:pt x="1280684" y="324330"/>
                </a:lnTo>
                <a:cubicBezTo>
                  <a:pt x="862094" y="375360"/>
                  <a:pt x="452167" y="493723"/>
                  <a:pt x="68473" y="67663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A64DAC55-13DF-0888-3BC8-83BD14D26121}"/>
              </a:ext>
            </a:extLst>
          </p:cNvPr>
          <p:cNvSpPr/>
          <p:nvPr/>
        </p:nvSpPr>
        <p:spPr>
          <a:xfrm rot="15120000" flipH="1">
            <a:off x="7677243" y="7401900"/>
            <a:ext cx="3513512" cy="2600734"/>
          </a:xfrm>
          <a:custGeom>
            <a:avLst/>
            <a:gdLst>
              <a:gd name="connsiteX0" fmla="*/ 0 w 3513512"/>
              <a:gd name="connsiteY0" fmla="*/ 711348 h 2600734"/>
              <a:gd name="connsiteX1" fmla="*/ 961154 w 3513512"/>
              <a:gd name="connsiteY1" fmla="*/ 2597718 h 2600734"/>
              <a:gd name="connsiteX2" fmla="*/ 1028152 w 3513512"/>
              <a:gd name="connsiteY2" fmla="*/ 2564056 h 2600734"/>
              <a:gd name="connsiteX3" fmla="*/ 1199409 w 3513512"/>
              <a:gd name="connsiteY3" fmla="*/ 2498692 h 2600734"/>
              <a:gd name="connsiteX4" fmla="*/ 2408973 w 3513512"/>
              <a:gd name="connsiteY4" fmla="*/ 2535598 h 2600734"/>
              <a:gd name="connsiteX5" fmla="*/ 2553460 w 3513512"/>
              <a:gd name="connsiteY5" fmla="*/ 2600734 h 2600734"/>
              <a:gd name="connsiteX6" fmla="*/ 3513512 w 3513512"/>
              <a:gd name="connsiteY6" fmla="*/ 716529 h 2600734"/>
              <a:gd name="connsiteX7" fmla="*/ 3184026 w 3513512"/>
              <a:gd name="connsiteY7" fmla="*/ 567992 h 2600734"/>
              <a:gd name="connsiteX8" fmla="*/ 2228150 w 3513512"/>
              <a:gd name="connsiteY8" fmla="*/ 324471 h 2600734"/>
              <a:gd name="connsiteX9" fmla="*/ 2019920 w 3513512"/>
              <a:gd name="connsiteY9" fmla="*/ 307826 h 2600734"/>
              <a:gd name="connsiteX10" fmla="*/ 1728383 w 3513512"/>
              <a:gd name="connsiteY10" fmla="*/ 0 h 2600734"/>
              <a:gd name="connsiteX11" fmla="*/ 1432791 w 3513512"/>
              <a:gd name="connsiteY11" fmla="*/ 312109 h 2600734"/>
              <a:gd name="connsiteX12" fmla="*/ 1222242 w 3513512"/>
              <a:gd name="connsiteY12" fmla="*/ 331888 h 2600734"/>
              <a:gd name="connsiteX13" fmla="*/ 545933 w 3513512"/>
              <a:gd name="connsiteY13" fmla="*/ 487498 h 2600734"/>
              <a:gd name="connsiteX14" fmla="*/ 172417 w 3513512"/>
              <a:gd name="connsiteY14" fmla="*/ 630061 h 2600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513512" h="2600734">
                <a:moveTo>
                  <a:pt x="0" y="711348"/>
                </a:moveTo>
                <a:lnTo>
                  <a:pt x="961154" y="2597718"/>
                </a:lnTo>
                <a:lnTo>
                  <a:pt x="1028152" y="2564056"/>
                </a:lnTo>
                <a:cubicBezTo>
                  <a:pt x="1083510" y="2539641"/>
                  <a:pt x="1140628" y="2517791"/>
                  <a:pt x="1199409" y="2498692"/>
                </a:cubicBezTo>
                <a:cubicBezTo>
                  <a:pt x="1610877" y="2364998"/>
                  <a:pt x="2035676" y="2388311"/>
                  <a:pt x="2408973" y="2535598"/>
                </a:cubicBezTo>
                <a:lnTo>
                  <a:pt x="2553460" y="2600734"/>
                </a:lnTo>
                <a:lnTo>
                  <a:pt x="3513512" y="716529"/>
                </a:lnTo>
                <a:lnTo>
                  <a:pt x="3184026" y="567992"/>
                </a:lnTo>
                <a:cubicBezTo>
                  <a:pt x="2878711" y="447529"/>
                  <a:pt x="2557600" y="365089"/>
                  <a:pt x="2228150" y="324471"/>
                </a:cubicBezTo>
                <a:lnTo>
                  <a:pt x="2019920" y="307826"/>
                </a:lnTo>
                <a:lnTo>
                  <a:pt x="1728383" y="0"/>
                </a:lnTo>
                <a:lnTo>
                  <a:pt x="1432791" y="312109"/>
                </a:lnTo>
                <a:lnTo>
                  <a:pt x="1222242" y="331888"/>
                </a:lnTo>
                <a:cubicBezTo>
                  <a:pt x="996461" y="363106"/>
                  <a:pt x="770288" y="414601"/>
                  <a:pt x="545933" y="487498"/>
                </a:cubicBezTo>
                <a:cubicBezTo>
                  <a:pt x="417730" y="529154"/>
                  <a:pt x="293155" y="576813"/>
                  <a:pt x="172417" y="63006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0" name="Arc 119">
            <a:extLst>
              <a:ext uri="{FF2B5EF4-FFF2-40B4-BE49-F238E27FC236}">
                <a16:creationId xmlns:a16="http://schemas.microsoft.com/office/drawing/2014/main" id="{F9BDFA62-7444-DCE1-3823-7FD81EDBA52F}"/>
              </a:ext>
            </a:extLst>
          </p:cNvPr>
          <p:cNvSpPr/>
          <p:nvPr/>
        </p:nvSpPr>
        <p:spPr>
          <a:xfrm>
            <a:off x="7516762" y="3126659"/>
            <a:ext cx="9350478" cy="9350478"/>
          </a:xfrm>
          <a:prstGeom prst="arc">
            <a:avLst>
              <a:gd name="adj1" fmla="val 8086817"/>
              <a:gd name="adj2" fmla="val 2684219"/>
            </a:avLst>
          </a:prstGeom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A62ABB7D-D66B-36FB-F58D-4B4920CF9A75}"/>
              </a:ext>
            </a:extLst>
          </p:cNvPr>
          <p:cNvSpPr/>
          <p:nvPr/>
        </p:nvSpPr>
        <p:spPr>
          <a:xfrm>
            <a:off x="7591963" y="9066253"/>
            <a:ext cx="304800" cy="3048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C069CF2D-F1C1-A609-9BAE-4AAF0C2B2177}"/>
              </a:ext>
            </a:extLst>
          </p:cNvPr>
          <p:cNvSpPr/>
          <p:nvPr/>
        </p:nvSpPr>
        <p:spPr>
          <a:xfrm>
            <a:off x="8254272" y="4895725"/>
            <a:ext cx="304800" cy="304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770D0C6E-6FFA-09A9-A2AC-798E8868DA34}"/>
              </a:ext>
            </a:extLst>
          </p:cNvPr>
          <p:cNvSpPr/>
          <p:nvPr/>
        </p:nvSpPr>
        <p:spPr>
          <a:xfrm>
            <a:off x="12039599" y="2974257"/>
            <a:ext cx="304800" cy="304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A563502A-77B6-6919-5A00-9D9B3B9824A1}"/>
              </a:ext>
            </a:extLst>
          </p:cNvPr>
          <p:cNvSpPr/>
          <p:nvPr/>
        </p:nvSpPr>
        <p:spPr>
          <a:xfrm>
            <a:off x="15824928" y="4895725"/>
            <a:ext cx="304800" cy="304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963E3C76-4A96-71A2-F803-49F5910D1EB0}"/>
              </a:ext>
            </a:extLst>
          </p:cNvPr>
          <p:cNvSpPr/>
          <p:nvPr/>
        </p:nvSpPr>
        <p:spPr>
          <a:xfrm>
            <a:off x="16494431" y="9066253"/>
            <a:ext cx="304800" cy="3048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350694E3-AF85-9949-7EBD-ECD2C86BF468}"/>
              </a:ext>
            </a:extLst>
          </p:cNvPr>
          <p:cNvSpPr txBox="1"/>
          <p:nvPr/>
        </p:nvSpPr>
        <p:spPr>
          <a:xfrm rot="10800000" flipV="1">
            <a:off x="3148525" y="5233856"/>
            <a:ext cx="4145256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Tận dụng lại đồ vật, sáng tạo cách dùng mới để kéo dài giá trị sản phẩm.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1D647FC3-C7DA-18E4-1084-070056C5C059}"/>
              </a:ext>
            </a:extLst>
          </p:cNvPr>
          <p:cNvSpPr txBox="1"/>
          <p:nvPr/>
        </p:nvSpPr>
        <p:spPr>
          <a:xfrm rot="10800000" flipV="1">
            <a:off x="4215809" y="4612708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REUSE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0B14E34D-A21B-32A2-C74F-6C45D5F648F8}"/>
              </a:ext>
            </a:extLst>
          </p:cNvPr>
          <p:cNvSpPr txBox="1"/>
          <p:nvPr/>
        </p:nvSpPr>
        <p:spPr>
          <a:xfrm rot="10800000" flipV="1">
            <a:off x="10123135" y="1645116"/>
            <a:ext cx="413772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Phân loại rác thải đúng cách và tái chế vật liệu để giảm thiểu ô nhiễm môi trường.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D1B177F5-6099-ADC2-B925-3A9096C6EE62}"/>
              </a:ext>
            </a:extLst>
          </p:cNvPr>
          <p:cNvSpPr txBox="1"/>
          <p:nvPr/>
        </p:nvSpPr>
        <p:spPr>
          <a:xfrm rot="10800000" flipV="1">
            <a:off x="10653013" y="1016291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RECYCLE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B727E1B-3319-F54A-2AC0-518C77CDD2CE}"/>
              </a:ext>
            </a:extLst>
          </p:cNvPr>
          <p:cNvSpPr txBox="1"/>
          <p:nvPr/>
        </p:nvSpPr>
        <p:spPr>
          <a:xfrm rot="10800000" flipV="1">
            <a:off x="17113726" y="5233857"/>
            <a:ext cx="3796760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Chuyển sang sản phẩm thân thiện môi trường, ưu tiên nguồn năng lượng tái tạo và bền vững.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CAB23411-8D30-EE37-0A51-4AF1C7B7E54C}"/>
              </a:ext>
            </a:extLst>
          </p:cNvPr>
          <p:cNvSpPr txBox="1"/>
          <p:nvPr/>
        </p:nvSpPr>
        <p:spPr>
          <a:xfrm rot="10800000" flipV="1">
            <a:off x="17113726" y="4612708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REPLACE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CDD6ECB5-1539-8588-7F3E-08848477DF4D}"/>
              </a:ext>
            </a:extLst>
          </p:cNvPr>
          <p:cNvSpPr txBox="1"/>
          <p:nvPr/>
        </p:nvSpPr>
        <p:spPr>
          <a:xfrm rot="10800000" flipV="1">
            <a:off x="17554064" y="9628096"/>
            <a:ext cx="368131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Tham gia hoạt động bảo tồn thiên nhiên, phục hồi hệ sinh thái và đa dạng sinh học.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8925DA13-E9A5-3890-3DB7-7F9381BAFAB3}"/>
              </a:ext>
            </a:extLst>
          </p:cNvPr>
          <p:cNvSpPr txBox="1"/>
          <p:nvPr/>
        </p:nvSpPr>
        <p:spPr>
          <a:xfrm rot="10800000" flipV="1">
            <a:off x="17554064" y="9102012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RESTORE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B9F80BD4-4BA3-4A0F-C347-555DC93C2010}"/>
              </a:ext>
            </a:extLst>
          </p:cNvPr>
          <p:cNvSpPr txBox="1"/>
          <p:nvPr/>
        </p:nvSpPr>
        <p:spPr>
          <a:xfrm rot="10800000" flipV="1">
            <a:off x="2845209" y="9628096"/>
            <a:ext cx="3984728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Giảm lượng rác thải và năng lượng tiêu hao bằng thói quen tiêu dùng tiết kiệm, bền vững.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F098ED54-2402-482A-56A7-019A0472C3BA}"/>
              </a:ext>
            </a:extLst>
          </p:cNvPr>
          <p:cNvSpPr txBox="1"/>
          <p:nvPr/>
        </p:nvSpPr>
        <p:spPr>
          <a:xfrm rot="10800000" flipV="1">
            <a:off x="3751965" y="9102012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REDUCE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39" name="TextBox 25">
            <a:extLst>
              <a:ext uri="{FF2B5EF4-FFF2-40B4-BE49-F238E27FC236}">
                <a16:creationId xmlns:a16="http://schemas.microsoft.com/office/drawing/2014/main" id="{FAEC1FE5-EDA3-E6BF-DB14-D6C6CAF2A980}"/>
              </a:ext>
            </a:extLst>
          </p:cNvPr>
          <p:cNvSpPr txBox="1"/>
          <p:nvPr/>
        </p:nvSpPr>
        <p:spPr>
          <a:xfrm>
            <a:off x="11009855" y="8411577"/>
            <a:ext cx="2364294" cy="1207573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slideocean</a:t>
            </a:r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3" name="Freeform 98">
            <a:extLst>
              <a:ext uri="{FF2B5EF4-FFF2-40B4-BE49-F238E27FC236}">
                <a16:creationId xmlns:a16="http://schemas.microsoft.com/office/drawing/2014/main" id="{65124EB6-E545-E80B-7A6F-BF2B981BD5F7}"/>
              </a:ext>
            </a:extLst>
          </p:cNvPr>
          <p:cNvSpPr>
            <a:spLocks noEditPoints="1"/>
          </p:cNvSpPr>
          <p:nvPr/>
        </p:nvSpPr>
        <p:spPr bwMode="auto">
          <a:xfrm>
            <a:off x="9489946" y="5784688"/>
            <a:ext cx="844970" cy="778844"/>
          </a:xfrm>
          <a:custGeom>
            <a:avLst/>
            <a:gdLst>
              <a:gd name="T0" fmla="*/ 73 w 962"/>
              <a:gd name="T1" fmla="*/ 270 h 880"/>
              <a:gd name="T2" fmla="*/ 479 w 962"/>
              <a:gd name="T3" fmla="*/ 0 h 880"/>
              <a:gd name="T4" fmla="*/ 910 w 962"/>
              <a:gd name="T5" fmla="*/ 351 h 880"/>
              <a:gd name="T6" fmla="*/ 790 w 962"/>
              <a:gd name="T7" fmla="*/ 280 h 880"/>
              <a:gd name="T8" fmla="*/ 910 w 962"/>
              <a:gd name="T9" fmla="*/ 351 h 880"/>
              <a:gd name="T10" fmla="*/ 962 w 962"/>
              <a:gd name="T11" fmla="*/ 220 h 880"/>
              <a:gd name="T12" fmla="*/ 49 w 962"/>
              <a:gd name="T13" fmla="*/ 529 h 880"/>
              <a:gd name="T14" fmla="*/ 480 w 962"/>
              <a:gd name="T15" fmla="*/ 880 h 880"/>
              <a:gd name="T16" fmla="*/ 886 w 962"/>
              <a:gd name="T17" fmla="*/ 610 h 880"/>
              <a:gd name="T18" fmla="*/ 169 w 962"/>
              <a:gd name="T19" fmla="*/ 600 h 880"/>
              <a:gd name="T20" fmla="*/ 49 w 962"/>
              <a:gd name="T21" fmla="*/ 529 h 880"/>
              <a:gd name="T22" fmla="*/ 0 w 962"/>
              <a:gd name="T23" fmla="*/ 666 h 880"/>
              <a:gd name="T24" fmla="*/ 653 w 962"/>
              <a:gd name="T25" fmla="*/ 526 h 880"/>
              <a:gd name="T26" fmla="*/ 482 w 962"/>
              <a:gd name="T27" fmla="*/ 183 h 880"/>
              <a:gd name="T28" fmla="*/ 311 w 962"/>
              <a:gd name="T29" fmla="*/ 526 h 880"/>
              <a:gd name="T30" fmla="*/ 482 w 962"/>
              <a:gd name="T31" fmla="*/ 697 h 880"/>
              <a:gd name="T32" fmla="*/ 653 w 962"/>
              <a:gd name="T33" fmla="*/ 526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62" h="880">
                <a:moveTo>
                  <a:pt x="73" y="270"/>
                </a:moveTo>
                <a:cubicBezTo>
                  <a:pt x="140" y="112"/>
                  <a:pt x="296" y="0"/>
                  <a:pt x="479" y="0"/>
                </a:cubicBezTo>
                <a:cubicBezTo>
                  <a:pt x="692" y="0"/>
                  <a:pt x="869" y="151"/>
                  <a:pt x="910" y="351"/>
                </a:cubicBezTo>
                <a:moveTo>
                  <a:pt x="790" y="280"/>
                </a:moveTo>
                <a:cubicBezTo>
                  <a:pt x="910" y="351"/>
                  <a:pt x="910" y="351"/>
                  <a:pt x="910" y="351"/>
                </a:cubicBezTo>
                <a:cubicBezTo>
                  <a:pt x="962" y="220"/>
                  <a:pt x="962" y="220"/>
                  <a:pt x="962" y="220"/>
                </a:cubicBezTo>
                <a:moveTo>
                  <a:pt x="49" y="529"/>
                </a:moveTo>
                <a:cubicBezTo>
                  <a:pt x="90" y="729"/>
                  <a:pt x="267" y="880"/>
                  <a:pt x="480" y="880"/>
                </a:cubicBezTo>
                <a:cubicBezTo>
                  <a:pt x="662" y="880"/>
                  <a:pt x="819" y="768"/>
                  <a:pt x="886" y="610"/>
                </a:cubicBezTo>
                <a:moveTo>
                  <a:pt x="169" y="600"/>
                </a:moveTo>
                <a:cubicBezTo>
                  <a:pt x="49" y="529"/>
                  <a:pt x="49" y="529"/>
                  <a:pt x="49" y="529"/>
                </a:cubicBezTo>
                <a:cubicBezTo>
                  <a:pt x="0" y="666"/>
                  <a:pt x="0" y="666"/>
                  <a:pt x="0" y="666"/>
                </a:cubicBezTo>
                <a:moveTo>
                  <a:pt x="653" y="526"/>
                </a:moveTo>
                <a:cubicBezTo>
                  <a:pt x="653" y="432"/>
                  <a:pt x="482" y="280"/>
                  <a:pt x="482" y="183"/>
                </a:cubicBezTo>
                <a:cubicBezTo>
                  <a:pt x="482" y="280"/>
                  <a:pt x="311" y="432"/>
                  <a:pt x="311" y="526"/>
                </a:cubicBezTo>
                <a:cubicBezTo>
                  <a:pt x="311" y="620"/>
                  <a:pt x="388" y="697"/>
                  <a:pt x="482" y="697"/>
                </a:cubicBezTo>
                <a:cubicBezTo>
                  <a:pt x="576" y="697"/>
                  <a:pt x="653" y="620"/>
                  <a:pt x="653" y="526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4" name="Freeform 113">
            <a:extLst>
              <a:ext uri="{FF2B5EF4-FFF2-40B4-BE49-F238E27FC236}">
                <a16:creationId xmlns:a16="http://schemas.microsoft.com/office/drawing/2014/main" id="{0E7AA1A4-A1A2-5A51-5788-FA7AF71C8851}"/>
              </a:ext>
            </a:extLst>
          </p:cNvPr>
          <p:cNvSpPr>
            <a:spLocks noEditPoints="1"/>
          </p:cNvSpPr>
          <p:nvPr/>
        </p:nvSpPr>
        <p:spPr bwMode="auto">
          <a:xfrm>
            <a:off x="8751830" y="8322556"/>
            <a:ext cx="1193980" cy="833948"/>
          </a:xfrm>
          <a:custGeom>
            <a:avLst/>
            <a:gdLst>
              <a:gd name="T0" fmla="*/ 520 w 1358"/>
              <a:gd name="T1" fmla="*/ 611 h 944"/>
              <a:gd name="T2" fmla="*/ 464 w 1358"/>
              <a:gd name="T3" fmla="*/ 767 h 944"/>
              <a:gd name="T4" fmla="*/ 488 w 1358"/>
              <a:gd name="T5" fmla="*/ 229 h 944"/>
              <a:gd name="T6" fmla="*/ 520 w 1358"/>
              <a:gd name="T7" fmla="*/ 611 h 944"/>
              <a:gd name="T8" fmla="*/ 490 w 1358"/>
              <a:gd name="T9" fmla="*/ 225 h 944"/>
              <a:gd name="T10" fmla="*/ 417 w 1358"/>
              <a:gd name="T11" fmla="*/ 477 h 944"/>
              <a:gd name="T12" fmla="*/ 815 w 1358"/>
              <a:gd name="T13" fmla="*/ 614 h 944"/>
              <a:gd name="T14" fmla="*/ 801 w 1358"/>
              <a:gd name="T15" fmla="*/ 730 h 944"/>
              <a:gd name="T16" fmla="*/ 878 w 1358"/>
              <a:gd name="T17" fmla="*/ 924 h 944"/>
              <a:gd name="T18" fmla="*/ 991 w 1358"/>
              <a:gd name="T19" fmla="*/ 936 h 944"/>
              <a:gd name="T20" fmla="*/ 1356 w 1358"/>
              <a:gd name="T21" fmla="*/ 474 h 944"/>
              <a:gd name="T22" fmla="*/ 909 w 1358"/>
              <a:gd name="T23" fmla="*/ 8 h 944"/>
              <a:gd name="T24" fmla="*/ 490 w 1358"/>
              <a:gd name="T25" fmla="*/ 225 h 944"/>
              <a:gd name="T26" fmla="*/ 752 w 1358"/>
              <a:gd name="T27" fmla="*/ 378 h 944"/>
              <a:gd name="T28" fmla="*/ 729 w 1358"/>
              <a:gd name="T29" fmla="*/ 458 h 944"/>
              <a:gd name="T30" fmla="*/ 813 w 1358"/>
              <a:gd name="T31" fmla="*/ 613 h 944"/>
              <a:gd name="T32" fmla="*/ 969 w 1358"/>
              <a:gd name="T33" fmla="*/ 529 h 944"/>
              <a:gd name="T34" fmla="*/ 993 w 1358"/>
              <a:gd name="T35" fmla="*/ 450 h 944"/>
              <a:gd name="T36" fmla="*/ 752 w 1358"/>
              <a:gd name="T37" fmla="*/ 378 h 944"/>
              <a:gd name="T38" fmla="*/ 842 w 1358"/>
              <a:gd name="T39" fmla="*/ 289 h 944"/>
              <a:gd name="T40" fmla="*/ 810 w 1358"/>
              <a:gd name="T41" fmla="*/ 396 h 944"/>
              <a:gd name="T42" fmla="*/ 967 w 1358"/>
              <a:gd name="T43" fmla="*/ 326 h 944"/>
              <a:gd name="T44" fmla="*/ 935 w 1358"/>
              <a:gd name="T45" fmla="*/ 433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58" h="944">
                <a:moveTo>
                  <a:pt x="520" y="611"/>
                </a:moveTo>
                <a:cubicBezTo>
                  <a:pt x="451" y="726"/>
                  <a:pt x="464" y="767"/>
                  <a:pt x="464" y="767"/>
                </a:cubicBezTo>
                <a:cubicBezTo>
                  <a:pt x="464" y="767"/>
                  <a:pt x="0" y="416"/>
                  <a:pt x="488" y="229"/>
                </a:cubicBezTo>
                <a:cubicBezTo>
                  <a:pt x="581" y="351"/>
                  <a:pt x="606" y="479"/>
                  <a:pt x="520" y="611"/>
                </a:cubicBezTo>
                <a:close/>
                <a:moveTo>
                  <a:pt x="490" y="225"/>
                </a:moveTo>
                <a:cubicBezTo>
                  <a:pt x="444" y="298"/>
                  <a:pt x="417" y="384"/>
                  <a:pt x="417" y="477"/>
                </a:cubicBezTo>
                <a:moveTo>
                  <a:pt x="815" y="614"/>
                </a:moveTo>
                <a:cubicBezTo>
                  <a:pt x="807" y="654"/>
                  <a:pt x="803" y="694"/>
                  <a:pt x="801" y="730"/>
                </a:cubicBezTo>
                <a:cubicBezTo>
                  <a:pt x="797" y="805"/>
                  <a:pt x="805" y="885"/>
                  <a:pt x="878" y="924"/>
                </a:cubicBezTo>
                <a:cubicBezTo>
                  <a:pt x="912" y="942"/>
                  <a:pt x="953" y="944"/>
                  <a:pt x="991" y="936"/>
                </a:cubicBezTo>
                <a:cubicBezTo>
                  <a:pt x="1201" y="888"/>
                  <a:pt x="1358" y="699"/>
                  <a:pt x="1356" y="474"/>
                </a:cubicBezTo>
                <a:cubicBezTo>
                  <a:pt x="1354" y="227"/>
                  <a:pt x="1155" y="19"/>
                  <a:pt x="909" y="8"/>
                </a:cubicBezTo>
                <a:cubicBezTo>
                  <a:pt x="733" y="0"/>
                  <a:pt x="578" y="88"/>
                  <a:pt x="490" y="225"/>
                </a:cubicBezTo>
                <a:moveTo>
                  <a:pt x="752" y="378"/>
                </a:moveTo>
                <a:cubicBezTo>
                  <a:pt x="729" y="458"/>
                  <a:pt x="729" y="458"/>
                  <a:pt x="729" y="458"/>
                </a:cubicBezTo>
                <a:cubicBezTo>
                  <a:pt x="709" y="524"/>
                  <a:pt x="747" y="594"/>
                  <a:pt x="813" y="613"/>
                </a:cubicBezTo>
                <a:cubicBezTo>
                  <a:pt x="879" y="633"/>
                  <a:pt x="949" y="595"/>
                  <a:pt x="969" y="529"/>
                </a:cubicBezTo>
                <a:cubicBezTo>
                  <a:pt x="993" y="450"/>
                  <a:pt x="993" y="450"/>
                  <a:pt x="993" y="450"/>
                </a:cubicBezTo>
                <a:lnTo>
                  <a:pt x="752" y="378"/>
                </a:lnTo>
                <a:close/>
                <a:moveTo>
                  <a:pt x="842" y="289"/>
                </a:moveTo>
                <a:cubicBezTo>
                  <a:pt x="810" y="396"/>
                  <a:pt x="810" y="396"/>
                  <a:pt x="810" y="396"/>
                </a:cubicBezTo>
                <a:moveTo>
                  <a:pt x="967" y="326"/>
                </a:moveTo>
                <a:cubicBezTo>
                  <a:pt x="935" y="433"/>
                  <a:pt x="935" y="433"/>
                  <a:pt x="935" y="433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5" name="Freeform 92">
            <a:extLst>
              <a:ext uri="{FF2B5EF4-FFF2-40B4-BE49-F238E27FC236}">
                <a16:creationId xmlns:a16="http://schemas.microsoft.com/office/drawing/2014/main" id="{7F87E3E5-F7AC-C0B0-4A7A-32AE85C7AEAA}"/>
              </a:ext>
            </a:extLst>
          </p:cNvPr>
          <p:cNvSpPr>
            <a:spLocks noEditPoints="1"/>
          </p:cNvSpPr>
          <p:nvPr/>
        </p:nvSpPr>
        <p:spPr bwMode="auto">
          <a:xfrm>
            <a:off x="14055954" y="5624345"/>
            <a:ext cx="749452" cy="874360"/>
          </a:xfrm>
          <a:custGeom>
            <a:avLst/>
            <a:gdLst>
              <a:gd name="T0" fmla="*/ 768 w 851"/>
              <a:gd name="T1" fmla="*/ 992 h 992"/>
              <a:gd name="T2" fmla="*/ 84 w 851"/>
              <a:gd name="T3" fmla="*/ 992 h 992"/>
              <a:gd name="T4" fmla="*/ 7 w 851"/>
              <a:gd name="T5" fmla="*/ 903 h 992"/>
              <a:gd name="T6" fmla="*/ 96 w 851"/>
              <a:gd name="T7" fmla="*/ 267 h 992"/>
              <a:gd name="T8" fmla="*/ 172 w 851"/>
              <a:gd name="T9" fmla="*/ 200 h 992"/>
              <a:gd name="T10" fmla="*/ 679 w 851"/>
              <a:gd name="T11" fmla="*/ 200 h 992"/>
              <a:gd name="T12" fmla="*/ 756 w 851"/>
              <a:gd name="T13" fmla="*/ 267 h 992"/>
              <a:gd name="T14" fmla="*/ 844 w 851"/>
              <a:gd name="T15" fmla="*/ 903 h 992"/>
              <a:gd name="T16" fmla="*/ 768 w 851"/>
              <a:gd name="T17" fmla="*/ 992 h 992"/>
              <a:gd name="T18" fmla="*/ 550 w 851"/>
              <a:gd name="T19" fmla="*/ 281 h 992"/>
              <a:gd name="T20" fmla="*/ 550 w 851"/>
              <a:gd name="T21" fmla="*/ 124 h 992"/>
              <a:gd name="T22" fmla="*/ 426 w 851"/>
              <a:gd name="T23" fmla="*/ 0 h 992"/>
              <a:gd name="T24" fmla="*/ 426 w 851"/>
              <a:gd name="T25" fmla="*/ 0 h 992"/>
              <a:gd name="T26" fmla="*/ 302 w 851"/>
              <a:gd name="T27" fmla="*/ 124 h 992"/>
              <a:gd name="T28" fmla="*/ 302 w 851"/>
              <a:gd name="T29" fmla="*/ 281 h 992"/>
              <a:gd name="T30" fmla="*/ 542 w 851"/>
              <a:gd name="T31" fmla="*/ 612 h 992"/>
              <a:gd name="T32" fmla="*/ 467 w 851"/>
              <a:gd name="T33" fmla="*/ 483 h 992"/>
              <a:gd name="T34" fmla="*/ 383 w 851"/>
              <a:gd name="T35" fmla="*/ 483 h 992"/>
              <a:gd name="T36" fmla="*/ 321 w 851"/>
              <a:gd name="T37" fmla="*/ 591 h 992"/>
              <a:gd name="T38" fmla="*/ 247 w 851"/>
              <a:gd name="T39" fmla="*/ 720 h 992"/>
              <a:gd name="T40" fmla="*/ 289 w 851"/>
              <a:gd name="T41" fmla="*/ 793 h 992"/>
              <a:gd name="T42" fmla="*/ 413 w 851"/>
              <a:gd name="T43" fmla="*/ 793 h 992"/>
              <a:gd name="T44" fmla="*/ 562 w 851"/>
              <a:gd name="T45" fmla="*/ 792 h 992"/>
              <a:gd name="T46" fmla="*/ 604 w 851"/>
              <a:gd name="T47" fmla="*/ 720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51" h="992">
                <a:moveTo>
                  <a:pt x="768" y="992"/>
                </a:moveTo>
                <a:cubicBezTo>
                  <a:pt x="84" y="992"/>
                  <a:pt x="84" y="992"/>
                  <a:pt x="84" y="992"/>
                </a:cubicBezTo>
                <a:cubicBezTo>
                  <a:pt x="37" y="992"/>
                  <a:pt x="0" y="950"/>
                  <a:pt x="7" y="903"/>
                </a:cubicBezTo>
                <a:cubicBezTo>
                  <a:pt x="96" y="267"/>
                  <a:pt x="96" y="267"/>
                  <a:pt x="96" y="267"/>
                </a:cubicBezTo>
                <a:cubicBezTo>
                  <a:pt x="101" y="229"/>
                  <a:pt x="134" y="200"/>
                  <a:pt x="172" y="200"/>
                </a:cubicBezTo>
                <a:cubicBezTo>
                  <a:pt x="679" y="200"/>
                  <a:pt x="679" y="200"/>
                  <a:pt x="679" y="200"/>
                </a:cubicBezTo>
                <a:cubicBezTo>
                  <a:pt x="718" y="200"/>
                  <a:pt x="750" y="229"/>
                  <a:pt x="756" y="267"/>
                </a:cubicBezTo>
                <a:cubicBezTo>
                  <a:pt x="844" y="903"/>
                  <a:pt x="844" y="903"/>
                  <a:pt x="844" y="903"/>
                </a:cubicBezTo>
                <a:cubicBezTo>
                  <a:pt x="851" y="950"/>
                  <a:pt x="815" y="992"/>
                  <a:pt x="768" y="992"/>
                </a:cubicBezTo>
                <a:close/>
                <a:moveTo>
                  <a:pt x="550" y="281"/>
                </a:moveTo>
                <a:cubicBezTo>
                  <a:pt x="550" y="124"/>
                  <a:pt x="550" y="124"/>
                  <a:pt x="550" y="124"/>
                </a:cubicBezTo>
                <a:cubicBezTo>
                  <a:pt x="550" y="56"/>
                  <a:pt x="494" y="0"/>
                  <a:pt x="426" y="0"/>
                </a:cubicBezTo>
                <a:cubicBezTo>
                  <a:pt x="426" y="0"/>
                  <a:pt x="426" y="0"/>
                  <a:pt x="426" y="0"/>
                </a:cubicBezTo>
                <a:cubicBezTo>
                  <a:pt x="357" y="0"/>
                  <a:pt x="302" y="56"/>
                  <a:pt x="302" y="124"/>
                </a:cubicBezTo>
                <a:cubicBezTo>
                  <a:pt x="302" y="281"/>
                  <a:pt x="302" y="281"/>
                  <a:pt x="302" y="281"/>
                </a:cubicBezTo>
                <a:moveTo>
                  <a:pt x="542" y="612"/>
                </a:moveTo>
                <a:cubicBezTo>
                  <a:pt x="467" y="483"/>
                  <a:pt x="467" y="483"/>
                  <a:pt x="467" y="483"/>
                </a:cubicBezTo>
                <a:cubicBezTo>
                  <a:pt x="449" y="451"/>
                  <a:pt x="402" y="451"/>
                  <a:pt x="383" y="483"/>
                </a:cubicBezTo>
                <a:moveTo>
                  <a:pt x="321" y="591"/>
                </a:moveTo>
                <a:cubicBezTo>
                  <a:pt x="247" y="720"/>
                  <a:pt x="247" y="720"/>
                  <a:pt x="247" y="720"/>
                </a:cubicBezTo>
                <a:cubicBezTo>
                  <a:pt x="229" y="752"/>
                  <a:pt x="252" y="792"/>
                  <a:pt x="289" y="793"/>
                </a:cubicBezTo>
                <a:moveTo>
                  <a:pt x="413" y="793"/>
                </a:moveTo>
                <a:cubicBezTo>
                  <a:pt x="562" y="792"/>
                  <a:pt x="562" y="792"/>
                  <a:pt x="562" y="792"/>
                </a:cubicBezTo>
                <a:cubicBezTo>
                  <a:pt x="599" y="792"/>
                  <a:pt x="622" y="752"/>
                  <a:pt x="604" y="72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6" name="Freeform 80">
            <a:extLst>
              <a:ext uri="{FF2B5EF4-FFF2-40B4-BE49-F238E27FC236}">
                <a16:creationId xmlns:a16="http://schemas.microsoft.com/office/drawing/2014/main" id="{10C6A8A9-2328-C9C6-D5F1-EE53519923CC}"/>
              </a:ext>
            </a:extLst>
          </p:cNvPr>
          <p:cNvSpPr>
            <a:spLocks noEditPoints="1"/>
          </p:cNvSpPr>
          <p:nvPr/>
        </p:nvSpPr>
        <p:spPr bwMode="auto">
          <a:xfrm>
            <a:off x="14526184" y="8168069"/>
            <a:ext cx="892732" cy="844970"/>
          </a:xfrm>
          <a:custGeom>
            <a:avLst/>
            <a:gdLst>
              <a:gd name="T0" fmla="*/ 72 w 1012"/>
              <a:gd name="T1" fmla="*/ 960 h 960"/>
              <a:gd name="T2" fmla="*/ 72 w 1012"/>
              <a:gd name="T3" fmla="*/ 960 h 960"/>
              <a:gd name="T4" fmla="*/ 0 w 1012"/>
              <a:gd name="T5" fmla="*/ 887 h 960"/>
              <a:gd name="T6" fmla="*/ 0 w 1012"/>
              <a:gd name="T7" fmla="*/ 608 h 960"/>
              <a:gd name="T8" fmla="*/ 72 w 1012"/>
              <a:gd name="T9" fmla="*/ 535 h 960"/>
              <a:gd name="T10" fmla="*/ 72 w 1012"/>
              <a:gd name="T11" fmla="*/ 535 h 960"/>
              <a:gd name="T12" fmla="*/ 145 w 1012"/>
              <a:gd name="T13" fmla="*/ 608 h 960"/>
              <a:gd name="T14" fmla="*/ 145 w 1012"/>
              <a:gd name="T15" fmla="*/ 887 h 960"/>
              <a:gd name="T16" fmla="*/ 72 w 1012"/>
              <a:gd name="T17" fmla="*/ 960 h 960"/>
              <a:gd name="T18" fmla="*/ 454 w 1012"/>
              <a:gd name="T19" fmla="*/ 701 h 960"/>
              <a:gd name="T20" fmla="*/ 454 w 1012"/>
              <a:gd name="T21" fmla="*/ 701 h 960"/>
              <a:gd name="T22" fmla="*/ 601 w 1012"/>
              <a:gd name="T23" fmla="*/ 737 h 960"/>
              <a:gd name="T24" fmla="*/ 687 w 1012"/>
              <a:gd name="T25" fmla="*/ 686 h 960"/>
              <a:gd name="T26" fmla="*/ 635 w 1012"/>
              <a:gd name="T27" fmla="*/ 609 h 960"/>
              <a:gd name="T28" fmla="*/ 445 w 1012"/>
              <a:gd name="T29" fmla="*/ 552 h 960"/>
              <a:gd name="T30" fmla="*/ 250 w 1012"/>
              <a:gd name="T31" fmla="*/ 571 h 960"/>
              <a:gd name="T32" fmla="*/ 145 w 1012"/>
              <a:gd name="T33" fmla="*/ 627 h 960"/>
              <a:gd name="T34" fmla="*/ 145 w 1012"/>
              <a:gd name="T35" fmla="*/ 867 h 960"/>
              <a:gd name="T36" fmla="*/ 215 w 1012"/>
              <a:gd name="T37" fmla="*/ 847 h 960"/>
              <a:gd name="T38" fmla="*/ 215 w 1012"/>
              <a:gd name="T39" fmla="*/ 847 h 960"/>
              <a:gd name="T40" fmla="*/ 286 w 1012"/>
              <a:gd name="T41" fmla="*/ 840 h 960"/>
              <a:gd name="T42" fmla="*/ 357 w 1012"/>
              <a:gd name="T43" fmla="*/ 862 h 960"/>
              <a:gd name="T44" fmla="*/ 775 w 1012"/>
              <a:gd name="T45" fmla="*/ 907 h 960"/>
              <a:gd name="T46" fmla="*/ 905 w 1012"/>
              <a:gd name="T47" fmla="*/ 896 h 960"/>
              <a:gd name="T48" fmla="*/ 968 w 1012"/>
              <a:gd name="T49" fmla="*/ 818 h 960"/>
              <a:gd name="T50" fmla="*/ 968 w 1012"/>
              <a:gd name="T51" fmla="*/ 818 h 960"/>
              <a:gd name="T52" fmla="*/ 907 w 1012"/>
              <a:gd name="T53" fmla="*/ 760 h 960"/>
              <a:gd name="T54" fmla="*/ 800 w 1012"/>
              <a:gd name="T55" fmla="*/ 764 h 960"/>
              <a:gd name="T56" fmla="*/ 532 w 1012"/>
              <a:gd name="T57" fmla="*/ 727 h 960"/>
              <a:gd name="T58" fmla="*/ 454 w 1012"/>
              <a:gd name="T59" fmla="*/ 701 h 960"/>
              <a:gd name="T60" fmla="*/ 774 w 1012"/>
              <a:gd name="T61" fmla="*/ 211 h 960"/>
              <a:gd name="T62" fmla="*/ 634 w 1012"/>
              <a:gd name="T63" fmla="*/ 609 h 960"/>
              <a:gd name="T64" fmla="*/ 631 w 1012"/>
              <a:gd name="T65" fmla="*/ 545 h 960"/>
              <a:gd name="T66" fmla="*/ 429 w 1012"/>
              <a:gd name="T67" fmla="*/ 300 h 960"/>
              <a:gd name="T68" fmla="*/ 994 w 1012"/>
              <a:gd name="T69" fmla="*/ 21 h 960"/>
              <a:gd name="T70" fmla="*/ 689 w 1012"/>
              <a:gd name="T71" fmla="*/ 103 h 960"/>
              <a:gd name="T72" fmla="*/ 671 w 1012"/>
              <a:gd name="T73" fmla="*/ 288 h 960"/>
              <a:gd name="T74" fmla="*/ 855 w 1012"/>
              <a:gd name="T75" fmla="*/ 306 h 960"/>
              <a:gd name="T76" fmla="*/ 994 w 1012"/>
              <a:gd name="T77" fmla="*/ 21 h 960"/>
              <a:gd name="T78" fmla="*/ 370 w 1012"/>
              <a:gd name="T79" fmla="*/ 382 h 960"/>
              <a:gd name="T80" fmla="*/ 510 w 1012"/>
              <a:gd name="T81" fmla="*/ 369 h 960"/>
              <a:gd name="T82" fmla="*/ 496 w 1012"/>
              <a:gd name="T83" fmla="*/ 228 h 960"/>
              <a:gd name="T84" fmla="*/ 264 w 1012"/>
              <a:gd name="T85" fmla="*/ 166 h 960"/>
              <a:gd name="T86" fmla="*/ 370 w 1012"/>
              <a:gd name="T87" fmla="*/ 382 h 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12" h="960">
                <a:moveTo>
                  <a:pt x="72" y="960"/>
                </a:moveTo>
                <a:cubicBezTo>
                  <a:pt x="72" y="960"/>
                  <a:pt x="72" y="960"/>
                  <a:pt x="72" y="960"/>
                </a:cubicBezTo>
                <a:cubicBezTo>
                  <a:pt x="32" y="960"/>
                  <a:pt x="0" y="927"/>
                  <a:pt x="0" y="887"/>
                </a:cubicBezTo>
                <a:cubicBezTo>
                  <a:pt x="0" y="608"/>
                  <a:pt x="0" y="608"/>
                  <a:pt x="0" y="608"/>
                </a:cubicBezTo>
                <a:cubicBezTo>
                  <a:pt x="0" y="568"/>
                  <a:pt x="32" y="535"/>
                  <a:pt x="72" y="535"/>
                </a:cubicBezTo>
                <a:cubicBezTo>
                  <a:pt x="72" y="535"/>
                  <a:pt x="72" y="535"/>
                  <a:pt x="72" y="535"/>
                </a:cubicBezTo>
                <a:cubicBezTo>
                  <a:pt x="112" y="535"/>
                  <a:pt x="145" y="568"/>
                  <a:pt x="145" y="608"/>
                </a:cubicBezTo>
                <a:cubicBezTo>
                  <a:pt x="145" y="887"/>
                  <a:pt x="145" y="887"/>
                  <a:pt x="145" y="887"/>
                </a:cubicBezTo>
                <a:cubicBezTo>
                  <a:pt x="145" y="927"/>
                  <a:pt x="112" y="960"/>
                  <a:pt x="72" y="960"/>
                </a:cubicBezTo>
                <a:close/>
                <a:moveTo>
                  <a:pt x="454" y="701"/>
                </a:moveTo>
                <a:cubicBezTo>
                  <a:pt x="454" y="701"/>
                  <a:pt x="454" y="701"/>
                  <a:pt x="454" y="701"/>
                </a:cubicBezTo>
                <a:cubicBezTo>
                  <a:pt x="601" y="737"/>
                  <a:pt x="601" y="737"/>
                  <a:pt x="601" y="737"/>
                </a:cubicBezTo>
                <a:cubicBezTo>
                  <a:pt x="651" y="747"/>
                  <a:pt x="681" y="729"/>
                  <a:pt x="687" y="686"/>
                </a:cubicBezTo>
                <a:cubicBezTo>
                  <a:pt x="692" y="651"/>
                  <a:pt x="668" y="619"/>
                  <a:pt x="635" y="609"/>
                </a:cubicBezTo>
                <a:cubicBezTo>
                  <a:pt x="445" y="552"/>
                  <a:pt x="445" y="552"/>
                  <a:pt x="445" y="552"/>
                </a:cubicBezTo>
                <a:cubicBezTo>
                  <a:pt x="380" y="532"/>
                  <a:pt x="310" y="539"/>
                  <a:pt x="250" y="571"/>
                </a:cubicBezTo>
                <a:cubicBezTo>
                  <a:pt x="145" y="627"/>
                  <a:pt x="145" y="627"/>
                  <a:pt x="145" y="627"/>
                </a:cubicBezTo>
                <a:moveTo>
                  <a:pt x="145" y="867"/>
                </a:moveTo>
                <a:cubicBezTo>
                  <a:pt x="169" y="865"/>
                  <a:pt x="193" y="859"/>
                  <a:pt x="215" y="847"/>
                </a:cubicBezTo>
                <a:cubicBezTo>
                  <a:pt x="215" y="847"/>
                  <a:pt x="215" y="847"/>
                  <a:pt x="215" y="847"/>
                </a:cubicBezTo>
                <a:cubicBezTo>
                  <a:pt x="237" y="836"/>
                  <a:pt x="263" y="833"/>
                  <a:pt x="286" y="840"/>
                </a:cubicBezTo>
                <a:cubicBezTo>
                  <a:pt x="357" y="862"/>
                  <a:pt x="357" y="862"/>
                  <a:pt x="357" y="862"/>
                </a:cubicBezTo>
                <a:cubicBezTo>
                  <a:pt x="493" y="904"/>
                  <a:pt x="635" y="919"/>
                  <a:pt x="775" y="907"/>
                </a:cubicBezTo>
                <a:cubicBezTo>
                  <a:pt x="905" y="896"/>
                  <a:pt x="905" y="896"/>
                  <a:pt x="905" y="896"/>
                </a:cubicBezTo>
                <a:cubicBezTo>
                  <a:pt x="945" y="893"/>
                  <a:pt x="973" y="857"/>
                  <a:pt x="968" y="818"/>
                </a:cubicBezTo>
                <a:cubicBezTo>
                  <a:pt x="968" y="818"/>
                  <a:pt x="968" y="818"/>
                  <a:pt x="968" y="818"/>
                </a:cubicBezTo>
                <a:cubicBezTo>
                  <a:pt x="963" y="787"/>
                  <a:pt x="938" y="763"/>
                  <a:pt x="907" y="760"/>
                </a:cubicBezTo>
                <a:cubicBezTo>
                  <a:pt x="800" y="764"/>
                  <a:pt x="800" y="764"/>
                  <a:pt x="800" y="764"/>
                </a:cubicBezTo>
                <a:cubicBezTo>
                  <a:pt x="709" y="768"/>
                  <a:pt x="618" y="755"/>
                  <a:pt x="532" y="727"/>
                </a:cubicBezTo>
                <a:cubicBezTo>
                  <a:pt x="454" y="701"/>
                  <a:pt x="454" y="701"/>
                  <a:pt x="454" y="701"/>
                </a:cubicBezTo>
                <a:moveTo>
                  <a:pt x="774" y="211"/>
                </a:moveTo>
                <a:cubicBezTo>
                  <a:pt x="643" y="280"/>
                  <a:pt x="622" y="431"/>
                  <a:pt x="634" y="609"/>
                </a:cubicBezTo>
                <a:moveTo>
                  <a:pt x="631" y="545"/>
                </a:moveTo>
                <a:cubicBezTo>
                  <a:pt x="631" y="467"/>
                  <a:pt x="464" y="316"/>
                  <a:pt x="429" y="300"/>
                </a:cubicBezTo>
                <a:moveTo>
                  <a:pt x="994" y="21"/>
                </a:moveTo>
                <a:cubicBezTo>
                  <a:pt x="1012" y="0"/>
                  <a:pt x="744" y="57"/>
                  <a:pt x="689" y="103"/>
                </a:cubicBezTo>
                <a:cubicBezTo>
                  <a:pt x="633" y="149"/>
                  <a:pt x="625" y="232"/>
                  <a:pt x="671" y="288"/>
                </a:cubicBezTo>
                <a:cubicBezTo>
                  <a:pt x="717" y="344"/>
                  <a:pt x="799" y="352"/>
                  <a:pt x="855" y="306"/>
                </a:cubicBezTo>
                <a:cubicBezTo>
                  <a:pt x="911" y="260"/>
                  <a:pt x="883" y="153"/>
                  <a:pt x="994" y="21"/>
                </a:cubicBezTo>
                <a:close/>
                <a:moveTo>
                  <a:pt x="370" y="382"/>
                </a:moveTo>
                <a:cubicBezTo>
                  <a:pt x="412" y="417"/>
                  <a:pt x="475" y="411"/>
                  <a:pt x="510" y="369"/>
                </a:cubicBezTo>
                <a:cubicBezTo>
                  <a:pt x="545" y="326"/>
                  <a:pt x="539" y="263"/>
                  <a:pt x="496" y="228"/>
                </a:cubicBezTo>
                <a:cubicBezTo>
                  <a:pt x="454" y="193"/>
                  <a:pt x="250" y="150"/>
                  <a:pt x="264" y="166"/>
                </a:cubicBezTo>
                <a:cubicBezTo>
                  <a:pt x="348" y="266"/>
                  <a:pt x="327" y="347"/>
                  <a:pt x="370" y="382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9" name="Freeform 128">
            <a:extLst>
              <a:ext uri="{FF2B5EF4-FFF2-40B4-BE49-F238E27FC236}">
                <a16:creationId xmlns:a16="http://schemas.microsoft.com/office/drawing/2014/main" id="{843C557D-706D-D139-3065-FD216C86F641}"/>
              </a:ext>
            </a:extLst>
          </p:cNvPr>
          <p:cNvSpPr>
            <a:spLocks noEditPoints="1"/>
          </p:cNvSpPr>
          <p:nvPr/>
        </p:nvSpPr>
        <p:spPr bwMode="auto">
          <a:xfrm>
            <a:off x="11752983" y="4569714"/>
            <a:ext cx="878034" cy="837622"/>
          </a:xfrm>
          <a:custGeom>
            <a:avLst/>
            <a:gdLst>
              <a:gd name="T0" fmla="*/ 382 w 996"/>
              <a:gd name="T1" fmla="*/ 902 h 947"/>
              <a:gd name="T2" fmla="*/ 176 w 996"/>
              <a:gd name="T3" fmla="*/ 902 h 947"/>
              <a:gd name="T4" fmla="*/ 92 w 996"/>
              <a:gd name="T5" fmla="*/ 880 h 947"/>
              <a:gd name="T6" fmla="*/ 30 w 996"/>
              <a:gd name="T7" fmla="*/ 818 h 947"/>
              <a:gd name="T8" fmla="*/ 25 w 996"/>
              <a:gd name="T9" fmla="*/ 660 h 947"/>
              <a:gd name="T10" fmla="*/ 136 w 996"/>
              <a:gd name="T11" fmla="*/ 462 h 947"/>
              <a:gd name="T12" fmla="*/ 96 w 996"/>
              <a:gd name="T13" fmla="*/ 439 h 947"/>
              <a:gd name="T14" fmla="*/ 278 w 996"/>
              <a:gd name="T15" fmla="*/ 384 h 947"/>
              <a:gd name="T16" fmla="*/ 327 w 996"/>
              <a:gd name="T17" fmla="*/ 572 h 947"/>
              <a:gd name="T18" fmla="*/ 281 w 996"/>
              <a:gd name="T19" fmla="*/ 546 h 947"/>
              <a:gd name="T20" fmla="*/ 174 w 996"/>
              <a:gd name="T21" fmla="*/ 736 h 947"/>
              <a:gd name="T22" fmla="*/ 382 w 996"/>
              <a:gd name="T23" fmla="*/ 736 h 947"/>
              <a:gd name="T24" fmla="*/ 382 w 996"/>
              <a:gd name="T25" fmla="*/ 902 h 947"/>
              <a:gd name="T26" fmla="*/ 727 w 996"/>
              <a:gd name="T27" fmla="*/ 551 h 947"/>
              <a:gd name="T28" fmla="*/ 831 w 996"/>
              <a:gd name="T29" fmla="*/ 731 h 947"/>
              <a:gd name="T30" fmla="*/ 613 w 996"/>
              <a:gd name="T31" fmla="*/ 733 h 947"/>
              <a:gd name="T32" fmla="*/ 613 w 996"/>
              <a:gd name="T33" fmla="*/ 680 h 947"/>
              <a:gd name="T34" fmla="*/ 475 w 996"/>
              <a:gd name="T35" fmla="*/ 816 h 947"/>
              <a:gd name="T36" fmla="*/ 613 w 996"/>
              <a:gd name="T37" fmla="*/ 947 h 947"/>
              <a:gd name="T38" fmla="*/ 613 w 996"/>
              <a:gd name="T39" fmla="*/ 900 h 947"/>
              <a:gd name="T40" fmla="*/ 840 w 996"/>
              <a:gd name="T41" fmla="*/ 898 h 947"/>
              <a:gd name="T42" fmla="*/ 974 w 996"/>
              <a:gd name="T43" fmla="*/ 814 h 947"/>
              <a:gd name="T44" fmla="*/ 996 w 996"/>
              <a:gd name="T45" fmla="*/ 730 h 947"/>
              <a:gd name="T46" fmla="*/ 974 w 996"/>
              <a:gd name="T47" fmla="*/ 646 h 947"/>
              <a:gd name="T48" fmla="*/ 871 w 996"/>
              <a:gd name="T49" fmla="*/ 467 h 947"/>
              <a:gd name="T50" fmla="*/ 727 w 996"/>
              <a:gd name="T51" fmla="*/ 551 h 947"/>
              <a:gd name="T52" fmla="*/ 395 w 996"/>
              <a:gd name="T53" fmla="*/ 345 h 947"/>
              <a:gd name="T54" fmla="*/ 499 w 996"/>
              <a:gd name="T55" fmla="*/ 165 h 947"/>
              <a:gd name="T56" fmla="*/ 610 w 996"/>
              <a:gd name="T57" fmla="*/ 353 h 947"/>
              <a:gd name="T58" fmla="*/ 564 w 996"/>
              <a:gd name="T59" fmla="*/ 379 h 947"/>
              <a:gd name="T60" fmla="*/ 753 w 996"/>
              <a:gd name="T61" fmla="*/ 430 h 947"/>
              <a:gd name="T62" fmla="*/ 795 w 996"/>
              <a:gd name="T63" fmla="*/ 246 h 947"/>
              <a:gd name="T64" fmla="*/ 754 w 996"/>
              <a:gd name="T65" fmla="*/ 269 h 947"/>
              <a:gd name="T66" fmla="*/ 639 w 996"/>
              <a:gd name="T67" fmla="*/ 73 h 947"/>
              <a:gd name="T68" fmla="*/ 500 w 996"/>
              <a:gd name="T69" fmla="*/ 0 h 947"/>
              <a:gd name="T70" fmla="*/ 415 w 996"/>
              <a:gd name="T71" fmla="*/ 22 h 947"/>
              <a:gd name="T72" fmla="*/ 354 w 996"/>
              <a:gd name="T73" fmla="*/ 84 h 947"/>
              <a:gd name="T74" fmla="*/ 251 w 996"/>
              <a:gd name="T75" fmla="*/ 262 h 947"/>
              <a:gd name="T76" fmla="*/ 395 w 996"/>
              <a:gd name="T77" fmla="*/ 345 h 947"/>
              <a:gd name="T78" fmla="*/ 642 w 996"/>
              <a:gd name="T79" fmla="*/ 79 h 947"/>
              <a:gd name="T80" fmla="*/ 499 w 996"/>
              <a:gd name="T81" fmla="*/ 165 h 947"/>
              <a:gd name="T82" fmla="*/ 840 w 996"/>
              <a:gd name="T83" fmla="*/ 898 h 947"/>
              <a:gd name="T84" fmla="*/ 831 w 996"/>
              <a:gd name="T85" fmla="*/ 733 h 947"/>
              <a:gd name="T86" fmla="*/ 19 w 996"/>
              <a:gd name="T87" fmla="*/ 673 h 947"/>
              <a:gd name="T88" fmla="*/ 174 w 996"/>
              <a:gd name="T89" fmla="*/ 736 h 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96" h="947">
                <a:moveTo>
                  <a:pt x="382" y="902"/>
                </a:moveTo>
                <a:cubicBezTo>
                  <a:pt x="176" y="902"/>
                  <a:pt x="176" y="902"/>
                  <a:pt x="176" y="902"/>
                </a:cubicBezTo>
                <a:cubicBezTo>
                  <a:pt x="146" y="902"/>
                  <a:pt x="117" y="894"/>
                  <a:pt x="92" y="880"/>
                </a:cubicBezTo>
                <a:cubicBezTo>
                  <a:pt x="67" y="865"/>
                  <a:pt x="45" y="844"/>
                  <a:pt x="30" y="818"/>
                </a:cubicBezTo>
                <a:cubicBezTo>
                  <a:pt x="2" y="769"/>
                  <a:pt x="0" y="710"/>
                  <a:pt x="25" y="660"/>
                </a:cubicBezTo>
                <a:cubicBezTo>
                  <a:pt x="136" y="462"/>
                  <a:pt x="136" y="462"/>
                  <a:pt x="136" y="462"/>
                </a:cubicBezTo>
                <a:cubicBezTo>
                  <a:pt x="96" y="439"/>
                  <a:pt x="96" y="439"/>
                  <a:pt x="96" y="439"/>
                </a:cubicBezTo>
                <a:cubicBezTo>
                  <a:pt x="278" y="384"/>
                  <a:pt x="278" y="384"/>
                  <a:pt x="278" y="384"/>
                </a:cubicBezTo>
                <a:cubicBezTo>
                  <a:pt x="327" y="572"/>
                  <a:pt x="327" y="572"/>
                  <a:pt x="327" y="572"/>
                </a:cubicBezTo>
                <a:cubicBezTo>
                  <a:pt x="281" y="546"/>
                  <a:pt x="281" y="546"/>
                  <a:pt x="281" y="546"/>
                </a:cubicBezTo>
                <a:cubicBezTo>
                  <a:pt x="281" y="546"/>
                  <a:pt x="180" y="725"/>
                  <a:pt x="174" y="736"/>
                </a:cubicBezTo>
                <a:cubicBezTo>
                  <a:pt x="382" y="736"/>
                  <a:pt x="382" y="736"/>
                  <a:pt x="382" y="736"/>
                </a:cubicBezTo>
                <a:lnTo>
                  <a:pt x="382" y="902"/>
                </a:lnTo>
                <a:close/>
                <a:moveTo>
                  <a:pt x="727" y="551"/>
                </a:moveTo>
                <a:cubicBezTo>
                  <a:pt x="831" y="731"/>
                  <a:pt x="831" y="731"/>
                  <a:pt x="831" y="731"/>
                </a:cubicBezTo>
                <a:cubicBezTo>
                  <a:pt x="818" y="731"/>
                  <a:pt x="613" y="733"/>
                  <a:pt x="613" y="733"/>
                </a:cubicBezTo>
                <a:cubicBezTo>
                  <a:pt x="613" y="680"/>
                  <a:pt x="613" y="680"/>
                  <a:pt x="613" y="680"/>
                </a:cubicBezTo>
                <a:cubicBezTo>
                  <a:pt x="475" y="816"/>
                  <a:pt x="475" y="816"/>
                  <a:pt x="475" y="816"/>
                </a:cubicBezTo>
                <a:cubicBezTo>
                  <a:pt x="613" y="947"/>
                  <a:pt x="613" y="947"/>
                  <a:pt x="613" y="947"/>
                </a:cubicBezTo>
                <a:cubicBezTo>
                  <a:pt x="613" y="900"/>
                  <a:pt x="613" y="900"/>
                  <a:pt x="613" y="900"/>
                </a:cubicBezTo>
                <a:cubicBezTo>
                  <a:pt x="840" y="898"/>
                  <a:pt x="840" y="898"/>
                  <a:pt x="840" y="898"/>
                </a:cubicBezTo>
                <a:cubicBezTo>
                  <a:pt x="896" y="894"/>
                  <a:pt x="946" y="863"/>
                  <a:pt x="974" y="814"/>
                </a:cubicBezTo>
                <a:cubicBezTo>
                  <a:pt x="989" y="788"/>
                  <a:pt x="996" y="759"/>
                  <a:pt x="996" y="730"/>
                </a:cubicBezTo>
                <a:cubicBezTo>
                  <a:pt x="996" y="701"/>
                  <a:pt x="989" y="672"/>
                  <a:pt x="974" y="646"/>
                </a:cubicBezTo>
                <a:cubicBezTo>
                  <a:pt x="871" y="467"/>
                  <a:pt x="871" y="467"/>
                  <a:pt x="871" y="467"/>
                </a:cubicBezTo>
                <a:lnTo>
                  <a:pt x="727" y="551"/>
                </a:lnTo>
                <a:close/>
                <a:moveTo>
                  <a:pt x="395" y="345"/>
                </a:moveTo>
                <a:cubicBezTo>
                  <a:pt x="499" y="165"/>
                  <a:pt x="499" y="165"/>
                  <a:pt x="499" y="165"/>
                </a:cubicBezTo>
                <a:cubicBezTo>
                  <a:pt x="506" y="175"/>
                  <a:pt x="610" y="353"/>
                  <a:pt x="610" y="353"/>
                </a:cubicBezTo>
                <a:cubicBezTo>
                  <a:pt x="564" y="379"/>
                  <a:pt x="564" y="379"/>
                  <a:pt x="564" y="379"/>
                </a:cubicBezTo>
                <a:cubicBezTo>
                  <a:pt x="753" y="430"/>
                  <a:pt x="753" y="430"/>
                  <a:pt x="753" y="430"/>
                </a:cubicBezTo>
                <a:cubicBezTo>
                  <a:pt x="795" y="246"/>
                  <a:pt x="795" y="246"/>
                  <a:pt x="795" y="246"/>
                </a:cubicBezTo>
                <a:cubicBezTo>
                  <a:pt x="754" y="269"/>
                  <a:pt x="754" y="269"/>
                  <a:pt x="754" y="269"/>
                </a:cubicBezTo>
                <a:cubicBezTo>
                  <a:pt x="639" y="73"/>
                  <a:pt x="639" y="73"/>
                  <a:pt x="639" y="73"/>
                </a:cubicBezTo>
                <a:cubicBezTo>
                  <a:pt x="608" y="27"/>
                  <a:pt x="556" y="0"/>
                  <a:pt x="500" y="0"/>
                </a:cubicBezTo>
                <a:cubicBezTo>
                  <a:pt x="470" y="0"/>
                  <a:pt x="440" y="8"/>
                  <a:pt x="415" y="22"/>
                </a:cubicBezTo>
                <a:cubicBezTo>
                  <a:pt x="390" y="37"/>
                  <a:pt x="369" y="58"/>
                  <a:pt x="354" y="84"/>
                </a:cubicBezTo>
                <a:cubicBezTo>
                  <a:pt x="251" y="262"/>
                  <a:pt x="251" y="262"/>
                  <a:pt x="251" y="262"/>
                </a:cubicBezTo>
                <a:lnTo>
                  <a:pt x="395" y="345"/>
                </a:lnTo>
                <a:close/>
                <a:moveTo>
                  <a:pt x="642" y="79"/>
                </a:moveTo>
                <a:cubicBezTo>
                  <a:pt x="582" y="61"/>
                  <a:pt x="531" y="114"/>
                  <a:pt x="499" y="165"/>
                </a:cubicBezTo>
                <a:moveTo>
                  <a:pt x="840" y="898"/>
                </a:moveTo>
                <a:cubicBezTo>
                  <a:pt x="884" y="835"/>
                  <a:pt x="849" y="776"/>
                  <a:pt x="831" y="733"/>
                </a:cubicBezTo>
                <a:moveTo>
                  <a:pt x="19" y="673"/>
                </a:moveTo>
                <a:cubicBezTo>
                  <a:pt x="40" y="715"/>
                  <a:pt x="107" y="736"/>
                  <a:pt x="174" y="73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0" name="Arc 149">
            <a:extLst>
              <a:ext uri="{FF2B5EF4-FFF2-40B4-BE49-F238E27FC236}">
                <a16:creationId xmlns:a16="http://schemas.microsoft.com/office/drawing/2014/main" id="{AE7C9B80-6B94-3D5D-F8A0-CD96A1D42270}"/>
              </a:ext>
            </a:extLst>
          </p:cNvPr>
          <p:cNvSpPr/>
          <p:nvPr/>
        </p:nvSpPr>
        <p:spPr>
          <a:xfrm>
            <a:off x="10829602" y="6439500"/>
            <a:ext cx="2724796" cy="2724796"/>
          </a:xfrm>
          <a:prstGeom prst="arc">
            <a:avLst>
              <a:gd name="adj1" fmla="val 8086817"/>
              <a:gd name="adj2" fmla="val 2684219"/>
            </a:avLst>
          </a:prstGeom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1" name="Freeform 86">
            <a:extLst>
              <a:ext uri="{FF2B5EF4-FFF2-40B4-BE49-F238E27FC236}">
                <a16:creationId xmlns:a16="http://schemas.microsoft.com/office/drawing/2014/main" id="{7C5849F9-B35B-99E9-9518-83396FDBF33D}"/>
              </a:ext>
            </a:extLst>
          </p:cNvPr>
          <p:cNvSpPr>
            <a:spLocks noEditPoints="1"/>
          </p:cNvSpPr>
          <p:nvPr/>
        </p:nvSpPr>
        <p:spPr bwMode="auto">
          <a:xfrm>
            <a:off x="11663013" y="7303799"/>
            <a:ext cx="1057978" cy="996200"/>
          </a:xfrm>
          <a:custGeom>
            <a:avLst/>
            <a:gdLst>
              <a:gd name="T0" fmla="*/ 507 w 1142"/>
              <a:gd name="T1" fmla="*/ 900 h 1075"/>
              <a:gd name="T2" fmla="*/ 786 w 1142"/>
              <a:gd name="T3" fmla="*/ 444 h 1075"/>
              <a:gd name="T4" fmla="*/ 745 w 1142"/>
              <a:gd name="T5" fmla="*/ 604 h 1075"/>
              <a:gd name="T6" fmla="*/ 507 w 1142"/>
              <a:gd name="T7" fmla="*/ 900 h 1075"/>
              <a:gd name="T8" fmla="*/ 623 w 1142"/>
              <a:gd name="T9" fmla="*/ 594 h 1075"/>
              <a:gd name="T10" fmla="*/ 507 w 1142"/>
              <a:gd name="T11" fmla="*/ 900 h 1075"/>
              <a:gd name="T12" fmla="*/ 717 w 1142"/>
              <a:gd name="T13" fmla="*/ 1075 h 1075"/>
              <a:gd name="T14" fmla="*/ 860 w 1142"/>
              <a:gd name="T15" fmla="*/ 1075 h 1075"/>
              <a:gd name="T16" fmla="*/ 959 w 1142"/>
              <a:gd name="T17" fmla="*/ 976 h 1075"/>
              <a:gd name="T18" fmla="*/ 959 w 1142"/>
              <a:gd name="T19" fmla="*/ 583 h 1075"/>
              <a:gd name="T20" fmla="*/ 1142 w 1142"/>
              <a:gd name="T21" fmla="*/ 583 h 1075"/>
              <a:gd name="T22" fmla="*/ 571 w 1142"/>
              <a:gd name="T23" fmla="*/ 0 h 1075"/>
              <a:gd name="T24" fmla="*/ 0 w 1142"/>
              <a:gd name="T25" fmla="*/ 583 h 1075"/>
              <a:gd name="T26" fmla="*/ 182 w 1142"/>
              <a:gd name="T27" fmla="*/ 583 h 1075"/>
              <a:gd name="T28" fmla="*/ 182 w 1142"/>
              <a:gd name="T29" fmla="*/ 976 h 1075"/>
              <a:gd name="T30" fmla="*/ 281 w 1142"/>
              <a:gd name="T31" fmla="*/ 1075 h 1075"/>
              <a:gd name="T32" fmla="*/ 421 w 1142"/>
              <a:gd name="T33" fmla="*/ 1075 h 1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42" h="1075">
                <a:moveTo>
                  <a:pt x="507" y="900"/>
                </a:moveTo>
                <a:cubicBezTo>
                  <a:pt x="209" y="476"/>
                  <a:pt x="786" y="444"/>
                  <a:pt x="786" y="444"/>
                </a:cubicBezTo>
                <a:cubicBezTo>
                  <a:pt x="786" y="444"/>
                  <a:pt x="752" y="471"/>
                  <a:pt x="745" y="604"/>
                </a:cubicBezTo>
                <a:cubicBezTo>
                  <a:pt x="742" y="760"/>
                  <a:pt x="651" y="851"/>
                  <a:pt x="507" y="900"/>
                </a:cubicBezTo>
                <a:close/>
                <a:moveTo>
                  <a:pt x="623" y="594"/>
                </a:moveTo>
                <a:cubicBezTo>
                  <a:pt x="538" y="671"/>
                  <a:pt x="502" y="802"/>
                  <a:pt x="507" y="900"/>
                </a:cubicBezTo>
                <a:cubicBezTo>
                  <a:pt x="513" y="1020"/>
                  <a:pt x="617" y="1075"/>
                  <a:pt x="717" y="1075"/>
                </a:cubicBezTo>
                <a:cubicBezTo>
                  <a:pt x="860" y="1075"/>
                  <a:pt x="860" y="1075"/>
                  <a:pt x="860" y="1075"/>
                </a:cubicBezTo>
                <a:cubicBezTo>
                  <a:pt x="915" y="1075"/>
                  <a:pt x="959" y="1031"/>
                  <a:pt x="959" y="976"/>
                </a:cubicBezTo>
                <a:cubicBezTo>
                  <a:pt x="959" y="583"/>
                  <a:pt x="959" y="583"/>
                  <a:pt x="959" y="583"/>
                </a:cubicBezTo>
                <a:cubicBezTo>
                  <a:pt x="1142" y="583"/>
                  <a:pt x="1142" y="583"/>
                  <a:pt x="1142" y="583"/>
                </a:cubicBezTo>
                <a:cubicBezTo>
                  <a:pt x="571" y="0"/>
                  <a:pt x="571" y="0"/>
                  <a:pt x="571" y="0"/>
                </a:cubicBezTo>
                <a:cubicBezTo>
                  <a:pt x="0" y="583"/>
                  <a:pt x="0" y="583"/>
                  <a:pt x="0" y="583"/>
                </a:cubicBezTo>
                <a:cubicBezTo>
                  <a:pt x="182" y="583"/>
                  <a:pt x="182" y="583"/>
                  <a:pt x="182" y="583"/>
                </a:cubicBezTo>
                <a:cubicBezTo>
                  <a:pt x="182" y="976"/>
                  <a:pt x="182" y="976"/>
                  <a:pt x="182" y="976"/>
                </a:cubicBezTo>
                <a:cubicBezTo>
                  <a:pt x="182" y="1031"/>
                  <a:pt x="226" y="1075"/>
                  <a:pt x="281" y="1075"/>
                </a:cubicBezTo>
                <a:cubicBezTo>
                  <a:pt x="421" y="1075"/>
                  <a:pt x="421" y="1075"/>
                  <a:pt x="421" y="1075"/>
                </a:cubicBezTo>
              </a:path>
            </a:pathLst>
          </a:custGeom>
          <a:noFill/>
          <a:ln w="19050">
            <a:gradFill flip="none" rotWithShape="1">
              <a:gsLst>
                <a:gs pos="0">
                  <a:schemeClr val="accent4"/>
                </a:gs>
                <a:gs pos="100000">
                  <a:schemeClr val="accent3"/>
                </a:gs>
              </a:gsLst>
              <a:lin ang="13500000" scaled="1"/>
              <a:tileRect/>
            </a:gra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49057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 p14:presetBounceEnd="5714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143">
                                          <p:cBhvr additive="base">
                                            <p:cTn id="47" dur="1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143">
                                          <p:cBhvr additive="base">
                                            <p:cTn id="48" dur="1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25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25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25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25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3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250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1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47" dur="1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8" presetClass="emph" presetSubtype="0" repeatCount="indefinite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9" dur="3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7" grpId="0"/>
          <p:bldP spid="112" grpId="0" animBg="1"/>
          <p:bldP spid="112" grpId="1" animBg="1"/>
          <p:bldP spid="113" grpId="0" animBg="1"/>
          <p:bldP spid="113" grpId="1" animBg="1"/>
          <p:bldP spid="115" grpId="0" animBg="1"/>
          <p:bldP spid="115" grpId="1" animBg="1"/>
          <p:bldP spid="111" grpId="0" animBg="1"/>
          <p:bldP spid="111" grpId="1" animBg="1"/>
          <p:bldP spid="110" grpId="0" animBg="1"/>
          <p:bldP spid="110" grpId="1" animBg="1"/>
          <p:bldP spid="120" grpId="0" animBg="1"/>
          <p:bldP spid="121" grpId="0" animBg="1"/>
          <p:bldP spid="122" grpId="0" animBg="1"/>
          <p:bldP spid="123" grpId="0" animBg="1"/>
          <p:bldP spid="125" grpId="0" animBg="1"/>
          <p:bldP spid="126" grpId="0" animBg="1"/>
          <p:bldP spid="127" grpId="0"/>
          <p:bldP spid="128" grpId="0"/>
          <p:bldP spid="129" grpId="0"/>
          <p:bldP spid="130" grpId="0"/>
          <p:bldP spid="131" grpId="0"/>
          <p:bldP spid="132" grpId="0"/>
          <p:bldP spid="133" grpId="0"/>
          <p:bldP spid="134" grpId="0"/>
          <p:bldP spid="135" grpId="0"/>
          <p:bldP spid="136" grpId="0"/>
          <p:bldP spid="139" grpId="0"/>
          <p:bldP spid="143" grpId="0" animBg="1"/>
          <p:bldP spid="144" grpId="0" animBg="1"/>
          <p:bldP spid="145" grpId="0" animBg="1"/>
          <p:bldP spid="146" grpId="0" animBg="1"/>
          <p:bldP spid="149" grpId="0" animBg="1"/>
          <p:bldP spid="15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25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25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25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25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3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250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1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47" dur="1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8" presetClass="emph" presetSubtype="0" repeatCount="indefinite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9" dur="3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7" grpId="0"/>
          <p:bldP spid="112" grpId="0" animBg="1"/>
          <p:bldP spid="112" grpId="1" animBg="1"/>
          <p:bldP spid="113" grpId="0" animBg="1"/>
          <p:bldP spid="113" grpId="1" animBg="1"/>
          <p:bldP spid="115" grpId="0" animBg="1"/>
          <p:bldP spid="115" grpId="1" animBg="1"/>
          <p:bldP spid="111" grpId="0" animBg="1"/>
          <p:bldP spid="111" grpId="1" animBg="1"/>
          <p:bldP spid="110" grpId="0" animBg="1"/>
          <p:bldP spid="110" grpId="1" animBg="1"/>
          <p:bldP spid="120" grpId="0" animBg="1"/>
          <p:bldP spid="121" grpId="0" animBg="1"/>
          <p:bldP spid="122" grpId="0" animBg="1"/>
          <p:bldP spid="123" grpId="0" animBg="1"/>
          <p:bldP spid="125" grpId="0" animBg="1"/>
          <p:bldP spid="126" grpId="0" animBg="1"/>
          <p:bldP spid="127" grpId="0"/>
          <p:bldP spid="128" grpId="0"/>
          <p:bldP spid="129" grpId="0"/>
          <p:bldP spid="130" grpId="0"/>
          <p:bldP spid="131" grpId="0"/>
          <p:bldP spid="132" grpId="0"/>
          <p:bldP spid="133" grpId="0"/>
          <p:bldP spid="134" grpId="0"/>
          <p:bldP spid="135" grpId="0"/>
          <p:bldP spid="136" grpId="0"/>
          <p:bldP spid="139" grpId="0"/>
          <p:bldP spid="143" grpId="0" animBg="1"/>
          <p:bldP spid="144" grpId="0" animBg="1"/>
          <p:bldP spid="145" grpId="0" animBg="1"/>
          <p:bldP spid="146" grpId="0" animBg="1"/>
          <p:bldP spid="149" grpId="0" animBg="1"/>
          <p:bldP spid="15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Box 48">
            <a:extLst>
              <a:ext uri="{FF2B5EF4-FFF2-40B4-BE49-F238E27FC236}">
                <a16:creationId xmlns:a16="http://schemas.microsoft.com/office/drawing/2014/main" id="{6DCD564A-7A39-D446-B8CB-07653B72DB98}"/>
              </a:ext>
            </a:extLst>
          </p:cNvPr>
          <p:cNvSpPr txBox="1"/>
          <p:nvPr/>
        </p:nvSpPr>
        <p:spPr>
          <a:xfrm>
            <a:off x="7763248" y="2868653"/>
            <a:ext cx="8856480" cy="9608484"/>
          </a:xfrm>
          <a:prstGeom prst="rect">
            <a:avLst/>
          </a:prstGeom>
          <a:noFill/>
        </p:spPr>
        <p:txBody>
          <a:bodyPr wrap="square" rtlCol="0" anchor="ctr">
            <a:prstTxWarp prst="textArchDow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60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Sustainable</a:t>
            </a:r>
            <a:r>
              <a:rPr lang="en-US" sz="60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60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Living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895F2C52-E2E8-02E4-A71C-C484080BE2F3}"/>
              </a:ext>
            </a:extLst>
          </p:cNvPr>
          <p:cNvGrpSpPr/>
          <p:nvPr/>
        </p:nvGrpSpPr>
        <p:grpSpPr>
          <a:xfrm>
            <a:off x="8463528" y="4059703"/>
            <a:ext cx="7456944" cy="7456944"/>
            <a:chOff x="-1399478" y="2233820"/>
            <a:chExt cx="8728032" cy="8728032"/>
          </a:xfrm>
        </p:grpSpPr>
        <p:sp>
          <p:nvSpPr>
            <p:cNvPr id="95" name="Circle: Hollow 94">
              <a:extLst>
                <a:ext uri="{FF2B5EF4-FFF2-40B4-BE49-F238E27FC236}">
                  <a16:creationId xmlns:a16="http://schemas.microsoft.com/office/drawing/2014/main" id="{D2781509-5193-9A45-FB05-984299F4A87A}"/>
                </a:ext>
              </a:extLst>
            </p:cNvPr>
            <p:cNvSpPr/>
            <p:nvPr/>
          </p:nvSpPr>
          <p:spPr>
            <a:xfrm>
              <a:off x="-1399478" y="2233820"/>
              <a:ext cx="8728032" cy="8728032"/>
            </a:xfrm>
            <a:prstGeom prst="donut">
              <a:avLst>
                <a:gd name="adj" fmla="val 23078"/>
              </a:avLst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6" name="Arc 95">
              <a:extLst>
                <a:ext uri="{FF2B5EF4-FFF2-40B4-BE49-F238E27FC236}">
                  <a16:creationId xmlns:a16="http://schemas.microsoft.com/office/drawing/2014/main" id="{443DECA4-5941-4BE6-04BF-694E39E04C4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410477" y="3222822"/>
              <a:ext cx="6750032" cy="6750030"/>
            </a:xfrm>
            <a:prstGeom prst="arc">
              <a:avLst>
                <a:gd name="adj1" fmla="val 5870225"/>
                <a:gd name="adj2" fmla="val 14026844"/>
              </a:avLst>
            </a:prstGeom>
            <a:ln w="1689100" cap="rnd">
              <a:gradFill flip="none" rotWithShape="1">
                <a:gsLst>
                  <a:gs pos="17000">
                    <a:schemeClr val="accent6"/>
                  </a:gs>
                  <a:gs pos="80000">
                    <a:schemeClr val="accent1">
                      <a:alpha val="0"/>
                    </a:schemeClr>
                  </a:gs>
                </a:gsLst>
                <a:lin ang="5400000" scaled="0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4C7C44C5-61BB-9132-1C06-1198BDB61603}"/>
              </a:ext>
            </a:extLst>
          </p:cNvPr>
          <p:cNvSpPr/>
          <p:nvPr/>
        </p:nvSpPr>
        <p:spPr>
          <a:xfrm>
            <a:off x="10439544" y="3593751"/>
            <a:ext cx="3504911" cy="2603948"/>
          </a:xfrm>
          <a:custGeom>
            <a:avLst/>
            <a:gdLst>
              <a:gd name="connsiteX0" fmla="*/ 1752455 w 3504911"/>
              <a:gd name="connsiteY0" fmla="*/ 0 h 2603948"/>
              <a:gd name="connsiteX1" fmla="*/ 2051320 w 3504911"/>
              <a:gd name="connsiteY1" fmla="*/ 315564 h 2603948"/>
              <a:gd name="connsiteX2" fmla="*/ 2200885 w 3504911"/>
              <a:gd name="connsiteY2" fmla="*/ 328363 h 2603948"/>
              <a:gd name="connsiteX3" fmla="*/ 3445542 w 3504911"/>
              <a:gd name="connsiteY3" fmla="*/ 687997 h 2603948"/>
              <a:gd name="connsiteX4" fmla="*/ 3504911 w 3504911"/>
              <a:gd name="connsiteY4" fmla="*/ 718404 h 2603948"/>
              <a:gd name="connsiteX5" fmla="*/ 2544178 w 3504911"/>
              <a:gd name="connsiteY5" fmla="*/ 2603948 h 2603948"/>
              <a:gd name="connsiteX6" fmla="*/ 2449421 w 3504911"/>
              <a:gd name="connsiteY6" fmla="*/ 2558301 h 2603948"/>
              <a:gd name="connsiteX7" fmla="*/ 1752456 w 3504911"/>
              <a:gd name="connsiteY7" fmla="*/ 2417590 h 2603948"/>
              <a:gd name="connsiteX8" fmla="*/ 1055490 w 3504911"/>
              <a:gd name="connsiteY8" fmla="*/ 2558301 h 2603948"/>
              <a:gd name="connsiteX9" fmla="*/ 960732 w 3504911"/>
              <a:gd name="connsiteY9" fmla="*/ 2603948 h 2603948"/>
              <a:gd name="connsiteX10" fmla="*/ 0 w 3504911"/>
              <a:gd name="connsiteY10" fmla="*/ 718404 h 2603948"/>
              <a:gd name="connsiteX11" fmla="*/ 59369 w 3504911"/>
              <a:gd name="connsiteY11" fmla="*/ 687997 h 2603948"/>
              <a:gd name="connsiteX12" fmla="*/ 1304026 w 3504911"/>
              <a:gd name="connsiteY12" fmla="*/ 328363 h 2603948"/>
              <a:gd name="connsiteX13" fmla="*/ 1453590 w 3504911"/>
              <a:gd name="connsiteY13" fmla="*/ 315565 h 2603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504911" h="2603948">
                <a:moveTo>
                  <a:pt x="1752455" y="0"/>
                </a:moveTo>
                <a:lnTo>
                  <a:pt x="2051320" y="315564"/>
                </a:lnTo>
                <a:lnTo>
                  <a:pt x="2200885" y="328363"/>
                </a:lnTo>
                <a:cubicBezTo>
                  <a:pt x="2642326" y="378830"/>
                  <a:pt x="3061404" y="502900"/>
                  <a:pt x="3445542" y="687997"/>
                </a:cubicBezTo>
                <a:lnTo>
                  <a:pt x="3504911" y="718404"/>
                </a:lnTo>
                <a:lnTo>
                  <a:pt x="2544178" y="2603948"/>
                </a:lnTo>
                <a:lnTo>
                  <a:pt x="2449421" y="2558301"/>
                </a:lnTo>
                <a:cubicBezTo>
                  <a:pt x="2235202" y="2467694"/>
                  <a:pt x="1999680" y="2417590"/>
                  <a:pt x="1752456" y="2417590"/>
                </a:cubicBezTo>
                <a:cubicBezTo>
                  <a:pt x="1505231" y="2417590"/>
                  <a:pt x="1269709" y="2467694"/>
                  <a:pt x="1055490" y="2558301"/>
                </a:cubicBezTo>
                <a:lnTo>
                  <a:pt x="960732" y="2603948"/>
                </a:lnTo>
                <a:lnTo>
                  <a:pt x="0" y="718404"/>
                </a:lnTo>
                <a:lnTo>
                  <a:pt x="59369" y="687997"/>
                </a:lnTo>
                <a:cubicBezTo>
                  <a:pt x="443507" y="502900"/>
                  <a:pt x="862585" y="378830"/>
                  <a:pt x="1304026" y="328363"/>
                </a:cubicBezTo>
                <a:lnTo>
                  <a:pt x="1453590" y="31556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8ADC7CD4-6FCE-CCDA-9DCF-2F7E74A08D45}"/>
              </a:ext>
            </a:extLst>
          </p:cNvPr>
          <p:cNvSpPr/>
          <p:nvPr/>
        </p:nvSpPr>
        <p:spPr>
          <a:xfrm rot="3240000">
            <a:off x="12787542" y="4797898"/>
            <a:ext cx="3504875" cy="2596245"/>
          </a:xfrm>
          <a:custGeom>
            <a:avLst/>
            <a:gdLst>
              <a:gd name="connsiteX0" fmla="*/ 0 w 3504875"/>
              <a:gd name="connsiteY0" fmla="*/ 710709 h 2596245"/>
              <a:gd name="connsiteX1" fmla="*/ 68471 w 3504875"/>
              <a:gd name="connsiteY1" fmla="*/ 676002 h 2596245"/>
              <a:gd name="connsiteX2" fmla="*/ 1280683 w 3504875"/>
              <a:gd name="connsiteY2" fmla="*/ 323696 h 2596245"/>
              <a:gd name="connsiteX3" fmla="*/ 1453260 w 3504875"/>
              <a:gd name="connsiteY3" fmla="*/ 307344 h 2596245"/>
              <a:gd name="connsiteX4" fmla="*/ 1744340 w 3504875"/>
              <a:gd name="connsiteY4" fmla="*/ 0 h 2596245"/>
              <a:gd name="connsiteX5" fmla="*/ 2034317 w 3504875"/>
              <a:gd name="connsiteY5" fmla="*/ 306180 h 2596245"/>
              <a:gd name="connsiteX6" fmla="*/ 2124209 w 3504875"/>
              <a:gd name="connsiteY6" fmla="*/ 312236 h 2596245"/>
              <a:gd name="connsiteX7" fmla="*/ 3364494 w 3504875"/>
              <a:gd name="connsiteY7" fmla="*/ 642528 h 2596245"/>
              <a:gd name="connsiteX8" fmla="*/ 3504875 w 3504875"/>
              <a:gd name="connsiteY8" fmla="*/ 710616 h 2596245"/>
              <a:gd name="connsiteX9" fmla="*/ 2544100 w 3504875"/>
              <a:gd name="connsiteY9" fmla="*/ 2596245 h 2596245"/>
              <a:gd name="connsiteX10" fmla="*/ 2491552 w 3504875"/>
              <a:gd name="connsiteY10" fmla="*/ 2569097 h 2596245"/>
              <a:gd name="connsiteX11" fmla="*/ 980326 w 3504875"/>
              <a:gd name="connsiteY11" fmla="*/ 2584445 h 2596245"/>
              <a:gd name="connsiteX12" fmla="*/ 960226 w 3504875"/>
              <a:gd name="connsiteY12" fmla="*/ 2595259 h 2596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04875" h="2596245">
                <a:moveTo>
                  <a:pt x="0" y="710709"/>
                </a:moveTo>
                <a:lnTo>
                  <a:pt x="68471" y="676002"/>
                </a:lnTo>
                <a:cubicBezTo>
                  <a:pt x="452166" y="493089"/>
                  <a:pt x="862093" y="374727"/>
                  <a:pt x="1280683" y="323696"/>
                </a:cubicBezTo>
                <a:lnTo>
                  <a:pt x="1453260" y="307344"/>
                </a:lnTo>
                <a:lnTo>
                  <a:pt x="1744340" y="0"/>
                </a:lnTo>
                <a:lnTo>
                  <a:pt x="2034317" y="306180"/>
                </a:lnTo>
                <a:lnTo>
                  <a:pt x="2124209" y="312236"/>
                </a:lnTo>
                <a:cubicBezTo>
                  <a:pt x="2546542" y="352219"/>
                  <a:pt x="2965827" y="461389"/>
                  <a:pt x="3364494" y="642528"/>
                </a:cubicBezTo>
                <a:lnTo>
                  <a:pt x="3504875" y="710616"/>
                </a:lnTo>
                <a:lnTo>
                  <a:pt x="2544100" y="2596245"/>
                </a:lnTo>
                <a:lnTo>
                  <a:pt x="2491552" y="2569097"/>
                </a:lnTo>
                <a:cubicBezTo>
                  <a:pt x="2004114" y="2347624"/>
                  <a:pt x="1449457" y="2360805"/>
                  <a:pt x="980326" y="2584445"/>
                </a:cubicBezTo>
                <a:lnTo>
                  <a:pt x="960226" y="25952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D97AE617-9283-2E53-9DF6-B764F2A81426}"/>
              </a:ext>
            </a:extLst>
          </p:cNvPr>
          <p:cNvSpPr/>
          <p:nvPr/>
        </p:nvSpPr>
        <p:spPr>
          <a:xfrm rot="6480000">
            <a:off x="13212108" y="7394425"/>
            <a:ext cx="3488455" cy="2598984"/>
          </a:xfrm>
          <a:custGeom>
            <a:avLst/>
            <a:gdLst>
              <a:gd name="connsiteX0" fmla="*/ 0 w 3488455"/>
              <a:gd name="connsiteY0" fmla="*/ 712678 h 2598984"/>
              <a:gd name="connsiteX1" fmla="*/ 169787 w 3488455"/>
              <a:gd name="connsiteY1" fmla="*/ 632631 h 2598984"/>
              <a:gd name="connsiteX2" fmla="*/ 543302 w 3488455"/>
              <a:gd name="connsiteY2" fmla="*/ 490068 h 2598984"/>
              <a:gd name="connsiteX3" fmla="*/ 1219611 w 3488455"/>
              <a:gd name="connsiteY3" fmla="*/ 334457 h 2598984"/>
              <a:gd name="connsiteX4" fmla="*/ 1430398 w 3488455"/>
              <a:gd name="connsiteY4" fmla="*/ 314656 h 2598984"/>
              <a:gd name="connsiteX5" fmla="*/ 1728402 w 3488455"/>
              <a:gd name="connsiteY5" fmla="*/ 0 h 2598984"/>
              <a:gd name="connsiteX6" fmla="*/ 2022788 w 3488455"/>
              <a:gd name="connsiteY6" fmla="*/ 310835 h 2598984"/>
              <a:gd name="connsiteX7" fmla="*/ 2225520 w 3488455"/>
              <a:gd name="connsiteY7" fmla="*/ 327041 h 2598984"/>
              <a:gd name="connsiteX8" fmla="*/ 3181396 w 3488455"/>
              <a:gd name="connsiteY8" fmla="*/ 570561 h 2598984"/>
              <a:gd name="connsiteX9" fmla="*/ 3488455 w 3488455"/>
              <a:gd name="connsiteY9" fmla="*/ 708987 h 2598984"/>
              <a:gd name="connsiteX10" fmla="*/ 2528404 w 3488455"/>
              <a:gd name="connsiteY10" fmla="*/ 2593193 h 2598984"/>
              <a:gd name="connsiteX11" fmla="*/ 2406343 w 3488455"/>
              <a:gd name="connsiteY11" fmla="*/ 2538168 h 2598984"/>
              <a:gd name="connsiteX12" fmla="*/ 1196779 w 3488455"/>
              <a:gd name="connsiteY12" fmla="*/ 2501261 h 2598984"/>
              <a:gd name="connsiteX13" fmla="*/ 1025522 w 3488455"/>
              <a:gd name="connsiteY13" fmla="*/ 2566626 h 2598984"/>
              <a:gd name="connsiteX14" fmla="*/ 961120 w 3488455"/>
              <a:gd name="connsiteY14" fmla="*/ 2598984 h 259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88455" h="2598984">
                <a:moveTo>
                  <a:pt x="0" y="712678"/>
                </a:moveTo>
                <a:lnTo>
                  <a:pt x="169787" y="632631"/>
                </a:lnTo>
                <a:cubicBezTo>
                  <a:pt x="290524" y="579383"/>
                  <a:pt x="415100" y="531723"/>
                  <a:pt x="543302" y="490068"/>
                </a:cubicBezTo>
                <a:cubicBezTo>
                  <a:pt x="767658" y="417170"/>
                  <a:pt x="993831" y="365676"/>
                  <a:pt x="1219611" y="334457"/>
                </a:cubicBezTo>
                <a:lnTo>
                  <a:pt x="1430398" y="314656"/>
                </a:lnTo>
                <a:lnTo>
                  <a:pt x="1728402" y="0"/>
                </a:lnTo>
                <a:lnTo>
                  <a:pt x="2022788" y="310835"/>
                </a:lnTo>
                <a:lnTo>
                  <a:pt x="2225520" y="327041"/>
                </a:lnTo>
                <a:cubicBezTo>
                  <a:pt x="2554970" y="367658"/>
                  <a:pt x="2876081" y="450098"/>
                  <a:pt x="3181396" y="570561"/>
                </a:cubicBezTo>
                <a:lnTo>
                  <a:pt x="3488455" y="708987"/>
                </a:lnTo>
                <a:lnTo>
                  <a:pt x="2528404" y="2593193"/>
                </a:lnTo>
                <a:lnTo>
                  <a:pt x="2406343" y="2538168"/>
                </a:lnTo>
                <a:cubicBezTo>
                  <a:pt x="2033046" y="2390880"/>
                  <a:pt x="1608247" y="2367567"/>
                  <a:pt x="1196779" y="2501261"/>
                </a:cubicBezTo>
                <a:cubicBezTo>
                  <a:pt x="1137999" y="2520360"/>
                  <a:pt x="1080880" y="2542210"/>
                  <a:pt x="1025522" y="2566626"/>
                </a:cubicBezTo>
                <a:lnTo>
                  <a:pt x="961120" y="259898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1C48E85E-F758-8516-08A8-48052808626A}"/>
              </a:ext>
            </a:extLst>
          </p:cNvPr>
          <p:cNvSpPr/>
          <p:nvPr/>
        </p:nvSpPr>
        <p:spPr>
          <a:xfrm rot="18360000" flipH="1">
            <a:off x="8091327" y="4797395"/>
            <a:ext cx="3504877" cy="2596879"/>
          </a:xfrm>
          <a:custGeom>
            <a:avLst/>
            <a:gdLst>
              <a:gd name="connsiteX0" fmla="*/ 0 w 3504877"/>
              <a:gd name="connsiteY0" fmla="*/ 711343 h 2596879"/>
              <a:gd name="connsiteX1" fmla="*/ 960226 w 3504877"/>
              <a:gd name="connsiteY1" fmla="*/ 2595892 h 2596879"/>
              <a:gd name="connsiteX2" fmla="*/ 980327 w 3504877"/>
              <a:gd name="connsiteY2" fmla="*/ 2585079 h 2596879"/>
              <a:gd name="connsiteX3" fmla="*/ 2491553 w 3504877"/>
              <a:gd name="connsiteY3" fmla="*/ 2569731 h 2596879"/>
              <a:gd name="connsiteX4" fmla="*/ 2544102 w 3504877"/>
              <a:gd name="connsiteY4" fmla="*/ 2596879 h 2596879"/>
              <a:gd name="connsiteX5" fmla="*/ 3504877 w 3504877"/>
              <a:gd name="connsiteY5" fmla="*/ 711251 h 2596879"/>
              <a:gd name="connsiteX6" fmla="*/ 3364496 w 3504877"/>
              <a:gd name="connsiteY6" fmla="*/ 643161 h 2596879"/>
              <a:gd name="connsiteX7" fmla="*/ 2124210 w 3504877"/>
              <a:gd name="connsiteY7" fmla="*/ 312869 h 2596879"/>
              <a:gd name="connsiteX8" fmla="*/ 2031077 w 3504877"/>
              <a:gd name="connsiteY8" fmla="*/ 306594 h 2596879"/>
              <a:gd name="connsiteX9" fmla="*/ 1740706 w 3504877"/>
              <a:gd name="connsiteY9" fmla="*/ 0 h 2596879"/>
              <a:gd name="connsiteX10" fmla="*/ 1448609 w 3504877"/>
              <a:gd name="connsiteY10" fmla="*/ 308419 h 2596879"/>
              <a:gd name="connsiteX11" fmla="*/ 1280684 w 3504877"/>
              <a:gd name="connsiteY11" fmla="*/ 324330 h 2596879"/>
              <a:gd name="connsiteX12" fmla="*/ 68473 w 3504877"/>
              <a:gd name="connsiteY12" fmla="*/ 676635 h 2596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04877" h="2596879">
                <a:moveTo>
                  <a:pt x="0" y="711343"/>
                </a:moveTo>
                <a:lnTo>
                  <a:pt x="960226" y="2595892"/>
                </a:lnTo>
                <a:lnTo>
                  <a:pt x="980327" y="2585079"/>
                </a:lnTo>
                <a:cubicBezTo>
                  <a:pt x="1449458" y="2361439"/>
                  <a:pt x="2004116" y="2348257"/>
                  <a:pt x="2491553" y="2569731"/>
                </a:cubicBezTo>
                <a:lnTo>
                  <a:pt x="2544102" y="2596879"/>
                </a:lnTo>
                <a:lnTo>
                  <a:pt x="3504877" y="711251"/>
                </a:lnTo>
                <a:lnTo>
                  <a:pt x="3364496" y="643161"/>
                </a:lnTo>
                <a:cubicBezTo>
                  <a:pt x="2965828" y="462021"/>
                  <a:pt x="2546543" y="352851"/>
                  <a:pt x="2124210" y="312869"/>
                </a:cubicBezTo>
                <a:lnTo>
                  <a:pt x="2031077" y="306594"/>
                </a:lnTo>
                <a:lnTo>
                  <a:pt x="1740706" y="0"/>
                </a:lnTo>
                <a:lnTo>
                  <a:pt x="1448609" y="308419"/>
                </a:lnTo>
                <a:lnTo>
                  <a:pt x="1280684" y="324330"/>
                </a:lnTo>
                <a:cubicBezTo>
                  <a:pt x="862094" y="375360"/>
                  <a:pt x="452167" y="493723"/>
                  <a:pt x="68473" y="67663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EA25CA69-2E87-4B3F-3415-C1AADFAAEDD7}"/>
              </a:ext>
            </a:extLst>
          </p:cNvPr>
          <p:cNvSpPr/>
          <p:nvPr/>
        </p:nvSpPr>
        <p:spPr>
          <a:xfrm rot="15120000" flipH="1">
            <a:off x="7677243" y="7401900"/>
            <a:ext cx="3513512" cy="2600734"/>
          </a:xfrm>
          <a:custGeom>
            <a:avLst/>
            <a:gdLst>
              <a:gd name="connsiteX0" fmla="*/ 0 w 3513512"/>
              <a:gd name="connsiteY0" fmla="*/ 711348 h 2600734"/>
              <a:gd name="connsiteX1" fmla="*/ 961154 w 3513512"/>
              <a:gd name="connsiteY1" fmla="*/ 2597718 h 2600734"/>
              <a:gd name="connsiteX2" fmla="*/ 1028152 w 3513512"/>
              <a:gd name="connsiteY2" fmla="*/ 2564056 h 2600734"/>
              <a:gd name="connsiteX3" fmla="*/ 1199409 w 3513512"/>
              <a:gd name="connsiteY3" fmla="*/ 2498692 h 2600734"/>
              <a:gd name="connsiteX4" fmla="*/ 2408973 w 3513512"/>
              <a:gd name="connsiteY4" fmla="*/ 2535598 h 2600734"/>
              <a:gd name="connsiteX5" fmla="*/ 2553460 w 3513512"/>
              <a:gd name="connsiteY5" fmla="*/ 2600734 h 2600734"/>
              <a:gd name="connsiteX6" fmla="*/ 3513512 w 3513512"/>
              <a:gd name="connsiteY6" fmla="*/ 716529 h 2600734"/>
              <a:gd name="connsiteX7" fmla="*/ 3184026 w 3513512"/>
              <a:gd name="connsiteY7" fmla="*/ 567992 h 2600734"/>
              <a:gd name="connsiteX8" fmla="*/ 2228150 w 3513512"/>
              <a:gd name="connsiteY8" fmla="*/ 324471 h 2600734"/>
              <a:gd name="connsiteX9" fmla="*/ 2019920 w 3513512"/>
              <a:gd name="connsiteY9" fmla="*/ 307826 h 2600734"/>
              <a:gd name="connsiteX10" fmla="*/ 1728383 w 3513512"/>
              <a:gd name="connsiteY10" fmla="*/ 0 h 2600734"/>
              <a:gd name="connsiteX11" fmla="*/ 1432791 w 3513512"/>
              <a:gd name="connsiteY11" fmla="*/ 312109 h 2600734"/>
              <a:gd name="connsiteX12" fmla="*/ 1222242 w 3513512"/>
              <a:gd name="connsiteY12" fmla="*/ 331888 h 2600734"/>
              <a:gd name="connsiteX13" fmla="*/ 545933 w 3513512"/>
              <a:gd name="connsiteY13" fmla="*/ 487498 h 2600734"/>
              <a:gd name="connsiteX14" fmla="*/ 172417 w 3513512"/>
              <a:gd name="connsiteY14" fmla="*/ 630061 h 2600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513512" h="2600734">
                <a:moveTo>
                  <a:pt x="0" y="711348"/>
                </a:moveTo>
                <a:lnTo>
                  <a:pt x="961154" y="2597718"/>
                </a:lnTo>
                <a:lnTo>
                  <a:pt x="1028152" y="2564056"/>
                </a:lnTo>
                <a:cubicBezTo>
                  <a:pt x="1083510" y="2539641"/>
                  <a:pt x="1140628" y="2517791"/>
                  <a:pt x="1199409" y="2498692"/>
                </a:cubicBezTo>
                <a:cubicBezTo>
                  <a:pt x="1610877" y="2364998"/>
                  <a:pt x="2035676" y="2388311"/>
                  <a:pt x="2408973" y="2535598"/>
                </a:cubicBezTo>
                <a:lnTo>
                  <a:pt x="2553460" y="2600734"/>
                </a:lnTo>
                <a:lnTo>
                  <a:pt x="3513512" y="716529"/>
                </a:lnTo>
                <a:lnTo>
                  <a:pt x="3184026" y="567992"/>
                </a:lnTo>
                <a:cubicBezTo>
                  <a:pt x="2878711" y="447529"/>
                  <a:pt x="2557600" y="365089"/>
                  <a:pt x="2228150" y="324471"/>
                </a:cubicBezTo>
                <a:lnTo>
                  <a:pt x="2019920" y="307826"/>
                </a:lnTo>
                <a:lnTo>
                  <a:pt x="1728383" y="0"/>
                </a:lnTo>
                <a:lnTo>
                  <a:pt x="1432791" y="312109"/>
                </a:lnTo>
                <a:lnTo>
                  <a:pt x="1222242" y="331888"/>
                </a:lnTo>
                <a:cubicBezTo>
                  <a:pt x="996461" y="363106"/>
                  <a:pt x="770288" y="414601"/>
                  <a:pt x="545933" y="487498"/>
                </a:cubicBezTo>
                <a:cubicBezTo>
                  <a:pt x="417730" y="529154"/>
                  <a:pt x="293155" y="576813"/>
                  <a:pt x="172417" y="63006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Arc 101">
            <a:extLst>
              <a:ext uri="{FF2B5EF4-FFF2-40B4-BE49-F238E27FC236}">
                <a16:creationId xmlns:a16="http://schemas.microsoft.com/office/drawing/2014/main" id="{5CAA0DB2-860D-5BF4-EA7C-14DCEDB2A077}"/>
              </a:ext>
            </a:extLst>
          </p:cNvPr>
          <p:cNvSpPr/>
          <p:nvPr/>
        </p:nvSpPr>
        <p:spPr>
          <a:xfrm>
            <a:off x="7516762" y="3126659"/>
            <a:ext cx="9350478" cy="9350478"/>
          </a:xfrm>
          <a:prstGeom prst="arc">
            <a:avLst>
              <a:gd name="adj1" fmla="val 8086817"/>
              <a:gd name="adj2" fmla="val 2684219"/>
            </a:avLst>
          </a:prstGeom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595B55D3-D817-0B1B-C55E-DF503EADA008}"/>
              </a:ext>
            </a:extLst>
          </p:cNvPr>
          <p:cNvSpPr/>
          <p:nvPr/>
        </p:nvSpPr>
        <p:spPr>
          <a:xfrm>
            <a:off x="7591963" y="9066253"/>
            <a:ext cx="304800" cy="3048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8EA0B1B9-0B11-FC83-AEBF-9B0B3E077379}"/>
              </a:ext>
            </a:extLst>
          </p:cNvPr>
          <p:cNvSpPr/>
          <p:nvPr/>
        </p:nvSpPr>
        <p:spPr>
          <a:xfrm>
            <a:off x="8254272" y="4895725"/>
            <a:ext cx="304800" cy="304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44141863-1C98-7AE4-C897-8C10316BB0E2}"/>
              </a:ext>
            </a:extLst>
          </p:cNvPr>
          <p:cNvSpPr/>
          <p:nvPr/>
        </p:nvSpPr>
        <p:spPr>
          <a:xfrm>
            <a:off x="12039599" y="2974257"/>
            <a:ext cx="304800" cy="304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17692345-9522-2C43-F36A-51FBEA9F17C3}"/>
              </a:ext>
            </a:extLst>
          </p:cNvPr>
          <p:cNvSpPr/>
          <p:nvPr/>
        </p:nvSpPr>
        <p:spPr>
          <a:xfrm>
            <a:off x="15824928" y="4895725"/>
            <a:ext cx="304800" cy="304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FABBCAAA-76BF-4A55-C5DC-775671041EAE}"/>
              </a:ext>
            </a:extLst>
          </p:cNvPr>
          <p:cNvSpPr/>
          <p:nvPr/>
        </p:nvSpPr>
        <p:spPr>
          <a:xfrm>
            <a:off x="16494431" y="9066253"/>
            <a:ext cx="304800" cy="3048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5DD7C76-CAF3-FD68-1AD9-F304B3419D7B}"/>
              </a:ext>
            </a:extLst>
          </p:cNvPr>
          <p:cNvSpPr txBox="1"/>
          <p:nvPr/>
        </p:nvSpPr>
        <p:spPr>
          <a:xfrm rot="10800000" flipV="1">
            <a:off x="3148525" y="5233856"/>
            <a:ext cx="4145256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Tận dụng lại đồ vật, sáng tạo cách dùng mới để kéo dài giá trị sản phẩm.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6DC9D92-C827-9FF6-9C09-5D218D12A83F}"/>
              </a:ext>
            </a:extLst>
          </p:cNvPr>
          <p:cNvSpPr txBox="1"/>
          <p:nvPr/>
        </p:nvSpPr>
        <p:spPr>
          <a:xfrm rot="10800000" flipV="1">
            <a:off x="4215809" y="4612708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REUSE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42B5FBE-B4FA-184B-CD7D-1287C014FED4}"/>
              </a:ext>
            </a:extLst>
          </p:cNvPr>
          <p:cNvSpPr txBox="1"/>
          <p:nvPr/>
        </p:nvSpPr>
        <p:spPr>
          <a:xfrm rot="10800000" flipV="1">
            <a:off x="10123135" y="1645116"/>
            <a:ext cx="413772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Phân loại rác thải đúng cách và tái chế vật liệu để giảm thiểu ô nhiễm môi trường.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921A9968-1BB7-4B24-2433-A5DD63815B69}"/>
              </a:ext>
            </a:extLst>
          </p:cNvPr>
          <p:cNvSpPr txBox="1"/>
          <p:nvPr/>
        </p:nvSpPr>
        <p:spPr>
          <a:xfrm rot="10800000" flipV="1">
            <a:off x="10653013" y="1016291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RECYCLE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5496D50-85BF-1382-A5A7-06C18E759CF6}"/>
              </a:ext>
            </a:extLst>
          </p:cNvPr>
          <p:cNvSpPr txBox="1"/>
          <p:nvPr/>
        </p:nvSpPr>
        <p:spPr>
          <a:xfrm rot="10800000" flipV="1">
            <a:off x="17113726" y="5233857"/>
            <a:ext cx="3796760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Chuyển sang sản phẩm thân thiện môi trường, ưu tiên nguồn năng lượng tái tạo và bền vững.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DAEC8E9-8B4A-B06F-B9D0-8359DD8C2A29}"/>
              </a:ext>
            </a:extLst>
          </p:cNvPr>
          <p:cNvSpPr txBox="1"/>
          <p:nvPr/>
        </p:nvSpPr>
        <p:spPr>
          <a:xfrm rot="10800000" flipV="1">
            <a:off x="17113726" y="4612708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REPLACE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E3A4F963-539E-C287-77AF-A50ED39A87DF}"/>
              </a:ext>
            </a:extLst>
          </p:cNvPr>
          <p:cNvSpPr txBox="1"/>
          <p:nvPr/>
        </p:nvSpPr>
        <p:spPr>
          <a:xfrm rot="10800000" flipV="1">
            <a:off x="17554064" y="9628096"/>
            <a:ext cx="368131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Tham gia hoạt động bảo tồn thiên nhiên, phục hồi hệ sinh thái và đa dạng sinh học.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86BA567C-E7C2-6A0C-2542-9EE96A78D260}"/>
              </a:ext>
            </a:extLst>
          </p:cNvPr>
          <p:cNvSpPr txBox="1"/>
          <p:nvPr/>
        </p:nvSpPr>
        <p:spPr>
          <a:xfrm rot="10800000" flipV="1">
            <a:off x="17554064" y="9102012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RESTORE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6C7C80B-ED97-FFF5-1551-94D8D59BE2C1}"/>
              </a:ext>
            </a:extLst>
          </p:cNvPr>
          <p:cNvSpPr txBox="1"/>
          <p:nvPr/>
        </p:nvSpPr>
        <p:spPr>
          <a:xfrm rot="10800000" flipV="1">
            <a:off x="2845209" y="9628096"/>
            <a:ext cx="3984728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Giảm lượng rác thải và năng lượng tiêu hao bằng thói quen tiêu dùng tiết kiệm, bền vững.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A1C639BD-7D24-B006-B66C-B5D97021F57C}"/>
              </a:ext>
            </a:extLst>
          </p:cNvPr>
          <p:cNvSpPr txBox="1"/>
          <p:nvPr/>
        </p:nvSpPr>
        <p:spPr>
          <a:xfrm rot="10800000" flipV="1">
            <a:off x="3751965" y="9102012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REDUCE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8" name="TextBox 25">
            <a:extLst>
              <a:ext uri="{FF2B5EF4-FFF2-40B4-BE49-F238E27FC236}">
                <a16:creationId xmlns:a16="http://schemas.microsoft.com/office/drawing/2014/main" id="{D054BE7F-FB7F-3868-A329-B2733A0C4E7F}"/>
              </a:ext>
            </a:extLst>
          </p:cNvPr>
          <p:cNvSpPr txBox="1"/>
          <p:nvPr/>
        </p:nvSpPr>
        <p:spPr>
          <a:xfrm>
            <a:off x="11009855" y="8411577"/>
            <a:ext cx="2364294" cy="1207573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slideocean</a:t>
            </a:r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19" name="Freeform 98">
            <a:extLst>
              <a:ext uri="{FF2B5EF4-FFF2-40B4-BE49-F238E27FC236}">
                <a16:creationId xmlns:a16="http://schemas.microsoft.com/office/drawing/2014/main" id="{87D963B9-237A-2126-0E87-FE95DEBC2CC3}"/>
              </a:ext>
            </a:extLst>
          </p:cNvPr>
          <p:cNvSpPr>
            <a:spLocks noEditPoints="1"/>
          </p:cNvSpPr>
          <p:nvPr/>
        </p:nvSpPr>
        <p:spPr bwMode="auto">
          <a:xfrm>
            <a:off x="9489946" y="5784688"/>
            <a:ext cx="844970" cy="778844"/>
          </a:xfrm>
          <a:custGeom>
            <a:avLst/>
            <a:gdLst>
              <a:gd name="T0" fmla="*/ 73 w 962"/>
              <a:gd name="T1" fmla="*/ 270 h 880"/>
              <a:gd name="T2" fmla="*/ 479 w 962"/>
              <a:gd name="T3" fmla="*/ 0 h 880"/>
              <a:gd name="T4" fmla="*/ 910 w 962"/>
              <a:gd name="T5" fmla="*/ 351 h 880"/>
              <a:gd name="T6" fmla="*/ 790 w 962"/>
              <a:gd name="T7" fmla="*/ 280 h 880"/>
              <a:gd name="T8" fmla="*/ 910 w 962"/>
              <a:gd name="T9" fmla="*/ 351 h 880"/>
              <a:gd name="T10" fmla="*/ 962 w 962"/>
              <a:gd name="T11" fmla="*/ 220 h 880"/>
              <a:gd name="T12" fmla="*/ 49 w 962"/>
              <a:gd name="T13" fmla="*/ 529 h 880"/>
              <a:gd name="T14" fmla="*/ 480 w 962"/>
              <a:gd name="T15" fmla="*/ 880 h 880"/>
              <a:gd name="T16" fmla="*/ 886 w 962"/>
              <a:gd name="T17" fmla="*/ 610 h 880"/>
              <a:gd name="T18" fmla="*/ 169 w 962"/>
              <a:gd name="T19" fmla="*/ 600 h 880"/>
              <a:gd name="T20" fmla="*/ 49 w 962"/>
              <a:gd name="T21" fmla="*/ 529 h 880"/>
              <a:gd name="T22" fmla="*/ 0 w 962"/>
              <a:gd name="T23" fmla="*/ 666 h 880"/>
              <a:gd name="T24" fmla="*/ 653 w 962"/>
              <a:gd name="T25" fmla="*/ 526 h 880"/>
              <a:gd name="T26" fmla="*/ 482 w 962"/>
              <a:gd name="T27" fmla="*/ 183 h 880"/>
              <a:gd name="T28" fmla="*/ 311 w 962"/>
              <a:gd name="T29" fmla="*/ 526 h 880"/>
              <a:gd name="T30" fmla="*/ 482 w 962"/>
              <a:gd name="T31" fmla="*/ 697 h 880"/>
              <a:gd name="T32" fmla="*/ 653 w 962"/>
              <a:gd name="T33" fmla="*/ 526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62" h="880">
                <a:moveTo>
                  <a:pt x="73" y="270"/>
                </a:moveTo>
                <a:cubicBezTo>
                  <a:pt x="140" y="112"/>
                  <a:pt x="296" y="0"/>
                  <a:pt x="479" y="0"/>
                </a:cubicBezTo>
                <a:cubicBezTo>
                  <a:pt x="692" y="0"/>
                  <a:pt x="869" y="151"/>
                  <a:pt x="910" y="351"/>
                </a:cubicBezTo>
                <a:moveTo>
                  <a:pt x="790" y="280"/>
                </a:moveTo>
                <a:cubicBezTo>
                  <a:pt x="910" y="351"/>
                  <a:pt x="910" y="351"/>
                  <a:pt x="910" y="351"/>
                </a:cubicBezTo>
                <a:cubicBezTo>
                  <a:pt x="962" y="220"/>
                  <a:pt x="962" y="220"/>
                  <a:pt x="962" y="220"/>
                </a:cubicBezTo>
                <a:moveTo>
                  <a:pt x="49" y="529"/>
                </a:moveTo>
                <a:cubicBezTo>
                  <a:pt x="90" y="729"/>
                  <a:pt x="267" y="880"/>
                  <a:pt x="480" y="880"/>
                </a:cubicBezTo>
                <a:cubicBezTo>
                  <a:pt x="662" y="880"/>
                  <a:pt x="819" y="768"/>
                  <a:pt x="886" y="610"/>
                </a:cubicBezTo>
                <a:moveTo>
                  <a:pt x="169" y="600"/>
                </a:moveTo>
                <a:cubicBezTo>
                  <a:pt x="49" y="529"/>
                  <a:pt x="49" y="529"/>
                  <a:pt x="49" y="529"/>
                </a:cubicBezTo>
                <a:cubicBezTo>
                  <a:pt x="0" y="666"/>
                  <a:pt x="0" y="666"/>
                  <a:pt x="0" y="666"/>
                </a:cubicBezTo>
                <a:moveTo>
                  <a:pt x="653" y="526"/>
                </a:moveTo>
                <a:cubicBezTo>
                  <a:pt x="653" y="432"/>
                  <a:pt x="482" y="280"/>
                  <a:pt x="482" y="183"/>
                </a:cubicBezTo>
                <a:cubicBezTo>
                  <a:pt x="482" y="280"/>
                  <a:pt x="311" y="432"/>
                  <a:pt x="311" y="526"/>
                </a:cubicBezTo>
                <a:cubicBezTo>
                  <a:pt x="311" y="620"/>
                  <a:pt x="388" y="697"/>
                  <a:pt x="482" y="697"/>
                </a:cubicBezTo>
                <a:cubicBezTo>
                  <a:pt x="576" y="697"/>
                  <a:pt x="653" y="620"/>
                  <a:pt x="653" y="526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0" name="Freeform 113">
            <a:extLst>
              <a:ext uri="{FF2B5EF4-FFF2-40B4-BE49-F238E27FC236}">
                <a16:creationId xmlns:a16="http://schemas.microsoft.com/office/drawing/2014/main" id="{241CC644-CC1C-DB85-4E60-D98470225A33}"/>
              </a:ext>
            </a:extLst>
          </p:cNvPr>
          <p:cNvSpPr>
            <a:spLocks noEditPoints="1"/>
          </p:cNvSpPr>
          <p:nvPr/>
        </p:nvSpPr>
        <p:spPr bwMode="auto">
          <a:xfrm>
            <a:off x="8751830" y="8322556"/>
            <a:ext cx="1193980" cy="833948"/>
          </a:xfrm>
          <a:custGeom>
            <a:avLst/>
            <a:gdLst>
              <a:gd name="T0" fmla="*/ 520 w 1358"/>
              <a:gd name="T1" fmla="*/ 611 h 944"/>
              <a:gd name="T2" fmla="*/ 464 w 1358"/>
              <a:gd name="T3" fmla="*/ 767 h 944"/>
              <a:gd name="T4" fmla="*/ 488 w 1358"/>
              <a:gd name="T5" fmla="*/ 229 h 944"/>
              <a:gd name="T6" fmla="*/ 520 w 1358"/>
              <a:gd name="T7" fmla="*/ 611 h 944"/>
              <a:gd name="T8" fmla="*/ 490 w 1358"/>
              <a:gd name="T9" fmla="*/ 225 h 944"/>
              <a:gd name="T10" fmla="*/ 417 w 1358"/>
              <a:gd name="T11" fmla="*/ 477 h 944"/>
              <a:gd name="T12" fmla="*/ 815 w 1358"/>
              <a:gd name="T13" fmla="*/ 614 h 944"/>
              <a:gd name="T14" fmla="*/ 801 w 1358"/>
              <a:gd name="T15" fmla="*/ 730 h 944"/>
              <a:gd name="T16" fmla="*/ 878 w 1358"/>
              <a:gd name="T17" fmla="*/ 924 h 944"/>
              <a:gd name="T18" fmla="*/ 991 w 1358"/>
              <a:gd name="T19" fmla="*/ 936 h 944"/>
              <a:gd name="T20" fmla="*/ 1356 w 1358"/>
              <a:gd name="T21" fmla="*/ 474 h 944"/>
              <a:gd name="T22" fmla="*/ 909 w 1358"/>
              <a:gd name="T23" fmla="*/ 8 h 944"/>
              <a:gd name="T24" fmla="*/ 490 w 1358"/>
              <a:gd name="T25" fmla="*/ 225 h 944"/>
              <a:gd name="T26" fmla="*/ 752 w 1358"/>
              <a:gd name="T27" fmla="*/ 378 h 944"/>
              <a:gd name="T28" fmla="*/ 729 w 1358"/>
              <a:gd name="T29" fmla="*/ 458 h 944"/>
              <a:gd name="T30" fmla="*/ 813 w 1358"/>
              <a:gd name="T31" fmla="*/ 613 h 944"/>
              <a:gd name="T32" fmla="*/ 969 w 1358"/>
              <a:gd name="T33" fmla="*/ 529 h 944"/>
              <a:gd name="T34" fmla="*/ 993 w 1358"/>
              <a:gd name="T35" fmla="*/ 450 h 944"/>
              <a:gd name="T36" fmla="*/ 752 w 1358"/>
              <a:gd name="T37" fmla="*/ 378 h 944"/>
              <a:gd name="T38" fmla="*/ 842 w 1358"/>
              <a:gd name="T39" fmla="*/ 289 h 944"/>
              <a:gd name="T40" fmla="*/ 810 w 1358"/>
              <a:gd name="T41" fmla="*/ 396 h 944"/>
              <a:gd name="T42" fmla="*/ 967 w 1358"/>
              <a:gd name="T43" fmla="*/ 326 h 944"/>
              <a:gd name="T44" fmla="*/ 935 w 1358"/>
              <a:gd name="T45" fmla="*/ 433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58" h="944">
                <a:moveTo>
                  <a:pt x="520" y="611"/>
                </a:moveTo>
                <a:cubicBezTo>
                  <a:pt x="451" y="726"/>
                  <a:pt x="464" y="767"/>
                  <a:pt x="464" y="767"/>
                </a:cubicBezTo>
                <a:cubicBezTo>
                  <a:pt x="464" y="767"/>
                  <a:pt x="0" y="416"/>
                  <a:pt x="488" y="229"/>
                </a:cubicBezTo>
                <a:cubicBezTo>
                  <a:pt x="581" y="351"/>
                  <a:pt x="606" y="479"/>
                  <a:pt x="520" y="611"/>
                </a:cubicBezTo>
                <a:close/>
                <a:moveTo>
                  <a:pt x="490" y="225"/>
                </a:moveTo>
                <a:cubicBezTo>
                  <a:pt x="444" y="298"/>
                  <a:pt x="417" y="384"/>
                  <a:pt x="417" y="477"/>
                </a:cubicBezTo>
                <a:moveTo>
                  <a:pt x="815" y="614"/>
                </a:moveTo>
                <a:cubicBezTo>
                  <a:pt x="807" y="654"/>
                  <a:pt x="803" y="694"/>
                  <a:pt x="801" y="730"/>
                </a:cubicBezTo>
                <a:cubicBezTo>
                  <a:pt x="797" y="805"/>
                  <a:pt x="805" y="885"/>
                  <a:pt x="878" y="924"/>
                </a:cubicBezTo>
                <a:cubicBezTo>
                  <a:pt x="912" y="942"/>
                  <a:pt x="953" y="944"/>
                  <a:pt x="991" y="936"/>
                </a:cubicBezTo>
                <a:cubicBezTo>
                  <a:pt x="1201" y="888"/>
                  <a:pt x="1358" y="699"/>
                  <a:pt x="1356" y="474"/>
                </a:cubicBezTo>
                <a:cubicBezTo>
                  <a:pt x="1354" y="227"/>
                  <a:pt x="1155" y="19"/>
                  <a:pt x="909" y="8"/>
                </a:cubicBezTo>
                <a:cubicBezTo>
                  <a:pt x="733" y="0"/>
                  <a:pt x="578" y="88"/>
                  <a:pt x="490" y="225"/>
                </a:cubicBezTo>
                <a:moveTo>
                  <a:pt x="752" y="378"/>
                </a:moveTo>
                <a:cubicBezTo>
                  <a:pt x="729" y="458"/>
                  <a:pt x="729" y="458"/>
                  <a:pt x="729" y="458"/>
                </a:cubicBezTo>
                <a:cubicBezTo>
                  <a:pt x="709" y="524"/>
                  <a:pt x="747" y="594"/>
                  <a:pt x="813" y="613"/>
                </a:cubicBezTo>
                <a:cubicBezTo>
                  <a:pt x="879" y="633"/>
                  <a:pt x="949" y="595"/>
                  <a:pt x="969" y="529"/>
                </a:cubicBezTo>
                <a:cubicBezTo>
                  <a:pt x="993" y="450"/>
                  <a:pt x="993" y="450"/>
                  <a:pt x="993" y="450"/>
                </a:cubicBezTo>
                <a:lnTo>
                  <a:pt x="752" y="378"/>
                </a:lnTo>
                <a:close/>
                <a:moveTo>
                  <a:pt x="842" y="289"/>
                </a:moveTo>
                <a:cubicBezTo>
                  <a:pt x="810" y="396"/>
                  <a:pt x="810" y="396"/>
                  <a:pt x="810" y="396"/>
                </a:cubicBezTo>
                <a:moveTo>
                  <a:pt x="967" y="326"/>
                </a:moveTo>
                <a:cubicBezTo>
                  <a:pt x="935" y="433"/>
                  <a:pt x="935" y="433"/>
                  <a:pt x="935" y="433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1" name="Freeform 92">
            <a:extLst>
              <a:ext uri="{FF2B5EF4-FFF2-40B4-BE49-F238E27FC236}">
                <a16:creationId xmlns:a16="http://schemas.microsoft.com/office/drawing/2014/main" id="{E8F27D93-F9FE-29F0-5734-2BED951BB913}"/>
              </a:ext>
            </a:extLst>
          </p:cNvPr>
          <p:cNvSpPr>
            <a:spLocks noEditPoints="1"/>
          </p:cNvSpPr>
          <p:nvPr/>
        </p:nvSpPr>
        <p:spPr bwMode="auto">
          <a:xfrm>
            <a:off x="14055954" y="5624345"/>
            <a:ext cx="749452" cy="874360"/>
          </a:xfrm>
          <a:custGeom>
            <a:avLst/>
            <a:gdLst>
              <a:gd name="T0" fmla="*/ 768 w 851"/>
              <a:gd name="T1" fmla="*/ 992 h 992"/>
              <a:gd name="T2" fmla="*/ 84 w 851"/>
              <a:gd name="T3" fmla="*/ 992 h 992"/>
              <a:gd name="T4" fmla="*/ 7 w 851"/>
              <a:gd name="T5" fmla="*/ 903 h 992"/>
              <a:gd name="T6" fmla="*/ 96 w 851"/>
              <a:gd name="T7" fmla="*/ 267 h 992"/>
              <a:gd name="T8" fmla="*/ 172 w 851"/>
              <a:gd name="T9" fmla="*/ 200 h 992"/>
              <a:gd name="T10" fmla="*/ 679 w 851"/>
              <a:gd name="T11" fmla="*/ 200 h 992"/>
              <a:gd name="T12" fmla="*/ 756 w 851"/>
              <a:gd name="T13" fmla="*/ 267 h 992"/>
              <a:gd name="T14" fmla="*/ 844 w 851"/>
              <a:gd name="T15" fmla="*/ 903 h 992"/>
              <a:gd name="T16" fmla="*/ 768 w 851"/>
              <a:gd name="T17" fmla="*/ 992 h 992"/>
              <a:gd name="T18" fmla="*/ 550 w 851"/>
              <a:gd name="T19" fmla="*/ 281 h 992"/>
              <a:gd name="T20" fmla="*/ 550 w 851"/>
              <a:gd name="T21" fmla="*/ 124 h 992"/>
              <a:gd name="T22" fmla="*/ 426 w 851"/>
              <a:gd name="T23" fmla="*/ 0 h 992"/>
              <a:gd name="T24" fmla="*/ 426 w 851"/>
              <a:gd name="T25" fmla="*/ 0 h 992"/>
              <a:gd name="T26" fmla="*/ 302 w 851"/>
              <a:gd name="T27" fmla="*/ 124 h 992"/>
              <a:gd name="T28" fmla="*/ 302 w 851"/>
              <a:gd name="T29" fmla="*/ 281 h 992"/>
              <a:gd name="T30" fmla="*/ 542 w 851"/>
              <a:gd name="T31" fmla="*/ 612 h 992"/>
              <a:gd name="T32" fmla="*/ 467 w 851"/>
              <a:gd name="T33" fmla="*/ 483 h 992"/>
              <a:gd name="T34" fmla="*/ 383 w 851"/>
              <a:gd name="T35" fmla="*/ 483 h 992"/>
              <a:gd name="T36" fmla="*/ 321 w 851"/>
              <a:gd name="T37" fmla="*/ 591 h 992"/>
              <a:gd name="T38" fmla="*/ 247 w 851"/>
              <a:gd name="T39" fmla="*/ 720 h 992"/>
              <a:gd name="T40" fmla="*/ 289 w 851"/>
              <a:gd name="T41" fmla="*/ 793 h 992"/>
              <a:gd name="T42" fmla="*/ 413 w 851"/>
              <a:gd name="T43" fmla="*/ 793 h 992"/>
              <a:gd name="T44" fmla="*/ 562 w 851"/>
              <a:gd name="T45" fmla="*/ 792 h 992"/>
              <a:gd name="T46" fmla="*/ 604 w 851"/>
              <a:gd name="T47" fmla="*/ 720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51" h="992">
                <a:moveTo>
                  <a:pt x="768" y="992"/>
                </a:moveTo>
                <a:cubicBezTo>
                  <a:pt x="84" y="992"/>
                  <a:pt x="84" y="992"/>
                  <a:pt x="84" y="992"/>
                </a:cubicBezTo>
                <a:cubicBezTo>
                  <a:pt x="37" y="992"/>
                  <a:pt x="0" y="950"/>
                  <a:pt x="7" y="903"/>
                </a:cubicBezTo>
                <a:cubicBezTo>
                  <a:pt x="96" y="267"/>
                  <a:pt x="96" y="267"/>
                  <a:pt x="96" y="267"/>
                </a:cubicBezTo>
                <a:cubicBezTo>
                  <a:pt x="101" y="229"/>
                  <a:pt x="134" y="200"/>
                  <a:pt x="172" y="200"/>
                </a:cubicBezTo>
                <a:cubicBezTo>
                  <a:pt x="679" y="200"/>
                  <a:pt x="679" y="200"/>
                  <a:pt x="679" y="200"/>
                </a:cubicBezTo>
                <a:cubicBezTo>
                  <a:pt x="718" y="200"/>
                  <a:pt x="750" y="229"/>
                  <a:pt x="756" y="267"/>
                </a:cubicBezTo>
                <a:cubicBezTo>
                  <a:pt x="844" y="903"/>
                  <a:pt x="844" y="903"/>
                  <a:pt x="844" y="903"/>
                </a:cubicBezTo>
                <a:cubicBezTo>
                  <a:pt x="851" y="950"/>
                  <a:pt x="815" y="992"/>
                  <a:pt x="768" y="992"/>
                </a:cubicBezTo>
                <a:close/>
                <a:moveTo>
                  <a:pt x="550" y="281"/>
                </a:moveTo>
                <a:cubicBezTo>
                  <a:pt x="550" y="124"/>
                  <a:pt x="550" y="124"/>
                  <a:pt x="550" y="124"/>
                </a:cubicBezTo>
                <a:cubicBezTo>
                  <a:pt x="550" y="56"/>
                  <a:pt x="494" y="0"/>
                  <a:pt x="426" y="0"/>
                </a:cubicBezTo>
                <a:cubicBezTo>
                  <a:pt x="426" y="0"/>
                  <a:pt x="426" y="0"/>
                  <a:pt x="426" y="0"/>
                </a:cubicBezTo>
                <a:cubicBezTo>
                  <a:pt x="357" y="0"/>
                  <a:pt x="302" y="56"/>
                  <a:pt x="302" y="124"/>
                </a:cubicBezTo>
                <a:cubicBezTo>
                  <a:pt x="302" y="281"/>
                  <a:pt x="302" y="281"/>
                  <a:pt x="302" y="281"/>
                </a:cubicBezTo>
                <a:moveTo>
                  <a:pt x="542" y="612"/>
                </a:moveTo>
                <a:cubicBezTo>
                  <a:pt x="467" y="483"/>
                  <a:pt x="467" y="483"/>
                  <a:pt x="467" y="483"/>
                </a:cubicBezTo>
                <a:cubicBezTo>
                  <a:pt x="449" y="451"/>
                  <a:pt x="402" y="451"/>
                  <a:pt x="383" y="483"/>
                </a:cubicBezTo>
                <a:moveTo>
                  <a:pt x="321" y="591"/>
                </a:moveTo>
                <a:cubicBezTo>
                  <a:pt x="247" y="720"/>
                  <a:pt x="247" y="720"/>
                  <a:pt x="247" y="720"/>
                </a:cubicBezTo>
                <a:cubicBezTo>
                  <a:pt x="229" y="752"/>
                  <a:pt x="252" y="792"/>
                  <a:pt x="289" y="793"/>
                </a:cubicBezTo>
                <a:moveTo>
                  <a:pt x="413" y="793"/>
                </a:moveTo>
                <a:cubicBezTo>
                  <a:pt x="562" y="792"/>
                  <a:pt x="562" y="792"/>
                  <a:pt x="562" y="792"/>
                </a:cubicBezTo>
                <a:cubicBezTo>
                  <a:pt x="599" y="792"/>
                  <a:pt x="622" y="752"/>
                  <a:pt x="604" y="72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2" name="Freeform 80">
            <a:extLst>
              <a:ext uri="{FF2B5EF4-FFF2-40B4-BE49-F238E27FC236}">
                <a16:creationId xmlns:a16="http://schemas.microsoft.com/office/drawing/2014/main" id="{B68D47DF-2B63-0113-1ED3-CCA37AC2E63A}"/>
              </a:ext>
            </a:extLst>
          </p:cNvPr>
          <p:cNvSpPr>
            <a:spLocks noEditPoints="1"/>
          </p:cNvSpPr>
          <p:nvPr/>
        </p:nvSpPr>
        <p:spPr bwMode="auto">
          <a:xfrm>
            <a:off x="14526184" y="8168069"/>
            <a:ext cx="892732" cy="844970"/>
          </a:xfrm>
          <a:custGeom>
            <a:avLst/>
            <a:gdLst>
              <a:gd name="T0" fmla="*/ 72 w 1012"/>
              <a:gd name="T1" fmla="*/ 960 h 960"/>
              <a:gd name="T2" fmla="*/ 72 w 1012"/>
              <a:gd name="T3" fmla="*/ 960 h 960"/>
              <a:gd name="T4" fmla="*/ 0 w 1012"/>
              <a:gd name="T5" fmla="*/ 887 h 960"/>
              <a:gd name="T6" fmla="*/ 0 w 1012"/>
              <a:gd name="T7" fmla="*/ 608 h 960"/>
              <a:gd name="T8" fmla="*/ 72 w 1012"/>
              <a:gd name="T9" fmla="*/ 535 h 960"/>
              <a:gd name="T10" fmla="*/ 72 w 1012"/>
              <a:gd name="T11" fmla="*/ 535 h 960"/>
              <a:gd name="T12" fmla="*/ 145 w 1012"/>
              <a:gd name="T13" fmla="*/ 608 h 960"/>
              <a:gd name="T14" fmla="*/ 145 w 1012"/>
              <a:gd name="T15" fmla="*/ 887 h 960"/>
              <a:gd name="T16" fmla="*/ 72 w 1012"/>
              <a:gd name="T17" fmla="*/ 960 h 960"/>
              <a:gd name="T18" fmla="*/ 454 w 1012"/>
              <a:gd name="T19" fmla="*/ 701 h 960"/>
              <a:gd name="T20" fmla="*/ 454 w 1012"/>
              <a:gd name="T21" fmla="*/ 701 h 960"/>
              <a:gd name="T22" fmla="*/ 601 w 1012"/>
              <a:gd name="T23" fmla="*/ 737 h 960"/>
              <a:gd name="T24" fmla="*/ 687 w 1012"/>
              <a:gd name="T25" fmla="*/ 686 h 960"/>
              <a:gd name="T26" fmla="*/ 635 w 1012"/>
              <a:gd name="T27" fmla="*/ 609 h 960"/>
              <a:gd name="T28" fmla="*/ 445 w 1012"/>
              <a:gd name="T29" fmla="*/ 552 h 960"/>
              <a:gd name="T30" fmla="*/ 250 w 1012"/>
              <a:gd name="T31" fmla="*/ 571 h 960"/>
              <a:gd name="T32" fmla="*/ 145 w 1012"/>
              <a:gd name="T33" fmla="*/ 627 h 960"/>
              <a:gd name="T34" fmla="*/ 145 w 1012"/>
              <a:gd name="T35" fmla="*/ 867 h 960"/>
              <a:gd name="T36" fmla="*/ 215 w 1012"/>
              <a:gd name="T37" fmla="*/ 847 h 960"/>
              <a:gd name="T38" fmla="*/ 215 w 1012"/>
              <a:gd name="T39" fmla="*/ 847 h 960"/>
              <a:gd name="T40" fmla="*/ 286 w 1012"/>
              <a:gd name="T41" fmla="*/ 840 h 960"/>
              <a:gd name="T42" fmla="*/ 357 w 1012"/>
              <a:gd name="T43" fmla="*/ 862 h 960"/>
              <a:gd name="T44" fmla="*/ 775 w 1012"/>
              <a:gd name="T45" fmla="*/ 907 h 960"/>
              <a:gd name="T46" fmla="*/ 905 w 1012"/>
              <a:gd name="T47" fmla="*/ 896 h 960"/>
              <a:gd name="T48" fmla="*/ 968 w 1012"/>
              <a:gd name="T49" fmla="*/ 818 h 960"/>
              <a:gd name="T50" fmla="*/ 968 w 1012"/>
              <a:gd name="T51" fmla="*/ 818 h 960"/>
              <a:gd name="T52" fmla="*/ 907 w 1012"/>
              <a:gd name="T53" fmla="*/ 760 h 960"/>
              <a:gd name="T54" fmla="*/ 800 w 1012"/>
              <a:gd name="T55" fmla="*/ 764 h 960"/>
              <a:gd name="T56" fmla="*/ 532 w 1012"/>
              <a:gd name="T57" fmla="*/ 727 h 960"/>
              <a:gd name="T58" fmla="*/ 454 w 1012"/>
              <a:gd name="T59" fmla="*/ 701 h 960"/>
              <a:gd name="T60" fmla="*/ 774 w 1012"/>
              <a:gd name="T61" fmla="*/ 211 h 960"/>
              <a:gd name="T62" fmla="*/ 634 w 1012"/>
              <a:gd name="T63" fmla="*/ 609 h 960"/>
              <a:gd name="T64" fmla="*/ 631 w 1012"/>
              <a:gd name="T65" fmla="*/ 545 h 960"/>
              <a:gd name="T66" fmla="*/ 429 w 1012"/>
              <a:gd name="T67" fmla="*/ 300 h 960"/>
              <a:gd name="T68" fmla="*/ 994 w 1012"/>
              <a:gd name="T69" fmla="*/ 21 h 960"/>
              <a:gd name="T70" fmla="*/ 689 w 1012"/>
              <a:gd name="T71" fmla="*/ 103 h 960"/>
              <a:gd name="T72" fmla="*/ 671 w 1012"/>
              <a:gd name="T73" fmla="*/ 288 h 960"/>
              <a:gd name="T74" fmla="*/ 855 w 1012"/>
              <a:gd name="T75" fmla="*/ 306 h 960"/>
              <a:gd name="T76" fmla="*/ 994 w 1012"/>
              <a:gd name="T77" fmla="*/ 21 h 960"/>
              <a:gd name="T78" fmla="*/ 370 w 1012"/>
              <a:gd name="T79" fmla="*/ 382 h 960"/>
              <a:gd name="T80" fmla="*/ 510 w 1012"/>
              <a:gd name="T81" fmla="*/ 369 h 960"/>
              <a:gd name="T82" fmla="*/ 496 w 1012"/>
              <a:gd name="T83" fmla="*/ 228 h 960"/>
              <a:gd name="T84" fmla="*/ 264 w 1012"/>
              <a:gd name="T85" fmla="*/ 166 h 960"/>
              <a:gd name="T86" fmla="*/ 370 w 1012"/>
              <a:gd name="T87" fmla="*/ 382 h 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12" h="960">
                <a:moveTo>
                  <a:pt x="72" y="960"/>
                </a:moveTo>
                <a:cubicBezTo>
                  <a:pt x="72" y="960"/>
                  <a:pt x="72" y="960"/>
                  <a:pt x="72" y="960"/>
                </a:cubicBezTo>
                <a:cubicBezTo>
                  <a:pt x="32" y="960"/>
                  <a:pt x="0" y="927"/>
                  <a:pt x="0" y="887"/>
                </a:cubicBezTo>
                <a:cubicBezTo>
                  <a:pt x="0" y="608"/>
                  <a:pt x="0" y="608"/>
                  <a:pt x="0" y="608"/>
                </a:cubicBezTo>
                <a:cubicBezTo>
                  <a:pt x="0" y="568"/>
                  <a:pt x="32" y="535"/>
                  <a:pt x="72" y="535"/>
                </a:cubicBezTo>
                <a:cubicBezTo>
                  <a:pt x="72" y="535"/>
                  <a:pt x="72" y="535"/>
                  <a:pt x="72" y="535"/>
                </a:cubicBezTo>
                <a:cubicBezTo>
                  <a:pt x="112" y="535"/>
                  <a:pt x="145" y="568"/>
                  <a:pt x="145" y="608"/>
                </a:cubicBezTo>
                <a:cubicBezTo>
                  <a:pt x="145" y="887"/>
                  <a:pt x="145" y="887"/>
                  <a:pt x="145" y="887"/>
                </a:cubicBezTo>
                <a:cubicBezTo>
                  <a:pt x="145" y="927"/>
                  <a:pt x="112" y="960"/>
                  <a:pt x="72" y="960"/>
                </a:cubicBezTo>
                <a:close/>
                <a:moveTo>
                  <a:pt x="454" y="701"/>
                </a:moveTo>
                <a:cubicBezTo>
                  <a:pt x="454" y="701"/>
                  <a:pt x="454" y="701"/>
                  <a:pt x="454" y="701"/>
                </a:cubicBezTo>
                <a:cubicBezTo>
                  <a:pt x="601" y="737"/>
                  <a:pt x="601" y="737"/>
                  <a:pt x="601" y="737"/>
                </a:cubicBezTo>
                <a:cubicBezTo>
                  <a:pt x="651" y="747"/>
                  <a:pt x="681" y="729"/>
                  <a:pt x="687" y="686"/>
                </a:cubicBezTo>
                <a:cubicBezTo>
                  <a:pt x="692" y="651"/>
                  <a:pt x="668" y="619"/>
                  <a:pt x="635" y="609"/>
                </a:cubicBezTo>
                <a:cubicBezTo>
                  <a:pt x="445" y="552"/>
                  <a:pt x="445" y="552"/>
                  <a:pt x="445" y="552"/>
                </a:cubicBezTo>
                <a:cubicBezTo>
                  <a:pt x="380" y="532"/>
                  <a:pt x="310" y="539"/>
                  <a:pt x="250" y="571"/>
                </a:cubicBezTo>
                <a:cubicBezTo>
                  <a:pt x="145" y="627"/>
                  <a:pt x="145" y="627"/>
                  <a:pt x="145" y="627"/>
                </a:cubicBezTo>
                <a:moveTo>
                  <a:pt x="145" y="867"/>
                </a:moveTo>
                <a:cubicBezTo>
                  <a:pt x="169" y="865"/>
                  <a:pt x="193" y="859"/>
                  <a:pt x="215" y="847"/>
                </a:cubicBezTo>
                <a:cubicBezTo>
                  <a:pt x="215" y="847"/>
                  <a:pt x="215" y="847"/>
                  <a:pt x="215" y="847"/>
                </a:cubicBezTo>
                <a:cubicBezTo>
                  <a:pt x="237" y="836"/>
                  <a:pt x="263" y="833"/>
                  <a:pt x="286" y="840"/>
                </a:cubicBezTo>
                <a:cubicBezTo>
                  <a:pt x="357" y="862"/>
                  <a:pt x="357" y="862"/>
                  <a:pt x="357" y="862"/>
                </a:cubicBezTo>
                <a:cubicBezTo>
                  <a:pt x="493" y="904"/>
                  <a:pt x="635" y="919"/>
                  <a:pt x="775" y="907"/>
                </a:cubicBezTo>
                <a:cubicBezTo>
                  <a:pt x="905" y="896"/>
                  <a:pt x="905" y="896"/>
                  <a:pt x="905" y="896"/>
                </a:cubicBezTo>
                <a:cubicBezTo>
                  <a:pt x="945" y="893"/>
                  <a:pt x="973" y="857"/>
                  <a:pt x="968" y="818"/>
                </a:cubicBezTo>
                <a:cubicBezTo>
                  <a:pt x="968" y="818"/>
                  <a:pt x="968" y="818"/>
                  <a:pt x="968" y="818"/>
                </a:cubicBezTo>
                <a:cubicBezTo>
                  <a:pt x="963" y="787"/>
                  <a:pt x="938" y="763"/>
                  <a:pt x="907" y="760"/>
                </a:cubicBezTo>
                <a:cubicBezTo>
                  <a:pt x="800" y="764"/>
                  <a:pt x="800" y="764"/>
                  <a:pt x="800" y="764"/>
                </a:cubicBezTo>
                <a:cubicBezTo>
                  <a:pt x="709" y="768"/>
                  <a:pt x="618" y="755"/>
                  <a:pt x="532" y="727"/>
                </a:cubicBezTo>
                <a:cubicBezTo>
                  <a:pt x="454" y="701"/>
                  <a:pt x="454" y="701"/>
                  <a:pt x="454" y="701"/>
                </a:cubicBezTo>
                <a:moveTo>
                  <a:pt x="774" y="211"/>
                </a:moveTo>
                <a:cubicBezTo>
                  <a:pt x="643" y="280"/>
                  <a:pt x="622" y="431"/>
                  <a:pt x="634" y="609"/>
                </a:cubicBezTo>
                <a:moveTo>
                  <a:pt x="631" y="545"/>
                </a:moveTo>
                <a:cubicBezTo>
                  <a:pt x="631" y="467"/>
                  <a:pt x="464" y="316"/>
                  <a:pt x="429" y="300"/>
                </a:cubicBezTo>
                <a:moveTo>
                  <a:pt x="994" y="21"/>
                </a:moveTo>
                <a:cubicBezTo>
                  <a:pt x="1012" y="0"/>
                  <a:pt x="744" y="57"/>
                  <a:pt x="689" y="103"/>
                </a:cubicBezTo>
                <a:cubicBezTo>
                  <a:pt x="633" y="149"/>
                  <a:pt x="625" y="232"/>
                  <a:pt x="671" y="288"/>
                </a:cubicBezTo>
                <a:cubicBezTo>
                  <a:pt x="717" y="344"/>
                  <a:pt x="799" y="352"/>
                  <a:pt x="855" y="306"/>
                </a:cubicBezTo>
                <a:cubicBezTo>
                  <a:pt x="911" y="260"/>
                  <a:pt x="883" y="153"/>
                  <a:pt x="994" y="21"/>
                </a:cubicBezTo>
                <a:close/>
                <a:moveTo>
                  <a:pt x="370" y="382"/>
                </a:moveTo>
                <a:cubicBezTo>
                  <a:pt x="412" y="417"/>
                  <a:pt x="475" y="411"/>
                  <a:pt x="510" y="369"/>
                </a:cubicBezTo>
                <a:cubicBezTo>
                  <a:pt x="545" y="326"/>
                  <a:pt x="539" y="263"/>
                  <a:pt x="496" y="228"/>
                </a:cubicBezTo>
                <a:cubicBezTo>
                  <a:pt x="454" y="193"/>
                  <a:pt x="250" y="150"/>
                  <a:pt x="264" y="166"/>
                </a:cubicBezTo>
                <a:cubicBezTo>
                  <a:pt x="348" y="266"/>
                  <a:pt x="327" y="347"/>
                  <a:pt x="370" y="382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3" name="Freeform 128">
            <a:extLst>
              <a:ext uri="{FF2B5EF4-FFF2-40B4-BE49-F238E27FC236}">
                <a16:creationId xmlns:a16="http://schemas.microsoft.com/office/drawing/2014/main" id="{91E30A16-F23D-71F8-EB4C-8624C1D8D09B}"/>
              </a:ext>
            </a:extLst>
          </p:cNvPr>
          <p:cNvSpPr>
            <a:spLocks noEditPoints="1"/>
          </p:cNvSpPr>
          <p:nvPr/>
        </p:nvSpPr>
        <p:spPr bwMode="auto">
          <a:xfrm>
            <a:off x="11752983" y="4569714"/>
            <a:ext cx="878034" cy="837622"/>
          </a:xfrm>
          <a:custGeom>
            <a:avLst/>
            <a:gdLst>
              <a:gd name="T0" fmla="*/ 382 w 996"/>
              <a:gd name="T1" fmla="*/ 902 h 947"/>
              <a:gd name="T2" fmla="*/ 176 w 996"/>
              <a:gd name="T3" fmla="*/ 902 h 947"/>
              <a:gd name="T4" fmla="*/ 92 w 996"/>
              <a:gd name="T5" fmla="*/ 880 h 947"/>
              <a:gd name="T6" fmla="*/ 30 w 996"/>
              <a:gd name="T7" fmla="*/ 818 h 947"/>
              <a:gd name="T8" fmla="*/ 25 w 996"/>
              <a:gd name="T9" fmla="*/ 660 h 947"/>
              <a:gd name="T10" fmla="*/ 136 w 996"/>
              <a:gd name="T11" fmla="*/ 462 h 947"/>
              <a:gd name="T12" fmla="*/ 96 w 996"/>
              <a:gd name="T13" fmla="*/ 439 h 947"/>
              <a:gd name="T14" fmla="*/ 278 w 996"/>
              <a:gd name="T15" fmla="*/ 384 h 947"/>
              <a:gd name="T16" fmla="*/ 327 w 996"/>
              <a:gd name="T17" fmla="*/ 572 h 947"/>
              <a:gd name="T18" fmla="*/ 281 w 996"/>
              <a:gd name="T19" fmla="*/ 546 h 947"/>
              <a:gd name="T20" fmla="*/ 174 w 996"/>
              <a:gd name="T21" fmla="*/ 736 h 947"/>
              <a:gd name="T22" fmla="*/ 382 w 996"/>
              <a:gd name="T23" fmla="*/ 736 h 947"/>
              <a:gd name="T24" fmla="*/ 382 w 996"/>
              <a:gd name="T25" fmla="*/ 902 h 947"/>
              <a:gd name="T26" fmla="*/ 727 w 996"/>
              <a:gd name="T27" fmla="*/ 551 h 947"/>
              <a:gd name="T28" fmla="*/ 831 w 996"/>
              <a:gd name="T29" fmla="*/ 731 h 947"/>
              <a:gd name="T30" fmla="*/ 613 w 996"/>
              <a:gd name="T31" fmla="*/ 733 h 947"/>
              <a:gd name="T32" fmla="*/ 613 w 996"/>
              <a:gd name="T33" fmla="*/ 680 h 947"/>
              <a:gd name="T34" fmla="*/ 475 w 996"/>
              <a:gd name="T35" fmla="*/ 816 h 947"/>
              <a:gd name="T36" fmla="*/ 613 w 996"/>
              <a:gd name="T37" fmla="*/ 947 h 947"/>
              <a:gd name="T38" fmla="*/ 613 w 996"/>
              <a:gd name="T39" fmla="*/ 900 h 947"/>
              <a:gd name="T40" fmla="*/ 840 w 996"/>
              <a:gd name="T41" fmla="*/ 898 h 947"/>
              <a:gd name="T42" fmla="*/ 974 w 996"/>
              <a:gd name="T43" fmla="*/ 814 h 947"/>
              <a:gd name="T44" fmla="*/ 996 w 996"/>
              <a:gd name="T45" fmla="*/ 730 h 947"/>
              <a:gd name="T46" fmla="*/ 974 w 996"/>
              <a:gd name="T47" fmla="*/ 646 h 947"/>
              <a:gd name="T48" fmla="*/ 871 w 996"/>
              <a:gd name="T49" fmla="*/ 467 h 947"/>
              <a:gd name="T50" fmla="*/ 727 w 996"/>
              <a:gd name="T51" fmla="*/ 551 h 947"/>
              <a:gd name="T52" fmla="*/ 395 w 996"/>
              <a:gd name="T53" fmla="*/ 345 h 947"/>
              <a:gd name="T54" fmla="*/ 499 w 996"/>
              <a:gd name="T55" fmla="*/ 165 h 947"/>
              <a:gd name="T56" fmla="*/ 610 w 996"/>
              <a:gd name="T57" fmla="*/ 353 h 947"/>
              <a:gd name="T58" fmla="*/ 564 w 996"/>
              <a:gd name="T59" fmla="*/ 379 h 947"/>
              <a:gd name="T60" fmla="*/ 753 w 996"/>
              <a:gd name="T61" fmla="*/ 430 h 947"/>
              <a:gd name="T62" fmla="*/ 795 w 996"/>
              <a:gd name="T63" fmla="*/ 246 h 947"/>
              <a:gd name="T64" fmla="*/ 754 w 996"/>
              <a:gd name="T65" fmla="*/ 269 h 947"/>
              <a:gd name="T66" fmla="*/ 639 w 996"/>
              <a:gd name="T67" fmla="*/ 73 h 947"/>
              <a:gd name="T68" fmla="*/ 500 w 996"/>
              <a:gd name="T69" fmla="*/ 0 h 947"/>
              <a:gd name="T70" fmla="*/ 415 w 996"/>
              <a:gd name="T71" fmla="*/ 22 h 947"/>
              <a:gd name="T72" fmla="*/ 354 w 996"/>
              <a:gd name="T73" fmla="*/ 84 h 947"/>
              <a:gd name="T74" fmla="*/ 251 w 996"/>
              <a:gd name="T75" fmla="*/ 262 h 947"/>
              <a:gd name="T76" fmla="*/ 395 w 996"/>
              <a:gd name="T77" fmla="*/ 345 h 947"/>
              <a:gd name="T78" fmla="*/ 642 w 996"/>
              <a:gd name="T79" fmla="*/ 79 h 947"/>
              <a:gd name="T80" fmla="*/ 499 w 996"/>
              <a:gd name="T81" fmla="*/ 165 h 947"/>
              <a:gd name="T82" fmla="*/ 840 w 996"/>
              <a:gd name="T83" fmla="*/ 898 h 947"/>
              <a:gd name="T84" fmla="*/ 831 w 996"/>
              <a:gd name="T85" fmla="*/ 733 h 947"/>
              <a:gd name="T86" fmla="*/ 19 w 996"/>
              <a:gd name="T87" fmla="*/ 673 h 947"/>
              <a:gd name="T88" fmla="*/ 174 w 996"/>
              <a:gd name="T89" fmla="*/ 736 h 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96" h="947">
                <a:moveTo>
                  <a:pt x="382" y="902"/>
                </a:moveTo>
                <a:cubicBezTo>
                  <a:pt x="176" y="902"/>
                  <a:pt x="176" y="902"/>
                  <a:pt x="176" y="902"/>
                </a:cubicBezTo>
                <a:cubicBezTo>
                  <a:pt x="146" y="902"/>
                  <a:pt x="117" y="894"/>
                  <a:pt x="92" y="880"/>
                </a:cubicBezTo>
                <a:cubicBezTo>
                  <a:pt x="67" y="865"/>
                  <a:pt x="45" y="844"/>
                  <a:pt x="30" y="818"/>
                </a:cubicBezTo>
                <a:cubicBezTo>
                  <a:pt x="2" y="769"/>
                  <a:pt x="0" y="710"/>
                  <a:pt x="25" y="660"/>
                </a:cubicBezTo>
                <a:cubicBezTo>
                  <a:pt x="136" y="462"/>
                  <a:pt x="136" y="462"/>
                  <a:pt x="136" y="462"/>
                </a:cubicBezTo>
                <a:cubicBezTo>
                  <a:pt x="96" y="439"/>
                  <a:pt x="96" y="439"/>
                  <a:pt x="96" y="439"/>
                </a:cubicBezTo>
                <a:cubicBezTo>
                  <a:pt x="278" y="384"/>
                  <a:pt x="278" y="384"/>
                  <a:pt x="278" y="384"/>
                </a:cubicBezTo>
                <a:cubicBezTo>
                  <a:pt x="327" y="572"/>
                  <a:pt x="327" y="572"/>
                  <a:pt x="327" y="572"/>
                </a:cubicBezTo>
                <a:cubicBezTo>
                  <a:pt x="281" y="546"/>
                  <a:pt x="281" y="546"/>
                  <a:pt x="281" y="546"/>
                </a:cubicBezTo>
                <a:cubicBezTo>
                  <a:pt x="281" y="546"/>
                  <a:pt x="180" y="725"/>
                  <a:pt x="174" y="736"/>
                </a:cubicBezTo>
                <a:cubicBezTo>
                  <a:pt x="382" y="736"/>
                  <a:pt x="382" y="736"/>
                  <a:pt x="382" y="736"/>
                </a:cubicBezTo>
                <a:lnTo>
                  <a:pt x="382" y="902"/>
                </a:lnTo>
                <a:close/>
                <a:moveTo>
                  <a:pt x="727" y="551"/>
                </a:moveTo>
                <a:cubicBezTo>
                  <a:pt x="831" y="731"/>
                  <a:pt x="831" y="731"/>
                  <a:pt x="831" y="731"/>
                </a:cubicBezTo>
                <a:cubicBezTo>
                  <a:pt x="818" y="731"/>
                  <a:pt x="613" y="733"/>
                  <a:pt x="613" y="733"/>
                </a:cubicBezTo>
                <a:cubicBezTo>
                  <a:pt x="613" y="680"/>
                  <a:pt x="613" y="680"/>
                  <a:pt x="613" y="680"/>
                </a:cubicBezTo>
                <a:cubicBezTo>
                  <a:pt x="475" y="816"/>
                  <a:pt x="475" y="816"/>
                  <a:pt x="475" y="816"/>
                </a:cubicBezTo>
                <a:cubicBezTo>
                  <a:pt x="613" y="947"/>
                  <a:pt x="613" y="947"/>
                  <a:pt x="613" y="947"/>
                </a:cubicBezTo>
                <a:cubicBezTo>
                  <a:pt x="613" y="900"/>
                  <a:pt x="613" y="900"/>
                  <a:pt x="613" y="900"/>
                </a:cubicBezTo>
                <a:cubicBezTo>
                  <a:pt x="840" y="898"/>
                  <a:pt x="840" y="898"/>
                  <a:pt x="840" y="898"/>
                </a:cubicBezTo>
                <a:cubicBezTo>
                  <a:pt x="896" y="894"/>
                  <a:pt x="946" y="863"/>
                  <a:pt x="974" y="814"/>
                </a:cubicBezTo>
                <a:cubicBezTo>
                  <a:pt x="989" y="788"/>
                  <a:pt x="996" y="759"/>
                  <a:pt x="996" y="730"/>
                </a:cubicBezTo>
                <a:cubicBezTo>
                  <a:pt x="996" y="701"/>
                  <a:pt x="989" y="672"/>
                  <a:pt x="974" y="646"/>
                </a:cubicBezTo>
                <a:cubicBezTo>
                  <a:pt x="871" y="467"/>
                  <a:pt x="871" y="467"/>
                  <a:pt x="871" y="467"/>
                </a:cubicBezTo>
                <a:lnTo>
                  <a:pt x="727" y="551"/>
                </a:lnTo>
                <a:close/>
                <a:moveTo>
                  <a:pt x="395" y="345"/>
                </a:moveTo>
                <a:cubicBezTo>
                  <a:pt x="499" y="165"/>
                  <a:pt x="499" y="165"/>
                  <a:pt x="499" y="165"/>
                </a:cubicBezTo>
                <a:cubicBezTo>
                  <a:pt x="506" y="175"/>
                  <a:pt x="610" y="353"/>
                  <a:pt x="610" y="353"/>
                </a:cubicBezTo>
                <a:cubicBezTo>
                  <a:pt x="564" y="379"/>
                  <a:pt x="564" y="379"/>
                  <a:pt x="564" y="379"/>
                </a:cubicBezTo>
                <a:cubicBezTo>
                  <a:pt x="753" y="430"/>
                  <a:pt x="753" y="430"/>
                  <a:pt x="753" y="430"/>
                </a:cubicBezTo>
                <a:cubicBezTo>
                  <a:pt x="795" y="246"/>
                  <a:pt x="795" y="246"/>
                  <a:pt x="795" y="246"/>
                </a:cubicBezTo>
                <a:cubicBezTo>
                  <a:pt x="754" y="269"/>
                  <a:pt x="754" y="269"/>
                  <a:pt x="754" y="269"/>
                </a:cubicBezTo>
                <a:cubicBezTo>
                  <a:pt x="639" y="73"/>
                  <a:pt x="639" y="73"/>
                  <a:pt x="639" y="73"/>
                </a:cubicBezTo>
                <a:cubicBezTo>
                  <a:pt x="608" y="27"/>
                  <a:pt x="556" y="0"/>
                  <a:pt x="500" y="0"/>
                </a:cubicBezTo>
                <a:cubicBezTo>
                  <a:pt x="470" y="0"/>
                  <a:pt x="440" y="8"/>
                  <a:pt x="415" y="22"/>
                </a:cubicBezTo>
                <a:cubicBezTo>
                  <a:pt x="390" y="37"/>
                  <a:pt x="369" y="58"/>
                  <a:pt x="354" y="84"/>
                </a:cubicBezTo>
                <a:cubicBezTo>
                  <a:pt x="251" y="262"/>
                  <a:pt x="251" y="262"/>
                  <a:pt x="251" y="262"/>
                </a:cubicBezTo>
                <a:lnTo>
                  <a:pt x="395" y="345"/>
                </a:lnTo>
                <a:close/>
                <a:moveTo>
                  <a:pt x="642" y="79"/>
                </a:moveTo>
                <a:cubicBezTo>
                  <a:pt x="582" y="61"/>
                  <a:pt x="531" y="114"/>
                  <a:pt x="499" y="165"/>
                </a:cubicBezTo>
                <a:moveTo>
                  <a:pt x="840" y="898"/>
                </a:moveTo>
                <a:cubicBezTo>
                  <a:pt x="884" y="835"/>
                  <a:pt x="849" y="776"/>
                  <a:pt x="831" y="733"/>
                </a:cubicBezTo>
                <a:moveTo>
                  <a:pt x="19" y="673"/>
                </a:moveTo>
                <a:cubicBezTo>
                  <a:pt x="40" y="715"/>
                  <a:pt x="107" y="736"/>
                  <a:pt x="174" y="73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4" name="Arc 123">
            <a:extLst>
              <a:ext uri="{FF2B5EF4-FFF2-40B4-BE49-F238E27FC236}">
                <a16:creationId xmlns:a16="http://schemas.microsoft.com/office/drawing/2014/main" id="{5055B49A-F6BA-4D5B-1780-730DFCCC002A}"/>
              </a:ext>
            </a:extLst>
          </p:cNvPr>
          <p:cNvSpPr/>
          <p:nvPr/>
        </p:nvSpPr>
        <p:spPr>
          <a:xfrm>
            <a:off x="10829602" y="6439500"/>
            <a:ext cx="2724796" cy="2724796"/>
          </a:xfrm>
          <a:prstGeom prst="arc">
            <a:avLst>
              <a:gd name="adj1" fmla="val 8086817"/>
              <a:gd name="adj2" fmla="val 2684219"/>
            </a:avLst>
          </a:prstGeom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5" name="Freeform 86">
            <a:extLst>
              <a:ext uri="{FF2B5EF4-FFF2-40B4-BE49-F238E27FC236}">
                <a16:creationId xmlns:a16="http://schemas.microsoft.com/office/drawing/2014/main" id="{4688D93D-718F-2F79-54C0-9EC5F64D05F4}"/>
              </a:ext>
            </a:extLst>
          </p:cNvPr>
          <p:cNvSpPr>
            <a:spLocks noEditPoints="1"/>
          </p:cNvSpPr>
          <p:nvPr/>
        </p:nvSpPr>
        <p:spPr bwMode="auto">
          <a:xfrm>
            <a:off x="11663013" y="7303799"/>
            <a:ext cx="1057978" cy="996200"/>
          </a:xfrm>
          <a:custGeom>
            <a:avLst/>
            <a:gdLst>
              <a:gd name="T0" fmla="*/ 507 w 1142"/>
              <a:gd name="T1" fmla="*/ 900 h 1075"/>
              <a:gd name="T2" fmla="*/ 786 w 1142"/>
              <a:gd name="T3" fmla="*/ 444 h 1075"/>
              <a:gd name="T4" fmla="*/ 745 w 1142"/>
              <a:gd name="T5" fmla="*/ 604 h 1075"/>
              <a:gd name="T6" fmla="*/ 507 w 1142"/>
              <a:gd name="T7" fmla="*/ 900 h 1075"/>
              <a:gd name="T8" fmla="*/ 623 w 1142"/>
              <a:gd name="T9" fmla="*/ 594 h 1075"/>
              <a:gd name="T10" fmla="*/ 507 w 1142"/>
              <a:gd name="T11" fmla="*/ 900 h 1075"/>
              <a:gd name="T12" fmla="*/ 717 w 1142"/>
              <a:gd name="T13" fmla="*/ 1075 h 1075"/>
              <a:gd name="T14" fmla="*/ 860 w 1142"/>
              <a:gd name="T15" fmla="*/ 1075 h 1075"/>
              <a:gd name="T16" fmla="*/ 959 w 1142"/>
              <a:gd name="T17" fmla="*/ 976 h 1075"/>
              <a:gd name="T18" fmla="*/ 959 w 1142"/>
              <a:gd name="T19" fmla="*/ 583 h 1075"/>
              <a:gd name="T20" fmla="*/ 1142 w 1142"/>
              <a:gd name="T21" fmla="*/ 583 h 1075"/>
              <a:gd name="T22" fmla="*/ 571 w 1142"/>
              <a:gd name="T23" fmla="*/ 0 h 1075"/>
              <a:gd name="T24" fmla="*/ 0 w 1142"/>
              <a:gd name="T25" fmla="*/ 583 h 1075"/>
              <a:gd name="T26" fmla="*/ 182 w 1142"/>
              <a:gd name="T27" fmla="*/ 583 h 1075"/>
              <a:gd name="T28" fmla="*/ 182 w 1142"/>
              <a:gd name="T29" fmla="*/ 976 h 1075"/>
              <a:gd name="T30" fmla="*/ 281 w 1142"/>
              <a:gd name="T31" fmla="*/ 1075 h 1075"/>
              <a:gd name="T32" fmla="*/ 421 w 1142"/>
              <a:gd name="T33" fmla="*/ 1075 h 1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42" h="1075">
                <a:moveTo>
                  <a:pt x="507" y="900"/>
                </a:moveTo>
                <a:cubicBezTo>
                  <a:pt x="209" y="476"/>
                  <a:pt x="786" y="444"/>
                  <a:pt x="786" y="444"/>
                </a:cubicBezTo>
                <a:cubicBezTo>
                  <a:pt x="786" y="444"/>
                  <a:pt x="752" y="471"/>
                  <a:pt x="745" y="604"/>
                </a:cubicBezTo>
                <a:cubicBezTo>
                  <a:pt x="742" y="760"/>
                  <a:pt x="651" y="851"/>
                  <a:pt x="507" y="900"/>
                </a:cubicBezTo>
                <a:close/>
                <a:moveTo>
                  <a:pt x="623" y="594"/>
                </a:moveTo>
                <a:cubicBezTo>
                  <a:pt x="538" y="671"/>
                  <a:pt x="502" y="802"/>
                  <a:pt x="507" y="900"/>
                </a:cubicBezTo>
                <a:cubicBezTo>
                  <a:pt x="513" y="1020"/>
                  <a:pt x="617" y="1075"/>
                  <a:pt x="717" y="1075"/>
                </a:cubicBezTo>
                <a:cubicBezTo>
                  <a:pt x="860" y="1075"/>
                  <a:pt x="860" y="1075"/>
                  <a:pt x="860" y="1075"/>
                </a:cubicBezTo>
                <a:cubicBezTo>
                  <a:pt x="915" y="1075"/>
                  <a:pt x="959" y="1031"/>
                  <a:pt x="959" y="976"/>
                </a:cubicBezTo>
                <a:cubicBezTo>
                  <a:pt x="959" y="583"/>
                  <a:pt x="959" y="583"/>
                  <a:pt x="959" y="583"/>
                </a:cubicBezTo>
                <a:cubicBezTo>
                  <a:pt x="1142" y="583"/>
                  <a:pt x="1142" y="583"/>
                  <a:pt x="1142" y="583"/>
                </a:cubicBezTo>
                <a:cubicBezTo>
                  <a:pt x="571" y="0"/>
                  <a:pt x="571" y="0"/>
                  <a:pt x="571" y="0"/>
                </a:cubicBezTo>
                <a:cubicBezTo>
                  <a:pt x="0" y="583"/>
                  <a:pt x="0" y="583"/>
                  <a:pt x="0" y="583"/>
                </a:cubicBezTo>
                <a:cubicBezTo>
                  <a:pt x="182" y="583"/>
                  <a:pt x="182" y="583"/>
                  <a:pt x="182" y="583"/>
                </a:cubicBezTo>
                <a:cubicBezTo>
                  <a:pt x="182" y="976"/>
                  <a:pt x="182" y="976"/>
                  <a:pt x="182" y="976"/>
                </a:cubicBezTo>
                <a:cubicBezTo>
                  <a:pt x="182" y="1031"/>
                  <a:pt x="226" y="1075"/>
                  <a:pt x="281" y="1075"/>
                </a:cubicBezTo>
                <a:cubicBezTo>
                  <a:pt x="421" y="1075"/>
                  <a:pt x="421" y="1075"/>
                  <a:pt x="421" y="1075"/>
                </a:cubicBezTo>
              </a:path>
            </a:pathLst>
          </a:custGeom>
          <a:noFill/>
          <a:ln w="19050">
            <a:gradFill flip="none" rotWithShape="1">
              <a:gsLst>
                <a:gs pos="0">
                  <a:schemeClr val="accent4"/>
                </a:gs>
                <a:gs pos="100000">
                  <a:schemeClr val="accent3"/>
                </a:gs>
              </a:gsLst>
              <a:lin ang="13500000" scaled="1"/>
              <a:tileRect/>
            </a:gra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341883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 p14:presetBounceEnd="5714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143">
                                          <p:cBhvr additive="base">
                                            <p:cTn id="47" dur="1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143">
                                          <p:cBhvr additive="base">
                                            <p:cTn id="48" dur="1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25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250" fill="hold"/>
                                            <p:tgtEl>
                                              <p:spTgt spid="10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250" fill="hold"/>
                                            <p:tgtEl>
                                              <p:spTgt spid="9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250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3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250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1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47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8" presetClass="emph" presetSubtype="0" repeatCount="indefinite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9" dur="3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3" grpId="0"/>
          <p:bldP spid="97" grpId="0" animBg="1"/>
          <p:bldP spid="97" grpId="1" animBg="1"/>
          <p:bldP spid="98" grpId="0" animBg="1"/>
          <p:bldP spid="98" grpId="1" animBg="1"/>
          <p:bldP spid="99" grpId="0" animBg="1"/>
          <p:bldP spid="99" grpId="1" animBg="1"/>
          <p:bldP spid="100" grpId="0" animBg="1"/>
          <p:bldP spid="100" grpId="1" animBg="1"/>
          <p:bldP spid="101" grpId="0" animBg="1"/>
          <p:bldP spid="101" grpId="1" animBg="1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07" grpId="0" animBg="1"/>
          <p:bldP spid="108" grpId="0"/>
          <p:bldP spid="109" grpId="0"/>
          <p:bldP spid="110" grpId="0"/>
          <p:bldP spid="111" grpId="0"/>
          <p:bldP spid="112" grpId="0"/>
          <p:bldP spid="113" grpId="0"/>
          <p:bldP spid="114" grpId="0"/>
          <p:bldP spid="115" grpId="0"/>
          <p:bldP spid="116" grpId="0"/>
          <p:bldP spid="117" grpId="0"/>
          <p:bldP spid="118" grpId="0"/>
          <p:bldP spid="119" grpId="0" animBg="1"/>
          <p:bldP spid="120" grpId="0" animBg="1"/>
          <p:bldP spid="121" grpId="0" animBg="1"/>
          <p:bldP spid="122" grpId="0" animBg="1"/>
          <p:bldP spid="123" grpId="0" animBg="1"/>
          <p:bldP spid="12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25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250" fill="hold"/>
                                            <p:tgtEl>
                                              <p:spTgt spid="10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250" fill="hold"/>
                                            <p:tgtEl>
                                              <p:spTgt spid="9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250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3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250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1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47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8" presetClass="emph" presetSubtype="0" repeatCount="indefinite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9" dur="3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3" grpId="0"/>
          <p:bldP spid="97" grpId="0" animBg="1"/>
          <p:bldP spid="97" grpId="1" animBg="1"/>
          <p:bldP spid="98" grpId="0" animBg="1"/>
          <p:bldP spid="98" grpId="1" animBg="1"/>
          <p:bldP spid="99" grpId="0" animBg="1"/>
          <p:bldP spid="99" grpId="1" animBg="1"/>
          <p:bldP spid="100" grpId="0" animBg="1"/>
          <p:bldP spid="100" grpId="1" animBg="1"/>
          <p:bldP spid="101" grpId="0" animBg="1"/>
          <p:bldP spid="101" grpId="1" animBg="1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07" grpId="0" animBg="1"/>
          <p:bldP spid="108" grpId="0"/>
          <p:bldP spid="109" grpId="0"/>
          <p:bldP spid="110" grpId="0"/>
          <p:bldP spid="111" grpId="0"/>
          <p:bldP spid="112" grpId="0"/>
          <p:bldP spid="113" grpId="0"/>
          <p:bldP spid="114" grpId="0"/>
          <p:bldP spid="115" grpId="0"/>
          <p:bldP spid="116" grpId="0"/>
          <p:bldP spid="117" grpId="0"/>
          <p:bldP spid="118" grpId="0"/>
          <p:bldP spid="119" grpId="0" animBg="1"/>
          <p:bldP spid="120" grpId="0" animBg="1"/>
          <p:bldP spid="121" grpId="0" animBg="1"/>
          <p:bldP spid="122" grpId="0" animBg="1"/>
          <p:bldP spid="123" grpId="0" animBg="1"/>
          <p:bldP spid="124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Box 48">
            <a:extLst>
              <a:ext uri="{FF2B5EF4-FFF2-40B4-BE49-F238E27FC236}">
                <a16:creationId xmlns:a16="http://schemas.microsoft.com/office/drawing/2014/main" id="{D4784D10-0F4B-DD48-00AA-E673A9BF4A13}"/>
              </a:ext>
            </a:extLst>
          </p:cNvPr>
          <p:cNvSpPr txBox="1"/>
          <p:nvPr/>
        </p:nvSpPr>
        <p:spPr>
          <a:xfrm>
            <a:off x="7763248" y="2868653"/>
            <a:ext cx="8856480" cy="9608484"/>
          </a:xfrm>
          <a:prstGeom prst="rect">
            <a:avLst/>
          </a:prstGeom>
          <a:noFill/>
        </p:spPr>
        <p:txBody>
          <a:bodyPr wrap="square" rtlCol="0" anchor="ctr">
            <a:prstTxWarp prst="textArchDow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60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Sustainable</a:t>
            </a:r>
            <a:r>
              <a:rPr lang="en-US" sz="60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60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Living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D1E051DC-3006-5B30-CDB5-642228D14943}"/>
              </a:ext>
            </a:extLst>
          </p:cNvPr>
          <p:cNvGrpSpPr/>
          <p:nvPr/>
        </p:nvGrpSpPr>
        <p:grpSpPr>
          <a:xfrm>
            <a:off x="8463528" y="4059703"/>
            <a:ext cx="7456944" cy="7456944"/>
            <a:chOff x="-1399478" y="2233820"/>
            <a:chExt cx="8728032" cy="8728032"/>
          </a:xfrm>
        </p:grpSpPr>
        <p:sp>
          <p:nvSpPr>
            <p:cNvPr id="95" name="Circle: Hollow 94">
              <a:extLst>
                <a:ext uri="{FF2B5EF4-FFF2-40B4-BE49-F238E27FC236}">
                  <a16:creationId xmlns:a16="http://schemas.microsoft.com/office/drawing/2014/main" id="{B39D22CD-2B6D-A270-423C-23C7DFC1C916}"/>
                </a:ext>
              </a:extLst>
            </p:cNvPr>
            <p:cNvSpPr/>
            <p:nvPr/>
          </p:nvSpPr>
          <p:spPr>
            <a:xfrm>
              <a:off x="-1399478" y="2233820"/>
              <a:ext cx="8728032" cy="8728032"/>
            </a:xfrm>
            <a:prstGeom prst="donut">
              <a:avLst>
                <a:gd name="adj" fmla="val 23078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6" name="Arc 95">
              <a:extLst>
                <a:ext uri="{FF2B5EF4-FFF2-40B4-BE49-F238E27FC236}">
                  <a16:creationId xmlns:a16="http://schemas.microsoft.com/office/drawing/2014/main" id="{FEE25094-053A-E611-79E9-9021AFAA25A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410477" y="3222822"/>
              <a:ext cx="6750032" cy="6750030"/>
            </a:xfrm>
            <a:prstGeom prst="arc">
              <a:avLst>
                <a:gd name="adj1" fmla="val 5870225"/>
                <a:gd name="adj2" fmla="val 14026844"/>
              </a:avLst>
            </a:prstGeom>
            <a:ln w="1689100" cap="rnd">
              <a:gradFill flip="none" rotWithShape="1">
                <a:gsLst>
                  <a:gs pos="17000">
                    <a:schemeClr val="accent5"/>
                  </a:gs>
                  <a:gs pos="80000">
                    <a:schemeClr val="accent1">
                      <a:alpha val="0"/>
                    </a:schemeClr>
                  </a:gs>
                </a:gsLst>
                <a:lin ang="5400000" scaled="0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FC191D58-2E4C-B264-E9A6-A5141B413862}"/>
              </a:ext>
            </a:extLst>
          </p:cNvPr>
          <p:cNvSpPr/>
          <p:nvPr/>
        </p:nvSpPr>
        <p:spPr>
          <a:xfrm>
            <a:off x="10439544" y="3593751"/>
            <a:ext cx="3504911" cy="2603948"/>
          </a:xfrm>
          <a:custGeom>
            <a:avLst/>
            <a:gdLst>
              <a:gd name="connsiteX0" fmla="*/ 1752455 w 3504911"/>
              <a:gd name="connsiteY0" fmla="*/ 0 h 2603948"/>
              <a:gd name="connsiteX1" fmla="*/ 2051320 w 3504911"/>
              <a:gd name="connsiteY1" fmla="*/ 315564 h 2603948"/>
              <a:gd name="connsiteX2" fmla="*/ 2200885 w 3504911"/>
              <a:gd name="connsiteY2" fmla="*/ 328363 h 2603948"/>
              <a:gd name="connsiteX3" fmla="*/ 3445542 w 3504911"/>
              <a:gd name="connsiteY3" fmla="*/ 687997 h 2603948"/>
              <a:gd name="connsiteX4" fmla="*/ 3504911 w 3504911"/>
              <a:gd name="connsiteY4" fmla="*/ 718404 h 2603948"/>
              <a:gd name="connsiteX5" fmla="*/ 2544178 w 3504911"/>
              <a:gd name="connsiteY5" fmla="*/ 2603948 h 2603948"/>
              <a:gd name="connsiteX6" fmla="*/ 2449421 w 3504911"/>
              <a:gd name="connsiteY6" fmla="*/ 2558301 h 2603948"/>
              <a:gd name="connsiteX7" fmla="*/ 1752456 w 3504911"/>
              <a:gd name="connsiteY7" fmla="*/ 2417590 h 2603948"/>
              <a:gd name="connsiteX8" fmla="*/ 1055490 w 3504911"/>
              <a:gd name="connsiteY8" fmla="*/ 2558301 h 2603948"/>
              <a:gd name="connsiteX9" fmla="*/ 960732 w 3504911"/>
              <a:gd name="connsiteY9" fmla="*/ 2603948 h 2603948"/>
              <a:gd name="connsiteX10" fmla="*/ 0 w 3504911"/>
              <a:gd name="connsiteY10" fmla="*/ 718404 h 2603948"/>
              <a:gd name="connsiteX11" fmla="*/ 59369 w 3504911"/>
              <a:gd name="connsiteY11" fmla="*/ 687997 h 2603948"/>
              <a:gd name="connsiteX12" fmla="*/ 1304026 w 3504911"/>
              <a:gd name="connsiteY12" fmla="*/ 328363 h 2603948"/>
              <a:gd name="connsiteX13" fmla="*/ 1453590 w 3504911"/>
              <a:gd name="connsiteY13" fmla="*/ 315565 h 2603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504911" h="2603948">
                <a:moveTo>
                  <a:pt x="1752455" y="0"/>
                </a:moveTo>
                <a:lnTo>
                  <a:pt x="2051320" y="315564"/>
                </a:lnTo>
                <a:lnTo>
                  <a:pt x="2200885" y="328363"/>
                </a:lnTo>
                <a:cubicBezTo>
                  <a:pt x="2642326" y="378830"/>
                  <a:pt x="3061404" y="502900"/>
                  <a:pt x="3445542" y="687997"/>
                </a:cubicBezTo>
                <a:lnTo>
                  <a:pt x="3504911" y="718404"/>
                </a:lnTo>
                <a:lnTo>
                  <a:pt x="2544178" y="2603948"/>
                </a:lnTo>
                <a:lnTo>
                  <a:pt x="2449421" y="2558301"/>
                </a:lnTo>
                <a:cubicBezTo>
                  <a:pt x="2235202" y="2467694"/>
                  <a:pt x="1999680" y="2417590"/>
                  <a:pt x="1752456" y="2417590"/>
                </a:cubicBezTo>
                <a:cubicBezTo>
                  <a:pt x="1505231" y="2417590"/>
                  <a:pt x="1269709" y="2467694"/>
                  <a:pt x="1055490" y="2558301"/>
                </a:cubicBezTo>
                <a:lnTo>
                  <a:pt x="960732" y="2603948"/>
                </a:lnTo>
                <a:lnTo>
                  <a:pt x="0" y="718404"/>
                </a:lnTo>
                <a:lnTo>
                  <a:pt x="59369" y="687997"/>
                </a:lnTo>
                <a:cubicBezTo>
                  <a:pt x="443507" y="502900"/>
                  <a:pt x="862585" y="378830"/>
                  <a:pt x="1304026" y="328363"/>
                </a:cubicBezTo>
                <a:lnTo>
                  <a:pt x="1453590" y="31556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995451C8-B371-F337-B9AE-06ABDA3ECCC0}"/>
              </a:ext>
            </a:extLst>
          </p:cNvPr>
          <p:cNvSpPr/>
          <p:nvPr/>
        </p:nvSpPr>
        <p:spPr>
          <a:xfrm rot="3240000">
            <a:off x="12787542" y="4797898"/>
            <a:ext cx="3504875" cy="2596245"/>
          </a:xfrm>
          <a:custGeom>
            <a:avLst/>
            <a:gdLst>
              <a:gd name="connsiteX0" fmla="*/ 0 w 3504875"/>
              <a:gd name="connsiteY0" fmla="*/ 710709 h 2596245"/>
              <a:gd name="connsiteX1" fmla="*/ 68471 w 3504875"/>
              <a:gd name="connsiteY1" fmla="*/ 676002 h 2596245"/>
              <a:gd name="connsiteX2" fmla="*/ 1280683 w 3504875"/>
              <a:gd name="connsiteY2" fmla="*/ 323696 h 2596245"/>
              <a:gd name="connsiteX3" fmla="*/ 1453260 w 3504875"/>
              <a:gd name="connsiteY3" fmla="*/ 307344 h 2596245"/>
              <a:gd name="connsiteX4" fmla="*/ 1744340 w 3504875"/>
              <a:gd name="connsiteY4" fmla="*/ 0 h 2596245"/>
              <a:gd name="connsiteX5" fmla="*/ 2034317 w 3504875"/>
              <a:gd name="connsiteY5" fmla="*/ 306180 h 2596245"/>
              <a:gd name="connsiteX6" fmla="*/ 2124209 w 3504875"/>
              <a:gd name="connsiteY6" fmla="*/ 312236 h 2596245"/>
              <a:gd name="connsiteX7" fmla="*/ 3364494 w 3504875"/>
              <a:gd name="connsiteY7" fmla="*/ 642528 h 2596245"/>
              <a:gd name="connsiteX8" fmla="*/ 3504875 w 3504875"/>
              <a:gd name="connsiteY8" fmla="*/ 710616 h 2596245"/>
              <a:gd name="connsiteX9" fmla="*/ 2544100 w 3504875"/>
              <a:gd name="connsiteY9" fmla="*/ 2596245 h 2596245"/>
              <a:gd name="connsiteX10" fmla="*/ 2491552 w 3504875"/>
              <a:gd name="connsiteY10" fmla="*/ 2569097 h 2596245"/>
              <a:gd name="connsiteX11" fmla="*/ 980326 w 3504875"/>
              <a:gd name="connsiteY11" fmla="*/ 2584445 h 2596245"/>
              <a:gd name="connsiteX12" fmla="*/ 960226 w 3504875"/>
              <a:gd name="connsiteY12" fmla="*/ 2595259 h 2596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04875" h="2596245">
                <a:moveTo>
                  <a:pt x="0" y="710709"/>
                </a:moveTo>
                <a:lnTo>
                  <a:pt x="68471" y="676002"/>
                </a:lnTo>
                <a:cubicBezTo>
                  <a:pt x="452166" y="493089"/>
                  <a:pt x="862093" y="374727"/>
                  <a:pt x="1280683" y="323696"/>
                </a:cubicBezTo>
                <a:lnTo>
                  <a:pt x="1453260" y="307344"/>
                </a:lnTo>
                <a:lnTo>
                  <a:pt x="1744340" y="0"/>
                </a:lnTo>
                <a:lnTo>
                  <a:pt x="2034317" y="306180"/>
                </a:lnTo>
                <a:lnTo>
                  <a:pt x="2124209" y="312236"/>
                </a:lnTo>
                <a:cubicBezTo>
                  <a:pt x="2546542" y="352219"/>
                  <a:pt x="2965827" y="461389"/>
                  <a:pt x="3364494" y="642528"/>
                </a:cubicBezTo>
                <a:lnTo>
                  <a:pt x="3504875" y="710616"/>
                </a:lnTo>
                <a:lnTo>
                  <a:pt x="2544100" y="2596245"/>
                </a:lnTo>
                <a:lnTo>
                  <a:pt x="2491552" y="2569097"/>
                </a:lnTo>
                <a:cubicBezTo>
                  <a:pt x="2004114" y="2347624"/>
                  <a:pt x="1449457" y="2360805"/>
                  <a:pt x="980326" y="2584445"/>
                </a:cubicBezTo>
                <a:lnTo>
                  <a:pt x="960226" y="25952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E7E58D6F-63D5-F5DB-A551-034207E7E53B}"/>
              </a:ext>
            </a:extLst>
          </p:cNvPr>
          <p:cNvSpPr/>
          <p:nvPr/>
        </p:nvSpPr>
        <p:spPr>
          <a:xfrm rot="6480000">
            <a:off x="13212108" y="7394425"/>
            <a:ext cx="3488455" cy="2598984"/>
          </a:xfrm>
          <a:custGeom>
            <a:avLst/>
            <a:gdLst>
              <a:gd name="connsiteX0" fmla="*/ 0 w 3488455"/>
              <a:gd name="connsiteY0" fmla="*/ 712678 h 2598984"/>
              <a:gd name="connsiteX1" fmla="*/ 169787 w 3488455"/>
              <a:gd name="connsiteY1" fmla="*/ 632631 h 2598984"/>
              <a:gd name="connsiteX2" fmla="*/ 543302 w 3488455"/>
              <a:gd name="connsiteY2" fmla="*/ 490068 h 2598984"/>
              <a:gd name="connsiteX3" fmla="*/ 1219611 w 3488455"/>
              <a:gd name="connsiteY3" fmla="*/ 334457 h 2598984"/>
              <a:gd name="connsiteX4" fmla="*/ 1430398 w 3488455"/>
              <a:gd name="connsiteY4" fmla="*/ 314656 h 2598984"/>
              <a:gd name="connsiteX5" fmla="*/ 1728402 w 3488455"/>
              <a:gd name="connsiteY5" fmla="*/ 0 h 2598984"/>
              <a:gd name="connsiteX6" fmla="*/ 2022788 w 3488455"/>
              <a:gd name="connsiteY6" fmla="*/ 310835 h 2598984"/>
              <a:gd name="connsiteX7" fmla="*/ 2225520 w 3488455"/>
              <a:gd name="connsiteY7" fmla="*/ 327041 h 2598984"/>
              <a:gd name="connsiteX8" fmla="*/ 3181396 w 3488455"/>
              <a:gd name="connsiteY8" fmla="*/ 570561 h 2598984"/>
              <a:gd name="connsiteX9" fmla="*/ 3488455 w 3488455"/>
              <a:gd name="connsiteY9" fmla="*/ 708987 h 2598984"/>
              <a:gd name="connsiteX10" fmla="*/ 2528404 w 3488455"/>
              <a:gd name="connsiteY10" fmla="*/ 2593193 h 2598984"/>
              <a:gd name="connsiteX11" fmla="*/ 2406343 w 3488455"/>
              <a:gd name="connsiteY11" fmla="*/ 2538168 h 2598984"/>
              <a:gd name="connsiteX12" fmla="*/ 1196779 w 3488455"/>
              <a:gd name="connsiteY12" fmla="*/ 2501261 h 2598984"/>
              <a:gd name="connsiteX13" fmla="*/ 1025522 w 3488455"/>
              <a:gd name="connsiteY13" fmla="*/ 2566626 h 2598984"/>
              <a:gd name="connsiteX14" fmla="*/ 961120 w 3488455"/>
              <a:gd name="connsiteY14" fmla="*/ 2598984 h 259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88455" h="2598984">
                <a:moveTo>
                  <a:pt x="0" y="712678"/>
                </a:moveTo>
                <a:lnTo>
                  <a:pt x="169787" y="632631"/>
                </a:lnTo>
                <a:cubicBezTo>
                  <a:pt x="290524" y="579383"/>
                  <a:pt x="415100" y="531723"/>
                  <a:pt x="543302" y="490068"/>
                </a:cubicBezTo>
                <a:cubicBezTo>
                  <a:pt x="767658" y="417170"/>
                  <a:pt x="993831" y="365676"/>
                  <a:pt x="1219611" y="334457"/>
                </a:cubicBezTo>
                <a:lnTo>
                  <a:pt x="1430398" y="314656"/>
                </a:lnTo>
                <a:lnTo>
                  <a:pt x="1728402" y="0"/>
                </a:lnTo>
                <a:lnTo>
                  <a:pt x="2022788" y="310835"/>
                </a:lnTo>
                <a:lnTo>
                  <a:pt x="2225520" y="327041"/>
                </a:lnTo>
                <a:cubicBezTo>
                  <a:pt x="2554970" y="367658"/>
                  <a:pt x="2876081" y="450098"/>
                  <a:pt x="3181396" y="570561"/>
                </a:cubicBezTo>
                <a:lnTo>
                  <a:pt x="3488455" y="708987"/>
                </a:lnTo>
                <a:lnTo>
                  <a:pt x="2528404" y="2593193"/>
                </a:lnTo>
                <a:lnTo>
                  <a:pt x="2406343" y="2538168"/>
                </a:lnTo>
                <a:cubicBezTo>
                  <a:pt x="2033046" y="2390880"/>
                  <a:pt x="1608247" y="2367567"/>
                  <a:pt x="1196779" y="2501261"/>
                </a:cubicBezTo>
                <a:cubicBezTo>
                  <a:pt x="1137999" y="2520360"/>
                  <a:pt x="1080880" y="2542210"/>
                  <a:pt x="1025522" y="2566626"/>
                </a:cubicBezTo>
                <a:lnTo>
                  <a:pt x="961120" y="259898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2936E27A-32A2-4ECD-D1A3-23018BF7B613}"/>
              </a:ext>
            </a:extLst>
          </p:cNvPr>
          <p:cNvSpPr/>
          <p:nvPr/>
        </p:nvSpPr>
        <p:spPr>
          <a:xfrm rot="18360000" flipH="1">
            <a:off x="8091327" y="4797395"/>
            <a:ext cx="3504877" cy="2596879"/>
          </a:xfrm>
          <a:custGeom>
            <a:avLst/>
            <a:gdLst>
              <a:gd name="connsiteX0" fmla="*/ 0 w 3504877"/>
              <a:gd name="connsiteY0" fmla="*/ 711343 h 2596879"/>
              <a:gd name="connsiteX1" fmla="*/ 960226 w 3504877"/>
              <a:gd name="connsiteY1" fmla="*/ 2595892 h 2596879"/>
              <a:gd name="connsiteX2" fmla="*/ 980327 w 3504877"/>
              <a:gd name="connsiteY2" fmla="*/ 2585079 h 2596879"/>
              <a:gd name="connsiteX3" fmla="*/ 2491553 w 3504877"/>
              <a:gd name="connsiteY3" fmla="*/ 2569731 h 2596879"/>
              <a:gd name="connsiteX4" fmla="*/ 2544102 w 3504877"/>
              <a:gd name="connsiteY4" fmla="*/ 2596879 h 2596879"/>
              <a:gd name="connsiteX5" fmla="*/ 3504877 w 3504877"/>
              <a:gd name="connsiteY5" fmla="*/ 711251 h 2596879"/>
              <a:gd name="connsiteX6" fmla="*/ 3364496 w 3504877"/>
              <a:gd name="connsiteY6" fmla="*/ 643161 h 2596879"/>
              <a:gd name="connsiteX7" fmla="*/ 2124210 w 3504877"/>
              <a:gd name="connsiteY7" fmla="*/ 312869 h 2596879"/>
              <a:gd name="connsiteX8" fmla="*/ 2031077 w 3504877"/>
              <a:gd name="connsiteY8" fmla="*/ 306594 h 2596879"/>
              <a:gd name="connsiteX9" fmla="*/ 1740706 w 3504877"/>
              <a:gd name="connsiteY9" fmla="*/ 0 h 2596879"/>
              <a:gd name="connsiteX10" fmla="*/ 1448609 w 3504877"/>
              <a:gd name="connsiteY10" fmla="*/ 308419 h 2596879"/>
              <a:gd name="connsiteX11" fmla="*/ 1280684 w 3504877"/>
              <a:gd name="connsiteY11" fmla="*/ 324330 h 2596879"/>
              <a:gd name="connsiteX12" fmla="*/ 68473 w 3504877"/>
              <a:gd name="connsiteY12" fmla="*/ 676635 h 2596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04877" h="2596879">
                <a:moveTo>
                  <a:pt x="0" y="711343"/>
                </a:moveTo>
                <a:lnTo>
                  <a:pt x="960226" y="2595892"/>
                </a:lnTo>
                <a:lnTo>
                  <a:pt x="980327" y="2585079"/>
                </a:lnTo>
                <a:cubicBezTo>
                  <a:pt x="1449458" y="2361439"/>
                  <a:pt x="2004116" y="2348257"/>
                  <a:pt x="2491553" y="2569731"/>
                </a:cubicBezTo>
                <a:lnTo>
                  <a:pt x="2544102" y="2596879"/>
                </a:lnTo>
                <a:lnTo>
                  <a:pt x="3504877" y="711251"/>
                </a:lnTo>
                <a:lnTo>
                  <a:pt x="3364496" y="643161"/>
                </a:lnTo>
                <a:cubicBezTo>
                  <a:pt x="2965828" y="462021"/>
                  <a:pt x="2546543" y="352851"/>
                  <a:pt x="2124210" y="312869"/>
                </a:cubicBezTo>
                <a:lnTo>
                  <a:pt x="2031077" y="306594"/>
                </a:lnTo>
                <a:lnTo>
                  <a:pt x="1740706" y="0"/>
                </a:lnTo>
                <a:lnTo>
                  <a:pt x="1448609" y="308419"/>
                </a:lnTo>
                <a:lnTo>
                  <a:pt x="1280684" y="324330"/>
                </a:lnTo>
                <a:cubicBezTo>
                  <a:pt x="862094" y="375360"/>
                  <a:pt x="452167" y="493723"/>
                  <a:pt x="68473" y="67663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7AF3526A-5F58-2D9B-E3E2-42C54349F2FE}"/>
              </a:ext>
            </a:extLst>
          </p:cNvPr>
          <p:cNvSpPr/>
          <p:nvPr/>
        </p:nvSpPr>
        <p:spPr>
          <a:xfrm rot="15120000" flipH="1">
            <a:off x="7677243" y="7401900"/>
            <a:ext cx="3513512" cy="2600734"/>
          </a:xfrm>
          <a:custGeom>
            <a:avLst/>
            <a:gdLst>
              <a:gd name="connsiteX0" fmla="*/ 0 w 3513512"/>
              <a:gd name="connsiteY0" fmla="*/ 711348 h 2600734"/>
              <a:gd name="connsiteX1" fmla="*/ 961154 w 3513512"/>
              <a:gd name="connsiteY1" fmla="*/ 2597718 h 2600734"/>
              <a:gd name="connsiteX2" fmla="*/ 1028152 w 3513512"/>
              <a:gd name="connsiteY2" fmla="*/ 2564056 h 2600734"/>
              <a:gd name="connsiteX3" fmla="*/ 1199409 w 3513512"/>
              <a:gd name="connsiteY3" fmla="*/ 2498692 h 2600734"/>
              <a:gd name="connsiteX4" fmla="*/ 2408973 w 3513512"/>
              <a:gd name="connsiteY4" fmla="*/ 2535598 h 2600734"/>
              <a:gd name="connsiteX5" fmla="*/ 2553460 w 3513512"/>
              <a:gd name="connsiteY5" fmla="*/ 2600734 h 2600734"/>
              <a:gd name="connsiteX6" fmla="*/ 3513512 w 3513512"/>
              <a:gd name="connsiteY6" fmla="*/ 716529 h 2600734"/>
              <a:gd name="connsiteX7" fmla="*/ 3184026 w 3513512"/>
              <a:gd name="connsiteY7" fmla="*/ 567992 h 2600734"/>
              <a:gd name="connsiteX8" fmla="*/ 2228150 w 3513512"/>
              <a:gd name="connsiteY8" fmla="*/ 324471 h 2600734"/>
              <a:gd name="connsiteX9" fmla="*/ 2019920 w 3513512"/>
              <a:gd name="connsiteY9" fmla="*/ 307826 h 2600734"/>
              <a:gd name="connsiteX10" fmla="*/ 1728383 w 3513512"/>
              <a:gd name="connsiteY10" fmla="*/ 0 h 2600734"/>
              <a:gd name="connsiteX11" fmla="*/ 1432791 w 3513512"/>
              <a:gd name="connsiteY11" fmla="*/ 312109 h 2600734"/>
              <a:gd name="connsiteX12" fmla="*/ 1222242 w 3513512"/>
              <a:gd name="connsiteY12" fmla="*/ 331888 h 2600734"/>
              <a:gd name="connsiteX13" fmla="*/ 545933 w 3513512"/>
              <a:gd name="connsiteY13" fmla="*/ 487498 h 2600734"/>
              <a:gd name="connsiteX14" fmla="*/ 172417 w 3513512"/>
              <a:gd name="connsiteY14" fmla="*/ 630061 h 2600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513512" h="2600734">
                <a:moveTo>
                  <a:pt x="0" y="711348"/>
                </a:moveTo>
                <a:lnTo>
                  <a:pt x="961154" y="2597718"/>
                </a:lnTo>
                <a:lnTo>
                  <a:pt x="1028152" y="2564056"/>
                </a:lnTo>
                <a:cubicBezTo>
                  <a:pt x="1083510" y="2539641"/>
                  <a:pt x="1140628" y="2517791"/>
                  <a:pt x="1199409" y="2498692"/>
                </a:cubicBezTo>
                <a:cubicBezTo>
                  <a:pt x="1610877" y="2364998"/>
                  <a:pt x="2035676" y="2388311"/>
                  <a:pt x="2408973" y="2535598"/>
                </a:cubicBezTo>
                <a:lnTo>
                  <a:pt x="2553460" y="2600734"/>
                </a:lnTo>
                <a:lnTo>
                  <a:pt x="3513512" y="716529"/>
                </a:lnTo>
                <a:lnTo>
                  <a:pt x="3184026" y="567992"/>
                </a:lnTo>
                <a:cubicBezTo>
                  <a:pt x="2878711" y="447529"/>
                  <a:pt x="2557600" y="365089"/>
                  <a:pt x="2228150" y="324471"/>
                </a:cubicBezTo>
                <a:lnTo>
                  <a:pt x="2019920" y="307826"/>
                </a:lnTo>
                <a:lnTo>
                  <a:pt x="1728383" y="0"/>
                </a:lnTo>
                <a:lnTo>
                  <a:pt x="1432791" y="312109"/>
                </a:lnTo>
                <a:lnTo>
                  <a:pt x="1222242" y="331888"/>
                </a:lnTo>
                <a:cubicBezTo>
                  <a:pt x="996461" y="363106"/>
                  <a:pt x="770288" y="414601"/>
                  <a:pt x="545933" y="487498"/>
                </a:cubicBezTo>
                <a:cubicBezTo>
                  <a:pt x="417730" y="529154"/>
                  <a:pt x="293155" y="576813"/>
                  <a:pt x="172417" y="63006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Arc 101">
            <a:extLst>
              <a:ext uri="{FF2B5EF4-FFF2-40B4-BE49-F238E27FC236}">
                <a16:creationId xmlns:a16="http://schemas.microsoft.com/office/drawing/2014/main" id="{567725DE-E515-B0F4-FB9B-CBA068948ACB}"/>
              </a:ext>
            </a:extLst>
          </p:cNvPr>
          <p:cNvSpPr/>
          <p:nvPr/>
        </p:nvSpPr>
        <p:spPr>
          <a:xfrm>
            <a:off x="7516762" y="3126659"/>
            <a:ext cx="9350478" cy="9350478"/>
          </a:xfrm>
          <a:prstGeom prst="arc">
            <a:avLst>
              <a:gd name="adj1" fmla="val 8086817"/>
              <a:gd name="adj2" fmla="val 2684219"/>
            </a:avLst>
          </a:prstGeom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78FEC5CE-2134-26D4-CBE1-44A14F40639D}"/>
              </a:ext>
            </a:extLst>
          </p:cNvPr>
          <p:cNvSpPr/>
          <p:nvPr/>
        </p:nvSpPr>
        <p:spPr>
          <a:xfrm>
            <a:off x="7591963" y="9066253"/>
            <a:ext cx="304800" cy="3048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4407303E-FBF8-F507-B707-2BABF88DF7D8}"/>
              </a:ext>
            </a:extLst>
          </p:cNvPr>
          <p:cNvSpPr/>
          <p:nvPr/>
        </p:nvSpPr>
        <p:spPr>
          <a:xfrm>
            <a:off x="8254272" y="4895725"/>
            <a:ext cx="304800" cy="304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C0629425-C1AF-B8C9-8B03-0F68415A0EE0}"/>
              </a:ext>
            </a:extLst>
          </p:cNvPr>
          <p:cNvSpPr/>
          <p:nvPr/>
        </p:nvSpPr>
        <p:spPr>
          <a:xfrm>
            <a:off x="12039599" y="2974257"/>
            <a:ext cx="304800" cy="304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68D0A493-BBE8-E287-528C-436DFF637FBB}"/>
              </a:ext>
            </a:extLst>
          </p:cNvPr>
          <p:cNvSpPr/>
          <p:nvPr/>
        </p:nvSpPr>
        <p:spPr>
          <a:xfrm>
            <a:off x="15824928" y="4895725"/>
            <a:ext cx="304800" cy="304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36326A52-2EA7-CC4A-1960-735DF75DDDDD}"/>
              </a:ext>
            </a:extLst>
          </p:cNvPr>
          <p:cNvSpPr/>
          <p:nvPr/>
        </p:nvSpPr>
        <p:spPr>
          <a:xfrm>
            <a:off x="16494431" y="9066253"/>
            <a:ext cx="304800" cy="3048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0AECDE4-C67D-2C0D-A5FC-E499A26FCEF3}"/>
              </a:ext>
            </a:extLst>
          </p:cNvPr>
          <p:cNvSpPr txBox="1"/>
          <p:nvPr/>
        </p:nvSpPr>
        <p:spPr>
          <a:xfrm rot="10800000" flipV="1">
            <a:off x="3148525" y="5233856"/>
            <a:ext cx="4145256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Tận dụng lại đồ vật, sáng tạo cách dùng mới để kéo dài giá trị sản phẩm.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FCF7BA52-8F5E-052C-C1CD-3B60F71C49F2}"/>
              </a:ext>
            </a:extLst>
          </p:cNvPr>
          <p:cNvSpPr txBox="1"/>
          <p:nvPr/>
        </p:nvSpPr>
        <p:spPr>
          <a:xfrm rot="10800000" flipV="1">
            <a:off x="4215809" y="4612708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REUSE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D645BDF2-558D-84CC-8235-B27BFF858A16}"/>
              </a:ext>
            </a:extLst>
          </p:cNvPr>
          <p:cNvSpPr txBox="1"/>
          <p:nvPr/>
        </p:nvSpPr>
        <p:spPr>
          <a:xfrm rot="10800000" flipV="1">
            <a:off x="10123135" y="1645116"/>
            <a:ext cx="413772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Phân loại rác thải đúng cách và tái chế vật liệu để giảm thiểu ô nhiễm môi trường.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7C61A163-8EFB-2359-6DBC-51ACFFBDA537}"/>
              </a:ext>
            </a:extLst>
          </p:cNvPr>
          <p:cNvSpPr txBox="1"/>
          <p:nvPr/>
        </p:nvSpPr>
        <p:spPr>
          <a:xfrm rot="10800000" flipV="1">
            <a:off x="10653013" y="1016291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RECYCLE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5804C1D-F5F4-F758-8FCC-4341596AAA90}"/>
              </a:ext>
            </a:extLst>
          </p:cNvPr>
          <p:cNvSpPr txBox="1"/>
          <p:nvPr/>
        </p:nvSpPr>
        <p:spPr>
          <a:xfrm rot="10800000" flipV="1">
            <a:off x="17113726" y="5233857"/>
            <a:ext cx="3796760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Chuyển sang sản phẩm thân thiện môi trường, ưu tiên nguồn năng lượng tái tạo và bền vững.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FDC939D-5BAA-D864-EB9C-45BDEEDC888F}"/>
              </a:ext>
            </a:extLst>
          </p:cNvPr>
          <p:cNvSpPr txBox="1"/>
          <p:nvPr/>
        </p:nvSpPr>
        <p:spPr>
          <a:xfrm rot="10800000" flipV="1">
            <a:off x="17113726" y="4612708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REPLACE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1D27636-E979-2B83-6B84-AA7C493684BE}"/>
              </a:ext>
            </a:extLst>
          </p:cNvPr>
          <p:cNvSpPr txBox="1"/>
          <p:nvPr/>
        </p:nvSpPr>
        <p:spPr>
          <a:xfrm rot="10800000" flipV="1">
            <a:off x="17554064" y="9628096"/>
            <a:ext cx="368131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Tham gia hoạt động bảo tồn thiên nhiên, phục hồi hệ sinh thái và đa dạng sinh học.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4654880-E24F-5DC7-E4C3-4B3F74ADB15D}"/>
              </a:ext>
            </a:extLst>
          </p:cNvPr>
          <p:cNvSpPr txBox="1"/>
          <p:nvPr/>
        </p:nvSpPr>
        <p:spPr>
          <a:xfrm rot="10800000" flipV="1">
            <a:off x="17554064" y="9102012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RESTORE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EC336C4-5CB9-EF22-D1A9-7105A4C006BF}"/>
              </a:ext>
            </a:extLst>
          </p:cNvPr>
          <p:cNvSpPr txBox="1"/>
          <p:nvPr/>
        </p:nvSpPr>
        <p:spPr>
          <a:xfrm rot="10800000" flipV="1">
            <a:off x="2845209" y="9628096"/>
            <a:ext cx="3984728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Giảm lượng rác thải và năng lượng tiêu hao bằng thói quen tiêu dùng tiết kiệm, bền vững.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9585EE2C-A569-820C-2C92-A1DFE1201C41}"/>
              </a:ext>
            </a:extLst>
          </p:cNvPr>
          <p:cNvSpPr txBox="1"/>
          <p:nvPr/>
        </p:nvSpPr>
        <p:spPr>
          <a:xfrm rot="10800000" flipV="1">
            <a:off x="3751965" y="9102012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REDUCE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8" name="TextBox 25">
            <a:extLst>
              <a:ext uri="{FF2B5EF4-FFF2-40B4-BE49-F238E27FC236}">
                <a16:creationId xmlns:a16="http://schemas.microsoft.com/office/drawing/2014/main" id="{8A23DD25-7157-B6D3-3A1A-DADF77526581}"/>
              </a:ext>
            </a:extLst>
          </p:cNvPr>
          <p:cNvSpPr txBox="1"/>
          <p:nvPr/>
        </p:nvSpPr>
        <p:spPr>
          <a:xfrm>
            <a:off x="11009855" y="8411577"/>
            <a:ext cx="2364294" cy="1207573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slideocean</a:t>
            </a:r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19" name="Freeform 98">
            <a:extLst>
              <a:ext uri="{FF2B5EF4-FFF2-40B4-BE49-F238E27FC236}">
                <a16:creationId xmlns:a16="http://schemas.microsoft.com/office/drawing/2014/main" id="{BDFD6555-81B2-7E31-3CE1-7DD0B72EB683}"/>
              </a:ext>
            </a:extLst>
          </p:cNvPr>
          <p:cNvSpPr>
            <a:spLocks noEditPoints="1"/>
          </p:cNvSpPr>
          <p:nvPr/>
        </p:nvSpPr>
        <p:spPr bwMode="auto">
          <a:xfrm>
            <a:off x="9489946" y="5784688"/>
            <a:ext cx="844970" cy="778844"/>
          </a:xfrm>
          <a:custGeom>
            <a:avLst/>
            <a:gdLst>
              <a:gd name="T0" fmla="*/ 73 w 962"/>
              <a:gd name="T1" fmla="*/ 270 h 880"/>
              <a:gd name="T2" fmla="*/ 479 w 962"/>
              <a:gd name="T3" fmla="*/ 0 h 880"/>
              <a:gd name="T4" fmla="*/ 910 w 962"/>
              <a:gd name="T5" fmla="*/ 351 h 880"/>
              <a:gd name="T6" fmla="*/ 790 w 962"/>
              <a:gd name="T7" fmla="*/ 280 h 880"/>
              <a:gd name="T8" fmla="*/ 910 w 962"/>
              <a:gd name="T9" fmla="*/ 351 h 880"/>
              <a:gd name="T10" fmla="*/ 962 w 962"/>
              <a:gd name="T11" fmla="*/ 220 h 880"/>
              <a:gd name="T12" fmla="*/ 49 w 962"/>
              <a:gd name="T13" fmla="*/ 529 h 880"/>
              <a:gd name="T14" fmla="*/ 480 w 962"/>
              <a:gd name="T15" fmla="*/ 880 h 880"/>
              <a:gd name="T16" fmla="*/ 886 w 962"/>
              <a:gd name="T17" fmla="*/ 610 h 880"/>
              <a:gd name="T18" fmla="*/ 169 w 962"/>
              <a:gd name="T19" fmla="*/ 600 h 880"/>
              <a:gd name="T20" fmla="*/ 49 w 962"/>
              <a:gd name="T21" fmla="*/ 529 h 880"/>
              <a:gd name="T22" fmla="*/ 0 w 962"/>
              <a:gd name="T23" fmla="*/ 666 h 880"/>
              <a:gd name="T24" fmla="*/ 653 w 962"/>
              <a:gd name="T25" fmla="*/ 526 h 880"/>
              <a:gd name="T26" fmla="*/ 482 w 962"/>
              <a:gd name="T27" fmla="*/ 183 h 880"/>
              <a:gd name="T28" fmla="*/ 311 w 962"/>
              <a:gd name="T29" fmla="*/ 526 h 880"/>
              <a:gd name="T30" fmla="*/ 482 w 962"/>
              <a:gd name="T31" fmla="*/ 697 h 880"/>
              <a:gd name="T32" fmla="*/ 653 w 962"/>
              <a:gd name="T33" fmla="*/ 526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62" h="880">
                <a:moveTo>
                  <a:pt x="73" y="270"/>
                </a:moveTo>
                <a:cubicBezTo>
                  <a:pt x="140" y="112"/>
                  <a:pt x="296" y="0"/>
                  <a:pt x="479" y="0"/>
                </a:cubicBezTo>
                <a:cubicBezTo>
                  <a:pt x="692" y="0"/>
                  <a:pt x="869" y="151"/>
                  <a:pt x="910" y="351"/>
                </a:cubicBezTo>
                <a:moveTo>
                  <a:pt x="790" y="280"/>
                </a:moveTo>
                <a:cubicBezTo>
                  <a:pt x="910" y="351"/>
                  <a:pt x="910" y="351"/>
                  <a:pt x="910" y="351"/>
                </a:cubicBezTo>
                <a:cubicBezTo>
                  <a:pt x="962" y="220"/>
                  <a:pt x="962" y="220"/>
                  <a:pt x="962" y="220"/>
                </a:cubicBezTo>
                <a:moveTo>
                  <a:pt x="49" y="529"/>
                </a:moveTo>
                <a:cubicBezTo>
                  <a:pt x="90" y="729"/>
                  <a:pt x="267" y="880"/>
                  <a:pt x="480" y="880"/>
                </a:cubicBezTo>
                <a:cubicBezTo>
                  <a:pt x="662" y="880"/>
                  <a:pt x="819" y="768"/>
                  <a:pt x="886" y="610"/>
                </a:cubicBezTo>
                <a:moveTo>
                  <a:pt x="169" y="600"/>
                </a:moveTo>
                <a:cubicBezTo>
                  <a:pt x="49" y="529"/>
                  <a:pt x="49" y="529"/>
                  <a:pt x="49" y="529"/>
                </a:cubicBezTo>
                <a:cubicBezTo>
                  <a:pt x="0" y="666"/>
                  <a:pt x="0" y="666"/>
                  <a:pt x="0" y="666"/>
                </a:cubicBezTo>
                <a:moveTo>
                  <a:pt x="653" y="526"/>
                </a:moveTo>
                <a:cubicBezTo>
                  <a:pt x="653" y="432"/>
                  <a:pt x="482" y="280"/>
                  <a:pt x="482" y="183"/>
                </a:cubicBezTo>
                <a:cubicBezTo>
                  <a:pt x="482" y="280"/>
                  <a:pt x="311" y="432"/>
                  <a:pt x="311" y="526"/>
                </a:cubicBezTo>
                <a:cubicBezTo>
                  <a:pt x="311" y="620"/>
                  <a:pt x="388" y="697"/>
                  <a:pt x="482" y="697"/>
                </a:cubicBezTo>
                <a:cubicBezTo>
                  <a:pt x="576" y="697"/>
                  <a:pt x="653" y="620"/>
                  <a:pt x="653" y="526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0" name="Freeform 113">
            <a:extLst>
              <a:ext uri="{FF2B5EF4-FFF2-40B4-BE49-F238E27FC236}">
                <a16:creationId xmlns:a16="http://schemas.microsoft.com/office/drawing/2014/main" id="{CD9E1F21-7AB5-E08E-A322-CD3B42557AD9}"/>
              </a:ext>
            </a:extLst>
          </p:cNvPr>
          <p:cNvSpPr>
            <a:spLocks noEditPoints="1"/>
          </p:cNvSpPr>
          <p:nvPr/>
        </p:nvSpPr>
        <p:spPr bwMode="auto">
          <a:xfrm>
            <a:off x="8751830" y="8322556"/>
            <a:ext cx="1193980" cy="833948"/>
          </a:xfrm>
          <a:custGeom>
            <a:avLst/>
            <a:gdLst>
              <a:gd name="T0" fmla="*/ 520 w 1358"/>
              <a:gd name="T1" fmla="*/ 611 h 944"/>
              <a:gd name="T2" fmla="*/ 464 w 1358"/>
              <a:gd name="T3" fmla="*/ 767 h 944"/>
              <a:gd name="T4" fmla="*/ 488 w 1358"/>
              <a:gd name="T5" fmla="*/ 229 h 944"/>
              <a:gd name="T6" fmla="*/ 520 w 1358"/>
              <a:gd name="T7" fmla="*/ 611 h 944"/>
              <a:gd name="T8" fmla="*/ 490 w 1358"/>
              <a:gd name="T9" fmla="*/ 225 h 944"/>
              <a:gd name="T10" fmla="*/ 417 w 1358"/>
              <a:gd name="T11" fmla="*/ 477 h 944"/>
              <a:gd name="T12" fmla="*/ 815 w 1358"/>
              <a:gd name="T13" fmla="*/ 614 h 944"/>
              <a:gd name="T14" fmla="*/ 801 w 1358"/>
              <a:gd name="T15" fmla="*/ 730 h 944"/>
              <a:gd name="T16" fmla="*/ 878 w 1358"/>
              <a:gd name="T17" fmla="*/ 924 h 944"/>
              <a:gd name="T18" fmla="*/ 991 w 1358"/>
              <a:gd name="T19" fmla="*/ 936 h 944"/>
              <a:gd name="T20" fmla="*/ 1356 w 1358"/>
              <a:gd name="T21" fmla="*/ 474 h 944"/>
              <a:gd name="T22" fmla="*/ 909 w 1358"/>
              <a:gd name="T23" fmla="*/ 8 h 944"/>
              <a:gd name="T24" fmla="*/ 490 w 1358"/>
              <a:gd name="T25" fmla="*/ 225 h 944"/>
              <a:gd name="T26" fmla="*/ 752 w 1358"/>
              <a:gd name="T27" fmla="*/ 378 h 944"/>
              <a:gd name="T28" fmla="*/ 729 w 1358"/>
              <a:gd name="T29" fmla="*/ 458 h 944"/>
              <a:gd name="T30" fmla="*/ 813 w 1358"/>
              <a:gd name="T31" fmla="*/ 613 h 944"/>
              <a:gd name="T32" fmla="*/ 969 w 1358"/>
              <a:gd name="T33" fmla="*/ 529 h 944"/>
              <a:gd name="T34" fmla="*/ 993 w 1358"/>
              <a:gd name="T35" fmla="*/ 450 h 944"/>
              <a:gd name="T36" fmla="*/ 752 w 1358"/>
              <a:gd name="T37" fmla="*/ 378 h 944"/>
              <a:gd name="T38" fmla="*/ 842 w 1358"/>
              <a:gd name="T39" fmla="*/ 289 h 944"/>
              <a:gd name="T40" fmla="*/ 810 w 1358"/>
              <a:gd name="T41" fmla="*/ 396 h 944"/>
              <a:gd name="T42" fmla="*/ 967 w 1358"/>
              <a:gd name="T43" fmla="*/ 326 h 944"/>
              <a:gd name="T44" fmla="*/ 935 w 1358"/>
              <a:gd name="T45" fmla="*/ 433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58" h="944">
                <a:moveTo>
                  <a:pt x="520" y="611"/>
                </a:moveTo>
                <a:cubicBezTo>
                  <a:pt x="451" y="726"/>
                  <a:pt x="464" y="767"/>
                  <a:pt x="464" y="767"/>
                </a:cubicBezTo>
                <a:cubicBezTo>
                  <a:pt x="464" y="767"/>
                  <a:pt x="0" y="416"/>
                  <a:pt x="488" y="229"/>
                </a:cubicBezTo>
                <a:cubicBezTo>
                  <a:pt x="581" y="351"/>
                  <a:pt x="606" y="479"/>
                  <a:pt x="520" y="611"/>
                </a:cubicBezTo>
                <a:close/>
                <a:moveTo>
                  <a:pt x="490" y="225"/>
                </a:moveTo>
                <a:cubicBezTo>
                  <a:pt x="444" y="298"/>
                  <a:pt x="417" y="384"/>
                  <a:pt x="417" y="477"/>
                </a:cubicBezTo>
                <a:moveTo>
                  <a:pt x="815" y="614"/>
                </a:moveTo>
                <a:cubicBezTo>
                  <a:pt x="807" y="654"/>
                  <a:pt x="803" y="694"/>
                  <a:pt x="801" y="730"/>
                </a:cubicBezTo>
                <a:cubicBezTo>
                  <a:pt x="797" y="805"/>
                  <a:pt x="805" y="885"/>
                  <a:pt x="878" y="924"/>
                </a:cubicBezTo>
                <a:cubicBezTo>
                  <a:pt x="912" y="942"/>
                  <a:pt x="953" y="944"/>
                  <a:pt x="991" y="936"/>
                </a:cubicBezTo>
                <a:cubicBezTo>
                  <a:pt x="1201" y="888"/>
                  <a:pt x="1358" y="699"/>
                  <a:pt x="1356" y="474"/>
                </a:cubicBezTo>
                <a:cubicBezTo>
                  <a:pt x="1354" y="227"/>
                  <a:pt x="1155" y="19"/>
                  <a:pt x="909" y="8"/>
                </a:cubicBezTo>
                <a:cubicBezTo>
                  <a:pt x="733" y="0"/>
                  <a:pt x="578" y="88"/>
                  <a:pt x="490" y="225"/>
                </a:cubicBezTo>
                <a:moveTo>
                  <a:pt x="752" y="378"/>
                </a:moveTo>
                <a:cubicBezTo>
                  <a:pt x="729" y="458"/>
                  <a:pt x="729" y="458"/>
                  <a:pt x="729" y="458"/>
                </a:cubicBezTo>
                <a:cubicBezTo>
                  <a:pt x="709" y="524"/>
                  <a:pt x="747" y="594"/>
                  <a:pt x="813" y="613"/>
                </a:cubicBezTo>
                <a:cubicBezTo>
                  <a:pt x="879" y="633"/>
                  <a:pt x="949" y="595"/>
                  <a:pt x="969" y="529"/>
                </a:cubicBezTo>
                <a:cubicBezTo>
                  <a:pt x="993" y="450"/>
                  <a:pt x="993" y="450"/>
                  <a:pt x="993" y="450"/>
                </a:cubicBezTo>
                <a:lnTo>
                  <a:pt x="752" y="378"/>
                </a:lnTo>
                <a:close/>
                <a:moveTo>
                  <a:pt x="842" y="289"/>
                </a:moveTo>
                <a:cubicBezTo>
                  <a:pt x="810" y="396"/>
                  <a:pt x="810" y="396"/>
                  <a:pt x="810" y="396"/>
                </a:cubicBezTo>
                <a:moveTo>
                  <a:pt x="967" y="326"/>
                </a:moveTo>
                <a:cubicBezTo>
                  <a:pt x="935" y="433"/>
                  <a:pt x="935" y="433"/>
                  <a:pt x="935" y="433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1" name="Freeform 92">
            <a:extLst>
              <a:ext uri="{FF2B5EF4-FFF2-40B4-BE49-F238E27FC236}">
                <a16:creationId xmlns:a16="http://schemas.microsoft.com/office/drawing/2014/main" id="{1F37A587-2475-8AA1-E197-31694B0FE8A0}"/>
              </a:ext>
            </a:extLst>
          </p:cNvPr>
          <p:cNvSpPr>
            <a:spLocks noEditPoints="1"/>
          </p:cNvSpPr>
          <p:nvPr/>
        </p:nvSpPr>
        <p:spPr bwMode="auto">
          <a:xfrm>
            <a:off x="14055954" y="5624345"/>
            <a:ext cx="749452" cy="874360"/>
          </a:xfrm>
          <a:custGeom>
            <a:avLst/>
            <a:gdLst>
              <a:gd name="T0" fmla="*/ 768 w 851"/>
              <a:gd name="T1" fmla="*/ 992 h 992"/>
              <a:gd name="T2" fmla="*/ 84 w 851"/>
              <a:gd name="T3" fmla="*/ 992 h 992"/>
              <a:gd name="T4" fmla="*/ 7 w 851"/>
              <a:gd name="T5" fmla="*/ 903 h 992"/>
              <a:gd name="T6" fmla="*/ 96 w 851"/>
              <a:gd name="T7" fmla="*/ 267 h 992"/>
              <a:gd name="T8" fmla="*/ 172 w 851"/>
              <a:gd name="T9" fmla="*/ 200 h 992"/>
              <a:gd name="T10" fmla="*/ 679 w 851"/>
              <a:gd name="T11" fmla="*/ 200 h 992"/>
              <a:gd name="T12" fmla="*/ 756 w 851"/>
              <a:gd name="T13" fmla="*/ 267 h 992"/>
              <a:gd name="T14" fmla="*/ 844 w 851"/>
              <a:gd name="T15" fmla="*/ 903 h 992"/>
              <a:gd name="T16" fmla="*/ 768 w 851"/>
              <a:gd name="T17" fmla="*/ 992 h 992"/>
              <a:gd name="T18" fmla="*/ 550 w 851"/>
              <a:gd name="T19" fmla="*/ 281 h 992"/>
              <a:gd name="T20" fmla="*/ 550 w 851"/>
              <a:gd name="T21" fmla="*/ 124 h 992"/>
              <a:gd name="T22" fmla="*/ 426 w 851"/>
              <a:gd name="T23" fmla="*/ 0 h 992"/>
              <a:gd name="T24" fmla="*/ 426 w 851"/>
              <a:gd name="T25" fmla="*/ 0 h 992"/>
              <a:gd name="T26" fmla="*/ 302 w 851"/>
              <a:gd name="T27" fmla="*/ 124 h 992"/>
              <a:gd name="T28" fmla="*/ 302 w 851"/>
              <a:gd name="T29" fmla="*/ 281 h 992"/>
              <a:gd name="T30" fmla="*/ 542 w 851"/>
              <a:gd name="T31" fmla="*/ 612 h 992"/>
              <a:gd name="T32" fmla="*/ 467 w 851"/>
              <a:gd name="T33" fmla="*/ 483 h 992"/>
              <a:gd name="T34" fmla="*/ 383 w 851"/>
              <a:gd name="T35" fmla="*/ 483 h 992"/>
              <a:gd name="T36" fmla="*/ 321 w 851"/>
              <a:gd name="T37" fmla="*/ 591 h 992"/>
              <a:gd name="T38" fmla="*/ 247 w 851"/>
              <a:gd name="T39" fmla="*/ 720 h 992"/>
              <a:gd name="T40" fmla="*/ 289 w 851"/>
              <a:gd name="T41" fmla="*/ 793 h 992"/>
              <a:gd name="T42" fmla="*/ 413 w 851"/>
              <a:gd name="T43" fmla="*/ 793 h 992"/>
              <a:gd name="T44" fmla="*/ 562 w 851"/>
              <a:gd name="T45" fmla="*/ 792 h 992"/>
              <a:gd name="T46" fmla="*/ 604 w 851"/>
              <a:gd name="T47" fmla="*/ 720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51" h="992">
                <a:moveTo>
                  <a:pt x="768" y="992"/>
                </a:moveTo>
                <a:cubicBezTo>
                  <a:pt x="84" y="992"/>
                  <a:pt x="84" y="992"/>
                  <a:pt x="84" y="992"/>
                </a:cubicBezTo>
                <a:cubicBezTo>
                  <a:pt x="37" y="992"/>
                  <a:pt x="0" y="950"/>
                  <a:pt x="7" y="903"/>
                </a:cubicBezTo>
                <a:cubicBezTo>
                  <a:pt x="96" y="267"/>
                  <a:pt x="96" y="267"/>
                  <a:pt x="96" y="267"/>
                </a:cubicBezTo>
                <a:cubicBezTo>
                  <a:pt x="101" y="229"/>
                  <a:pt x="134" y="200"/>
                  <a:pt x="172" y="200"/>
                </a:cubicBezTo>
                <a:cubicBezTo>
                  <a:pt x="679" y="200"/>
                  <a:pt x="679" y="200"/>
                  <a:pt x="679" y="200"/>
                </a:cubicBezTo>
                <a:cubicBezTo>
                  <a:pt x="718" y="200"/>
                  <a:pt x="750" y="229"/>
                  <a:pt x="756" y="267"/>
                </a:cubicBezTo>
                <a:cubicBezTo>
                  <a:pt x="844" y="903"/>
                  <a:pt x="844" y="903"/>
                  <a:pt x="844" y="903"/>
                </a:cubicBezTo>
                <a:cubicBezTo>
                  <a:pt x="851" y="950"/>
                  <a:pt x="815" y="992"/>
                  <a:pt x="768" y="992"/>
                </a:cubicBezTo>
                <a:close/>
                <a:moveTo>
                  <a:pt x="550" y="281"/>
                </a:moveTo>
                <a:cubicBezTo>
                  <a:pt x="550" y="124"/>
                  <a:pt x="550" y="124"/>
                  <a:pt x="550" y="124"/>
                </a:cubicBezTo>
                <a:cubicBezTo>
                  <a:pt x="550" y="56"/>
                  <a:pt x="494" y="0"/>
                  <a:pt x="426" y="0"/>
                </a:cubicBezTo>
                <a:cubicBezTo>
                  <a:pt x="426" y="0"/>
                  <a:pt x="426" y="0"/>
                  <a:pt x="426" y="0"/>
                </a:cubicBezTo>
                <a:cubicBezTo>
                  <a:pt x="357" y="0"/>
                  <a:pt x="302" y="56"/>
                  <a:pt x="302" y="124"/>
                </a:cubicBezTo>
                <a:cubicBezTo>
                  <a:pt x="302" y="281"/>
                  <a:pt x="302" y="281"/>
                  <a:pt x="302" y="281"/>
                </a:cubicBezTo>
                <a:moveTo>
                  <a:pt x="542" y="612"/>
                </a:moveTo>
                <a:cubicBezTo>
                  <a:pt x="467" y="483"/>
                  <a:pt x="467" y="483"/>
                  <a:pt x="467" y="483"/>
                </a:cubicBezTo>
                <a:cubicBezTo>
                  <a:pt x="449" y="451"/>
                  <a:pt x="402" y="451"/>
                  <a:pt x="383" y="483"/>
                </a:cubicBezTo>
                <a:moveTo>
                  <a:pt x="321" y="591"/>
                </a:moveTo>
                <a:cubicBezTo>
                  <a:pt x="247" y="720"/>
                  <a:pt x="247" y="720"/>
                  <a:pt x="247" y="720"/>
                </a:cubicBezTo>
                <a:cubicBezTo>
                  <a:pt x="229" y="752"/>
                  <a:pt x="252" y="792"/>
                  <a:pt x="289" y="793"/>
                </a:cubicBezTo>
                <a:moveTo>
                  <a:pt x="413" y="793"/>
                </a:moveTo>
                <a:cubicBezTo>
                  <a:pt x="562" y="792"/>
                  <a:pt x="562" y="792"/>
                  <a:pt x="562" y="792"/>
                </a:cubicBezTo>
                <a:cubicBezTo>
                  <a:pt x="599" y="792"/>
                  <a:pt x="622" y="752"/>
                  <a:pt x="604" y="72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2" name="Freeform 80">
            <a:extLst>
              <a:ext uri="{FF2B5EF4-FFF2-40B4-BE49-F238E27FC236}">
                <a16:creationId xmlns:a16="http://schemas.microsoft.com/office/drawing/2014/main" id="{19A0C40B-7523-E9E6-7B29-8849AECEA6A5}"/>
              </a:ext>
            </a:extLst>
          </p:cNvPr>
          <p:cNvSpPr>
            <a:spLocks noEditPoints="1"/>
          </p:cNvSpPr>
          <p:nvPr/>
        </p:nvSpPr>
        <p:spPr bwMode="auto">
          <a:xfrm>
            <a:off x="14526184" y="8168069"/>
            <a:ext cx="892732" cy="844970"/>
          </a:xfrm>
          <a:custGeom>
            <a:avLst/>
            <a:gdLst>
              <a:gd name="T0" fmla="*/ 72 w 1012"/>
              <a:gd name="T1" fmla="*/ 960 h 960"/>
              <a:gd name="T2" fmla="*/ 72 w 1012"/>
              <a:gd name="T3" fmla="*/ 960 h 960"/>
              <a:gd name="T4" fmla="*/ 0 w 1012"/>
              <a:gd name="T5" fmla="*/ 887 h 960"/>
              <a:gd name="T6" fmla="*/ 0 w 1012"/>
              <a:gd name="T7" fmla="*/ 608 h 960"/>
              <a:gd name="T8" fmla="*/ 72 w 1012"/>
              <a:gd name="T9" fmla="*/ 535 h 960"/>
              <a:gd name="T10" fmla="*/ 72 w 1012"/>
              <a:gd name="T11" fmla="*/ 535 h 960"/>
              <a:gd name="T12" fmla="*/ 145 w 1012"/>
              <a:gd name="T13" fmla="*/ 608 h 960"/>
              <a:gd name="T14" fmla="*/ 145 w 1012"/>
              <a:gd name="T15" fmla="*/ 887 h 960"/>
              <a:gd name="T16" fmla="*/ 72 w 1012"/>
              <a:gd name="T17" fmla="*/ 960 h 960"/>
              <a:gd name="T18" fmla="*/ 454 w 1012"/>
              <a:gd name="T19" fmla="*/ 701 h 960"/>
              <a:gd name="T20" fmla="*/ 454 w 1012"/>
              <a:gd name="T21" fmla="*/ 701 h 960"/>
              <a:gd name="T22" fmla="*/ 601 w 1012"/>
              <a:gd name="T23" fmla="*/ 737 h 960"/>
              <a:gd name="T24" fmla="*/ 687 w 1012"/>
              <a:gd name="T25" fmla="*/ 686 h 960"/>
              <a:gd name="T26" fmla="*/ 635 w 1012"/>
              <a:gd name="T27" fmla="*/ 609 h 960"/>
              <a:gd name="T28" fmla="*/ 445 w 1012"/>
              <a:gd name="T29" fmla="*/ 552 h 960"/>
              <a:gd name="T30" fmla="*/ 250 w 1012"/>
              <a:gd name="T31" fmla="*/ 571 h 960"/>
              <a:gd name="T32" fmla="*/ 145 w 1012"/>
              <a:gd name="T33" fmla="*/ 627 h 960"/>
              <a:gd name="T34" fmla="*/ 145 w 1012"/>
              <a:gd name="T35" fmla="*/ 867 h 960"/>
              <a:gd name="T36" fmla="*/ 215 w 1012"/>
              <a:gd name="T37" fmla="*/ 847 h 960"/>
              <a:gd name="T38" fmla="*/ 215 w 1012"/>
              <a:gd name="T39" fmla="*/ 847 h 960"/>
              <a:gd name="T40" fmla="*/ 286 w 1012"/>
              <a:gd name="T41" fmla="*/ 840 h 960"/>
              <a:gd name="T42" fmla="*/ 357 w 1012"/>
              <a:gd name="T43" fmla="*/ 862 h 960"/>
              <a:gd name="T44" fmla="*/ 775 w 1012"/>
              <a:gd name="T45" fmla="*/ 907 h 960"/>
              <a:gd name="T46" fmla="*/ 905 w 1012"/>
              <a:gd name="T47" fmla="*/ 896 h 960"/>
              <a:gd name="T48" fmla="*/ 968 w 1012"/>
              <a:gd name="T49" fmla="*/ 818 h 960"/>
              <a:gd name="T50" fmla="*/ 968 w 1012"/>
              <a:gd name="T51" fmla="*/ 818 h 960"/>
              <a:gd name="T52" fmla="*/ 907 w 1012"/>
              <a:gd name="T53" fmla="*/ 760 h 960"/>
              <a:gd name="T54" fmla="*/ 800 w 1012"/>
              <a:gd name="T55" fmla="*/ 764 h 960"/>
              <a:gd name="T56" fmla="*/ 532 w 1012"/>
              <a:gd name="T57" fmla="*/ 727 h 960"/>
              <a:gd name="T58" fmla="*/ 454 w 1012"/>
              <a:gd name="T59" fmla="*/ 701 h 960"/>
              <a:gd name="T60" fmla="*/ 774 w 1012"/>
              <a:gd name="T61" fmla="*/ 211 h 960"/>
              <a:gd name="T62" fmla="*/ 634 w 1012"/>
              <a:gd name="T63" fmla="*/ 609 h 960"/>
              <a:gd name="T64" fmla="*/ 631 w 1012"/>
              <a:gd name="T65" fmla="*/ 545 h 960"/>
              <a:gd name="T66" fmla="*/ 429 w 1012"/>
              <a:gd name="T67" fmla="*/ 300 h 960"/>
              <a:gd name="T68" fmla="*/ 994 w 1012"/>
              <a:gd name="T69" fmla="*/ 21 h 960"/>
              <a:gd name="T70" fmla="*/ 689 w 1012"/>
              <a:gd name="T71" fmla="*/ 103 h 960"/>
              <a:gd name="T72" fmla="*/ 671 w 1012"/>
              <a:gd name="T73" fmla="*/ 288 h 960"/>
              <a:gd name="T74" fmla="*/ 855 w 1012"/>
              <a:gd name="T75" fmla="*/ 306 h 960"/>
              <a:gd name="T76" fmla="*/ 994 w 1012"/>
              <a:gd name="T77" fmla="*/ 21 h 960"/>
              <a:gd name="T78" fmla="*/ 370 w 1012"/>
              <a:gd name="T79" fmla="*/ 382 h 960"/>
              <a:gd name="T80" fmla="*/ 510 w 1012"/>
              <a:gd name="T81" fmla="*/ 369 h 960"/>
              <a:gd name="T82" fmla="*/ 496 w 1012"/>
              <a:gd name="T83" fmla="*/ 228 h 960"/>
              <a:gd name="T84" fmla="*/ 264 w 1012"/>
              <a:gd name="T85" fmla="*/ 166 h 960"/>
              <a:gd name="T86" fmla="*/ 370 w 1012"/>
              <a:gd name="T87" fmla="*/ 382 h 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12" h="960">
                <a:moveTo>
                  <a:pt x="72" y="960"/>
                </a:moveTo>
                <a:cubicBezTo>
                  <a:pt x="72" y="960"/>
                  <a:pt x="72" y="960"/>
                  <a:pt x="72" y="960"/>
                </a:cubicBezTo>
                <a:cubicBezTo>
                  <a:pt x="32" y="960"/>
                  <a:pt x="0" y="927"/>
                  <a:pt x="0" y="887"/>
                </a:cubicBezTo>
                <a:cubicBezTo>
                  <a:pt x="0" y="608"/>
                  <a:pt x="0" y="608"/>
                  <a:pt x="0" y="608"/>
                </a:cubicBezTo>
                <a:cubicBezTo>
                  <a:pt x="0" y="568"/>
                  <a:pt x="32" y="535"/>
                  <a:pt x="72" y="535"/>
                </a:cubicBezTo>
                <a:cubicBezTo>
                  <a:pt x="72" y="535"/>
                  <a:pt x="72" y="535"/>
                  <a:pt x="72" y="535"/>
                </a:cubicBezTo>
                <a:cubicBezTo>
                  <a:pt x="112" y="535"/>
                  <a:pt x="145" y="568"/>
                  <a:pt x="145" y="608"/>
                </a:cubicBezTo>
                <a:cubicBezTo>
                  <a:pt x="145" y="887"/>
                  <a:pt x="145" y="887"/>
                  <a:pt x="145" y="887"/>
                </a:cubicBezTo>
                <a:cubicBezTo>
                  <a:pt x="145" y="927"/>
                  <a:pt x="112" y="960"/>
                  <a:pt x="72" y="960"/>
                </a:cubicBezTo>
                <a:close/>
                <a:moveTo>
                  <a:pt x="454" y="701"/>
                </a:moveTo>
                <a:cubicBezTo>
                  <a:pt x="454" y="701"/>
                  <a:pt x="454" y="701"/>
                  <a:pt x="454" y="701"/>
                </a:cubicBezTo>
                <a:cubicBezTo>
                  <a:pt x="601" y="737"/>
                  <a:pt x="601" y="737"/>
                  <a:pt x="601" y="737"/>
                </a:cubicBezTo>
                <a:cubicBezTo>
                  <a:pt x="651" y="747"/>
                  <a:pt x="681" y="729"/>
                  <a:pt x="687" y="686"/>
                </a:cubicBezTo>
                <a:cubicBezTo>
                  <a:pt x="692" y="651"/>
                  <a:pt x="668" y="619"/>
                  <a:pt x="635" y="609"/>
                </a:cubicBezTo>
                <a:cubicBezTo>
                  <a:pt x="445" y="552"/>
                  <a:pt x="445" y="552"/>
                  <a:pt x="445" y="552"/>
                </a:cubicBezTo>
                <a:cubicBezTo>
                  <a:pt x="380" y="532"/>
                  <a:pt x="310" y="539"/>
                  <a:pt x="250" y="571"/>
                </a:cubicBezTo>
                <a:cubicBezTo>
                  <a:pt x="145" y="627"/>
                  <a:pt x="145" y="627"/>
                  <a:pt x="145" y="627"/>
                </a:cubicBezTo>
                <a:moveTo>
                  <a:pt x="145" y="867"/>
                </a:moveTo>
                <a:cubicBezTo>
                  <a:pt x="169" y="865"/>
                  <a:pt x="193" y="859"/>
                  <a:pt x="215" y="847"/>
                </a:cubicBezTo>
                <a:cubicBezTo>
                  <a:pt x="215" y="847"/>
                  <a:pt x="215" y="847"/>
                  <a:pt x="215" y="847"/>
                </a:cubicBezTo>
                <a:cubicBezTo>
                  <a:pt x="237" y="836"/>
                  <a:pt x="263" y="833"/>
                  <a:pt x="286" y="840"/>
                </a:cubicBezTo>
                <a:cubicBezTo>
                  <a:pt x="357" y="862"/>
                  <a:pt x="357" y="862"/>
                  <a:pt x="357" y="862"/>
                </a:cubicBezTo>
                <a:cubicBezTo>
                  <a:pt x="493" y="904"/>
                  <a:pt x="635" y="919"/>
                  <a:pt x="775" y="907"/>
                </a:cubicBezTo>
                <a:cubicBezTo>
                  <a:pt x="905" y="896"/>
                  <a:pt x="905" y="896"/>
                  <a:pt x="905" y="896"/>
                </a:cubicBezTo>
                <a:cubicBezTo>
                  <a:pt x="945" y="893"/>
                  <a:pt x="973" y="857"/>
                  <a:pt x="968" y="818"/>
                </a:cubicBezTo>
                <a:cubicBezTo>
                  <a:pt x="968" y="818"/>
                  <a:pt x="968" y="818"/>
                  <a:pt x="968" y="818"/>
                </a:cubicBezTo>
                <a:cubicBezTo>
                  <a:pt x="963" y="787"/>
                  <a:pt x="938" y="763"/>
                  <a:pt x="907" y="760"/>
                </a:cubicBezTo>
                <a:cubicBezTo>
                  <a:pt x="800" y="764"/>
                  <a:pt x="800" y="764"/>
                  <a:pt x="800" y="764"/>
                </a:cubicBezTo>
                <a:cubicBezTo>
                  <a:pt x="709" y="768"/>
                  <a:pt x="618" y="755"/>
                  <a:pt x="532" y="727"/>
                </a:cubicBezTo>
                <a:cubicBezTo>
                  <a:pt x="454" y="701"/>
                  <a:pt x="454" y="701"/>
                  <a:pt x="454" y="701"/>
                </a:cubicBezTo>
                <a:moveTo>
                  <a:pt x="774" y="211"/>
                </a:moveTo>
                <a:cubicBezTo>
                  <a:pt x="643" y="280"/>
                  <a:pt x="622" y="431"/>
                  <a:pt x="634" y="609"/>
                </a:cubicBezTo>
                <a:moveTo>
                  <a:pt x="631" y="545"/>
                </a:moveTo>
                <a:cubicBezTo>
                  <a:pt x="631" y="467"/>
                  <a:pt x="464" y="316"/>
                  <a:pt x="429" y="300"/>
                </a:cubicBezTo>
                <a:moveTo>
                  <a:pt x="994" y="21"/>
                </a:moveTo>
                <a:cubicBezTo>
                  <a:pt x="1012" y="0"/>
                  <a:pt x="744" y="57"/>
                  <a:pt x="689" y="103"/>
                </a:cubicBezTo>
                <a:cubicBezTo>
                  <a:pt x="633" y="149"/>
                  <a:pt x="625" y="232"/>
                  <a:pt x="671" y="288"/>
                </a:cubicBezTo>
                <a:cubicBezTo>
                  <a:pt x="717" y="344"/>
                  <a:pt x="799" y="352"/>
                  <a:pt x="855" y="306"/>
                </a:cubicBezTo>
                <a:cubicBezTo>
                  <a:pt x="911" y="260"/>
                  <a:pt x="883" y="153"/>
                  <a:pt x="994" y="21"/>
                </a:cubicBezTo>
                <a:close/>
                <a:moveTo>
                  <a:pt x="370" y="382"/>
                </a:moveTo>
                <a:cubicBezTo>
                  <a:pt x="412" y="417"/>
                  <a:pt x="475" y="411"/>
                  <a:pt x="510" y="369"/>
                </a:cubicBezTo>
                <a:cubicBezTo>
                  <a:pt x="545" y="326"/>
                  <a:pt x="539" y="263"/>
                  <a:pt x="496" y="228"/>
                </a:cubicBezTo>
                <a:cubicBezTo>
                  <a:pt x="454" y="193"/>
                  <a:pt x="250" y="150"/>
                  <a:pt x="264" y="166"/>
                </a:cubicBezTo>
                <a:cubicBezTo>
                  <a:pt x="348" y="266"/>
                  <a:pt x="327" y="347"/>
                  <a:pt x="370" y="382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3" name="Freeform 128">
            <a:extLst>
              <a:ext uri="{FF2B5EF4-FFF2-40B4-BE49-F238E27FC236}">
                <a16:creationId xmlns:a16="http://schemas.microsoft.com/office/drawing/2014/main" id="{7ECFAFFF-F81C-CB90-4204-E5C588E5D893}"/>
              </a:ext>
            </a:extLst>
          </p:cNvPr>
          <p:cNvSpPr>
            <a:spLocks noEditPoints="1"/>
          </p:cNvSpPr>
          <p:nvPr/>
        </p:nvSpPr>
        <p:spPr bwMode="auto">
          <a:xfrm>
            <a:off x="11752983" y="4569714"/>
            <a:ext cx="878034" cy="837622"/>
          </a:xfrm>
          <a:custGeom>
            <a:avLst/>
            <a:gdLst>
              <a:gd name="T0" fmla="*/ 382 w 996"/>
              <a:gd name="T1" fmla="*/ 902 h 947"/>
              <a:gd name="T2" fmla="*/ 176 w 996"/>
              <a:gd name="T3" fmla="*/ 902 h 947"/>
              <a:gd name="T4" fmla="*/ 92 w 996"/>
              <a:gd name="T5" fmla="*/ 880 h 947"/>
              <a:gd name="T6" fmla="*/ 30 w 996"/>
              <a:gd name="T7" fmla="*/ 818 h 947"/>
              <a:gd name="T8" fmla="*/ 25 w 996"/>
              <a:gd name="T9" fmla="*/ 660 h 947"/>
              <a:gd name="T10" fmla="*/ 136 w 996"/>
              <a:gd name="T11" fmla="*/ 462 h 947"/>
              <a:gd name="T12" fmla="*/ 96 w 996"/>
              <a:gd name="T13" fmla="*/ 439 h 947"/>
              <a:gd name="T14" fmla="*/ 278 w 996"/>
              <a:gd name="T15" fmla="*/ 384 h 947"/>
              <a:gd name="T16" fmla="*/ 327 w 996"/>
              <a:gd name="T17" fmla="*/ 572 h 947"/>
              <a:gd name="T18" fmla="*/ 281 w 996"/>
              <a:gd name="T19" fmla="*/ 546 h 947"/>
              <a:gd name="T20" fmla="*/ 174 w 996"/>
              <a:gd name="T21" fmla="*/ 736 h 947"/>
              <a:gd name="T22" fmla="*/ 382 w 996"/>
              <a:gd name="T23" fmla="*/ 736 h 947"/>
              <a:gd name="T24" fmla="*/ 382 w 996"/>
              <a:gd name="T25" fmla="*/ 902 h 947"/>
              <a:gd name="T26" fmla="*/ 727 w 996"/>
              <a:gd name="T27" fmla="*/ 551 h 947"/>
              <a:gd name="T28" fmla="*/ 831 w 996"/>
              <a:gd name="T29" fmla="*/ 731 h 947"/>
              <a:gd name="T30" fmla="*/ 613 w 996"/>
              <a:gd name="T31" fmla="*/ 733 h 947"/>
              <a:gd name="T32" fmla="*/ 613 w 996"/>
              <a:gd name="T33" fmla="*/ 680 h 947"/>
              <a:gd name="T34" fmla="*/ 475 w 996"/>
              <a:gd name="T35" fmla="*/ 816 h 947"/>
              <a:gd name="T36" fmla="*/ 613 w 996"/>
              <a:gd name="T37" fmla="*/ 947 h 947"/>
              <a:gd name="T38" fmla="*/ 613 w 996"/>
              <a:gd name="T39" fmla="*/ 900 h 947"/>
              <a:gd name="T40" fmla="*/ 840 w 996"/>
              <a:gd name="T41" fmla="*/ 898 h 947"/>
              <a:gd name="T42" fmla="*/ 974 w 996"/>
              <a:gd name="T43" fmla="*/ 814 h 947"/>
              <a:gd name="T44" fmla="*/ 996 w 996"/>
              <a:gd name="T45" fmla="*/ 730 h 947"/>
              <a:gd name="T46" fmla="*/ 974 w 996"/>
              <a:gd name="T47" fmla="*/ 646 h 947"/>
              <a:gd name="T48" fmla="*/ 871 w 996"/>
              <a:gd name="T49" fmla="*/ 467 h 947"/>
              <a:gd name="T50" fmla="*/ 727 w 996"/>
              <a:gd name="T51" fmla="*/ 551 h 947"/>
              <a:gd name="T52" fmla="*/ 395 w 996"/>
              <a:gd name="T53" fmla="*/ 345 h 947"/>
              <a:gd name="T54" fmla="*/ 499 w 996"/>
              <a:gd name="T55" fmla="*/ 165 h 947"/>
              <a:gd name="T56" fmla="*/ 610 w 996"/>
              <a:gd name="T57" fmla="*/ 353 h 947"/>
              <a:gd name="T58" fmla="*/ 564 w 996"/>
              <a:gd name="T59" fmla="*/ 379 h 947"/>
              <a:gd name="T60" fmla="*/ 753 w 996"/>
              <a:gd name="T61" fmla="*/ 430 h 947"/>
              <a:gd name="T62" fmla="*/ 795 w 996"/>
              <a:gd name="T63" fmla="*/ 246 h 947"/>
              <a:gd name="T64" fmla="*/ 754 w 996"/>
              <a:gd name="T65" fmla="*/ 269 h 947"/>
              <a:gd name="T66" fmla="*/ 639 w 996"/>
              <a:gd name="T67" fmla="*/ 73 h 947"/>
              <a:gd name="T68" fmla="*/ 500 w 996"/>
              <a:gd name="T69" fmla="*/ 0 h 947"/>
              <a:gd name="T70" fmla="*/ 415 w 996"/>
              <a:gd name="T71" fmla="*/ 22 h 947"/>
              <a:gd name="T72" fmla="*/ 354 w 996"/>
              <a:gd name="T73" fmla="*/ 84 h 947"/>
              <a:gd name="T74" fmla="*/ 251 w 996"/>
              <a:gd name="T75" fmla="*/ 262 h 947"/>
              <a:gd name="T76" fmla="*/ 395 w 996"/>
              <a:gd name="T77" fmla="*/ 345 h 947"/>
              <a:gd name="T78" fmla="*/ 642 w 996"/>
              <a:gd name="T79" fmla="*/ 79 h 947"/>
              <a:gd name="T80" fmla="*/ 499 w 996"/>
              <a:gd name="T81" fmla="*/ 165 h 947"/>
              <a:gd name="T82" fmla="*/ 840 w 996"/>
              <a:gd name="T83" fmla="*/ 898 h 947"/>
              <a:gd name="T84" fmla="*/ 831 w 996"/>
              <a:gd name="T85" fmla="*/ 733 h 947"/>
              <a:gd name="T86" fmla="*/ 19 w 996"/>
              <a:gd name="T87" fmla="*/ 673 h 947"/>
              <a:gd name="T88" fmla="*/ 174 w 996"/>
              <a:gd name="T89" fmla="*/ 736 h 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96" h="947">
                <a:moveTo>
                  <a:pt x="382" y="902"/>
                </a:moveTo>
                <a:cubicBezTo>
                  <a:pt x="176" y="902"/>
                  <a:pt x="176" y="902"/>
                  <a:pt x="176" y="902"/>
                </a:cubicBezTo>
                <a:cubicBezTo>
                  <a:pt x="146" y="902"/>
                  <a:pt x="117" y="894"/>
                  <a:pt x="92" y="880"/>
                </a:cubicBezTo>
                <a:cubicBezTo>
                  <a:pt x="67" y="865"/>
                  <a:pt x="45" y="844"/>
                  <a:pt x="30" y="818"/>
                </a:cubicBezTo>
                <a:cubicBezTo>
                  <a:pt x="2" y="769"/>
                  <a:pt x="0" y="710"/>
                  <a:pt x="25" y="660"/>
                </a:cubicBezTo>
                <a:cubicBezTo>
                  <a:pt x="136" y="462"/>
                  <a:pt x="136" y="462"/>
                  <a:pt x="136" y="462"/>
                </a:cubicBezTo>
                <a:cubicBezTo>
                  <a:pt x="96" y="439"/>
                  <a:pt x="96" y="439"/>
                  <a:pt x="96" y="439"/>
                </a:cubicBezTo>
                <a:cubicBezTo>
                  <a:pt x="278" y="384"/>
                  <a:pt x="278" y="384"/>
                  <a:pt x="278" y="384"/>
                </a:cubicBezTo>
                <a:cubicBezTo>
                  <a:pt x="327" y="572"/>
                  <a:pt x="327" y="572"/>
                  <a:pt x="327" y="572"/>
                </a:cubicBezTo>
                <a:cubicBezTo>
                  <a:pt x="281" y="546"/>
                  <a:pt x="281" y="546"/>
                  <a:pt x="281" y="546"/>
                </a:cubicBezTo>
                <a:cubicBezTo>
                  <a:pt x="281" y="546"/>
                  <a:pt x="180" y="725"/>
                  <a:pt x="174" y="736"/>
                </a:cubicBezTo>
                <a:cubicBezTo>
                  <a:pt x="382" y="736"/>
                  <a:pt x="382" y="736"/>
                  <a:pt x="382" y="736"/>
                </a:cubicBezTo>
                <a:lnTo>
                  <a:pt x="382" y="902"/>
                </a:lnTo>
                <a:close/>
                <a:moveTo>
                  <a:pt x="727" y="551"/>
                </a:moveTo>
                <a:cubicBezTo>
                  <a:pt x="831" y="731"/>
                  <a:pt x="831" y="731"/>
                  <a:pt x="831" y="731"/>
                </a:cubicBezTo>
                <a:cubicBezTo>
                  <a:pt x="818" y="731"/>
                  <a:pt x="613" y="733"/>
                  <a:pt x="613" y="733"/>
                </a:cubicBezTo>
                <a:cubicBezTo>
                  <a:pt x="613" y="680"/>
                  <a:pt x="613" y="680"/>
                  <a:pt x="613" y="680"/>
                </a:cubicBezTo>
                <a:cubicBezTo>
                  <a:pt x="475" y="816"/>
                  <a:pt x="475" y="816"/>
                  <a:pt x="475" y="816"/>
                </a:cubicBezTo>
                <a:cubicBezTo>
                  <a:pt x="613" y="947"/>
                  <a:pt x="613" y="947"/>
                  <a:pt x="613" y="947"/>
                </a:cubicBezTo>
                <a:cubicBezTo>
                  <a:pt x="613" y="900"/>
                  <a:pt x="613" y="900"/>
                  <a:pt x="613" y="900"/>
                </a:cubicBezTo>
                <a:cubicBezTo>
                  <a:pt x="840" y="898"/>
                  <a:pt x="840" y="898"/>
                  <a:pt x="840" y="898"/>
                </a:cubicBezTo>
                <a:cubicBezTo>
                  <a:pt x="896" y="894"/>
                  <a:pt x="946" y="863"/>
                  <a:pt x="974" y="814"/>
                </a:cubicBezTo>
                <a:cubicBezTo>
                  <a:pt x="989" y="788"/>
                  <a:pt x="996" y="759"/>
                  <a:pt x="996" y="730"/>
                </a:cubicBezTo>
                <a:cubicBezTo>
                  <a:pt x="996" y="701"/>
                  <a:pt x="989" y="672"/>
                  <a:pt x="974" y="646"/>
                </a:cubicBezTo>
                <a:cubicBezTo>
                  <a:pt x="871" y="467"/>
                  <a:pt x="871" y="467"/>
                  <a:pt x="871" y="467"/>
                </a:cubicBezTo>
                <a:lnTo>
                  <a:pt x="727" y="551"/>
                </a:lnTo>
                <a:close/>
                <a:moveTo>
                  <a:pt x="395" y="345"/>
                </a:moveTo>
                <a:cubicBezTo>
                  <a:pt x="499" y="165"/>
                  <a:pt x="499" y="165"/>
                  <a:pt x="499" y="165"/>
                </a:cubicBezTo>
                <a:cubicBezTo>
                  <a:pt x="506" y="175"/>
                  <a:pt x="610" y="353"/>
                  <a:pt x="610" y="353"/>
                </a:cubicBezTo>
                <a:cubicBezTo>
                  <a:pt x="564" y="379"/>
                  <a:pt x="564" y="379"/>
                  <a:pt x="564" y="379"/>
                </a:cubicBezTo>
                <a:cubicBezTo>
                  <a:pt x="753" y="430"/>
                  <a:pt x="753" y="430"/>
                  <a:pt x="753" y="430"/>
                </a:cubicBezTo>
                <a:cubicBezTo>
                  <a:pt x="795" y="246"/>
                  <a:pt x="795" y="246"/>
                  <a:pt x="795" y="246"/>
                </a:cubicBezTo>
                <a:cubicBezTo>
                  <a:pt x="754" y="269"/>
                  <a:pt x="754" y="269"/>
                  <a:pt x="754" y="269"/>
                </a:cubicBezTo>
                <a:cubicBezTo>
                  <a:pt x="639" y="73"/>
                  <a:pt x="639" y="73"/>
                  <a:pt x="639" y="73"/>
                </a:cubicBezTo>
                <a:cubicBezTo>
                  <a:pt x="608" y="27"/>
                  <a:pt x="556" y="0"/>
                  <a:pt x="500" y="0"/>
                </a:cubicBezTo>
                <a:cubicBezTo>
                  <a:pt x="470" y="0"/>
                  <a:pt x="440" y="8"/>
                  <a:pt x="415" y="22"/>
                </a:cubicBezTo>
                <a:cubicBezTo>
                  <a:pt x="390" y="37"/>
                  <a:pt x="369" y="58"/>
                  <a:pt x="354" y="84"/>
                </a:cubicBezTo>
                <a:cubicBezTo>
                  <a:pt x="251" y="262"/>
                  <a:pt x="251" y="262"/>
                  <a:pt x="251" y="262"/>
                </a:cubicBezTo>
                <a:lnTo>
                  <a:pt x="395" y="345"/>
                </a:lnTo>
                <a:close/>
                <a:moveTo>
                  <a:pt x="642" y="79"/>
                </a:moveTo>
                <a:cubicBezTo>
                  <a:pt x="582" y="61"/>
                  <a:pt x="531" y="114"/>
                  <a:pt x="499" y="165"/>
                </a:cubicBezTo>
                <a:moveTo>
                  <a:pt x="840" y="898"/>
                </a:moveTo>
                <a:cubicBezTo>
                  <a:pt x="884" y="835"/>
                  <a:pt x="849" y="776"/>
                  <a:pt x="831" y="733"/>
                </a:cubicBezTo>
                <a:moveTo>
                  <a:pt x="19" y="673"/>
                </a:moveTo>
                <a:cubicBezTo>
                  <a:pt x="40" y="715"/>
                  <a:pt x="107" y="736"/>
                  <a:pt x="174" y="73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4" name="Arc 123">
            <a:extLst>
              <a:ext uri="{FF2B5EF4-FFF2-40B4-BE49-F238E27FC236}">
                <a16:creationId xmlns:a16="http://schemas.microsoft.com/office/drawing/2014/main" id="{B43018C6-AF7A-35DF-BAFF-2F8499DC66A8}"/>
              </a:ext>
            </a:extLst>
          </p:cNvPr>
          <p:cNvSpPr/>
          <p:nvPr/>
        </p:nvSpPr>
        <p:spPr>
          <a:xfrm>
            <a:off x="10829602" y="6439500"/>
            <a:ext cx="2724796" cy="2724796"/>
          </a:xfrm>
          <a:prstGeom prst="arc">
            <a:avLst>
              <a:gd name="adj1" fmla="val 8086817"/>
              <a:gd name="adj2" fmla="val 2684219"/>
            </a:avLst>
          </a:prstGeom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5" name="Freeform 86">
            <a:extLst>
              <a:ext uri="{FF2B5EF4-FFF2-40B4-BE49-F238E27FC236}">
                <a16:creationId xmlns:a16="http://schemas.microsoft.com/office/drawing/2014/main" id="{8D459B6E-7310-0099-ADBF-C803307991BF}"/>
              </a:ext>
            </a:extLst>
          </p:cNvPr>
          <p:cNvSpPr>
            <a:spLocks noEditPoints="1"/>
          </p:cNvSpPr>
          <p:nvPr/>
        </p:nvSpPr>
        <p:spPr bwMode="auto">
          <a:xfrm>
            <a:off x="11663013" y="7303799"/>
            <a:ext cx="1057978" cy="996200"/>
          </a:xfrm>
          <a:custGeom>
            <a:avLst/>
            <a:gdLst>
              <a:gd name="T0" fmla="*/ 507 w 1142"/>
              <a:gd name="T1" fmla="*/ 900 h 1075"/>
              <a:gd name="T2" fmla="*/ 786 w 1142"/>
              <a:gd name="T3" fmla="*/ 444 h 1075"/>
              <a:gd name="T4" fmla="*/ 745 w 1142"/>
              <a:gd name="T5" fmla="*/ 604 h 1075"/>
              <a:gd name="T6" fmla="*/ 507 w 1142"/>
              <a:gd name="T7" fmla="*/ 900 h 1075"/>
              <a:gd name="T8" fmla="*/ 623 w 1142"/>
              <a:gd name="T9" fmla="*/ 594 h 1075"/>
              <a:gd name="T10" fmla="*/ 507 w 1142"/>
              <a:gd name="T11" fmla="*/ 900 h 1075"/>
              <a:gd name="T12" fmla="*/ 717 w 1142"/>
              <a:gd name="T13" fmla="*/ 1075 h 1075"/>
              <a:gd name="T14" fmla="*/ 860 w 1142"/>
              <a:gd name="T15" fmla="*/ 1075 h 1075"/>
              <a:gd name="T16" fmla="*/ 959 w 1142"/>
              <a:gd name="T17" fmla="*/ 976 h 1075"/>
              <a:gd name="T18" fmla="*/ 959 w 1142"/>
              <a:gd name="T19" fmla="*/ 583 h 1075"/>
              <a:gd name="T20" fmla="*/ 1142 w 1142"/>
              <a:gd name="T21" fmla="*/ 583 h 1075"/>
              <a:gd name="T22" fmla="*/ 571 w 1142"/>
              <a:gd name="T23" fmla="*/ 0 h 1075"/>
              <a:gd name="T24" fmla="*/ 0 w 1142"/>
              <a:gd name="T25" fmla="*/ 583 h 1075"/>
              <a:gd name="T26" fmla="*/ 182 w 1142"/>
              <a:gd name="T27" fmla="*/ 583 h 1075"/>
              <a:gd name="T28" fmla="*/ 182 w 1142"/>
              <a:gd name="T29" fmla="*/ 976 h 1075"/>
              <a:gd name="T30" fmla="*/ 281 w 1142"/>
              <a:gd name="T31" fmla="*/ 1075 h 1075"/>
              <a:gd name="T32" fmla="*/ 421 w 1142"/>
              <a:gd name="T33" fmla="*/ 1075 h 1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42" h="1075">
                <a:moveTo>
                  <a:pt x="507" y="900"/>
                </a:moveTo>
                <a:cubicBezTo>
                  <a:pt x="209" y="476"/>
                  <a:pt x="786" y="444"/>
                  <a:pt x="786" y="444"/>
                </a:cubicBezTo>
                <a:cubicBezTo>
                  <a:pt x="786" y="444"/>
                  <a:pt x="752" y="471"/>
                  <a:pt x="745" y="604"/>
                </a:cubicBezTo>
                <a:cubicBezTo>
                  <a:pt x="742" y="760"/>
                  <a:pt x="651" y="851"/>
                  <a:pt x="507" y="900"/>
                </a:cubicBezTo>
                <a:close/>
                <a:moveTo>
                  <a:pt x="623" y="594"/>
                </a:moveTo>
                <a:cubicBezTo>
                  <a:pt x="538" y="671"/>
                  <a:pt x="502" y="802"/>
                  <a:pt x="507" y="900"/>
                </a:cubicBezTo>
                <a:cubicBezTo>
                  <a:pt x="513" y="1020"/>
                  <a:pt x="617" y="1075"/>
                  <a:pt x="717" y="1075"/>
                </a:cubicBezTo>
                <a:cubicBezTo>
                  <a:pt x="860" y="1075"/>
                  <a:pt x="860" y="1075"/>
                  <a:pt x="860" y="1075"/>
                </a:cubicBezTo>
                <a:cubicBezTo>
                  <a:pt x="915" y="1075"/>
                  <a:pt x="959" y="1031"/>
                  <a:pt x="959" y="976"/>
                </a:cubicBezTo>
                <a:cubicBezTo>
                  <a:pt x="959" y="583"/>
                  <a:pt x="959" y="583"/>
                  <a:pt x="959" y="583"/>
                </a:cubicBezTo>
                <a:cubicBezTo>
                  <a:pt x="1142" y="583"/>
                  <a:pt x="1142" y="583"/>
                  <a:pt x="1142" y="583"/>
                </a:cubicBezTo>
                <a:cubicBezTo>
                  <a:pt x="571" y="0"/>
                  <a:pt x="571" y="0"/>
                  <a:pt x="571" y="0"/>
                </a:cubicBezTo>
                <a:cubicBezTo>
                  <a:pt x="0" y="583"/>
                  <a:pt x="0" y="583"/>
                  <a:pt x="0" y="583"/>
                </a:cubicBezTo>
                <a:cubicBezTo>
                  <a:pt x="182" y="583"/>
                  <a:pt x="182" y="583"/>
                  <a:pt x="182" y="583"/>
                </a:cubicBezTo>
                <a:cubicBezTo>
                  <a:pt x="182" y="976"/>
                  <a:pt x="182" y="976"/>
                  <a:pt x="182" y="976"/>
                </a:cubicBezTo>
                <a:cubicBezTo>
                  <a:pt x="182" y="1031"/>
                  <a:pt x="226" y="1075"/>
                  <a:pt x="281" y="1075"/>
                </a:cubicBezTo>
                <a:cubicBezTo>
                  <a:pt x="421" y="1075"/>
                  <a:pt x="421" y="1075"/>
                  <a:pt x="421" y="1075"/>
                </a:cubicBezTo>
              </a:path>
            </a:pathLst>
          </a:custGeom>
          <a:noFill/>
          <a:ln w="19050">
            <a:gradFill flip="none" rotWithShape="1">
              <a:gsLst>
                <a:gs pos="0">
                  <a:schemeClr val="accent4"/>
                </a:gs>
                <a:gs pos="100000">
                  <a:schemeClr val="accent3"/>
                </a:gs>
              </a:gsLst>
              <a:lin ang="13500000" scaled="1"/>
              <a:tileRect/>
            </a:gra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30736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 p14:presetBounceEnd="5714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143">
                                          <p:cBhvr additive="base">
                                            <p:cTn id="47" dur="1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143">
                                          <p:cBhvr additive="base">
                                            <p:cTn id="48" dur="1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25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250" fill="hold"/>
                                            <p:tgtEl>
                                              <p:spTgt spid="10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250" fill="hold"/>
                                            <p:tgtEl>
                                              <p:spTgt spid="9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250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3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250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1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47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8" presetClass="emph" presetSubtype="0" repeatCount="indefinite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9" dur="3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3" grpId="0"/>
          <p:bldP spid="97" grpId="0" animBg="1"/>
          <p:bldP spid="97" grpId="1" animBg="1"/>
          <p:bldP spid="98" grpId="0" animBg="1"/>
          <p:bldP spid="98" grpId="1" animBg="1"/>
          <p:bldP spid="99" grpId="0" animBg="1"/>
          <p:bldP spid="99" grpId="1" animBg="1"/>
          <p:bldP spid="100" grpId="0" animBg="1"/>
          <p:bldP spid="100" grpId="1" animBg="1"/>
          <p:bldP spid="101" grpId="0" animBg="1"/>
          <p:bldP spid="101" grpId="1" animBg="1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07" grpId="0" animBg="1"/>
          <p:bldP spid="108" grpId="0"/>
          <p:bldP spid="109" grpId="0"/>
          <p:bldP spid="110" grpId="0"/>
          <p:bldP spid="111" grpId="0"/>
          <p:bldP spid="112" grpId="0"/>
          <p:bldP spid="113" grpId="0"/>
          <p:bldP spid="114" grpId="0"/>
          <p:bldP spid="115" grpId="0"/>
          <p:bldP spid="116" grpId="0"/>
          <p:bldP spid="117" grpId="0"/>
          <p:bldP spid="118" grpId="0"/>
          <p:bldP spid="119" grpId="0" animBg="1"/>
          <p:bldP spid="120" grpId="0" animBg="1"/>
          <p:bldP spid="121" grpId="0" animBg="1"/>
          <p:bldP spid="122" grpId="0" animBg="1"/>
          <p:bldP spid="123" grpId="0" animBg="1"/>
          <p:bldP spid="12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25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250" fill="hold"/>
                                            <p:tgtEl>
                                              <p:spTgt spid="10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250" fill="hold"/>
                                            <p:tgtEl>
                                              <p:spTgt spid="9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250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3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250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1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47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8" presetClass="emph" presetSubtype="0" repeatCount="indefinite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9" dur="3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3" grpId="0"/>
          <p:bldP spid="97" grpId="0" animBg="1"/>
          <p:bldP spid="97" grpId="1" animBg="1"/>
          <p:bldP spid="98" grpId="0" animBg="1"/>
          <p:bldP spid="98" grpId="1" animBg="1"/>
          <p:bldP spid="99" grpId="0" animBg="1"/>
          <p:bldP spid="99" grpId="1" animBg="1"/>
          <p:bldP spid="100" grpId="0" animBg="1"/>
          <p:bldP spid="100" grpId="1" animBg="1"/>
          <p:bldP spid="101" grpId="0" animBg="1"/>
          <p:bldP spid="101" grpId="1" animBg="1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07" grpId="0" animBg="1"/>
          <p:bldP spid="108" grpId="0"/>
          <p:bldP spid="109" grpId="0"/>
          <p:bldP spid="110" grpId="0"/>
          <p:bldP spid="111" grpId="0"/>
          <p:bldP spid="112" grpId="0"/>
          <p:bldP spid="113" grpId="0"/>
          <p:bldP spid="114" grpId="0"/>
          <p:bldP spid="115" grpId="0"/>
          <p:bldP spid="116" grpId="0"/>
          <p:bldP spid="117" grpId="0"/>
          <p:bldP spid="118" grpId="0"/>
          <p:bldP spid="119" grpId="0" animBg="1"/>
          <p:bldP spid="120" grpId="0" animBg="1"/>
          <p:bldP spid="121" grpId="0" animBg="1"/>
          <p:bldP spid="122" grpId="0" animBg="1"/>
          <p:bldP spid="123" grpId="0" animBg="1"/>
          <p:bldP spid="124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48">
            <a:extLst>
              <a:ext uri="{FF2B5EF4-FFF2-40B4-BE49-F238E27FC236}">
                <a16:creationId xmlns:a16="http://schemas.microsoft.com/office/drawing/2014/main" id="{5A38CF08-5850-C6FA-88D4-D3523F20C86F}"/>
              </a:ext>
            </a:extLst>
          </p:cNvPr>
          <p:cNvSpPr txBox="1"/>
          <p:nvPr/>
        </p:nvSpPr>
        <p:spPr>
          <a:xfrm>
            <a:off x="7763248" y="2868653"/>
            <a:ext cx="8856480" cy="9608484"/>
          </a:xfrm>
          <a:prstGeom prst="rect">
            <a:avLst/>
          </a:prstGeom>
          <a:noFill/>
        </p:spPr>
        <p:txBody>
          <a:bodyPr wrap="square" rtlCol="0" anchor="ctr">
            <a:prstTxWarp prst="textArchDow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60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Sustainable</a:t>
            </a:r>
            <a:r>
              <a:rPr lang="en-US" sz="60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60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Living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D59ED40-B02D-5D50-0A60-9A784DDF9BFE}"/>
              </a:ext>
            </a:extLst>
          </p:cNvPr>
          <p:cNvGrpSpPr/>
          <p:nvPr/>
        </p:nvGrpSpPr>
        <p:grpSpPr>
          <a:xfrm>
            <a:off x="8463528" y="4059703"/>
            <a:ext cx="7456944" cy="7456944"/>
            <a:chOff x="-1399478" y="2233820"/>
            <a:chExt cx="8728032" cy="8728032"/>
          </a:xfrm>
        </p:grpSpPr>
        <p:sp>
          <p:nvSpPr>
            <p:cNvPr id="36" name="Circle: Hollow 35">
              <a:extLst>
                <a:ext uri="{FF2B5EF4-FFF2-40B4-BE49-F238E27FC236}">
                  <a16:creationId xmlns:a16="http://schemas.microsoft.com/office/drawing/2014/main" id="{3ACF9368-5E31-871A-7A5D-D91D13385938}"/>
                </a:ext>
              </a:extLst>
            </p:cNvPr>
            <p:cNvSpPr/>
            <p:nvPr/>
          </p:nvSpPr>
          <p:spPr>
            <a:xfrm>
              <a:off x="-1399478" y="2233820"/>
              <a:ext cx="8728032" cy="8728032"/>
            </a:xfrm>
            <a:prstGeom prst="donut">
              <a:avLst>
                <a:gd name="adj" fmla="val 23078"/>
              </a:avLst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7" name="Arc 36">
              <a:extLst>
                <a:ext uri="{FF2B5EF4-FFF2-40B4-BE49-F238E27FC236}">
                  <a16:creationId xmlns:a16="http://schemas.microsoft.com/office/drawing/2014/main" id="{34133544-0AEE-E411-CDF6-992126D1E5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410477" y="3222822"/>
              <a:ext cx="6750032" cy="6750030"/>
            </a:xfrm>
            <a:prstGeom prst="arc">
              <a:avLst>
                <a:gd name="adj1" fmla="val 5870225"/>
                <a:gd name="adj2" fmla="val 14026844"/>
              </a:avLst>
            </a:prstGeom>
            <a:ln w="1689100" cap="rnd">
              <a:gradFill flip="none" rotWithShape="1">
                <a:gsLst>
                  <a:gs pos="17000">
                    <a:schemeClr val="accent5"/>
                  </a:gs>
                  <a:gs pos="80000">
                    <a:schemeClr val="accent1">
                      <a:alpha val="0"/>
                    </a:schemeClr>
                  </a:gs>
                </a:gsLst>
                <a:lin ang="5400000" scaled="0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ED725C5B-3D92-DC65-A98D-1C43C83BCF05}"/>
              </a:ext>
            </a:extLst>
          </p:cNvPr>
          <p:cNvSpPr/>
          <p:nvPr/>
        </p:nvSpPr>
        <p:spPr>
          <a:xfrm>
            <a:off x="10439544" y="3593751"/>
            <a:ext cx="3504911" cy="2603948"/>
          </a:xfrm>
          <a:custGeom>
            <a:avLst/>
            <a:gdLst>
              <a:gd name="connsiteX0" fmla="*/ 1752455 w 3504911"/>
              <a:gd name="connsiteY0" fmla="*/ 0 h 2603948"/>
              <a:gd name="connsiteX1" fmla="*/ 2051320 w 3504911"/>
              <a:gd name="connsiteY1" fmla="*/ 315564 h 2603948"/>
              <a:gd name="connsiteX2" fmla="*/ 2200885 w 3504911"/>
              <a:gd name="connsiteY2" fmla="*/ 328363 h 2603948"/>
              <a:gd name="connsiteX3" fmla="*/ 3445542 w 3504911"/>
              <a:gd name="connsiteY3" fmla="*/ 687997 h 2603948"/>
              <a:gd name="connsiteX4" fmla="*/ 3504911 w 3504911"/>
              <a:gd name="connsiteY4" fmla="*/ 718404 h 2603948"/>
              <a:gd name="connsiteX5" fmla="*/ 2544178 w 3504911"/>
              <a:gd name="connsiteY5" fmla="*/ 2603948 h 2603948"/>
              <a:gd name="connsiteX6" fmla="*/ 2449421 w 3504911"/>
              <a:gd name="connsiteY6" fmla="*/ 2558301 h 2603948"/>
              <a:gd name="connsiteX7" fmla="*/ 1752456 w 3504911"/>
              <a:gd name="connsiteY7" fmla="*/ 2417590 h 2603948"/>
              <a:gd name="connsiteX8" fmla="*/ 1055490 w 3504911"/>
              <a:gd name="connsiteY8" fmla="*/ 2558301 h 2603948"/>
              <a:gd name="connsiteX9" fmla="*/ 960732 w 3504911"/>
              <a:gd name="connsiteY9" fmla="*/ 2603948 h 2603948"/>
              <a:gd name="connsiteX10" fmla="*/ 0 w 3504911"/>
              <a:gd name="connsiteY10" fmla="*/ 718404 h 2603948"/>
              <a:gd name="connsiteX11" fmla="*/ 59369 w 3504911"/>
              <a:gd name="connsiteY11" fmla="*/ 687997 h 2603948"/>
              <a:gd name="connsiteX12" fmla="*/ 1304026 w 3504911"/>
              <a:gd name="connsiteY12" fmla="*/ 328363 h 2603948"/>
              <a:gd name="connsiteX13" fmla="*/ 1453590 w 3504911"/>
              <a:gd name="connsiteY13" fmla="*/ 315565 h 2603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504911" h="2603948">
                <a:moveTo>
                  <a:pt x="1752455" y="0"/>
                </a:moveTo>
                <a:lnTo>
                  <a:pt x="2051320" y="315564"/>
                </a:lnTo>
                <a:lnTo>
                  <a:pt x="2200885" y="328363"/>
                </a:lnTo>
                <a:cubicBezTo>
                  <a:pt x="2642326" y="378830"/>
                  <a:pt x="3061404" y="502900"/>
                  <a:pt x="3445542" y="687997"/>
                </a:cubicBezTo>
                <a:lnTo>
                  <a:pt x="3504911" y="718404"/>
                </a:lnTo>
                <a:lnTo>
                  <a:pt x="2544178" y="2603948"/>
                </a:lnTo>
                <a:lnTo>
                  <a:pt x="2449421" y="2558301"/>
                </a:lnTo>
                <a:cubicBezTo>
                  <a:pt x="2235202" y="2467694"/>
                  <a:pt x="1999680" y="2417590"/>
                  <a:pt x="1752456" y="2417590"/>
                </a:cubicBezTo>
                <a:cubicBezTo>
                  <a:pt x="1505231" y="2417590"/>
                  <a:pt x="1269709" y="2467694"/>
                  <a:pt x="1055490" y="2558301"/>
                </a:cubicBezTo>
                <a:lnTo>
                  <a:pt x="960732" y="2603948"/>
                </a:lnTo>
                <a:lnTo>
                  <a:pt x="0" y="718404"/>
                </a:lnTo>
                <a:lnTo>
                  <a:pt x="59369" y="687997"/>
                </a:lnTo>
                <a:cubicBezTo>
                  <a:pt x="443507" y="502900"/>
                  <a:pt x="862585" y="378830"/>
                  <a:pt x="1304026" y="328363"/>
                </a:cubicBezTo>
                <a:lnTo>
                  <a:pt x="1453590" y="31556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7E8D07AD-F45F-8FA1-953E-00C9B1199BDF}"/>
              </a:ext>
            </a:extLst>
          </p:cNvPr>
          <p:cNvSpPr/>
          <p:nvPr/>
        </p:nvSpPr>
        <p:spPr>
          <a:xfrm rot="3240000">
            <a:off x="12787542" y="4797898"/>
            <a:ext cx="3504875" cy="2596245"/>
          </a:xfrm>
          <a:custGeom>
            <a:avLst/>
            <a:gdLst>
              <a:gd name="connsiteX0" fmla="*/ 0 w 3504875"/>
              <a:gd name="connsiteY0" fmla="*/ 710709 h 2596245"/>
              <a:gd name="connsiteX1" fmla="*/ 68471 w 3504875"/>
              <a:gd name="connsiteY1" fmla="*/ 676002 h 2596245"/>
              <a:gd name="connsiteX2" fmla="*/ 1280683 w 3504875"/>
              <a:gd name="connsiteY2" fmla="*/ 323696 h 2596245"/>
              <a:gd name="connsiteX3" fmla="*/ 1453260 w 3504875"/>
              <a:gd name="connsiteY3" fmla="*/ 307344 h 2596245"/>
              <a:gd name="connsiteX4" fmla="*/ 1744340 w 3504875"/>
              <a:gd name="connsiteY4" fmla="*/ 0 h 2596245"/>
              <a:gd name="connsiteX5" fmla="*/ 2034317 w 3504875"/>
              <a:gd name="connsiteY5" fmla="*/ 306180 h 2596245"/>
              <a:gd name="connsiteX6" fmla="*/ 2124209 w 3504875"/>
              <a:gd name="connsiteY6" fmla="*/ 312236 h 2596245"/>
              <a:gd name="connsiteX7" fmla="*/ 3364494 w 3504875"/>
              <a:gd name="connsiteY7" fmla="*/ 642528 h 2596245"/>
              <a:gd name="connsiteX8" fmla="*/ 3504875 w 3504875"/>
              <a:gd name="connsiteY8" fmla="*/ 710616 h 2596245"/>
              <a:gd name="connsiteX9" fmla="*/ 2544100 w 3504875"/>
              <a:gd name="connsiteY9" fmla="*/ 2596245 h 2596245"/>
              <a:gd name="connsiteX10" fmla="*/ 2491552 w 3504875"/>
              <a:gd name="connsiteY10" fmla="*/ 2569097 h 2596245"/>
              <a:gd name="connsiteX11" fmla="*/ 980326 w 3504875"/>
              <a:gd name="connsiteY11" fmla="*/ 2584445 h 2596245"/>
              <a:gd name="connsiteX12" fmla="*/ 960226 w 3504875"/>
              <a:gd name="connsiteY12" fmla="*/ 2595259 h 2596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04875" h="2596245">
                <a:moveTo>
                  <a:pt x="0" y="710709"/>
                </a:moveTo>
                <a:lnTo>
                  <a:pt x="68471" y="676002"/>
                </a:lnTo>
                <a:cubicBezTo>
                  <a:pt x="452166" y="493089"/>
                  <a:pt x="862093" y="374727"/>
                  <a:pt x="1280683" y="323696"/>
                </a:cubicBezTo>
                <a:lnTo>
                  <a:pt x="1453260" y="307344"/>
                </a:lnTo>
                <a:lnTo>
                  <a:pt x="1744340" y="0"/>
                </a:lnTo>
                <a:lnTo>
                  <a:pt x="2034317" y="306180"/>
                </a:lnTo>
                <a:lnTo>
                  <a:pt x="2124209" y="312236"/>
                </a:lnTo>
                <a:cubicBezTo>
                  <a:pt x="2546542" y="352219"/>
                  <a:pt x="2965827" y="461389"/>
                  <a:pt x="3364494" y="642528"/>
                </a:cubicBezTo>
                <a:lnTo>
                  <a:pt x="3504875" y="710616"/>
                </a:lnTo>
                <a:lnTo>
                  <a:pt x="2544100" y="2596245"/>
                </a:lnTo>
                <a:lnTo>
                  <a:pt x="2491552" y="2569097"/>
                </a:lnTo>
                <a:cubicBezTo>
                  <a:pt x="2004114" y="2347624"/>
                  <a:pt x="1449457" y="2360805"/>
                  <a:pt x="980326" y="2584445"/>
                </a:cubicBezTo>
                <a:lnTo>
                  <a:pt x="960226" y="25952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7775F92B-9294-CDEE-6C0E-EB3BABDA215A}"/>
              </a:ext>
            </a:extLst>
          </p:cNvPr>
          <p:cNvSpPr/>
          <p:nvPr/>
        </p:nvSpPr>
        <p:spPr>
          <a:xfrm rot="6480000">
            <a:off x="13212108" y="7394425"/>
            <a:ext cx="3488455" cy="2598984"/>
          </a:xfrm>
          <a:custGeom>
            <a:avLst/>
            <a:gdLst>
              <a:gd name="connsiteX0" fmla="*/ 0 w 3488455"/>
              <a:gd name="connsiteY0" fmla="*/ 712678 h 2598984"/>
              <a:gd name="connsiteX1" fmla="*/ 169787 w 3488455"/>
              <a:gd name="connsiteY1" fmla="*/ 632631 h 2598984"/>
              <a:gd name="connsiteX2" fmla="*/ 543302 w 3488455"/>
              <a:gd name="connsiteY2" fmla="*/ 490068 h 2598984"/>
              <a:gd name="connsiteX3" fmla="*/ 1219611 w 3488455"/>
              <a:gd name="connsiteY3" fmla="*/ 334457 h 2598984"/>
              <a:gd name="connsiteX4" fmla="*/ 1430398 w 3488455"/>
              <a:gd name="connsiteY4" fmla="*/ 314656 h 2598984"/>
              <a:gd name="connsiteX5" fmla="*/ 1728402 w 3488455"/>
              <a:gd name="connsiteY5" fmla="*/ 0 h 2598984"/>
              <a:gd name="connsiteX6" fmla="*/ 2022788 w 3488455"/>
              <a:gd name="connsiteY6" fmla="*/ 310835 h 2598984"/>
              <a:gd name="connsiteX7" fmla="*/ 2225520 w 3488455"/>
              <a:gd name="connsiteY7" fmla="*/ 327041 h 2598984"/>
              <a:gd name="connsiteX8" fmla="*/ 3181396 w 3488455"/>
              <a:gd name="connsiteY8" fmla="*/ 570561 h 2598984"/>
              <a:gd name="connsiteX9" fmla="*/ 3488455 w 3488455"/>
              <a:gd name="connsiteY9" fmla="*/ 708987 h 2598984"/>
              <a:gd name="connsiteX10" fmla="*/ 2528404 w 3488455"/>
              <a:gd name="connsiteY10" fmla="*/ 2593193 h 2598984"/>
              <a:gd name="connsiteX11" fmla="*/ 2406343 w 3488455"/>
              <a:gd name="connsiteY11" fmla="*/ 2538168 h 2598984"/>
              <a:gd name="connsiteX12" fmla="*/ 1196779 w 3488455"/>
              <a:gd name="connsiteY12" fmla="*/ 2501261 h 2598984"/>
              <a:gd name="connsiteX13" fmla="*/ 1025522 w 3488455"/>
              <a:gd name="connsiteY13" fmla="*/ 2566626 h 2598984"/>
              <a:gd name="connsiteX14" fmla="*/ 961120 w 3488455"/>
              <a:gd name="connsiteY14" fmla="*/ 2598984 h 259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88455" h="2598984">
                <a:moveTo>
                  <a:pt x="0" y="712678"/>
                </a:moveTo>
                <a:lnTo>
                  <a:pt x="169787" y="632631"/>
                </a:lnTo>
                <a:cubicBezTo>
                  <a:pt x="290524" y="579383"/>
                  <a:pt x="415100" y="531723"/>
                  <a:pt x="543302" y="490068"/>
                </a:cubicBezTo>
                <a:cubicBezTo>
                  <a:pt x="767658" y="417170"/>
                  <a:pt x="993831" y="365676"/>
                  <a:pt x="1219611" y="334457"/>
                </a:cubicBezTo>
                <a:lnTo>
                  <a:pt x="1430398" y="314656"/>
                </a:lnTo>
                <a:lnTo>
                  <a:pt x="1728402" y="0"/>
                </a:lnTo>
                <a:lnTo>
                  <a:pt x="2022788" y="310835"/>
                </a:lnTo>
                <a:lnTo>
                  <a:pt x="2225520" y="327041"/>
                </a:lnTo>
                <a:cubicBezTo>
                  <a:pt x="2554970" y="367658"/>
                  <a:pt x="2876081" y="450098"/>
                  <a:pt x="3181396" y="570561"/>
                </a:cubicBezTo>
                <a:lnTo>
                  <a:pt x="3488455" y="708987"/>
                </a:lnTo>
                <a:lnTo>
                  <a:pt x="2528404" y="2593193"/>
                </a:lnTo>
                <a:lnTo>
                  <a:pt x="2406343" y="2538168"/>
                </a:lnTo>
                <a:cubicBezTo>
                  <a:pt x="2033046" y="2390880"/>
                  <a:pt x="1608247" y="2367567"/>
                  <a:pt x="1196779" y="2501261"/>
                </a:cubicBezTo>
                <a:cubicBezTo>
                  <a:pt x="1137999" y="2520360"/>
                  <a:pt x="1080880" y="2542210"/>
                  <a:pt x="1025522" y="2566626"/>
                </a:cubicBezTo>
                <a:lnTo>
                  <a:pt x="961120" y="259898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A552580C-1E52-C31B-E90C-960A98FD96A7}"/>
              </a:ext>
            </a:extLst>
          </p:cNvPr>
          <p:cNvSpPr/>
          <p:nvPr/>
        </p:nvSpPr>
        <p:spPr>
          <a:xfrm rot="18360000" flipH="1">
            <a:off x="8091327" y="4797395"/>
            <a:ext cx="3504877" cy="2596879"/>
          </a:xfrm>
          <a:custGeom>
            <a:avLst/>
            <a:gdLst>
              <a:gd name="connsiteX0" fmla="*/ 0 w 3504877"/>
              <a:gd name="connsiteY0" fmla="*/ 711343 h 2596879"/>
              <a:gd name="connsiteX1" fmla="*/ 960226 w 3504877"/>
              <a:gd name="connsiteY1" fmla="*/ 2595892 h 2596879"/>
              <a:gd name="connsiteX2" fmla="*/ 980327 w 3504877"/>
              <a:gd name="connsiteY2" fmla="*/ 2585079 h 2596879"/>
              <a:gd name="connsiteX3" fmla="*/ 2491553 w 3504877"/>
              <a:gd name="connsiteY3" fmla="*/ 2569731 h 2596879"/>
              <a:gd name="connsiteX4" fmla="*/ 2544102 w 3504877"/>
              <a:gd name="connsiteY4" fmla="*/ 2596879 h 2596879"/>
              <a:gd name="connsiteX5" fmla="*/ 3504877 w 3504877"/>
              <a:gd name="connsiteY5" fmla="*/ 711251 h 2596879"/>
              <a:gd name="connsiteX6" fmla="*/ 3364496 w 3504877"/>
              <a:gd name="connsiteY6" fmla="*/ 643161 h 2596879"/>
              <a:gd name="connsiteX7" fmla="*/ 2124210 w 3504877"/>
              <a:gd name="connsiteY7" fmla="*/ 312869 h 2596879"/>
              <a:gd name="connsiteX8" fmla="*/ 2031077 w 3504877"/>
              <a:gd name="connsiteY8" fmla="*/ 306594 h 2596879"/>
              <a:gd name="connsiteX9" fmla="*/ 1740706 w 3504877"/>
              <a:gd name="connsiteY9" fmla="*/ 0 h 2596879"/>
              <a:gd name="connsiteX10" fmla="*/ 1448609 w 3504877"/>
              <a:gd name="connsiteY10" fmla="*/ 308419 h 2596879"/>
              <a:gd name="connsiteX11" fmla="*/ 1280684 w 3504877"/>
              <a:gd name="connsiteY11" fmla="*/ 324330 h 2596879"/>
              <a:gd name="connsiteX12" fmla="*/ 68473 w 3504877"/>
              <a:gd name="connsiteY12" fmla="*/ 676635 h 2596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04877" h="2596879">
                <a:moveTo>
                  <a:pt x="0" y="711343"/>
                </a:moveTo>
                <a:lnTo>
                  <a:pt x="960226" y="2595892"/>
                </a:lnTo>
                <a:lnTo>
                  <a:pt x="980327" y="2585079"/>
                </a:lnTo>
                <a:cubicBezTo>
                  <a:pt x="1449458" y="2361439"/>
                  <a:pt x="2004116" y="2348257"/>
                  <a:pt x="2491553" y="2569731"/>
                </a:cubicBezTo>
                <a:lnTo>
                  <a:pt x="2544102" y="2596879"/>
                </a:lnTo>
                <a:lnTo>
                  <a:pt x="3504877" y="711251"/>
                </a:lnTo>
                <a:lnTo>
                  <a:pt x="3364496" y="643161"/>
                </a:lnTo>
                <a:cubicBezTo>
                  <a:pt x="2965828" y="462021"/>
                  <a:pt x="2546543" y="352851"/>
                  <a:pt x="2124210" y="312869"/>
                </a:cubicBezTo>
                <a:lnTo>
                  <a:pt x="2031077" y="306594"/>
                </a:lnTo>
                <a:lnTo>
                  <a:pt x="1740706" y="0"/>
                </a:lnTo>
                <a:lnTo>
                  <a:pt x="1448609" y="308419"/>
                </a:lnTo>
                <a:lnTo>
                  <a:pt x="1280684" y="324330"/>
                </a:lnTo>
                <a:cubicBezTo>
                  <a:pt x="862094" y="375360"/>
                  <a:pt x="452167" y="493723"/>
                  <a:pt x="68473" y="67663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FEBF0B0-91EC-92DE-6F8B-6BF1533FE2AE}"/>
              </a:ext>
            </a:extLst>
          </p:cNvPr>
          <p:cNvSpPr/>
          <p:nvPr/>
        </p:nvSpPr>
        <p:spPr>
          <a:xfrm rot="15120000" flipH="1">
            <a:off x="7677243" y="7401900"/>
            <a:ext cx="3513512" cy="2600734"/>
          </a:xfrm>
          <a:custGeom>
            <a:avLst/>
            <a:gdLst>
              <a:gd name="connsiteX0" fmla="*/ 0 w 3513512"/>
              <a:gd name="connsiteY0" fmla="*/ 711348 h 2600734"/>
              <a:gd name="connsiteX1" fmla="*/ 961154 w 3513512"/>
              <a:gd name="connsiteY1" fmla="*/ 2597718 h 2600734"/>
              <a:gd name="connsiteX2" fmla="*/ 1028152 w 3513512"/>
              <a:gd name="connsiteY2" fmla="*/ 2564056 h 2600734"/>
              <a:gd name="connsiteX3" fmla="*/ 1199409 w 3513512"/>
              <a:gd name="connsiteY3" fmla="*/ 2498692 h 2600734"/>
              <a:gd name="connsiteX4" fmla="*/ 2408973 w 3513512"/>
              <a:gd name="connsiteY4" fmla="*/ 2535598 h 2600734"/>
              <a:gd name="connsiteX5" fmla="*/ 2553460 w 3513512"/>
              <a:gd name="connsiteY5" fmla="*/ 2600734 h 2600734"/>
              <a:gd name="connsiteX6" fmla="*/ 3513512 w 3513512"/>
              <a:gd name="connsiteY6" fmla="*/ 716529 h 2600734"/>
              <a:gd name="connsiteX7" fmla="*/ 3184026 w 3513512"/>
              <a:gd name="connsiteY7" fmla="*/ 567992 h 2600734"/>
              <a:gd name="connsiteX8" fmla="*/ 2228150 w 3513512"/>
              <a:gd name="connsiteY8" fmla="*/ 324471 h 2600734"/>
              <a:gd name="connsiteX9" fmla="*/ 2019920 w 3513512"/>
              <a:gd name="connsiteY9" fmla="*/ 307826 h 2600734"/>
              <a:gd name="connsiteX10" fmla="*/ 1728383 w 3513512"/>
              <a:gd name="connsiteY10" fmla="*/ 0 h 2600734"/>
              <a:gd name="connsiteX11" fmla="*/ 1432791 w 3513512"/>
              <a:gd name="connsiteY11" fmla="*/ 312109 h 2600734"/>
              <a:gd name="connsiteX12" fmla="*/ 1222242 w 3513512"/>
              <a:gd name="connsiteY12" fmla="*/ 331888 h 2600734"/>
              <a:gd name="connsiteX13" fmla="*/ 545933 w 3513512"/>
              <a:gd name="connsiteY13" fmla="*/ 487498 h 2600734"/>
              <a:gd name="connsiteX14" fmla="*/ 172417 w 3513512"/>
              <a:gd name="connsiteY14" fmla="*/ 630061 h 2600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513512" h="2600734">
                <a:moveTo>
                  <a:pt x="0" y="711348"/>
                </a:moveTo>
                <a:lnTo>
                  <a:pt x="961154" y="2597718"/>
                </a:lnTo>
                <a:lnTo>
                  <a:pt x="1028152" y="2564056"/>
                </a:lnTo>
                <a:cubicBezTo>
                  <a:pt x="1083510" y="2539641"/>
                  <a:pt x="1140628" y="2517791"/>
                  <a:pt x="1199409" y="2498692"/>
                </a:cubicBezTo>
                <a:cubicBezTo>
                  <a:pt x="1610877" y="2364998"/>
                  <a:pt x="2035676" y="2388311"/>
                  <a:pt x="2408973" y="2535598"/>
                </a:cubicBezTo>
                <a:lnTo>
                  <a:pt x="2553460" y="2600734"/>
                </a:lnTo>
                <a:lnTo>
                  <a:pt x="3513512" y="716529"/>
                </a:lnTo>
                <a:lnTo>
                  <a:pt x="3184026" y="567992"/>
                </a:lnTo>
                <a:cubicBezTo>
                  <a:pt x="2878711" y="447529"/>
                  <a:pt x="2557600" y="365089"/>
                  <a:pt x="2228150" y="324471"/>
                </a:cubicBezTo>
                <a:lnTo>
                  <a:pt x="2019920" y="307826"/>
                </a:lnTo>
                <a:lnTo>
                  <a:pt x="1728383" y="0"/>
                </a:lnTo>
                <a:lnTo>
                  <a:pt x="1432791" y="312109"/>
                </a:lnTo>
                <a:lnTo>
                  <a:pt x="1222242" y="331888"/>
                </a:lnTo>
                <a:cubicBezTo>
                  <a:pt x="996461" y="363106"/>
                  <a:pt x="770288" y="414601"/>
                  <a:pt x="545933" y="487498"/>
                </a:cubicBezTo>
                <a:cubicBezTo>
                  <a:pt x="417730" y="529154"/>
                  <a:pt x="293155" y="576813"/>
                  <a:pt x="172417" y="63006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Arc 42">
            <a:extLst>
              <a:ext uri="{FF2B5EF4-FFF2-40B4-BE49-F238E27FC236}">
                <a16:creationId xmlns:a16="http://schemas.microsoft.com/office/drawing/2014/main" id="{69906E7A-490E-112B-9D1C-B49D75115774}"/>
              </a:ext>
            </a:extLst>
          </p:cNvPr>
          <p:cNvSpPr/>
          <p:nvPr/>
        </p:nvSpPr>
        <p:spPr>
          <a:xfrm>
            <a:off x="7516762" y="3126659"/>
            <a:ext cx="9350478" cy="9350478"/>
          </a:xfrm>
          <a:prstGeom prst="arc">
            <a:avLst>
              <a:gd name="adj1" fmla="val 8086817"/>
              <a:gd name="adj2" fmla="val 2684219"/>
            </a:avLst>
          </a:prstGeom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87B03911-967A-9459-A9E5-CB26655010F7}"/>
              </a:ext>
            </a:extLst>
          </p:cNvPr>
          <p:cNvSpPr/>
          <p:nvPr/>
        </p:nvSpPr>
        <p:spPr>
          <a:xfrm>
            <a:off x="7591963" y="9066253"/>
            <a:ext cx="304800" cy="3048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6CAE6D8-2DAB-FEA5-1E71-DE073709B101}"/>
              </a:ext>
            </a:extLst>
          </p:cNvPr>
          <p:cNvSpPr/>
          <p:nvPr/>
        </p:nvSpPr>
        <p:spPr>
          <a:xfrm>
            <a:off x="8254272" y="4895725"/>
            <a:ext cx="304800" cy="304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1C9116A-199D-3EAD-72DB-4DB3580E76C1}"/>
              </a:ext>
            </a:extLst>
          </p:cNvPr>
          <p:cNvSpPr/>
          <p:nvPr/>
        </p:nvSpPr>
        <p:spPr>
          <a:xfrm>
            <a:off x="12039599" y="2974257"/>
            <a:ext cx="304800" cy="304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139895D-A291-786E-2ADB-99646187BF84}"/>
              </a:ext>
            </a:extLst>
          </p:cNvPr>
          <p:cNvSpPr/>
          <p:nvPr/>
        </p:nvSpPr>
        <p:spPr>
          <a:xfrm>
            <a:off x="15824928" y="4895725"/>
            <a:ext cx="304800" cy="304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CC137D3-EF11-E42E-1BDC-CB054458DC61}"/>
              </a:ext>
            </a:extLst>
          </p:cNvPr>
          <p:cNvSpPr/>
          <p:nvPr/>
        </p:nvSpPr>
        <p:spPr>
          <a:xfrm>
            <a:off x="16494431" y="9066253"/>
            <a:ext cx="304800" cy="3048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AA756F4-9CE4-97F9-7433-A5800B02D348}"/>
              </a:ext>
            </a:extLst>
          </p:cNvPr>
          <p:cNvSpPr txBox="1"/>
          <p:nvPr/>
        </p:nvSpPr>
        <p:spPr>
          <a:xfrm rot="10800000" flipV="1">
            <a:off x="3148525" y="5233856"/>
            <a:ext cx="4145256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Tận dụng lại đồ vật, sáng tạo cách dùng mới để kéo dài giá trị sản phẩm.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A2C6A6B-7499-A942-7A3A-8CF48B4B18EE}"/>
              </a:ext>
            </a:extLst>
          </p:cNvPr>
          <p:cNvSpPr txBox="1"/>
          <p:nvPr/>
        </p:nvSpPr>
        <p:spPr>
          <a:xfrm rot="10800000" flipV="1">
            <a:off x="4215809" y="4612708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REUSE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D1F94D5-5169-5F80-E64E-2BC8BAC147A1}"/>
              </a:ext>
            </a:extLst>
          </p:cNvPr>
          <p:cNvSpPr txBox="1"/>
          <p:nvPr/>
        </p:nvSpPr>
        <p:spPr>
          <a:xfrm rot="10800000" flipV="1">
            <a:off x="10123135" y="1645116"/>
            <a:ext cx="413772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Phân loại rác thải đúng cách và tái chế vật liệu để giảm thiểu ô nhiễm môi trường.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9C7AECC-B894-E631-5605-09996FD4DC72}"/>
              </a:ext>
            </a:extLst>
          </p:cNvPr>
          <p:cNvSpPr txBox="1"/>
          <p:nvPr/>
        </p:nvSpPr>
        <p:spPr>
          <a:xfrm rot="10800000" flipV="1">
            <a:off x="10653013" y="1016291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RECYCLE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D461A10-A61E-1663-0018-60BD11E41DB3}"/>
              </a:ext>
            </a:extLst>
          </p:cNvPr>
          <p:cNvSpPr txBox="1"/>
          <p:nvPr/>
        </p:nvSpPr>
        <p:spPr>
          <a:xfrm rot="10800000" flipV="1">
            <a:off x="17113726" y="5233857"/>
            <a:ext cx="3796760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Chuyển sang sản phẩm thân thiện môi trường, ưu tiên nguồn năng lượng tái tạo và bền vững.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8DFAC78-74B8-2108-01DA-C273DAD8C1E3}"/>
              </a:ext>
            </a:extLst>
          </p:cNvPr>
          <p:cNvSpPr txBox="1"/>
          <p:nvPr/>
        </p:nvSpPr>
        <p:spPr>
          <a:xfrm rot="10800000" flipV="1">
            <a:off x="17113726" y="4612708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REPLACE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0CD496D-3B2F-B0D2-9B79-575F50E86FDD}"/>
              </a:ext>
            </a:extLst>
          </p:cNvPr>
          <p:cNvSpPr txBox="1"/>
          <p:nvPr/>
        </p:nvSpPr>
        <p:spPr>
          <a:xfrm rot="10800000" flipV="1">
            <a:off x="17554064" y="9628096"/>
            <a:ext cx="368131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Tham gia hoạt động bảo tồn thiên nhiên, phục hồi hệ sinh thái và đa dạng sinh học.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3787A79-F122-AB28-9AF9-26D9B22AC461}"/>
              </a:ext>
            </a:extLst>
          </p:cNvPr>
          <p:cNvSpPr txBox="1"/>
          <p:nvPr/>
        </p:nvSpPr>
        <p:spPr>
          <a:xfrm rot="10800000" flipV="1">
            <a:off x="17554064" y="9102012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RESTORE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9404EC6-6172-7640-A43C-56667787F7DA}"/>
              </a:ext>
            </a:extLst>
          </p:cNvPr>
          <p:cNvSpPr txBox="1"/>
          <p:nvPr/>
        </p:nvSpPr>
        <p:spPr>
          <a:xfrm rot="10800000" flipV="1">
            <a:off x="2845209" y="9628096"/>
            <a:ext cx="3984728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Giảm lượng rác thải và năng lượng tiêu hao bằng thói quen tiêu dùng tiết kiệm, bền vững.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B2B8A5C-205F-6F8D-FB59-D485C394E5E2}"/>
              </a:ext>
            </a:extLst>
          </p:cNvPr>
          <p:cNvSpPr txBox="1"/>
          <p:nvPr/>
        </p:nvSpPr>
        <p:spPr>
          <a:xfrm rot="10800000" flipV="1">
            <a:off x="3751965" y="9102012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REDUCE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9" name="TextBox 25">
            <a:extLst>
              <a:ext uri="{FF2B5EF4-FFF2-40B4-BE49-F238E27FC236}">
                <a16:creationId xmlns:a16="http://schemas.microsoft.com/office/drawing/2014/main" id="{564C5719-10BF-8EC8-F73C-3126349F438F}"/>
              </a:ext>
            </a:extLst>
          </p:cNvPr>
          <p:cNvSpPr txBox="1"/>
          <p:nvPr/>
        </p:nvSpPr>
        <p:spPr>
          <a:xfrm>
            <a:off x="11009855" y="8411577"/>
            <a:ext cx="2364294" cy="1207573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slideocean</a:t>
            </a:r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60" name="Freeform 98">
            <a:extLst>
              <a:ext uri="{FF2B5EF4-FFF2-40B4-BE49-F238E27FC236}">
                <a16:creationId xmlns:a16="http://schemas.microsoft.com/office/drawing/2014/main" id="{D351C05B-50D9-391C-2765-CA88CED8BCB4}"/>
              </a:ext>
            </a:extLst>
          </p:cNvPr>
          <p:cNvSpPr>
            <a:spLocks noEditPoints="1"/>
          </p:cNvSpPr>
          <p:nvPr/>
        </p:nvSpPr>
        <p:spPr bwMode="auto">
          <a:xfrm>
            <a:off x="9489946" y="5784688"/>
            <a:ext cx="844970" cy="778844"/>
          </a:xfrm>
          <a:custGeom>
            <a:avLst/>
            <a:gdLst>
              <a:gd name="T0" fmla="*/ 73 w 962"/>
              <a:gd name="T1" fmla="*/ 270 h 880"/>
              <a:gd name="T2" fmla="*/ 479 w 962"/>
              <a:gd name="T3" fmla="*/ 0 h 880"/>
              <a:gd name="T4" fmla="*/ 910 w 962"/>
              <a:gd name="T5" fmla="*/ 351 h 880"/>
              <a:gd name="T6" fmla="*/ 790 w 962"/>
              <a:gd name="T7" fmla="*/ 280 h 880"/>
              <a:gd name="T8" fmla="*/ 910 w 962"/>
              <a:gd name="T9" fmla="*/ 351 h 880"/>
              <a:gd name="T10" fmla="*/ 962 w 962"/>
              <a:gd name="T11" fmla="*/ 220 h 880"/>
              <a:gd name="T12" fmla="*/ 49 w 962"/>
              <a:gd name="T13" fmla="*/ 529 h 880"/>
              <a:gd name="T14" fmla="*/ 480 w 962"/>
              <a:gd name="T15" fmla="*/ 880 h 880"/>
              <a:gd name="T16" fmla="*/ 886 w 962"/>
              <a:gd name="T17" fmla="*/ 610 h 880"/>
              <a:gd name="T18" fmla="*/ 169 w 962"/>
              <a:gd name="T19" fmla="*/ 600 h 880"/>
              <a:gd name="T20" fmla="*/ 49 w 962"/>
              <a:gd name="T21" fmla="*/ 529 h 880"/>
              <a:gd name="T22" fmla="*/ 0 w 962"/>
              <a:gd name="T23" fmla="*/ 666 h 880"/>
              <a:gd name="T24" fmla="*/ 653 w 962"/>
              <a:gd name="T25" fmla="*/ 526 h 880"/>
              <a:gd name="T26" fmla="*/ 482 w 962"/>
              <a:gd name="T27" fmla="*/ 183 h 880"/>
              <a:gd name="T28" fmla="*/ 311 w 962"/>
              <a:gd name="T29" fmla="*/ 526 h 880"/>
              <a:gd name="T30" fmla="*/ 482 w 962"/>
              <a:gd name="T31" fmla="*/ 697 h 880"/>
              <a:gd name="T32" fmla="*/ 653 w 962"/>
              <a:gd name="T33" fmla="*/ 526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62" h="880">
                <a:moveTo>
                  <a:pt x="73" y="270"/>
                </a:moveTo>
                <a:cubicBezTo>
                  <a:pt x="140" y="112"/>
                  <a:pt x="296" y="0"/>
                  <a:pt x="479" y="0"/>
                </a:cubicBezTo>
                <a:cubicBezTo>
                  <a:pt x="692" y="0"/>
                  <a:pt x="869" y="151"/>
                  <a:pt x="910" y="351"/>
                </a:cubicBezTo>
                <a:moveTo>
                  <a:pt x="790" y="280"/>
                </a:moveTo>
                <a:cubicBezTo>
                  <a:pt x="910" y="351"/>
                  <a:pt x="910" y="351"/>
                  <a:pt x="910" y="351"/>
                </a:cubicBezTo>
                <a:cubicBezTo>
                  <a:pt x="962" y="220"/>
                  <a:pt x="962" y="220"/>
                  <a:pt x="962" y="220"/>
                </a:cubicBezTo>
                <a:moveTo>
                  <a:pt x="49" y="529"/>
                </a:moveTo>
                <a:cubicBezTo>
                  <a:pt x="90" y="729"/>
                  <a:pt x="267" y="880"/>
                  <a:pt x="480" y="880"/>
                </a:cubicBezTo>
                <a:cubicBezTo>
                  <a:pt x="662" y="880"/>
                  <a:pt x="819" y="768"/>
                  <a:pt x="886" y="610"/>
                </a:cubicBezTo>
                <a:moveTo>
                  <a:pt x="169" y="600"/>
                </a:moveTo>
                <a:cubicBezTo>
                  <a:pt x="49" y="529"/>
                  <a:pt x="49" y="529"/>
                  <a:pt x="49" y="529"/>
                </a:cubicBezTo>
                <a:cubicBezTo>
                  <a:pt x="0" y="666"/>
                  <a:pt x="0" y="666"/>
                  <a:pt x="0" y="666"/>
                </a:cubicBezTo>
                <a:moveTo>
                  <a:pt x="653" y="526"/>
                </a:moveTo>
                <a:cubicBezTo>
                  <a:pt x="653" y="432"/>
                  <a:pt x="482" y="280"/>
                  <a:pt x="482" y="183"/>
                </a:cubicBezTo>
                <a:cubicBezTo>
                  <a:pt x="482" y="280"/>
                  <a:pt x="311" y="432"/>
                  <a:pt x="311" y="526"/>
                </a:cubicBezTo>
                <a:cubicBezTo>
                  <a:pt x="311" y="620"/>
                  <a:pt x="388" y="697"/>
                  <a:pt x="482" y="697"/>
                </a:cubicBezTo>
                <a:cubicBezTo>
                  <a:pt x="576" y="697"/>
                  <a:pt x="653" y="620"/>
                  <a:pt x="653" y="526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1" name="Freeform 113">
            <a:extLst>
              <a:ext uri="{FF2B5EF4-FFF2-40B4-BE49-F238E27FC236}">
                <a16:creationId xmlns:a16="http://schemas.microsoft.com/office/drawing/2014/main" id="{76A84A20-3AAF-C560-1752-CD0363E40D04}"/>
              </a:ext>
            </a:extLst>
          </p:cNvPr>
          <p:cNvSpPr>
            <a:spLocks noEditPoints="1"/>
          </p:cNvSpPr>
          <p:nvPr/>
        </p:nvSpPr>
        <p:spPr bwMode="auto">
          <a:xfrm>
            <a:off x="8751830" y="8322556"/>
            <a:ext cx="1193980" cy="833948"/>
          </a:xfrm>
          <a:custGeom>
            <a:avLst/>
            <a:gdLst>
              <a:gd name="T0" fmla="*/ 520 w 1358"/>
              <a:gd name="T1" fmla="*/ 611 h 944"/>
              <a:gd name="T2" fmla="*/ 464 w 1358"/>
              <a:gd name="T3" fmla="*/ 767 h 944"/>
              <a:gd name="T4" fmla="*/ 488 w 1358"/>
              <a:gd name="T5" fmla="*/ 229 h 944"/>
              <a:gd name="T6" fmla="*/ 520 w 1358"/>
              <a:gd name="T7" fmla="*/ 611 h 944"/>
              <a:gd name="T8" fmla="*/ 490 w 1358"/>
              <a:gd name="T9" fmla="*/ 225 h 944"/>
              <a:gd name="T10" fmla="*/ 417 w 1358"/>
              <a:gd name="T11" fmla="*/ 477 h 944"/>
              <a:gd name="T12" fmla="*/ 815 w 1358"/>
              <a:gd name="T13" fmla="*/ 614 h 944"/>
              <a:gd name="T14" fmla="*/ 801 w 1358"/>
              <a:gd name="T15" fmla="*/ 730 h 944"/>
              <a:gd name="T16" fmla="*/ 878 w 1358"/>
              <a:gd name="T17" fmla="*/ 924 h 944"/>
              <a:gd name="T18" fmla="*/ 991 w 1358"/>
              <a:gd name="T19" fmla="*/ 936 h 944"/>
              <a:gd name="T20" fmla="*/ 1356 w 1358"/>
              <a:gd name="T21" fmla="*/ 474 h 944"/>
              <a:gd name="T22" fmla="*/ 909 w 1358"/>
              <a:gd name="T23" fmla="*/ 8 h 944"/>
              <a:gd name="T24" fmla="*/ 490 w 1358"/>
              <a:gd name="T25" fmla="*/ 225 h 944"/>
              <a:gd name="T26" fmla="*/ 752 w 1358"/>
              <a:gd name="T27" fmla="*/ 378 h 944"/>
              <a:gd name="T28" fmla="*/ 729 w 1358"/>
              <a:gd name="T29" fmla="*/ 458 h 944"/>
              <a:gd name="T30" fmla="*/ 813 w 1358"/>
              <a:gd name="T31" fmla="*/ 613 h 944"/>
              <a:gd name="T32" fmla="*/ 969 w 1358"/>
              <a:gd name="T33" fmla="*/ 529 h 944"/>
              <a:gd name="T34" fmla="*/ 993 w 1358"/>
              <a:gd name="T35" fmla="*/ 450 h 944"/>
              <a:gd name="T36" fmla="*/ 752 w 1358"/>
              <a:gd name="T37" fmla="*/ 378 h 944"/>
              <a:gd name="T38" fmla="*/ 842 w 1358"/>
              <a:gd name="T39" fmla="*/ 289 h 944"/>
              <a:gd name="T40" fmla="*/ 810 w 1358"/>
              <a:gd name="T41" fmla="*/ 396 h 944"/>
              <a:gd name="T42" fmla="*/ 967 w 1358"/>
              <a:gd name="T43" fmla="*/ 326 h 944"/>
              <a:gd name="T44" fmla="*/ 935 w 1358"/>
              <a:gd name="T45" fmla="*/ 433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58" h="944">
                <a:moveTo>
                  <a:pt x="520" y="611"/>
                </a:moveTo>
                <a:cubicBezTo>
                  <a:pt x="451" y="726"/>
                  <a:pt x="464" y="767"/>
                  <a:pt x="464" y="767"/>
                </a:cubicBezTo>
                <a:cubicBezTo>
                  <a:pt x="464" y="767"/>
                  <a:pt x="0" y="416"/>
                  <a:pt x="488" y="229"/>
                </a:cubicBezTo>
                <a:cubicBezTo>
                  <a:pt x="581" y="351"/>
                  <a:pt x="606" y="479"/>
                  <a:pt x="520" y="611"/>
                </a:cubicBezTo>
                <a:close/>
                <a:moveTo>
                  <a:pt x="490" y="225"/>
                </a:moveTo>
                <a:cubicBezTo>
                  <a:pt x="444" y="298"/>
                  <a:pt x="417" y="384"/>
                  <a:pt x="417" y="477"/>
                </a:cubicBezTo>
                <a:moveTo>
                  <a:pt x="815" y="614"/>
                </a:moveTo>
                <a:cubicBezTo>
                  <a:pt x="807" y="654"/>
                  <a:pt x="803" y="694"/>
                  <a:pt x="801" y="730"/>
                </a:cubicBezTo>
                <a:cubicBezTo>
                  <a:pt x="797" y="805"/>
                  <a:pt x="805" y="885"/>
                  <a:pt x="878" y="924"/>
                </a:cubicBezTo>
                <a:cubicBezTo>
                  <a:pt x="912" y="942"/>
                  <a:pt x="953" y="944"/>
                  <a:pt x="991" y="936"/>
                </a:cubicBezTo>
                <a:cubicBezTo>
                  <a:pt x="1201" y="888"/>
                  <a:pt x="1358" y="699"/>
                  <a:pt x="1356" y="474"/>
                </a:cubicBezTo>
                <a:cubicBezTo>
                  <a:pt x="1354" y="227"/>
                  <a:pt x="1155" y="19"/>
                  <a:pt x="909" y="8"/>
                </a:cubicBezTo>
                <a:cubicBezTo>
                  <a:pt x="733" y="0"/>
                  <a:pt x="578" y="88"/>
                  <a:pt x="490" y="225"/>
                </a:cubicBezTo>
                <a:moveTo>
                  <a:pt x="752" y="378"/>
                </a:moveTo>
                <a:cubicBezTo>
                  <a:pt x="729" y="458"/>
                  <a:pt x="729" y="458"/>
                  <a:pt x="729" y="458"/>
                </a:cubicBezTo>
                <a:cubicBezTo>
                  <a:pt x="709" y="524"/>
                  <a:pt x="747" y="594"/>
                  <a:pt x="813" y="613"/>
                </a:cubicBezTo>
                <a:cubicBezTo>
                  <a:pt x="879" y="633"/>
                  <a:pt x="949" y="595"/>
                  <a:pt x="969" y="529"/>
                </a:cubicBezTo>
                <a:cubicBezTo>
                  <a:pt x="993" y="450"/>
                  <a:pt x="993" y="450"/>
                  <a:pt x="993" y="450"/>
                </a:cubicBezTo>
                <a:lnTo>
                  <a:pt x="752" y="378"/>
                </a:lnTo>
                <a:close/>
                <a:moveTo>
                  <a:pt x="842" y="289"/>
                </a:moveTo>
                <a:cubicBezTo>
                  <a:pt x="810" y="396"/>
                  <a:pt x="810" y="396"/>
                  <a:pt x="810" y="396"/>
                </a:cubicBezTo>
                <a:moveTo>
                  <a:pt x="967" y="326"/>
                </a:moveTo>
                <a:cubicBezTo>
                  <a:pt x="935" y="433"/>
                  <a:pt x="935" y="433"/>
                  <a:pt x="935" y="433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2" name="Freeform 92">
            <a:extLst>
              <a:ext uri="{FF2B5EF4-FFF2-40B4-BE49-F238E27FC236}">
                <a16:creationId xmlns:a16="http://schemas.microsoft.com/office/drawing/2014/main" id="{C8614EDD-1752-CF52-7B6A-4937D73564F5}"/>
              </a:ext>
            </a:extLst>
          </p:cNvPr>
          <p:cNvSpPr>
            <a:spLocks noEditPoints="1"/>
          </p:cNvSpPr>
          <p:nvPr/>
        </p:nvSpPr>
        <p:spPr bwMode="auto">
          <a:xfrm>
            <a:off x="14055954" y="5624345"/>
            <a:ext cx="749452" cy="874360"/>
          </a:xfrm>
          <a:custGeom>
            <a:avLst/>
            <a:gdLst>
              <a:gd name="T0" fmla="*/ 768 w 851"/>
              <a:gd name="T1" fmla="*/ 992 h 992"/>
              <a:gd name="T2" fmla="*/ 84 w 851"/>
              <a:gd name="T3" fmla="*/ 992 h 992"/>
              <a:gd name="T4" fmla="*/ 7 w 851"/>
              <a:gd name="T5" fmla="*/ 903 h 992"/>
              <a:gd name="T6" fmla="*/ 96 w 851"/>
              <a:gd name="T7" fmla="*/ 267 h 992"/>
              <a:gd name="T8" fmla="*/ 172 w 851"/>
              <a:gd name="T9" fmla="*/ 200 h 992"/>
              <a:gd name="T10" fmla="*/ 679 w 851"/>
              <a:gd name="T11" fmla="*/ 200 h 992"/>
              <a:gd name="T12" fmla="*/ 756 w 851"/>
              <a:gd name="T13" fmla="*/ 267 h 992"/>
              <a:gd name="T14" fmla="*/ 844 w 851"/>
              <a:gd name="T15" fmla="*/ 903 h 992"/>
              <a:gd name="T16" fmla="*/ 768 w 851"/>
              <a:gd name="T17" fmla="*/ 992 h 992"/>
              <a:gd name="T18" fmla="*/ 550 w 851"/>
              <a:gd name="T19" fmla="*/ 281 h 992"/>
              <a:gd name="T20" fmla="*/ 550 w 851"/>
              <a:gd name="T21" fmla="*/ 124 h 992"/>
              <a:gd name="T22" fmla="*/ 426 w 851"/>
              <a:gd name="T23" fmla="*/ 0 h 992"/>
              <a:gd name="T24" fmla="*/ 426 w 851"/>
              <a:gd name="T25" fmla="*/ 0 h 992"/>
              <a:gd name="T26" fmla="*/ 302 w 851"/>
              <a:gd name="T27" fmla="*/ 124 h 992"/>
              <a:gd name="T28" fmla="*/ 302 w 851"/>
              <a:gd name="T29" fmla="*/ 281 h 992"/>
              <a:gd name="T30" fmla="*/ 542 w 851"/>
              <a:gd name="T31" fmla="*/ 612 h 992"/>
              <a:gd name="T32" fmla="*/ 467 w 851"/>
              <a:gd name="T33" fmla="*/ 483 h 992"/>
              <a:gd name="T34" fmla="*/ 383 w 851"/>
              <a:gd name="T35" fmla="*/ 483 h 992"/>
              <a:gd name="T36" fmla="*/ 321 w 851"/>
              <a:gd name="T37" fmla="*/ 591 h 992"/>
              <a:gd name="T38" fmla="*/ 247 w 851"/>
              <a:gd name="T39" fmla="*/ 720 h 992"/>
              <a:gd name="T40" fmla="*/ 289 w 851"/>
              <a:gd name="T41" fmla="*/ 793 h 992"/>
              <a:gd name="T42" fmla="*/ 413 w 851"/>
              <a:gd name="T43" fmla="*/ 793 h 992"/>
              <a:gd name="T44" fmla="*/ 562 w 851"/>
              <a:gd name="T45" fmla="*/ 792 h 992"/>
              <a:gd name="T46" fmla="*/ 604 w 851"/>
              <a:gd name="T47" fmla="*/ 720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51" h="992">
                <a:moveTo>
                  <a:pt x="768" y="992"/>
                </a:moveTo>
                <a:cubicBezTo>
                  <a:pt x="84" y="992"/>
                  <a:pt x="84" y="992"/>
                  <a:pt x="84" y="992"/>
                </a:cubicBezTo>
                <a:cubicBezTo>
                  <a:pt x="37" y="992"/>
                  <a:pt x="0" y="950"/>
                  <a:pt x="7" y="903"/>
                </a:cubicBezTo>
                <a:cubicBezTo>
                  <a:pt x="96" y="267"/>
                  <a:pt x="96" y="267"/>
                  <a:pt x="96" y="267"/>
                </a:cubicBezTo>
                <a:cubicBezTo>
                  <a:pt x="101" y="229"/>
                  <a:pt x="134" y="200"/>
                  <a:pt x="172" y="200"/>
                </a:cubicBezTo>
                <a:cubicBezTo>
                  <a:pt x="679" y="200"/>
                  <a:pt x="679" y="200"/>
                  <a:pt x="679" y="200"/>
                </a:cubicBezTo>
                <a:cubicBezTo>
                  <a:pt x="718" y="200"/>
                  <a:pt x="750" y="229"/>
                  <a:pt x="756" y="267"/>
                </a:cubicBezTo>
                <a:cubicBezTo>
                  <a:pt x="844" y="903"/>
                  <a:pt x="844" y="903"/>
                  <a:pt x="844" y="903"/>
                </a:cubicBezTo>
                <a:cubicBezTo>
                  <a:pt x="851" y="950"/>
                  <a:pt x="815" y="992"/>
                  <a:pt x="768" y="992"/>
                </a:cubicBezTo>
                <a:close/>
                <a:moveTo>
                  <a:pt x="550" y="281"/>
                </a:moveTo>
                <a:cubicBezTo>
                  <a:pt x="550" y="124"/>
                  <a:pt x="550" y="124"/>
                  <a:pt x="550" y="124"/>
                </a:cubicBezTo>
                <a:cubicBezTo>
                  <a:pt x="550" y="56"/>
                  <a:pt x="494" y="0"/>
                  <a:pt x="426" y="0"/>
                </a:cubicBezTo>
                <a:cubicBezTo>
                  <a:pt x="426" y="0"/>
                  <a:pt x="426" y="0"/>
                  <a:pt x="426" y="0"/>
                </a:cubicBezTo>
                <a:cubicBezTo>
                  <a:pt x="357" y="0"/>
                  <a:pt x="302" y="56"/>
                  <a:pt x="302" y="124"/>
                </a:cubicBezTo>
                <a:cubicBezTo>
                  <a:pt x="302" y="281"/>
                  <a:pt x="302" y="281"/>
                  <a:pt x="302" y="281"/>
                </a:cubicBezTo>
                <a:moveTo>
                  <a:pt x="542" y="612"/>
                </a:moveTo>
                <a:cubicBezTo>
                  <a:pt x="467" y="483"/>
                  <a:pt x="467" y="483"/>
                  <a:pt x="467" y="483"/>
                </a:cubicBezTo>
                <a:cubicBezTo>
                  <a:pt x="449" y="451"/>
                  <a:pt x="402" y="451"/>
                  <a:pt x="383" y="483"/>
                </a:cubicBezTo>
                <a:moveTo>
                  <a:pt x="321" y="591"/>
                </a:moveTo>
                <a:cubicBezTo>
                  <a:pt x="247" y="720"/>
                  <a:pt x="247" y="720"/>
                  <a:pt x="247" y="720"/>
                </a:cubicBezTo>
                <a:cubicBezTo>
                  <a:pt x="229" y="752"/>
                  <a:pt x="252" y="792"/>
                  <a:pt x="289" y="793"/>
                </a:cubicBezTo>
                <a:moveTo>
                  <a:pt x="413" y="793"/>
                </a:moveTo>
                <a:cubicBezTo>
                  <a:pt x="562" y="792"/>
                  <a:pt x="562" y="792"/>
                  <a:pt x="562" y="792"/>
                </a:cubicBezTo>
                <a:cubicBezTo>
                  <a:pt x="599" y="792"/>
                  <a:pt x="622" y="752"/>
                  <a:pt x="604" y="72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3" name="Freeform 80">
            <a:extLst>
              <a:ext uri="{FF2B5EF4-FFF2-40B4-BE49-F238E27FC236}">
                <a16:creationId xmlns:a16="http://schemas.microsoft.com/office/drawing/2014/main" id="{2C532C7A-C36F-2C03-E465-D73DE0C55616}"/>
              </a:ext>
            </a:extLst>
          </p:cNvPr>
          <p:cNvSpPr>
            <a:spLocks noEditPoints="1"/>
          </p:cNvSpPr>
          <p:nvPr/>
        </p:nvSpPr>
        <p:spPr bwMode="auto">
          <a:xfrm>
            <a:off x="14526184" y="8168069"/>
            <a:ext cx="892732" cy="844970"/>
          </a:xfrm>
          <a:custGeom>
            <a:avLst/>
            <a:gdLst>
              <a:gd name="T0" fmla="*/ 72 w 1012"/>
              <a:gd name="T1" fmla="*/ 960 h 960"/>
              <a:gd name="T2" fmla="*/ 72 w 1012"/>
              <a:gd name="T3" fmla="*/ 960 h 960"/>
              <a:gd name="T4" fmla="*/ 0 w 1012"/>
              <a:gd name="T5" fmla="*/ 887 h 960"/>
              <a:gd name="T6" fmla="*/ 0 w 1012"/>
              <a:gd name="T7" fmla="*/ 608 h 960"/>
              <a:gd name="T8" fmla="*/ 72 w 1012"/>
              <a:gd name="T9" fmla="*/ 535 h 960"/>
              <a:gd name="T10" fmla="*/ 72 w 1012"/>
              <a:gd name="T11" fmla="*/ 535 h 960"/>
              <a:gd name="T12" fmla="*/ 145 w 1012"/>
              <a:gd name="T13" fmla="*/ 608 h 960"/>
              <a:gd name="T14" fmla="*/ 145 w 1012"/>
              <a:gd name="T15" fmla="*/ 887 h 960"/>
              <a:gd name="T16" fmla="*/ 72 w 1012"/>
              <a:gd name="T17" fmla="*/ 960 h 960"/>
              <a:gd name="T18" fmla="*/ 454 w 1012"/>
              <a:gd name="T19" fmla="*/ 701 h 960"/>
              <a:gd name="T20" fmla="*/ 454 w 1012"/>
              <a:gd name="T21" fmla="*/ 701 h 960"/>
              <a:gd name="T22" fmla="*/ 601 w 1012"/>
              <a:gd name="T23" fmla="*/ 737 h 960"/>
              <a:gd name="T24" fmla="*/ 687 w 1012"/>
              <a:gd name="T25" fmla="*/ 686 h 960"/>
              <a:gd name="T26" fmla="*/ 635 w 1012"/>
              <a:gd name="T27" fmla="*/ 609 h 960"/>
              <a:gd name="T28" fmla="*/ 445 w 1012"/>
              <a:gd name="T29" fmla="*/ 552 h 960"/>
              <a:gd name="T30" fmla="*/ 250 w 1012"/>
              <a:gd name="T31" fmla="*/ 571 h 960"/>
              <a:gd name="T32" fmla="*/ 145 w 1012"/>
              <a:gd name="T33" fmla="*/ 627 h 960"/>
              <a:gd name="T34" fmla="*/ 145 w 1012"/>
              <a:gd name="T35" fmla="*/ 867 h 960"/>
              <a:gd name="T36" fmla="*/ 215 w 1012"/>
              <a:gd name="T37" fmla="*/ 847 h 960"/>
              <a:gd name="T38" fmla="*/ 215 w 1012"/>
              <a:gd name="T39" fmla="*/ 847 h 960"/>
              <a:gd name="T40" fmla="*/ 286 w 1012"/>
              <a:gd name="T41" fmla="*/ 840 h 960"/>
              <a:gd name="T42" fmla="*/ 357 w 1012"/>
              <a:gd name="T43" fmla="*/ 862 h 960"/>
              <a:gd name="T44" fmla="*/ 775 w 1012"/>
              <a:gd name="T45" fmla="*/ 907 h 960"/>
              <a:gd name="T46" fmla="*/ 905 w 1012"/>
              <a:gd name="T47" fmla="*/ 896 h 960"/>
              <a:gd name="T48" fmla="*/ 968 w 1012"/>
              <a:gd name="T49" fmla="*/ 818 h 960"/>
              <a:gd name="T50" fmla="*/ 968 w 1012"/>
              <a:gd name="T51" fmla="*/ 818 h 960"/>
              <a:gd name="T52" fmla="*/ 907 w 1012"/>
              <a:gd name="T53" fmla="*/ 760 h 960"/>
              <a:gd name="T54" fmla="*/ 800 w 1012"/>
              <a:gd name="T55" fmla="*/ 764 h 960"/>
              <a:gd name="T56" fmla="*/ 532 w 1012"/>
              <a:gd name="T57" fmla="*/ 727 h 960"/>
              <a:gd name="T58" fmla="*/ 454 w 1012"/>
              <a:gd name="T59" fmla="*/ 701 h 960"/>
              <a:gd name="T60" fmla="*/ 774 w 1012"/>
              <a:gd name="T61" fmla="*/ 211 h 960"/>
              <a:gd name="T62" fmla="*/ 634 w 1012"/>
              <a:gd name="T63" fmla="*/ 609 h 960"/>
              <a:gd name="T64" fmla="*/ 631 w 1012"/>
              <a:gd name="T65" fmla="*/ 545 h 960"/>
              <a:gd name="T66" fmla="*/ 429 w 1012"/>
              <a:gd name="T67" fmla="*/ 300 h 960"/>
              <a:gd name="T68" fmla="*/ 994 w 1012"/>
              <a:gd name="T69" fmla="*/ 21 h 960"/>
              <a:gd name="T70" fmla="*/ 689 w 1012"/>
              <a:gd name="T71" fmla="*/ 103 h 960"/>
              <a:gd name="T72" fmla="*/ 671 w 1012"/>
              <a:gd name="T73" fmla="*/ 288 h 960"/>
              <a:gd name="T74" fmla="*/ 855 w 1012"/>
              <a:gd name="T75" fmla="*/ 306 h 960"/>
              <a:gd name="T76" fmla="*/ 994 w 1012"/>
              <a:gd name="T77" fmla="*/ 21 h 960"/>
              <a:gd name="T78" fmla="*/ 370 w 1012"/>
              <a:gd name="T79" fmla="*/ 382 h 960"/>
              <a:gd name="T80" fmla="*/ 510 w 1012"/>
              <a:gd name="T81" fmla="*/ 369 h 960"/>
              <a:gd name="T82" fmla="*/ 496 w 1012"/>
              <a:gd name="T83" fmla="*/ 228 h 960"/>
              <a:gd name="T84" fmla="*/ 264 w 1012"/>
              <a:gd name="T85" fmla="*/ 166 h 960"/>
              <a:gd name="T86" fmla="*/ 370 w 1012"/>
              <a:gd name="T87" fmla="*/ 382 h 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12" h="960">
                <a:moveTo>
                  <a:pt x="72" y="960"/>
                </a:moveTo>
                <a:cubicBezTo>
                  <a:pt x="72" y="960"/>
                  <a:pt x="72" y="960"/>
                  <a:pt x="72" y="960"/>
                </a:cubicBezTo>
                <a:cubicBezTo>
                  <a:pt x="32" y="960"/>
                  <a:pt x="0" y="927"/>
                  <a:pt x="0" y="887"/>
                </a:cubicBezTo>
                <a:cubicBezTo>
                  <a:pt x="0" y="608"/>
                  <a:pt x="0" y="608"/>
                  <a:pt x="0" y="608"/>
                </a:cubicBezTo>
                <a:cubicBezTo>
                  <a:pt x="0" y="568"/>
                  <a:pt x="32" y="535"/>
                  <a:pt x="72" y="535"/>
                </a:cubicBezTo>
                <a:cubicBezTo>
                  <a:pt x="72" y="535"/>
                  <a:pt x="72" y="535"/>
                  <a:pt x="72" y="535"/>
                </a:cubicBezTo>
                <a:cubicBezTo>
                  <a:pt x="112" y="535"/>
                  <a:pt x="145" y="568"/>
                  <a:pt x="145" y="608"/>
                </a:cubicBezTo>
                <a:cubicBezTo>
                  <a:pt x="145" y="887"/>
                  <a:pt x="145" y="887"/>
                  <a:pt x="145" y="887"/>
                </a:cubicBezTo>
                <a:cubicBezTo>
                  <a:pt x="145" y="927"/>
                  <a:pt x="112" y="960"/>
                  <a:pt x="72" y="960"/>
                </a:cubicBezTo>
                <a:close/>
                <a:moveTo>
                  <a:pt x="454" y="701"/>
                </a:moveTo>
                <a:cubicBezTo>
                  <a:pt x="454" y="701"/>
                  <a:pt x="454" y="701"/>
                  <a:pt x="454" y="701"/>
                </a:cubicBezTo>
                <a:cubicBezTo>
                  <a:pt x="601" y="737"/>
                  <a:pt x="601" y="737"/>
                  <a:pt x="601" y="737"/>
                </a:cubicBezTo>
                <a:cubicBezTo>
                  <a:pt x="651" y="747"/>
                  <a:pt x="681" y="729"/>
                  <a:pt x="687" y="686"/>
                </a:cubicBezTo>
                <a:cubicBezTo>
                  <a:pt x="692" y="651"/>
                  <a:pt x="668" y="619"/>
                  <a:pt x="635" y="609"/>
                </a:cubicBezTo>
                <a:cubicBezTo>
                  <a:pt x="445" y="552"/>
                  <a:pt x="445" y="552"/>
                  <a:pt x="445" y="552"/>
                </a:cubicBezTo>
                <a:cubicBezTo>
                  <a:pt x="380" y="532"/>
                  <a:pt x="310" y="539"/>
                  <a:pt x="250" y="571"/>
                </a:cubicBezTo>
                <a:cubicBezTo>
                  <a:pt x="145" y="627"/>
                  <a:pt x="145" y="627"/>
                  <a:pt x="145" y="627"/>
                </a:cubicBezTo>
                <a:moveTo>
                  <a:pt x="145" y="867"/>
                </a:moveTo>
                <a:cubicBezTo>
                  <a:pt x="169" y="865"/>
                  <a:pt x="193" y="859"/>
                  <a:pt x="215" y="847"/>
                </a:cubicBezTo>
                <a:cubicBezTo>
                  <a:pt x="215" y="847"/>
                  <a:pt x="215" y="847"/>
                  <a:pt x="215" y="847"/>
                </a:cubicBezTo>
                <a:cubicBezTo>
                  <a:pt x="237" y="836"/>
                  <a:pt x="263" y="833"/>
                  <a:pt x="286" y="840"/>
                </a:cubicBezTo>
                <a:cubicBezTo>
                  <a:pt x="357" y="862"/>
                  <a:pt x="357" y="862"/>
                  <a:pt x="357" y="862"/>
                </a:cubicBezTo>
                <a:cubicBezTo>
                  <a:pt x="493" y="904"/>
                  <a:pt x="635" y="919"/>
                  <a:pt x="775" y="907"/>
                </a:cubicBezTo>
                <a:cubicBezTo>
                  <a:pt x="905" y="896"/>
                  <a:pt x="905" y="896"/>
                  <a:pt x="905" y="896"/>
                </a:cubicBezTo>
                <a:cubicBezTo>
                  <a:pt x="945" y="893"/>
                  <a:pt x="973" y="857"/>
                  <a:pt x="968" y="818"/>
                </a:cubicBezTo>
                <a:cubicBezTo>
                  <a:pt x="968" y="818"/>
                  <a:pt x="968" y="818"/>
                  <a:pt x="968" y="818"/>
                </a:cubicBezTo>
                <a:cubicBezTo>
                  <a:pt x="963" y="787"/>
                  <a:pt x="938" y="763"/>
                  <a:pt x="907" y="760"/>
                </a:cubicBezTo>
                <a:cubicBezTo>
                  <a:pt x="800" y="764"/>
                  <a:pt x="800" y="764"/>
                  <a:pt x="800" y="764"/>
                </a:cubicBezTo>
                <a:cubicBezTo>
                  <a:pt x="709" y="768"/>
                  <a:pt x="618" y="755"/>
                  <a:pt x="532" y="727"/>
                </a:cubicBezTo>
                <a:cubicBezTo>
                  <a:pt x="454" y="701"/>
                  <a:pt x="454" y="701"/>
                  <a:pt x="454" y="701"/>
                </a:cubicBezTo>
                <a:moveTo>
                  <a:pt x="774" y="211"/>
                </a:moveTo>
                <a:cubicBezTo>
                  <a:pt x="643" y="280"/>
                  <a:pt x="622" y="431"/>
                  <a:pt x="634" y="609"/>
                </a:cubicBezTo>
                <a:moveTo>
                  <a:pt x="631" y="545"/>
                </a:moveTo>
                <a:cubicBezTo>
                  <a:pt x="631" y="467"/>
                  <a:pt x="464" y="316"/>
                  <a:pt x="429" y="300"/>
                </a:cubicBezTo>
                <a:moveTo>
                  <a:pt x="994" y="21"/>
                </a:moveTo>
                <a:cubicBezTo>
                  <a:pt x="1012" y="0"/>
                  <a:pt x="744" y="57"/>
                  <a:pt x="689" y="103"/>
                </a:cubicBezTo>
                <a:cubicBezTo>
                  <a:pt x="633" y="149"/>
                  <a:pt x="625" y="232"/>
                  <a:pt x="671" y="288"/>
                </a:cubicBezTo>
                <a:cubicBezTo>
                  <a:pt x="717" y="344"/>
                  <a:pt x="799" y="352"/>
                  <a:pt x="855" y="306"/>
                </a:cubicBezTo>
                <a:cubicBezTo>
                  <a:pt x="911" y="260"/>
                  <a:pt x="883" y="153"/>
                  <a:pt x="994" y="21"/>
                </a:cubicBezTo>
                <a:close/>
                <a:moveTo>
                  <a:pt x="370" y="382"/>
                </a:moveTo>
                <a:cubicBezTo>
                  <a:pt x="412" y="417"/>
                  <a:pt x="475" y="411"/>
                  <a:pt x="510" y="369"/>
                </a:cubicBezTo>
                <a:cubicBezTo>
                  <a:pt x="545" y="326"/>
                  <a:pt x="539" y="263"/>
                  <a:pt x="496" y="228"/>
                </a:cubicBezTo>
                <a:cubicBezTo>
                  <a:pt x="454" y="193"/>
                  <a:pt x="250" y="150"/>
                  <a:pt x="264" y="166"/>
                </a:cubicBezTo>
                <a:cubicBezTo>
                  <a:pt x="348" y="266"/>
                  <a:pt x="327" y="347"/>
                  <a:pt x="370" y="382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4" name="Freeform 128">
            <a:extLst>
              <a:ext uri="{FF2B5EF4-FFF2-40B4-BE49-F238E27FC236}">
                <a16:creationId xmlns:a16="http://schemas.microsoft.com/office/drawing/2014/main" id="{1F62AC9B-2915-E3E4-E82B-D617F65C9E27}"/>
              </a:ext>
            </a:extLst>
          </p:cNvPr>
          <p:cNvSpPr>
            <a:spLocks noEditPoints="1"/>
          </p:cNvSpPr>
          <p:nvPr/>
        </p:nvSpPr>
        <p:spPr bwMode="auto">
          <a:xfrm>
            <a:off x="11752983" y="4569714"/>
            <a:ext cx="878034" cy="837622"/>
          </a:xfrm>
          <a:custGeom>
            <a:avLst/>
            <a:gdLst>
              <a:gd name="T0" fmla="*/ 382 w 996"/>
              <a:gd name="T1" fmla="*/ 902 h 947"/>
              <a:gd name="T2" fmla="*/ 176 w 996"/>
              <a:gd name="T3" fmla="*/ 902 h 947"/>
              <a:gd name="T4" fmla="*/ 92 w 996"/>
              <a:gd name="T5" fmla="*/ 880 h 947"/>
              <a:gd name="T6" fmla="*/ 30 w 996"/>
              <a:gd name="T7" fmla="*/ 818 h 947"/>
              <a:gd name="T8" fmla="*/ 25 w 996"/>
              <a:gd name="T9" fmla="*/ 660 h 947"/>
              <a:gd name="T10" fmla="*/ 136 w 996"/>
              <a:gd name="T11" fmla="*/ 462 h 947"/>
              <a:gd name="T12" fmla="*/ 96 w 996"/>
              <a:gd name="T13" fmla="*/ 439 h 947"/>
              <a:gd name="T14" fmla="*/ 278 w 996"/>
              <a:gd name="T15" fmla="*/ 384 h 947"/>
              <a:gd name="T16" fmla="*/ 327 w 996"/>
              <a:gd name="T17" fmla="*/ 572 h 947"/>
              <a:gd name="T18" fmla="*/ 281 w 996"/>
              <a:gd name="T19" fmla="*/ 546 h 947"/>
              <a:gd name="T20" fmla="*/ 174 w 996"/>
              <a:gd name="T21" fmla="*/ 736 h 947"/>
              <a:gd name="T22" fmla="*/ 382 w 996"/>
              <a:gd name="T23" fmla="*/ 736 h 947"/>
              <a:gd name="T24" fmla="*/ 382 w 996"/>
              <a:gd name="T25" fmla="*/ 902 h 947"/>
              <a:gd name="T26" fmla="*/ 727 w 996"/>
              <a:gd name="T27" fmla="*/ 551 h 947"/>
              <a:gd name="T28" fmla="*/ 831 w 996"/>
              <a:gd name="T29" fmla="*/ 731 h 947"/>
              <a:gd name="T30" fmla="*/ 613 w 996"/>
              <a:gd name="T31" fmla="*/ 733 h 947"/>
              <a:gd name="T32" fmla="*/ 613 w 996"/>
              <a:gd name="T33" fmla="*/ 680 h 947"/>
              <a:gd name="T34" fmla="*/ 475 w 996"/>
              <a:gd name="T35" fmla="*/ 816 h 947"/>
              <a:gd name="T36" fmla="*/ 613 w 996"/>
              <a:gd name="T37" fmla="*/ 947 h 947"/>
              <a:gd name="T38" fmla="*/ 613 w 996"/>
              <a:gd name="T39" fmla="*/ 900 h 947"/>
              <a:gd name="T40" fmla="*/ 840 w 996"/>
              <a:gd name="T41" fmla="*/ 898 h 947"/>
              <a:gd name="T42" fmla="*/ 974 w 996"/>
              <a:gd name="T43" fmla="*/ 814 h 947"/>
              <a:gd name="T44" fmla="*/ 996 w 996"/>
              <a:gd name="T45" fmla="*/ 730 h 947"/>
              <a:gd name="T46" fmla="*/ 974 w 996"/>
              <a:gd name="T47" fmla="*/ 646 h 947"/>
              <a:gd name="T48" fmla="*/ 871 w 996"/>
              <a:gd name="T49" fmla="*/ 467 h 947"/>
              <a:gd name="T50" fmla="*/ 727 w 996"/>
              <a:gd name="T51" fmla="*/ 551 h 947"/>
              <a:gd name="T52" fmla="*/ 395 w 996"/>
              <a:gd name="T53" fmla="*/ 345 h 947"/>
              <a:gd name="T54" fmla="*/ 499 w 996"/>
              <a:gd name="T55" fmla="*/ 165 h 947"/>
              <a:gd name="T56" fmla="*/ 610 w 996"/>
              <a:gd name="T57" fmla="*/ 353 h 947"/>
              <a:gd name="T58" fmla="*/ 564 w 996"/>
              <a:gd name="T59" fmla="*/ 379 h 947"/>
              <a:gd name="T60" fmla="*/ 753 w 996"/>
              <a:gd name="T61" fmla="*/ 430 h 947"/>
              <a:gd name="T62" fmla="*/ 795 w 996"/>
              <a:gd name="T63" fmla="*/ 246 h 947"/>
              <a:gd name="T64" fmla="*/ 754 w 996"/>
              <a:gd name="T65" fmla="*/ 269 h 947"/>
              <a:gd name="T66" fmla="*/ 639 w 996"/>
              <a:gd name="T67" fmla="*/ 73 h 947"/>
              <a:gd name="T68" fmla="*/ 500 w 996"/>
              <a:gd name="T69" fmla="*/ 0 h 947"/>
              <a:gd name="T70" fmla="*/ 415 w 996"/>
              <a:gd name="T71" fmla="*/ 22 h 947"/>
              <a:gd name="T72" fmla="*/ 354 w 996"/>
              <a:gd name="T73" fmla="*/ 84 h 947"/>
              <a:gd name="T74" fmla="*/ 251 w 996"/>
              <a:gd name="T75" fmla="*/ 262 h 947"/>
              <a:gd name="T76" fmla="*/ 395 w 996"/>
              <a:gd name="T77" fmla="*/ 345 h 947"/>
              <a:gd name="T78" fmla="*/ 642 w 996"/>
              <a:gd name="T79" fmla="*/ 79 h 947"/>
              <a:gd name="T80" fmla="*/ 499 w 996"/>
              <a:gd name="T81" fmla="*/ 165 h 947"/>
              <a:gd name="T82" fmla="*/ 840 w 996"/>
              <a:gd name="T83" fmla="*/ 898 h 947"/>
              <a:gd name="T84" fmla="*/ 831 w 996"/>
              <a:gd name="T85" fmla="*/ 733 h 947"/>
              <a:gd name="T86" fmla="*/ 19 w 996"/>
              <a:gd name="T87" fmla="*/ 673 h 947"/>
              <a:gd name="T88" fmla="*/ 174 w 996"/>
              <a:gd name="T89" fmla="*/ 736 h 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96" h="947">
                <a:moveTo>
                  <a:pt x="382" y="902"/>
                </a:moveTo>
                <a:cubicBezTo>
                  <a:pt x="176" y="902"/>
                  <a:pt x="176" y="902"/>
                  <a:pt x="176" y="902"/>
                </a:cubicBezTo>
                <a:cubicBezTo>
                  <a:pt x="146" y="902"/>
                  <a:pt x="117" y="894"/>
                  <a:pt x="92" y="880"/>
                </a:cubicBezTo>
                <a:cubicBezTo>
                  <a:pt x="67" y="865"/>
                  <a:pt x="45" y="844"/>
                  <a:pt x="30" y="818"/>
                </a:cubicBezTo>
                <a:cubicBezTo>
                  <a:pt x="2" y="769"/>
                  <a:pt x="0" y="710"/>
                  <a:pt x="25" y="660"/>
                </a:cubicBezTo>
                <a:cubicBezTo>
                  <a:pt x="136" y="462"/>
                  <a:pt x="136" y="462"/>
                  <a:pt x="136" y="462"/>
                </a:cubicBezTo>
                <a:cubicBezTo>
                  <a:pt x="96" y="439"/>
                  <a:pt x="96" y="439"/>
                  <a:pt x="96" y="439"/>
                </a:cubicBezTo>
                <a:cubicBezTo>
                  <a:pt x="278" y="384"/>
                  <a:pt x="278" y="384"/>
                  <a:pt x="278" y="384"/>
                </a:cubicBezTo>
                <a:cubicBezTo>
                  <a:pt x="327" y="572"/>
                  <a:pt x="327" y="572"/>
                  <a:pt x="327" y="572"/>
                </a:cubicBezTo>
                <a:cubicBezTo>
                  <a:pt x="281" y="546"/>
                  <a:pt x="281" y="546"/>
                  <a:pt x="281" y="546"/>
                </a:cubicBezTo>
                <a:cubicBezTo>
                  <a:pt x="281" y="546"/>
                  <a:pt x="180" y="725"/>
                  <a:pt x="174" y="736"/>
                </a:cubicBezTo>
                <a:cubicBezTo>
                  <a:pt x="382" y="736"/>
                  <a:pt x="382" y="736"/>
                  <a:pt x="382" y="736"/>
                </a:cubicBezTo>
                <a:lnTo>
                  <a:pt x="382" y="902"/>
                </a:lnTo>
                <a:close/>
                <a:moveTo>
                  <a:pt x="727" y="551"/>
                </a:moveTo>
                <a:cubicBezTo>
                  <a:pt x="831" y="731"/>
                  <a:pt x="831" y="731"/>
                  <a:pt x="831" y="731"/>
                </a:cubicBezTo>
                <a:cubicBezTo>
                  <a:pt x="818" y="731"/>
                  <a:pt x="613" y="733"/>
                  <a:pt x="613" y="733"/>
                </a:cubicBezTo>
                <a:cubicBezTo>
                  <a:pt x="613" y="680"/>
                  <a:pt x="613" y="680"/>
                  <a:pt x="613" y="680"/>
                </a:cubicBezTo>
                <a:cubicBezTo>
                  <a:pt x="475" y="816"/>
                  <a:pt x="475" y="816"/>
                  <a:pt x="475" y="816"/>
                </a:cubicBezTo>
                <a:cubicBezTo>
                  <a:pt x="613" y="947"/>
                  <a:pt x="613" y="947"/>
                  <a:pt x="613" y="947"/>
                </a:cubicBezTo>
                <a:cubicBezTo>
                  <a:pt x="613" y="900"/>
                  <a:pt x="613" y="900"/>
                  <a:pt x="613" y="900"/>
                </a:cubicBezTo>
                <a:cubicBezTo>
                  <a:pt x="840" y="898"/>
                  <a:pt x="840" y="898"/>
                  <a:pt x="840" y="898"/>
                </a:cubicBezTo>
                <a:cubicBezTo>
                  <a:pt x="896" y="894"/>
                  <a:pt x="946" y="863"/>
                  <a:pt x="974" y="814"/>
                </a:cubicBezTo>
                <a:cubicBezTo>
                  <a:pt x="989" y="788"/>
                  <a:pt x="996" y="759"/>
                  <a:pt x="996" y="730"/>
                </a:cubicBezTo>
                <a:cubicBezTo>
                  <a:pt x="996" y="701"/>
                  <a:pt x="989" y="672"/>
                  <a:pt x="974" y="646"/>
                </a:cubicBezTo>
                <a:cubicBezTo>
                  <a:pt x="871" y="467"/>
                  <a:pt x="871" y="467"/>
                  <a:pt x="871" y="467"/>
                </a:cubicBezTo>
                <a:lnTo>
                  <a:pt x="727" y="551"/>
                </a:lnTo>
                <a:close/>
                <a:moveTo>
                  <a:pt x="395" y="345"/>
                </a:moveTo>
                <a:cubicBezTo>
                  <a:pt x="499" y="165"/>
                  <a:pt x="499" y="165"/>
                  <a:pt x="499" y="165"/>
                </a:cubicBezTo>
                <a:cubicBezTo>
                  <a:pt x="506" y="175"/>
                  <a:pt x="610" y="353"/>
                  <a:pt x="610" y="353"/>
                </a:cubicBezTo>
                <a:cubicBezTo>
                  <a:pt x="564" y="379"/>
                  <a:pt x="564" y="379"/>
                  <a:pt x="564" y="379"/>
                </a:cubicBezTo>
                <a:cubicBezTo>
                  <a:pt x="753" y="430"/>
                  <a:pt x="753" y="430"/>
                  <a:pt x="753" y="430"/>
                </a:cubicBezTo>
                <a:cubicBezTo>
                  <a:pt x="795" y="246"/>
                  <a:pt x="795" y="246"/>
                  <a:pt x="795" y="246"/>
                </a:cubicBezTo>
                <a:cubicBezTo>
                  <a:pt x="754" y="269"/>
                  <a:pt x="754" y="269"/>
                  <a:pt x="754" y="269"/>
                </a:cubicBezTo>
                <a:cubicBezTo>
                  <a:pt x="639" y="73"/>
                  <a:pt x="639" y="73"/>
                  <a:pt x="639" y="73"/>
                </a:cubicBezTo>
                <a:cubicBezTo>
                  <a:pt x="608" y="27"/>
                  <a:pt x="556" y="0"/>
                  <a:pt x="500" y="0"/>
                </a:cubicBezTo>
                <a:cubicBezTo>
                  <a:pt x="470" y="0"/>
                  <a:pt x="440" y="8"/>
                  <a:pt x="415" y="22"/>
                </a:cubicBezTo>
                <a:cubicBezTo>
                  <a:pt x="390" y="37"/>
                  <a:pt x="369" y="58"/>
                  <a:pt x="354" y="84"/>
                </a:cubicBezTo>
                <a:cubicBezTo>
                  <a:pt x="251" y="262"/>
                  <a:pt x="251" y="262"/>
                  <a:pt x="251" y="262"/>
                </a:cubicBezTo>
                <a:lnTo>
                  <a:pt x="395" y="345"/>
                </a:lnTo>
                <a:close/>
                <a:moveTo>
                  <a:pt x="642" y="79"/>
                </a:moveTo>
                <a:cubicBezTo>
                  <a:pt x="582" y="61"/>
                  <a:pt x="531" y="114"/>
                  <a:pt x="499" y="165"/>
                </a:cubicBezTo>
                <a:moveTo>
                  <a:pt x="840" y="898"/>
                </a:moveTo>
                <a:cubicBezTo>
                  <a:pt x="884" y="835"/>
                  <a:pt x="849" y="776"/>
                  <a:pt x="831" y="733"/>
                </a:cubicBezTo>
                <a:moveTo>
                  <a:pt x="19" y="673"/>
                </a:moveTo>
                <a:cubicBezTo>
                  <a:pt x="40" y="715"/>
                  <a:pt x="107" y="736"/>
                  <a:pt x="174" y="73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5" name="Arc 64">
            <a:extLst>
              <a:ext uri="{FF2B5EF4-FFF2-40B4-BE49-F238E27FC236}">
                <a16:creationId xmlns:a16="http://schemas.microsoft.com/office/drawing/2014/main" id="{C59882EC-3D33-5E62-2788-20A4ABF06495}"/>
              </a:ext>
            </a:extLst>
          </p:cNvPr>
          <p:cNvSpPr/>
          <p:nvPr/>
        </p:nvSpPr>
        <p:spPr>
          <a:xfrm>
            <a:off x="10829602" y="6439500"/>
            <a:ext cx="2724796" cy="2724796"/>
          </a:xfrm>
          <a:prstGeom prst="arc">
            <a:avLst>
              <a:gd name="adj1" fmla="val 8086817"/>
              <a:gd name="adj2" fmla="val 2684219"/>
            </a:avLst>
          </a:prstGeom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Freeform 86">
            <a:extLst>
              <a:ext uri="{FF2B5EF4-FFF2-40B4-BE49-F238E27FC236}">
                <a16:creationId xmlns:a16="http://schemas.microsoft.com/office/drawing/2014/main" id="{74F56675-E1A1-F9D2-1558-C61F369E3BEC}"/>
              </a:ext>
            </a:extLst>
          </p:cNvPr>
          <p:cNvSpPr>
            <a:spLocks noEditPoints="1"/>
          </p:cNvSpPr>
          <p:nvPr/>
        </p:nvSpPr>
        <p:spPr bwMode="auto">
          <a:xfrm>
            <a:off x="11663013" y="7303799"/>
            <a:ext cx="1057978" cy="996200"/>
          </a:xfrm>
          <a:custGeom>
            <a:avLst/>
            <a:gdLst>
              <a:gd name="T0" fmla="*/ 507 w 1142"/>
              <a:gd name="T1" fmla="*/ 900 h 1075"/>
              <a:gd name="T2" fmla="*/ 786 w 1142"/>
              <a:gd name="T3" fmla="*/ 444 h 1075"/>
              <a:gd name="T4" fmla="*/ 745 w 1142"/>
              <a:gd name="T5" fmla="*/ 604 h 1075"/>
              <a:gd name="T6" fmla="*/ 507 w 1142"/>
              <a:gd name="T7" fmla="*/ 900 h 1075"/>
              <a:gd name="T8" fmla="*/ 623 w 1142"/>
              <a:gd name="T9" fmla="*/ 594 h 1075"/>
              <a:gd name="T10" fmla="*/ 507 w 1142"/>
              <a:gd name="T11" fmla="*/ 900 h 1075"/>
              <a:gd name="T12" fmla="*/ 717 w 1142"/>
              <a:gd name="T13" fmla="*/ 1075 h 1075"/>
              <a:gd name="T14" fmla="*/ 860 w 1142"/>
              <a:gd name="T15" fmla="*/ 1075 h 1075"/>
              <a:gd name="T16" fmla="*/ 959 w 1142"/>
              <a:gd name="T17" fmla="*/ 976 h 1075"/>
              <a:gd name="T18" fmla="*/ 959 w 1142"/>
              <a:gd name="T19" fmla="*/ 583 h 1075"/>
              <a:gd name="T20" fmla="*/ 1142 w 1142"/>
              <a:gd name="T21" fmla="*/ 583 h 1075"/>
              <a:gd name="T22" fmla="*/ 571 w 1142"/>
              <a:gd name="T23" fmla="*/ 0 h 1075"/>
              <a:gd name="T24" fmla="*/ 0 w 1142"/>
              <a:gd name="T25" fmla="*/ 583 h 1075"/>
              <a:gd name="T26" fmla="*/ 182 w 1142"/>
              <a:gd name="T27" fmla="*/ 583 h 1075"/>
              <a:gd name="T28" fmla="*/ 182 w 1142"/>
              <a:gd name="T29" fmla="*/ 976 h 1075"/>
              <a:gd name="T30" fmla="*/ 281 w 1142"/>
              <a:gd name="T31" fmla="*/ 1075 h 1075"/>
              <a:gd name="T32" fmla="*/ 421 w 1142"/>
              <a:gd name="T33" fmla="*/ 1075 h 1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42" h="1075">
                <a:moveTo>
                  <a:pt x="507" y="900"/>
                </a:moveTo>
                <a:cubicBezTo>
                  <a:pt x="209" y="476"/>
                  <a:pt x="786" y="444"/>
                  <a:pt x="786" y="444"/>
                </a:cubicBezTo>
                <a:cubicBezTo>
                  <a:pt x="786" y="444"/>
                  <a:pt x="752" y="471"/>
                  <a:pt x="745" y="604"/>
                </a:cubicBezTo>
                <a:cubicBezTo>
                  <a:pt x="742" y="760"/>
                  <a:pt x="651" y="851"/>
                  <a:pt x="507" y="900"/>
                </a:cubicBezTo>
                <a:close/>
                <a:moveTo>
                  <a:pt x="623" y="594"/>
                </a:moveTo>
                <a:cubicBezTo>
                  <a:pt x="538" y="671"/>
                  <a:pt x="502" y="802"/>
                  <a:pt x="507" y="900"/>
                </a:cubicBezTo>
                <a:cubicBezTo>
                  <a:pt x="513" y="1020"/>
                  <a:pt x="617" y="1075"/>
                  <a:pt x="717" y="1075"/>
                </a:cubicBezTo>
                <a:cubicBezTo>
                  <a:pt x="860" y="1075"/>
                  <a:pt x="860" y="1075"/>
                  <a:pt x="860" y="1075"/>
                </a:cubicBezTo>
                <a:cubicBezTo>
                  <a:pt x="915" y="1075"/>
                  <a:pt x="959" y="1031"/>
                  <a:pt x="959" y="976"/>
                </a:cubicBezTo>
                <a:cubicBezTo>
                  <a:pt x="959" y="583"/>
                  <a:pt x="959" y="583"/>
                  <a:pt x="959" y="583"/>
                </a:cubicBezTo>
                <a:cubicBezTo>
                  <a:pt x="1142" y="583"/>
                  <a:pt x="1142" y="583"/>
                  <a:pt x="1142" y="583"/>
                </a:cubicBezTo>
                <a:cubicBezTo>
                  <a:pt x="571" y="0"/>
                  <a:pt x="571" y="0"/>
                  <a:pt x="571" y="0"/>
                </a:cubicBezTo>
                <a:cubicBezTo>
                  <a:pt x="0" y="583"/>
                  <a:pt x="0" y="583"/>
                  <a:pt x="0" y="583"/>
                </a:cubicBezTo>
                <a:cubicBezTo>
                  <a:pt x="182" y="583"/>
                  <a:pt x="182" y="583"/>
                  <a:pt x="182" y="583"/>
                </a:cubicBezTo>
                <a:cubicBezTo>
                  <a:pt x="182" y="976"/>
                  <a:pt x="182" y="976"/>
                  <a:pt x="182" y="976"/>
                </a:cubicBezTo>
                <a:cubicBezTo>
                  <a:pt x="182" y="1031"/>
                  <a:pt x="226" y="1075"/>
                  <a:pt x="281" y="1075"/>
                </a:cubicBezTo>
                <a:cubicBezTo>
                  <a:pt x="421" y="1075"/>
                  <a:pt x="421" y="1075"/>
                  <a:pt x="421" y="1075"/>
                </a:cubicBezTo>
              </a:path>
            </a:pathLst>
          </a:custGeom>
          <a:noFill/>
          <a:ln w="19050">
            <a:gradFill flip="none" rotWithShape="1">
              <a:gsLst>
                <a:gs pos="0">
                  <a:schemeClr val="accent4"/>
                </a:gs>
                <a:gs pos="100000">
                  <a:schemeClr val="accent3"/>
                </a:gs>
              </a:gsLst>
              <a:lin ang="13500000" scaled="1"/>
              <a:tileRect/>
            </a:gra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824084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 p14:presetBounceEnd="5714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143">
                                          <p:cBhvr additive="base">
                                            <p:cTn id="47" dur="1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143">
                                          <p:cBhvr additive="base">
                                            <p:cTn id="48" dur="1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250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25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25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25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3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25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1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47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8" presetClass="emph" presetSubtype="0" repeatCount="indefinite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9" dur="3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/>
          <p:bldP spid="38" grpId="0" animBg="1"/>
          <p:bldP spid="38" grpId="1" animBg="1"/>
          <p:bldP spid="39" grpId="0" animBg="1"/>
          <p:bldP spid="39" grpId="1" animBg="1"/>
          <p:bldP spid="40" grpId="0" animBg="1"/>
          <p:bldP spid="40" grpId="1" animBg="1"/>
          <p:bldP spid="41" grpId="0" animBg="1"/>
          <p:bldP spid="41" grpId="1" animBg="1"/>
          <p:bldP spid="42" grpId="0" animBg="1"/>
          <p:bldP spid="42" grpId="1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  <p:bldP spid="56" grpId="0"/>
          <p:bldP spid="57" grpId="0"/>
          <p:bldP spid="58" grpId="0"/>
          <p:bldP spid="59" grpId="0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250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25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25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25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3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25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1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47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8" presetClass="emph" presetSubtype="0" repeatCount="indefinite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9" dur="3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/>
          <p:bldP spid="38" grpId="0" animBg="1"/>
          <p:bldP spid="38" grpId="1" animBg="1"/>
          <p:bldP spid="39" grpId="0" animBg="1"/>
          <p:bldP spid="39" grpId="1" animBg="1"/>
          <p:bldP spid="40" grpId="0" animBg="1"/>
          <p:bldP spid="40" grpId="1" animBg="1"/>
          <p:bldP spid="41" grpId="0" animBg="1"/>
          <p:bldP spid="41" grpId="1" animBg="1"/>
          <p:bldP spid="42" grpId="0" animBg="1"/>
          <p:bldP spid="42" grpId="1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  <p:bldP spid="56" grpId="0"/>
          <p:bldP spid="57" grpId="0"/>
          <p:bldP spid="58" grpId="0"/>
          <p:bldP spid="59" grpId="0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Box 48">
            <a:extLst>
              <a:ext uri="{FF2B5EF4-FFF2-40B4-BE49-F238E27FC236}">
                <a16:creationId xmlns:a16="http://schemas.microsoft.com/office/drawing/2014/main" id="{56444295-D5F9-09ED-37C8-994314337211}"/>
              </a:ext>
            </a:extLst>
          </p:cNvPr>
          <p:cNvSpPr txBox="1"/>
          <p:nvPr/>
        </p:nvSpPr>
        <p:spPr>
          <a:xfrm>
            <a:off x="7763248" y="2868653"/>
            <a:ext cx="8856480" cy="9608484"/>
          </a:xfrm>
          <a:prstGeom prst="rect">
            <a:avLst/>
          </a:prstGeom>
          <a:noFill/>
        </p:spPr>
        <p:txBody>
          <a:bodyPr wrap="square" rtlCol="0" anchor="ctr">
            <a:prstTxWarp prst="textArchDow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6000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Sustainable</a:t>
            </a:r>
            <a:r>
              <a:rPr lang="en-US" sz="60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60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Living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E933D633-9B89-6FF4-1A44-82D26CB54AA0}"/>
              </a:ext>
            </a:extLst>
          </p:cNvPr>
          <p:cNvGrpSpPr/>
          <p:nvPr/>
        </p:nvGrpSpPr>
        <p:grpSpPr>
          <a:xfrm>
            <a:off x="8463528" y="4059703"/>
            <a:ext cx="7456944" cy="7456944"/>
            <a:chOff x="-1399478" y="2233820"/>
            <a:chExt cx="8728032" cy="8728032"/>
          </a:xfrm>
        </p:grpSpPr>
        <p:sp>
          <p:nvSpPr>
            <p:cNvPr id="95" name="Circle: Hollow 94">
              <a:extLst>
                <a:ext uri="{FF2B5EF4-FFF2-40B4-BE49-F238E27FC236}">
                  <a16:creationId xmlns:a16="http://schemas.microsoft.com/office/drawing/2014/main" id="{1177104C-FB85-89F1-05DF-13281BA3B2FC}"/>
                </a:ext>
              </a:extLst>
            </p:cNvPr>
            <p:cNvSpPr/>
            <p:nvPr/>
          </p:nvSpPr>
          <p:spPr>
            <a:xfrm>
              <a:off x="-1399478" y="2233820"/>
              <a:ext cx="8728032" cy="8728032"/>
            </a:xfrm>
            <a:prstGeom prst="donut">
              <a:avLst>
                <a:gd name="adj" fmla="val 23078"/>
              </a:avLst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6" name="Arc 95">
              <a:extLst>
                <a:ext uri="{FF2B5EF4-FFF2-40B4-BE49-F238E27FC236}">
                  <a16:creationId xmlns:a16="http://schemas.microsoft.com/office/drawing/2014/main" id="{869F2732-1D4C-9CBC-A626-A7658954A92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410477" y="3222822"/>
              <a:ext cx="6750032" cy="6750030"/>
            </a:xfrm>
            <a:prstGeom prst="arc">
              <a:avLst>
                <a:gd name="adj1" fmla="val 5870225"/>
                <a:gd name="adj2" fmla="val 14026844"/>
              </a:avLst>
            </a:prstGeom>
            <a:ln w="1689100" cap="rnd">
              <a:gradFill flip="none" rotWithShape="1">
                <a:gsLst>
                  <a:gs pos="17000">
                    <a:schemeClr val="accent6"/>
                  </a:gs>
                  <a:gs pos="80000">
                    <a:schemeClr val="accent1">
                      <a:alpha val="0"/>
                    </a:schemeClr>
                  </a:gs>
                </a:gsLst>
                <a:lin ang="5400000" scaled="0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C4142F3B-1EC7-F300-3F5A-10D5EB8F3E94}"/>
              </a:ext>
            </a:extLst>
          </p:cNvPr>
          <p:cNvSpPr/>
          <p:nvPr/>
        </p:nvSpPr>
        <p:spPr>
          <a:xfrm>
            <a:off x="10439544" y="3593751"/>
            <a:ext cx="3504911" cy="2603948"/>
          </a:xfrm>
          <a:custGeom>
            <a:avLst/>
            <a:gdLst>
              <a:gd name="connsiteX0" fmla="*/ 1752455 w 3504911"/>
              <a:gd name="connsiteY0" fmla="*/ 0 h 2603948"/>
              <a:gd name="connsiteX1" fmla="*/ 2051320 w 3504911"/>
              <a:gd name="connsiteY1" fmla="*/ 315564 h 2603948"/>
              <a:gd name="connsiteX2" fmla="*/ 2200885 w 3504911"/>
              <a:gd name="connsiteY2" fmla="*/ 328363 h 2603948"/>
              <a:gd name="connsiteX3" fmla="*/ 3445542 w 3504911"/>
              <a:gd name="connsiteY3" fmla="*/ 687997 h 2603948"/>
              <a:gd name="connsiteX4" fmla="*/ 3504911 w 3504911"/>
              <a:gd name="connsiteY4" fmla="*/ 718404 h 2603948"/>
              <a:gd name="connsiteX5" fmla="*/ 2544178 w 3504911"/>
              <a:gd name="connsiteY5" fmla="*/ 2603948 h 2603948"/>
              <a:gd name="connsiteX6" fmla="*/ 2449421 w 3504911"/>
              <a:gd name="connsiteY6" fmla="*/ 2558301 h 2603948"/>
              <a:gd name="connsiteX7" fmla="*/ 1752456 w 3504911"/>
              <a:gd name="connsiteY7" fmla="*/ 2417590 h 2603948"/>
              <a:gd name="connsiteX8" fmla="*/ 1055490 w 3504911"/>
              <a:gd name="connsiteY8" fmla="*/ 2558301 h 2603948"/>
              <a:gd name="connsiteX9" fmla="*/ 960732 w 3504911"/>
              <a:gd name="connsiteY9" fmla="*/ 2603948 h 2603948"/>
              <a:gd name="connsiteX10" fmla="*/ 0 w 3504911"/>
              <a:gd name="connsiteY10" fmla="*/ 718404 h 2603948"/>
              <a:gd name="connsiteX11" fmla="*/ 59369 w 3504911"/>
              <a:gd name="connsiteY11" fmla="*/ 687997 h 2603948"/>
              <a:gd name="connsiteX12" fmla="*/ 1304026 w 3504911"/>
              <a:gd name="connsiteY12" fmla="*/ 328363 h 2603948"/>
              <a:gd name="connsiteX13" fmla="*/ 1453590 w 3504911"/>
              <a:gd name="connsiteY13" fmla="*/ 315565 h 2603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504911" h="2603948">
                <a:moveTo>
                  <a:pt x="1752455" y="0"/>
                </a:moveTo>
                <a:lnTo>
                  <a:pt x="2051320" y="315564"/>
                </a:lnTo>
                <a:lnTo>
                  <a:pt x="2200885" y="328363"/>
                </a:lnTo>
                <a:cubicBezTo>
                  <a:pt x="2642326" y="378830"/>
                  <a:pt x="3061404" y="502900"/>
                  <a:pt x="3445542" y="687997"/>
                </a:cubicBezTo>
                <a:lnTo>
                  <a:pt x="3504911" y="718404"/>
                </a:lnTo>
                <a:lnTo>
                  <a:pt x="2544178" y="2603948"/>
                </a:lnTo>
                <a:lnTo>
                  <a:pt x="2449421" y="2558301"/>
                </a:lnTo>
                <a:cubicBezTo>
                  <a:pt x="2235202" y="2467694"/>
                  <a:pt x="1999680" y="2417590"/>
                  <a:pt x="1752456" y="2417590"/>
                </a:cubicBezTo>
                <a:cubicBezTo>
                  <a:pt x="1505231" y="2417590"/>
                  <a:pt x="1269709" y="2467694"/>
                  <a:pt x="1055490" y="2558301"/>
                </a:cubicBezTo>
                <a:lnTo>
                  <a:pt x="960732" y="2603948"/>
                </a:lnTo>
                <a:lnTo>
                  <a:pt x="0" y="718404"/>
                </a:lnTo>
                <a:lnTo>
                  <a:pt x="59369" y="687997"/>
                </a:lnTo>
                <a:cubicBezTo>
                  <a:pt x="443507" y="502900"/>
                  <a:pt x="862585" y="378830"/>
                  <a:pt x="1304026" y="328363"/>
                </a:cubicBezTo>
                <a:lnTo>
                  <a:pt x="1453590" y="31556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4C6CC7D8-4394-FF40-90E4-67924D124E60}"/>
              </a:ext>
            </a:extLst>
          </p:cNvPr>
          <p:cNvSpPr/>
          <p:nvPr/>
        </p:nvSpPr>
        <p:spPr>
          <a:xfrm rot="3240000">
            <a:off x="12787542" y="4797898"/>
            <a:ext cx="3504875" cy="2596245"/>
          </a:xfrm>
          <a:custGeom>
            <a:avLst/>
            <a:gdLst>
              <a:gd name="connsiteX0" fmla="*/ 0 w 3504875"/>
              <a:gd name="connsiteY0" fmla="*/ 710709 h 2596245"/>
              <a:gd name="connsiteX1" fmla="*/ 68471 w 3504875"/>
              <a:gd name="connsiteY1" fmla="*/ 676002 h 2596245"/>
              <a:gd name="connsiteX2" fmla="*/ 1280683 w 3504875"/>
              <a:gd name="connsiteY2" fmla="*/ 323696 h 2596245"/>
              <a:gd name="connsiteX3" fmla="*/ 1453260 w 3504875"/>
              <a:gd name="connsiteY3" fmla="*/ 307344 h 2596245"/>
              <a:gd name="connsiteX4" fmla="*/ 1744340 w 3504875"/>
              <a:gd name="connsiteY4" fmla="*/ 0 h 2596245"/>
              <a:gd name="connsiteX5" fmla="*/ 2034317 w 3504875"/>
              <a:gd name="connsiteY5" fmla="*/ 306180 h 2596245"/>
              <a:gd name="connsiteX6" fmla="*/ 2124209 w 3504875"/>
              <a:gd name="connsiteY6" fmla="*/ 312236 h 2596245"/>
              <a:gd name="connsiteX7" fmla="*/ 3364494 w 3504875"/>
              <a:gd name="connsiteY7" fmla="*/ 642528 h 2596245"/>
              <a:gd name="connsiteX8" fmla="*/ 3504875 w 3504875"/>
              <a:gd name="connsiteY8" fmla="*/ 710616 h 2596245"/>
              <a:gd name="connsiteX9" fmla="*/ 2544100 w 3504875"/>
              <a:gd name="connsiteY9" fmla="*/ 2596245 h 2596245"/>
              <a:gd name="connsiteX10" fmla="*/ 2491552 w 3504875"/>
              <a:gd name="connsiteY10" fmla="*/ 2569097 h 2596245"/>
              <a:gd name="connsiteX11" fmla="*/ 980326 w 3504875"/>
              <a:gd name="connsiteY11" fmla="*/ 2584445 h 2596245"/>
              <a:gd name="connsiteX12" fmla="*/ 960226 w 3504875"/>
              <a:gd name="connsiteY12" fmla="*/ 2595259 h 2596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04875" h="2596245">
                <a:moveTo>
                  <a:pt x="0" y="710709"/>
                </a:moveTo>
                <a:lnTo>
                  <a:pt x="68471" y="676002"/>
                </a:lnTo>
                <a:cubicBezTo>
                  <a:pt x="452166" y="493089"/>
                  <a:pt x="862093" y="374727"/>
                  <a:pt x="1280683" y="323696"/>
                </a:cubicBezTo>
                <a:lnTo>
                  <a:pt x="1453260" y="307344"/>
                </a:lnTo>
                <a:lnTo>
                  <a:pt x="1744340" y="0"/>
                </a:lnTo>
                <a:lnTo>
                  <a:pt x="2034317" y="306180"/>
                </a:lnTo>
                <a:lnTo>
                  <a:pt x="2124209" y="312236"/>
                </a:lnTo>
                <a:cubicBezTo>
                  <a:pt x="2546542" y="352219"/>
                  <a:pt x="2965827" y="461389"/>
                  <a:pt x="3364494" y="642528"/>
                </a:cubicBezTo>
                <a:lnTo>
                  <a:pt x="3504875" y="710616"/>
                </a:lnTo>
                <a:lnTo>
                  <a:pt x="2544100" y="2596245"/>
                </a:lnTo>
                <a:lnTo>
                  <a:pt x="2491552" y="2569097"/>
                </a:lnTo>
                <a:cubicBezTo>
                  <a:pt x="2004114" y="2347624"/>
                  <a:pt x="1449457" y="2360805"/>
                  <a:pt x="980326" y="2584445"/>
                </a:cubicBezTo>
                <a:lnTo>
                  <a:pt x="960226" y="25952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694C1735-1EDD-8A71-0275-D6B781C79ACC}"/>
              </a:ext>
            </a:extLst>
          </p:cNvPr>
          <p:cNvSpPr/>
          <p:nvPr/>
        </p:nvSpPr>
        <p:spPr>
          <a:xfrm rot="6480000">
            <a:off x="13212108" y="7394425"/>
            <a:ext cx="3488455" cy="2598984"/>
          </a:xfrm>
          <a:custGeom>
            <a:avLst/>
            <a:gdLst>
              <a:gd name="connsiteX0" fmla="*/ 0 w 3488455"/>
              <a:gd name="connsiteY0" fmla="*/ 712678 h 2598984"/>
              <a:gd name="connsiteX1" fmla="*/ 169787 w 3488455"/>
              <a:gd name="connsiteY1" fmla="*/ 632631 h 2598984"/>
              <a:gd name="connsiteX2" fmla="*/ 543302 w 3488455"/>
              <a:gd name="connsiteY2" fmla="*/ 490068 h 2598984"/>
              <a:gd name="connsiteX3" fmla="*/ 1219611 w 3488455"/>
              <a:gd name="connsiteY3" fmla="*/ 334457 h 2598984"/>
              <a:gd name="connsiteX4" fmla="*/ 1430398 w 3488455"/>
              <a:gd name="connsiteY4" fmla="*/ 314656 h 2598984"/>
              <a:gd name="connsiteX5" fmla="*/ 1728402 w 3488455"/>
              <a:gd name="connsiteY5" fmla="*/ 0 h 2598984"/>
              <a:gd name="connsiteX6" fmla="*/ 2022788 w 3488455"/>
              <a:gd name="connsiteY6" fmla="*/ 310835 h 2598984"/>
              <a:gd name="connsiteX7" fmla="*/ 2225520 w 3488455"/>
              <a:gd name="connsiteY7" fmla="*/ 327041 h 2598984"/>
              <a:gd name="connsiteX8" fmla="*/ 3181396 w 3488455"/>
              <a:gd name="connsiteY8" fmla="*/ 570561 h 2598984"/>
              <a:gd name="connsiteX9" fmla="*/ 3488455 w 3488455"/>
              <a:gd name="connsiteY9" fmla="*/ 708987 h 2598984"/>
              <a:gd name="connsiteX10" fmla="*/ 2528404 w 3488455"/>
              <a:gd name="connsiteY10" fmla="*/ 2593193 h 2598984"/>
              <a:gd name="connsiteX11" fmla="*/ 2406343 w 3488455"/>
              <a:gd name="connsiteY11" fmla="*/ 2538168 h 2598984"/>
              <a:gd name="connsiteX12" fmla="*/ 1196779 w 3488455"/>
              <a:gd name="connsiteY12" fmla="*/ 2501261 h 2598984"/>
              <a:gd name="connsiteX13" fmla="*/ 1025522 w 3488455"/>
              <a:gd name="connsiteY13" fmla="*/ 2566626 h 2598984"/>
              <a:gd name="connsiteX14" fmla="*/ 961120 w 3488455"/>
              <a:gd name="connsiteY14" fmla="*/ 2598984 h 259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88455" h="2598984">
                <a:moveTo>
                  <a:pt x="0" y="712678"/>
                </a:moveTo>
                <a:lnTo>
                  <a:pt x="169787" y="632631"/>
                </a:lnTo>
                <a:cubicBezTo>
                  <a:pt x="290524" y="579383"/>
                  <a:pt x="415100" y="531723"/>
                  <a:pt x="543302" y="490068"/>
                </a:cubicBezTo>
                <a:cubicBezTo>
                  <a:pt x="767658" y="417170"/>
                  <a:pt x="993831" y="365676"/>
                  <a:pt x="1219611" y="334457"/>
                </a:cubicBezTo>
                <a:lnTo>
                  <a:pt x="1430398" y="314656"/>
                </a:lnTo>
                <a:lnTo>
                  <a:pt x="1728402" y="0"/>
                </a:lnTo>
                <a:lnTo>
                  <a:pt x="2022788" y="310835"/>
                </a:lnTo>
                <a:lnTo>
                  <a:pt x="2225520" y="327041"/>
                </a:lnTo>
                <a:cubicBezTo>
                  <a:pt x="2554970" y="367658"/>
                  <a:pt x="2876081" y="450098"/>
                  <a:pt x="3181396" y="570561"/>
                </a:cubicBezTo>
                <a:lnTo>
                  <a:pt x="3488455" y="708987"/>
                </a:lnTo>
                <a:lnTo>
                  <a:pt x="2528404" y="2593193"/>
                </a:lnTo>
                <a:lnTo>
                  <a:pt x="2406343" y="2538168"/>
                </a:lnTo>
                <a:cubicBezTo>
                  <a:pt x="2033046" y="2390880"/>
                  <a:pt x="1608247" y="2367567"/>
                  <a:pt x="1196779" y="2501261"/>
                </a:cubicBezTo>
                <a:cubicBezTo>
                  <a:pt x="1137999" y="2520360"/>
                  <a:pt x="1080880" y="2542210"/>
                  <a:pt x="1025522" y="2566626"/>
                </a:cubicBezTo>
                <a:lnTo>
                  <a:pt x="961120" y="259898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E62F55DD-B543-F278-7484-B3604F6423EB}"/>
              </a:ext>
            </a:extLst>
          </p:cNvPr>
          <p:cNvSpPr/>
          <p:nvPr/>
        </p:nvSpPr>
        <p:spPr>
          <a:xfrm rot="18360000" flipH="1">
            <a:off x="8091327" y="4797395"/>
            <a:ext cx="3504877" cy="2596879"/>
          </a:xfrm>
          <a:custGeom>
            <a:avLst/>
            <a:gdLst>
              <a:gd name="connsiteX0" fmla="*/ 0 w 3504877"/>
              <a:gd name="connsiteY0" fmla="*/ 711343 h 2596879"/>
              <a:gd name="connsiteX1" fmla="*/ 960226 w 3504877"/>
              <a:gd name="connsiteY1" fmla="*/ 2595892 h 2596879"/>
              <a:gd name="connsiteX2" fmla="*/ 980327 w 3504877"/>
              <a:gd name="connsiteY2" fmla="*/ 2585079 h 2596879"/>
              <a:gd name="connsiteX3" fmla="*/ 2491553 w 3504877"/>
              <a:gd name="connsiteY3" fmla="*/ 2569731 h 2596879"/>
              <a:gd name="connsiteX4" fmla="*/ 2544102 w 3504877"/>
              <a:gd name="connsiteY4" fmla="*/ 2596879 h 2596879"/>
              <a:gd name="connsiteX5" fmla="*/ 3504877 w 3504877"/>
              <a:gd name="connsiteY5" fmla="*/ 711251 h 2596879"/>
              <a:gd name="connsiteX6" fmla="*/ 3364496 w 3504877"/>
              <a:gd name="connsiteY6" fmla="*/ 643161 h 2596879"/>
              <a:gd name="connsiteX7" fmla="*/ 2124210 w 3504877"/>
              <a:gd name="connsiteY7" fmla="*/ 312869 h 2596879"/>
              <a:gd name="connsiteX8" fmla="*/ 2031077 w 3504877"/>
              <a:gd name="connsiteY8" fmla="*/ 306594 h 2596879"/>
              <a:gd name="connsiteX9" fmla="*/ 1740706 w 3504877"/>
              <a:gd name="connsiteY9" fmla="*/ 0 h 2596879"/>
              <a:gd name="connsiteX10" fmla="*/ 1448609 w 3504877"/>
              <a:gd name="connsiteY10" fmla="*/ 308419 h 2596879"/>
              <a:gd name="connsiteX11" fmla="*/ 1280684 w 3504877"/>
              <a:gd name="connsiteY11" fmla="*/ 324330 h 2596879"/>
              <a:gd name="connsiteX12" fmla="*/ 68473 w 3504877"/>
              <a:gd name="connsiteY12" fmla="*/ 676635 h 2596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04877" h="2596879">
                <a:moveTo>
                  <a:pt x="0" y="711343"/>
                </a:moveTo>
                <a:lnTo>
                  <a:pt x="960226" y="2595892"/>
                </a:lnTo>
                <a:lnTo>
                  <a:pt x="980327" y="2585079"/>
                </a:lnTo>
                <a:cubicBezTo>
                  <a:pt x="1449458" y="2361439"/>
                  <a:pt x="2004116" y="2348257"/>
                  <a:pt x="2491553" y="2569731"/>
                </a:cubicBezTo>
                <a:lnTo>
                  <a:pt x="2544102" y="2596879"/>
                </a:lnTo>
                <a:lnTo>
                  <a:pt x="3504877" y="711251"/>
                </a:lnTo>
                <a:lnTo>
                  <a:pt x="3364496" y="643161"/>
                </a:lnTo>
                <a:cubicBezTo>
                  <a:pt x="2965828" y="462021"/>
                  <a:pt x="2546543" y="352851"/>
                  <a:pt x="2124210" y="312869"/>
                </a:cubicBezTo>
                <a:lnTo>
                  <a:pt x="2031077" y="306594"/>
                </a:lnTo>
                <a:lnTo>
                  <a:pt x="1740706" y="0"/>
                </a:lnTo>
                <a:lnTo>
                  <a:pt x="1448609" y="308419"/>
                </a:lnTo>
                <a:lnTo>
                  <a:pt x="1280684" y="324330"/>
                </a:lnTo>
                <a:cubicBezTo>
                  <a:pt x="862094" y="375360"/>
                  <a:pt x="452167" y="493723"/>
                  <a:pt x="68473" y="67663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FEEF9643-802C-4555-9111-5B9CEB910F1A}"/>
              </a:ext>
            </a:extLst>
          </p:cNvPr>
          <p:cNvSpPr/>
          <p:nvPr/>
        </p:nvSpPr>
        <p:spPr>
          <a:xfrm rot="15120000" flipH="1">
            <a:off x="7677243" y="7401900"/>
            <a:ext cx="3513512" cy="2600734"/>
          </a:xfrm>
          <a:custGeom>
            <a:avLst/>
            <a:gdLst>
              <a:gd name="connsiteX0" fmla="*/ 0 w 3513512"/>
              <a:gd name="connsiteY0" fmla="*/ 711348 h 2600734"/>
              <a:gd name="connsiteX1" fmla="*/ 961154 w 3513512"/>
              <a:gd name="connsiteY1" fmla="*/ 2597718 h 2600734"/>
              <a:gd name="connsiteX2" fmla="*/ 1028152 w 3513512"/>
              <a:gd name="connsiteY2" fmla="*/ 2564056 h 2600734"/>
              <a:gd name="connsiteX3" fmla="*/ 1199409 w 3513512"/>
              <a:gd name="connsiteY3" fmla="*/ 2498692 h 2600734"/>
              <a:gd name="connsiteX4" fmla="*/ 2408973 w 3513512"/>
              <a:gd name="connsiteY4" fmla="*/ 2535598 h 2600734"/>
              <a:gd name="connsiteX5" fmla="*/ 2553460 w 3513512"/>
              <a:gd name="connsiteY5" fmla="*/ 2600734 h 2600734"/>
              <a:gd name="connsiteX6" fmla="*/ 3513512 w 3513512"/>
              <a:gd name="connsiteY6" fmla="*/ 716529 h 2600734"/>
              <a:gd name="connsiteX7" fmla="*/ 3184026 w 3513512"/>
              <a:gd name="connsiteY7" fmla="*/ 567992 h 2600734"/>
              <a:gd name="connsiteX8" fmla="*/ 2228150 w 3513512"/>
              <a:gd name="connsiteY8" fmla="*/ 324471 h 2600734"/>
              <a:gd name="connsiteX9" fmla="*/ 2019920 w 3513512"/>
              <a:gd name="connsiteY9" fmla="*/ 307826 h 2600734"/>
              <a:gd name="connsiteX10" fmla="*/ 1728383 w 3513512"/>
              <a:gd name="connsiteY10" fmla="*/ 0 h 2600734"/>
              <a:gd name="connsiteX11" fmla="*/ 1432791 w 3513512"/>
              <a:gd name="connsiteY11" fmla="*/ 312109 h 2600734"/>
              <a:gd name="connsiteX12" fmla="*/ 1222242 w 3513512"/>
              <a:gd name="connsiteY12" fmla="*/ 331888 h 2600734"/>
              <a:gd name="connsiteX13" fmla="*/ 545933 w 3513512"/>
              <a:gd name="connsiteY13" fmla="*/ 487498 h 2600734"/>
              <a:gd name="connsiteX14" fmla="*/ 172417 w 3513512"/>
              <a:gd name="connsiteY14" fmla="*/ 630061 h 2600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513512" h="2600734">
                <a:moveTo>
                  <a:pt x="0" y="711348"/>
                </a:moveTo>
                <a:lnTo>
                  <a:pt x="961154" y="2597718"/>
                </a:lnTo>
                <a:lnTo>
                  <a:pt x="1028152" y="2564056"/>
                </a:lnTo>
                <a:cubicBezTo>
                  <a:pt x="1083510" y="2539641"/>
                  <a:pt x="1140628" y="2517791"/>
                  <a:pt x="1199409" y="2498692"/>
                </a:cubicBezTo>
                <a:cubicBezTo>
                  <a:pt x="1610877" y="2364998"/>
                  <a:pt x="2035676" y="2388311"/>
                  <a:pt x="2408973" y="2535598"/>
                </a:cubicBezTo>
                <a:lnTo>
                  <a:pt x="2553460" y="2600734"/>
                </a:lnTo>
                <a:lnTo>
                  <a:pt x="3513512" y="716529"/>
                </a:lnTo>
                <a:lnTo>
                  <a:pt x="3184026" y="567992"/>
                </a:lnTo>
                <a:cubicBezTo>
                  <a:pt x="2878711" y="447529"/>
                  <a:pt x="2557600" y="365089"/>
                  <a:pt x="2228150" y="324471"/>
                </a:cubicBezTo>
                <a:lnTo>
                  <a:pt x="2019920" y="307826"/>
                </a:lnTo>
                <a:lnTo>
                  <a:pt x="1728383" y="0"/>
                </a:lnTo>
                <a:lnTo>
                  <a:pt x="1432791" y="312109"/>
                </a:lnTo>
                <a:lnTo>
                  <a:pt x="1222242" y="331888"/>
                </a:lnTo>
                <a:cubicBezTo>
                  <a:pt x="996461" y="363106"/>
                  <a:pt x="770288" y="414601"/>
                  <a:pt x="545933" y="487498"/>
                </a:cubicBezTo>
                <a:cubicBezTo>
                  <a:pt x="417730" y="529154"/>
                  <a:pt x="293155" y="576813"/>
                  <a:pt x="172417" y="63006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Arc 101">
            <a:extLst>
              <a:ext uri="{FF2B5EF4-FFF2-40B4-BE49-F238E27FC236}">
                <a16:creationId xmlns:a16="http://schemas.microsoft.com/office/drawing/2014/main" id="{6831E05F-6334-38B8-864A-43215A364550}"/>
              </a:ext>
            </a:extLst>
          </p:cNvPr>
          <p:cNvSpPr/>
          <p:nvPr/>
        </p:nvSpPr>
        <p:spPr>
          <a:xfrm>
            <a:off x="7516762" y="3126659"/>
            <a:ext cx="9350478" cy="9350478"/>
          </a:xfrm>
          <a:prstGeom prst="arc">
            <a:avLst>
              <a:gd name="adj1" fmla="val 8086817"/>
              <a:gd name="adj2" fmla="val 2684219"/>
            </a:avLst>
          </a:prstGeom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5CEDB706-6858-53FD-97CA-BC2EB6C9D178}"/>
              </a:ext>
            </a:extLst>
          </p:cNvPr>
          <p:cNvSpPr/>
          <p:nvPr/>
        </p:nvSpPr>
        <p:spPr>
          <a:xfrm>
            <a:off x="7591963" y="9066253"/>
            <a:ext cx="304800" cy="3048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0206137D-AE21-8FFD-74E7-128A7AA8FC7D}"/>
              </a:ext>
            </a:extLst>
          </p:cNvPr>
          <p:cNvSpPr/>
          <p:nvPr/>
        </p:nvSpPr>
        <p:spPr>
          <a:xfrm>
            <a:off x="8254272" y="4895725"/>
            <a:ext cx="304800" cy="304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A9255FAD-D899-93E6-8F20-F54E1B9DF5FB}"/>
              </a:ext>
            </a:extLst>
          </p:cNvPr>
          <p:cNvSpPr/>
          <p:nvPr/>
        </p:nvSpPr>
        <p:spPr>
          <a:xfrm>
            <a:off x="12039599" y="2974257"/>
            <a:ext cx="304800" cy="304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FEC127AC-437D-7A8C-5A94-96E0D438DD1F}"/>
              </a:ext>
            </a:extLst>
          </p:cNvPr>
          <p:cNvSpPr/>
          <p:nvPr/>
        </p:nvSpPr>
        <p:spPr>
          <a:xfrm>
            <a:off x="15824928" y="4895725"/>
            <a:ext cx="304800" cy="304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5A5C9244-668B-720F-C897-F30CC4100229}"/>
              </a:ext>
            </a:extLst>
          </p:cNvPr>
          <p:cNvSpPr/>
          <p:nvPr/>
        </p:nvSpPr>
        <p:spPr>
          <a:xfrm>
            <a:off x="16494431" y="9066253"/>
            <a:ext cx="304800" cy="3048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5EAFEC6-202D-E7ED-732E-2DAF34C134BA}"/>
              </a:ext>
            </a:extLst>
          </p:cNvPr>
          <p:cNvSpPr txBox="1"/>
          <p:nvPr/>
        </p:nvSpPr>
        <p:spPr>
          <a:xfrm rot="10800000" flipV="1">
            <a:off x="3148525" y="5233856"/>
            <a:ext cx="4145256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Tận dụng lại đồ vật, sáng tạo cách dùng mới để kéo dài giá trị sản phẩm.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8DC9A13D-5B49-BEEF-8496-9A86D9041063}"/>
              </a:ext>
            </a:extLst>
          </p:cNvPr>
          <p:cNvSpPr txBox="1"/>
          <p:nvPr/>
        </p:nvSpPr>
        <p:spPr>
          <a:xfrm rot="10800000" flipV="1">
            <a:off x="4215809" y="4612708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REUSE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3FB43BE5-DF9F-1FF0-630D-1228004F382E}"/>
              </a:ext>
            </a:extLst>
          </p:cNvPr>
          <p:cNvSpPr txBox="1"/>
          <p:nvPr/>
        </p:nvSpPr>
        <p:spPr>
          <a:xfrm rot="10800000" flipV="1">
            <a:off x="10123135" y="1645116"/>
            <a:ext cx="413772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Phân loại rác thải đúng cách và tái chế vật liệu để giảm thiểu ô nhiễm môi trường.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D617AA6-0A04-2064-971A-8AB9068EB123}"/>
              </a:ext>
            </a:extLst>
          </p:cNvPr>
          <p:cNvSpPr txBox="1"/>
          <p:nvPr/>
        </p:nvSpPr>
        <p:spPr>
          <a:xfrm rot="10800000" flipV="1">
            <a:off x="10653013" y="1016291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RECYCLE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FA2D6D05-E391-4E35-09B6-FDADF681944B}"/>
              </a:ext>
            </a:extLst>
          </p:cNvPr>
          <p:cNvSpPr txBox="1"/>
          <p:nvPr/>
        </p:nvSpPr>
        <p:spPr>
          <a:xfrm rot="10800000" flipV="1">
            <a:off x="17113726" y="5233857"/>
            <a:ext cx="3796760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Chuyển sang sản phẩm thân thiện môi trường, ưu tiên nguồn năng lượng tái tạo và bền vững.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2EEC558-5F63-1406-296A-B8A4FCFA0793}"/>
              </a:ext>
            </a:extLst>
          </p:cNvPr>
          <p:cNvSpPr txBox="1"/>
          <p:nvPr/>
        </p:nvSpPr>
        <p:spPr>
          <a:xfrm rot="10800000" flipV="1">
            <a:off x="17113726" y="4612708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REPLACE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3A0AEB9-85B3-3EEA-3A50-ADE62A05C298}"/>
              </a:ext>
            </a:extLst>
          </p:cNvPr>
          <p:cNvSpPr txBox="1"/>
          <p:nvPr/>
        </p:nvSpPr>
        <p:spPr>
          <a:xfrm rot="10800000" flipV="1">
            <a:off x="17554064" y="9628096"/>
            <a:ext cx="368131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Tham gia hoạt động bảo tồn thiên nhiên, phục hồi hệ sinh thái và đa dạng sinh học.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7D5E7BEA-530E-8D7E-0E36-DAF193F1E4AF}"/>
              </a:ext>
            </a:extLst>
          </p:cNvPr>
          <p:cNvSpPr txBox="1"/>
          <p:nvPr/>
        </p:nvSpPr>
        <p:spPr>
          <a:xfrm rot="10800000" flipV="1">
            <a:off x="17554064" y="9102012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RESTORE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5C5D6CB7-28E6-123A-5092-3E86E001C1D3}"/>
              </a:ext>
            </a:extLst>
          </p:cNvPr>
          <p:cNvSpPr txBox="1"/>
          <p:nvPr/>
        </p:nvSpPr>
        <p:spPr>
          <a:xfrm rot="10800000" flipV="1">
            <a:off x="2845209" y="9628096"/>
            <a:ext cx="3984728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Giảm lượng rác thải và năng lượng tiêu hao bằng thói quen tiêu dùng tiết kiệm, bền vững.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1F280A6F-4E2E-E850-945D-9B2B69528AC5}"/>
              </a:ext>
            </a:extLst>
          </p:cNvPr>
          <p:cNvSpPr txBox="1"/>
          <p:nvPr/>
        </p:nvSpPr>
        <p:spPr>
          <a:xfrm rot="10800000" flipV="1">
            <a:off x="3751965" y="9102012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REDUCE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8" name="TextBox 25">
            <a:extLst>
              <a:ext uri="{FF2B5EF4-FFF2-40B4-BE49-F238E27FC236}">
                <a16:creationId xmlns:a16="http://schemas.microsoft.com/office/drawing/2014/main" id="{0D631FA6-E4A1-8AF7-79F2-E837D102F00A}"/>
              </a:ext>
            </a:extLst>
          </p:cNvPr>
          <p:cNvSpPr txBox="1"/>
          <p:nvPr/>
        </p:nvSpPr>
        <p:spPr>
          <a:xfrm>
            <a:off x="11009855" y="8411577"/>
            <a:ext cx="2364294" cy="1207573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slideocean</a:t>
            </a:r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19" name="Freeform 98">
            <a:extLst>
              <a:ext uri="{FF2B5EF4-FFF2-40B4-BE49-F238E27FC236}">
                <a16:creationId xmlns:a16="http://schemas.microsoft.com/office/drawing/2014/main" id="{5CB5703F-B304-0DDA-2420-A053679C4625}"/>
              </a:ext>
            </a:extLst>
          </p:cNvPr>
          <p:cNvSpPr>
            <a:spLocks noEditPoints="1"/>
          </p:cNvSpPr>
          <p:nvPr/>
        </p:nvSpPr>
        <p:spPr bwMode="auto">
          <a:xfrm>
            <a:off x="9489946" y="5784688"/>
            <a:ext cx="844970" cy="778844"/>
          </a:xfrm>
          <a:custGeom>
            <a:avLst/>
            <a:gdLst>
              <a:gd name="T0" fmla="*/ 73 w 962"/>
              <a:gd name="T1" fmla="*/ 270 h 880"/>
              <a:gd name="T2" fmla="*/ 479 w 962"/>
              <a:gd name="T3" fmla="*/ 0 h 880"/>
              <a:gd name="T4" fmla="*/ 910 w 962"/>
              <a:gd name="T5" fmla="*/ 351 h 880"/>
              <a:gd name="T6" fmla="*/ 790 w 962"/>
              <a:gd name="T7" fmla="*/ 280 h 880"/>
              <a:gd name="T8" fmla="*/ 910 w 962"/>
              <a:gd name="T9" fmla="*/ 351 h 880"/>
              <a:gd name="T10" fmla="*/ 962 w 962"/>
              <a:gd name="T11" fmla="*/ 220 h 880"/>
              <a:gd name="T12" fmla="*/ 49 w 962"/>
              <a:gd name="T13" fmla="*/ 529 h 880"/>
              <a:gd name="T14" fmla="*/ 480 w 962"/>
              <a:gd name="T15" fmla="*/ 880 h 880"/>
              <a:gd name="T16" fmla="*/ 886 w 962"/>
              <a:gd name="T17" fmla="*/ 610 h 880"/>
              <a:gd name="T18" fmla="*/ 169 w 962"/>
              <a:gd name="T19" fmla="*/ 600 h 880"/>
              <a:gd name="T20" fmla="*/ 49 w 962"/>
              <a:gd name="T21" fmla="*/ 529 h 880"/>
              <a:gd name="T22" fmla="*/ 0 w 962"/>
              <a:gd name="T23" fmla="*/ 666 h 880"/>
              <a:gd name="T24" fmla="*/ 653 w 962"/>
              <a:gd name="T25" fmla="*/ 526 h 880"/>
              <a:gd name="T26" fmla="*/ 482 w 962"/>
              <a:gd name="T27" fmla="*/ 183 h 880"/>
              <a:gd name="T28" fmla="*/ 311 w 962"/>
              <a:gd name="T29" fmla="*/ 526 h 880"/>
              <a:gd name="T30" fmla="*/ 482 w 962"/>
              <a:gd name="T31" fmla="*/ 697 h 880"/>
              <a:gd name="T32" fmla="*/ 653 w 962"/>
              <a:gd name="T33" fmla="*/ 526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62" h="880">
                <a:moveTo>
                  <a:pt x="73" y="270"/>
                </a:moveTo>
                <a:cubicBezTo>
                  <a:pt x="140" y="112"/>
                  <a:pt x="296" y="0"/>
                  <a:pt x="479" y="0"/>
                </a:cubicBezTo>
                <a:cubicBezTo>
                  <a:pt x="692" y="0"/>
                  <a:pt x="869" y="151"/>
                  <a:pt x="910" y="351"/>
                </a:cubicBezTo>
                <a:moveTo>
                  <a:pt x="790" y="280"/>
                </a:moveTo>
                <a:cubicBezTo>
                  <a:pt x="910" y="351"/>
                  <a:pt x="910" y="351"/>
                  <a:pt x="910" y="351"/>
                </a:cubicBezTo>
                <a:cubicBezTo>
                  <a:pt x="962" y="220"/>
                  <a:pt x="962" y="220"/>
                  <a:pt x="962" y="220"/>
                </a:cubicBezTo>
                <a:moveTo>
                  <a:pt x="49" y="529"/>
                </a:moveTo>
                <a:cubicBezTo>
                  <a:pt x="90" y="729"/>
                  <a:pt x="267" y="880"/>
                  <a:pt x="480" y="880"/>
                </a:cubicBezTo>
                <a:cubicBezTo>
                  <a:pt x="662" y="880"/>
                  <a:pt x="819" y="768"/>
                  <a:pt x="886" y="610"/>
                </a:cubicBezTo>
                <a:moveTo>
                  <a:pt x="169" y="600"/>
                </a:moveTo>
                <a:cubicBezTo>
                  <a:pt x="49" y="529"/>
                  <a:pt x="49" y="529"/>
                  <a:pt x="49" y="529"/>
                </a:cubicBezTo>
                <a:cubicBezTo>
                  <a:pt x="0" y="666"/>
                  <a:pt x="0" y="666"/>
                  <a:pt x="0" y="666"/>
                </a:cubicBezTo>
                <a:moveTo>
                  <a:pt x="653" y="526"/>
                </a:moveTo>
                <a:cubicBezTo>
                  <a:pt x="653" y="432"/>
                  <a:pt x="482" y="280"/>
                  <a:pt x="482" y="183"/>
                </a:cubicBezTo>
                <a:cubicBezTo>
                  <a:pt x="482" y="280"/>
                  <a:pt x="311" y="432"/>
                  <a:pt x="311" y="526"/>
                </a:cubicBezTo>
                <a:cubicBezTo>
                  <a:pt x="311" y="620"/>
                  <a:pt x="388" y="697"/>
                  <a:pt x="482" y="697"/>
                </a:cubicBezTo>
                <a:cubicBezTo>
                  <a:pt x="576" y="697"/>
                  <a:pt x="653" y="620"/>
                  <a:pt x="653" y="526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0" name="Freeform 113">
            <a:extLst>
              <a:ext uri="{FF2B5EF4-FFF2-40B4-BE49-F238E27FC236}">
                <a16:creationId xmlns:a16="http://schemas.microsoft.com/office/drawing/2014/main" id="{C1BF3A02-B0A1-239B-D9B0-2EE166D7CEB2}"/>
              </a:ext>
            </a:extLst>
          </p:cNvPr>
          <p:cNvSpPr>
            <a:spLocks noEditPoints="1"/>
          </p:cNvSpPr>
          <p:nvPr/>
        </p:nvSpPr>
        <p:spPr bwMode="auto">
          <a:xfrm>
            <a:off x="8751830" y="8322556"/>
            <a:ext cx="1193980" cy="833948"/>
          </a:xfrm>
          <a:custGeom>
            <a:avLst/>
            <a:gdLst>
              <a:gd name="T0" fmla="*/ 520 w 1358"/>
              <a:gd name="T1" fmla="*/ 611 h 944"/>
              <a:gd name="T2" fmla="*/ 464 w 1358"/>
              <a:gd name="T3" fmla="*/ 767 h 944"/>
              <a:gd name="T4" fmla="*/ 488 w 1358"/>
              <a:gd name="T5" fmla="*/ 229 h 944"/>
              <a:gd name="T6" fmla="*/ 520 w 1358"/>
              <a:gd name="T7" fmla="*/ 611 h 944"/>
              <a:gd name="T8" fmla="*/ 490 w 1358"/>
              <a:gd name="T9" fmla="*/ 225 h 944"/>
              <a:gd name="T10" fmla="*/ 417 w 1358"/>
              <a:gd name="T11" fmla="*/ 477 h 944"/>
              <a:gd name="T12" fmla="*/ 815 w 1358"/>
              <a:gd name="T13" fmla="*/ 614 h 944"/>
              <a:gd name="T14" fmla="*/ 801 w 1358"/>
              <a:gd name="T15" fmla="*/ 730 h 944"/>
              <a:gd name="T16" fmla="*/ 878 w 1358"/>
              <a:gd name="T17" fmla="*/ 924 h 944"/>
              <a:gd name="T18" fmla="*/ 991 w 1358"/>
              <a:gd name="T19" fmla="*/ 936 h 944"/>
              <a:gd name="T20" fmla="*/ 1356 w 1358"/>
              <a:gd name="T21" fmla="*/ 474 h 944"/>
              <a:gd name="T22" fmla="*/ 909 w 1358"/>
              <a:gd name="T23" fmla="*/ 8 h 944"/>
              <a:gd name="T24" fmla="*/ 490 w 1358"/>
              <a:gd name="T25" fmla="*/ 225 h 944"/>
              <a:gd name="T26" fmla="*/ 752 w 1358"/>
              <a:gd name="T27" fmla="*/ 378 h 944"/>
              <a:gd name="T28" fmla="*/ 729 w 1358"/>
              <a:gd name="T29" fmla="*/ 458 h 944"/>
              <a:gd name="T30" fmla="*/ 813 w 1358"/>
              <a:gd name="T31" fmla="*/ 613 h 944"/>
              <a:gd name="T32" fmla="*/ 969 w 1358"/>
              <a:gd name="T33" fmla="*/ 529 h 944"/>
              <a:gd name="T34" fmla="*/ 993 w 1358"/>
              <a:gd name="T35" fmla="*/ 450 h 944"/>
              <a:gd name="T36" fmla="*/ 752 w 1358"/>
              <a:gd name="T37" fmla="*/ 378 h 944"/>
              <a:gd name="T38" fmla="*/ 842 w 1358"/>
              <a:gd name="T39" fmla="*/ 289 h 944"/>
              <a:gd name="T40" fmla="*/ 810 w 1358"/>
              <a:gd name="T41" fmla="*/ 396 h 944"/>
              <a:gd name="T42" fmla="*/ 967 w 1358"/>
              <a:gd name="T43" fmla="*/ 326 h 944"/>
              <a:gd name="T44" fmla="*/ 935 w 1358"/>
              <a:gd name="T45" fmla="*/ 433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58" h="944">
                <a:moveTo>
                  <a:pt x="520" y="611"/>
                </a:moveTo>
                <a:cubicBezTo>
                  <a:pt x="451" y="726"/>
                  <a:pt x="464" y="767"/>
                  <a:pt x="464" y="767"/>
                </a:cubicBezTo>
                <a:cubicBezTo>
                  <a:pt x="464" y="767"/>
                  <a:pt x="0" y="416"/>
                  <a:pt x="488" y="229"/>
                </a:cubicBezTo>
                <a:cubicBezTo>
                  <a:pt x="581" y="351"/>
                  <a:pt x="606" y="479"/>
                  <a:pt x="520" y="611"/>
                </a:cubicBezTo>
                <a:close/>
                <a:moveTo>
                  <a:pt x="490" y="225"/>
                </a:moveTo>
                <a:cubicBezTo>
                  <a:pt x="444" y="298"/>
                  <a:pt x="417" y="384"/>
                  <a:pt x="417" y="477"/>
                </a:cubicBezTo>
                <a:moveTo>
                  <a:pt x="815" y="614"/>
                </a:moveTo>
                <a:cubicBezTo>
                  <a:pt x="807" y="654"/>
                  <a:pt x="803" y="694"/>
                  <a:pt x="801" y="730"/>
                </a:cubicBezTo>
                <a:cubicBezTo>
                  <a:pt x="797" y="805"/>
                  <a:pt x="805" y="885"/>
                  <a:pt x="878" y="924"/>
                </a:cubicBezTo>
                <a:cubicBezTo>
                  <a:pt x="912" y="942"/>
                  <a:pt x="953" y="944"/>
                  <a:pt x="991" y="936"/>
                </a:cubicBezTo>
                <a:cubicBezTo>
                  <a:pt x="1201" y="888"/>
                  <a:pt x="1358" y="699"/>
                  <a:pt x="1356" y="474"/>
                </a:cubicBezTo>
                <a:cubicBezTo>
                  <a:pt x="1354" y="227"/>
                  <a:pt x="1155" y="19"/>
                  <a:pt x="909" y="8"/>
                </a:cubicBezTo>
                <a:cubicBezTo>
                  <a:pt x="733" y="0"/>
                  <a:pt x="578" y="88"/>
                  <a:pt x="490" y="225"/>
                </a:cubicBezTo>
                <a:moveTo>
                  <a:pt x="752" y="378"/>
                </a:moveTo>
                <a:cubicBezTo>
                  <a:pt x="729" y="458"/>
                  <a:pt x="729" y="458"/>
                  <a:pt x="729" y="458"/>
                </a:cubicBezTo>
                <a:cubicBezTo>
                  <a:pt x="709" y="524"/>
                  <a:pt x="747" y="594"/>
                  <a:pt x="813" y="613"/>
                </a:cubicBezTo>
                <a:cubicBezTo>
                  <a:pt x="879" y="633"/>
                  <a:pt x="949" y="595"/>
                  <a:pt x="969" y="529"/>
                </a:cubicBezTo>
                <a:cubicBezTo>
                  <a:pt x="993" y="450"/>
                  <a:pt x="993" y="450"/>
                  <a:pt x="993" y="450"/>
                </a:cubicBezTo>
                <a:lnTo>
                  <a:pt x="752" y="378"/>
                </a:lnTo>
                <a:close/>
                <a:moveTo>
                  <a:pt x="842" y="289"/>
                </a:moveTo>
                <a:cubicBezTo>
                  <a:pt x="810" y="396"/>
                  <a:pt x="810" y="396"/>
                  <a:pt x="810" y="396"/>
                </a:cubicBezTo>
                <a:moveTo>
                  <a:pt x="967" y="326"/>
                </a:moveTo>
                <a:cubicBezTo>
                  <a:pt x="935" y="433"/>
                  <a:pt x="935" y="433"/>
                  <a:pt x="935" y="433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1" name="Freeform 92">
            <a:extLst>
              <a:ext uri="{FF2B5EF4-FFF2-40B4-BE49-F238E27FC236}">
                <a16:creationId xmlns:a16="http://schemas.microsoft.com/office/drawing/2014/main" id="{AC75522D-DDC8-1C88-323C-31E9E9E57137}"/>
              </a:ext>
            </a:extLst>
          </p:cNvPr>
          <p:cNvSpPr>
            <a:spLocks noEditPoints="1"/>
          </p:cNvSpPr>
          <p:nvPr/>
        </p:nvSpPr>
        <p:spPr bwMode="auto">
          <a:xfrm>
            <a:off x="14055954" y="5624345"/>
            <a:ext cx="749452" cy="874360"/>
          </a:xfrm>
          <a:custGeom>
            <a:avLst/>
            <a:gdLst>
              <a:gd name="T0" fmla="*/ 768 w 851"/>
              <a:gd name="T1" fmla="*/ 992 h 992"/>
              <a:gd name="T2" fmla="*/ 84 w 851"/>
              <a:gd name="T3" fmla="*/ 992 h 992"/>
              <a:gd name="T4" fmla="*/ 7 w 851"/>
              <a:gd name="T5" fmla="*/ 903 h 992"/>
              <a:gd name="T6" fmla="*/ 96 w 851"/>
              <a:gd name="T7" fmla="*/ 267 h 992"/>
              <a:gd name="T8" fmla="*/ 172 w 851"/>
              <a:gd name="T9" fmla="*/ 200 h 992"/>
              <a:gd name="T10" fmla="*/ 679 w 851"/>
              <a:gd name="T11" fmla="*/ 200 h 992"/>
              <a:gd name="T12" fmla="*/ 756 w 851"/>
              <a:gd name="T13" fmla="*/ 267 h 992"/>
              <a:gd name="T14" fmla="*/ 844 w 851"/>
              <a:gd name="T15" fmla="*/ 903 h 992"/>
              <a:gd name="T16" fmla="*/ 768 w 851"/>
              <a:gd name="T17" fmla="*/ 992 h 992"/>
              <a:gd name="T18" fmla="*/ 550 w 851"/>
              <a:gd name="T19" fmla="*/ 281 h 992"/>
              <a:gd name="T20" fmla="*/ 550 w 851"/>
              <a:gd name="T21" fmla="*/ 124 h 992"/>
              <a:gd name="T22" fmla="*/ 426 w 851"/>
              <a:gd name="T23" fmla="*/ 0 h 992"/>
              <a:gd name="T24" fmla="*/ 426 w 851"/>
              <a:gd name="T25" fmla="*/ 0 h 992"/>
              <a:gd name="T26" fmla="*/ 302 w 851"/>
              <a:gd name="T27" fmla="*/ 124 h 992"/>
              <a:gd name="T28" fmla="*/ 302 w 851"/>
              <a:gd name="T29" fmla="*/ 281 h 992"/>
              <a:gd name="T30" fmla="*/ 542 w 851"/>
              <a:gd name="T31" fmla="*/ 612 h 992"/>
              <a:gd name="T32" fmla="*/ 467 w 851"/>
              <a:gd name="T33" fmla="*/ 483 h 992"/>
              <a:gd name="T34" fmla="*/ 383 w 851"/>
              <a:gd name="T35" fmla="*/ 483 h 992"/>
              <a:gd name="T36" fmla="*/ 321 w 851"/>
              <a:gd name="T37" fmla="*/ 591 h 992"/>
              <a:gd name="T38" fmla="*/ 247 w 851"/>
              <a:gd name="T39" fmla="*/ 720 h 992"/>
              <a:gd name="T40" fmla="*/ 289 w 851"/>
              <a:gd name="T41" fmla="*/ 793 h 992"/>
              <a:gd name="T42" fmla="*/ 413 w 851"/>
              <a:gd name="T43" fmla="*/ 793 h 992"/>
              <a:gd name="T44" fmla="*/ 562 w 851"/>
              <a:gd name="T45" fmla="*/ 792 h 992"/>
              <a:gd name="T46" fmla="*/ 604 w 851"/>
              <a:gd name="T47" fmla="*/ 720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51" h="992">
                <a:moveTo>
                  <a:pt x="768" y="992"/>
                </a:moveTo>
                <a:cubicBezTo>
                  <a:pt x="84" y="992"/>
                  <a:pt x="84" y="992"/>
                  <a:pt x="84" y="992"/>
                </a:cubicBezTo>
                <a:cubicBezTo>
                  <a:pt x="37" y="992"/>
                  <a:pt x="0" y="950"/>
                  <a:pt x="7" y="903"/>
                </a:cubicBezTo>
                <a:cubicBezTo>
                  <a:pt x="96" y="267"/>
                  <a:pt x="96" y="267"/>
                  <a:pt x="96" y="267"/>
                </a:cubicBezTo>
                <a:cubicBezTo>
                  <a:pt x="101" y="229"/>
                  <a:pt x="134" y="200"/>
                  <a:pt x="172" y="200"/>
                </a:cubicBezTo>
                <a:cubicBezTo>
                  <a:pt x="679" y="200"/>
                  <a:pt x="679" y="200"/>
                  <a:pt x="679" y="200"/>
                </a:cubicBezTo>
                <a:cubicBezTo>
                  <a:pt x="718" y="200"/>
                  <a:pt x="750" y="229"/>
                  <a:pt x="756" y="267"/>
                </a:cubicBezTo>
                <a:cubicBezTo>
                  <a:pt x="844" y="903"/>
                  <a:pt x="844" y="903"/>
                  <a:pt x="844" y="903"/>
                </a:cubicBezTo>
                <a:cubicBezTo>
                  <a:pt x="851" y="950"/>
                  <a:pt x="815" y="992"/>
                  <a:pt x="768" y="992"/>
                </a:cubicBezTo>
                <a:close/>
                <a:moveTo>
                  <a:pt x="550" y="281"/>
                </a:moveTo>
                <a:cubicBezTo>
                  <a:pt x="550" y="124"/>
                  <a:pt x="550" y="124"/>
                  <a:pt x="550" y="124"/>
                </a:cubicBezTo>
                <a:cubicBezTo>
                  <a:pt x="550" y="56"/>
                  <a:pt x="494" y="0"/>
                  <a:pt x="426" y="0"/>
                </a:cubicBezTo>
                <a:cubicBezTo>
                  <a:pt x="426" y="0"/>
                  <a:pt x="426" y="0"/>
                  <a:pt x="426" y="0"/>
                </a:cubicBezTo>
                <a:cubicBezTo>
                  <a:pt x="357" y="0"/>
                  <a:pt x="302" y="56"/>
                  <a:pt x="302" y="124"/>
                </a:cubicBezTo>
                <a:cubicBezTo>
                  <a:pt x="302" y="281"/>
                  <a:pt x="302" y="281"/>
                  <a:pt x="302" y="281"/>
                </a:cubicBezTo>
                <a:moveTo>
                  <a:pt x="542" y="612"/>
                </a:moveTo>
                <a:cubicBezTo>
                  <a:pt x="467" y="483"/>
                  <a:pt x="467" y="483"/>
                  <a:pt x="467" y="483"/>
                </a:cubicBezTo>
                <a:cubicBezTo>
                  <a:pt x="449" y="451"/>
                  <a:pt x="402" y="451"/>
                  <a:pt x="383" y="483"/>
                </a:cubicBezTo>
                <a:moveTo>
                  <a:pt x="321" y="591"/>
                </a:moveTo>
                <a:cubicBezTo>
                  <a:pt x="247" y="720"/>
                  <a:pt x="247" y="720"/>
                  <a:pt x="247" y="720"/>
                </a:cubicBezTo>
                <a:cubicBezTo>
                  <a:pt x="229" y="752"/>
                  <a:pt x="252" y="792"/>
                  <a:pt x="289" y="793"/>
                </a:cubicBezTo>
                <a:moveTo>
                  <a:pt x="413" y="793"/>
                </a:moveTo>
                <a:cubicBezTo>
                  <a:pt x="562" y="792"/>
                  <a:pt x="562" y="792"/>
                  <a:pt x="562" y="792"/>
                </a:cubicBezTo>
                <a:cubicBezTo>
                  <a:pt x="599" y="792"/>
                  <a:pt x="622" y="752"/>
                  <a:pt x="604" y="72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2" name="Freeform 80">
            <a:extLst>
              <a:ext uri="{FF2B5EF4-FFF2-40B4-BE49-F238E27FC236}">
                <a16:creationId xmlns:a16="http://schemas.microsoft.com/office/drawing/2014/main" id="{43BDBDBD-F756-8EE4-924E-1D15D1F3575A}"/>
              </a:ext>
            </a:extLst>
          </p:cNvPr>
          <p:cNvSpPr>
            <a:spLocks noEditPoints="1"/>
          </p:cNvSpPr>
          <p:nvPr/>
        </p:nvSpPr>
        <p:spPr bwMode="auto">
          <a:xfrm>
            <a:off x="14526184" y="8168069"/>
            <a:ext cx="892732" cy="844970"/>
          </a:xfrm>
          <a:custGeom>
            <a:avLst/>
            <a:gdLst>
              <a:gd name="T0" fmla="*/ 72 w 1012"/>
              <a:gd name="T1" fmla="*/ 960 h 960"/>
              <a:gd name="T2" fmla="*/ 72 w 1012"/>
              <a:gd name="T3" fmla="*/ 960 h 960"/>
              <a:gd name="T4" fmla="*/ 0 w 1012"/>
              <a:gd name="T5" fmla="*/ 887 h 960"/>
              <a:gd name="T6" fmla="*/ 0 w 1012"/>
              <a:gd name="T7" fmla="*/ 608 h 960"/>
              <a:gd name="T8" fmla="*/ 72 w 1012"/>
              <a:gd name="T9" fmla="*/ 535 h 960"/>
              <a:gd name="T10" fmla="*/ 72 w 1012"/>
              <a:gd name="T11" fmla="*/ 535 h 960"/>
              <a:gd name="T12" fmla="*/ 145 w 1012"/>
              <a:gd name="T13" fmla="*/ 608 h 960"/>
              <a:gd name="T14" fmla="*/ 145 w 1012"/>
              <a:gd name="T15" fmla="*/ 887 h 960"/>
              <a:gd name="T16" fmla="*/ 72 w 1012"/>
              <a:gd name="T17" fmla="*/ 960 h 960"/>
              <a:gd name="T18" fmla="*/ 454 w 1012"/>
              <a:gd name="T19" fmla="*/ 701 h 960"/>
              <a:gd name="T20" fmla="*/ 454 w 1012"/>
              <a:gd name="T21" fmla="*/ 701 h 960"/>
              <a:gd name="T22" fmla="*/ 601 w 1012"/>
              <a:gd name="T23" fmla="*/ 737 h 960"/>
              <a:gd name="T24" fmla="*/ 687 w 1012"/>
              <a:gd name="T25" fmla="*/ 686 h 960"/>
              <a:gd name="T26" fmla="*/ 635 w 1012"/>
              <a:gd name="T27" fmla="*/ 609 h 960"/>
              <a:gd name="T28" fmla="*/ 445 w 1012"/>
              <a:gd name="T29" fmla="*/ 552 h 960"/>
              <a:gd name="T30" fmla="*/ 250 w 1012"/>
              <a:gd name="T31" fmla="*/ 571 h 960"/>
              <a:gd name="T32" fmla="*/ 145 w 1012"/>
              <a:gd name="T33" fmla="*/ 627 h 960"/>
              <a:gd name="T34" fmla="*/ 145 w 1012"/>
              <a:gd name="T35" fmla="*/ 867 h 960"/>
              <a:gd name="T36" fmla="*/ 215 w 1012"/>
              <a:gd name="T37" fmla="*/ 847 h 960"/>
              <a:gd name="T38" fmla="*/ 215 w 1012"/>
              <a:gd name="T39" fmla="*/ 847 h 960"/>
              <a:gd name="T40" fmla="*/ 286 w 1012"/>
              <a:gd name="T41" fmla="*/ 840 h 960"/>
              <a:gd name="T42" fmla="*/ 357 w 1012"/>
              <a:gd name="T43" fmla="*/ 862 h 960"/>
              <a:gd name="T44" fmla="*/ 775 w 1012"/>
              <a:gd name="T45" fmla="*/ 907 h 960"/>
              <a:gd name="T46" fmla="*/ 905 w 1012"/>
              <a:gd name="T47" fmla="*/ 896 h 960"/>
              <a:gd name="T48" fmla="*/ 968 w 1012"/>
              <a:gd name="T49" fmla="*/ 818 h 960"/>
              <a:gd name="T50" fmla="*/ 968 w 1012"/>
              <a:gd name="T51" fmla="*/ 818 h 960"/>
              <a:gd name="T52" fmla="*/ 907 w 1012"/>
              <a:gd name="T53" fmla="*/ 760 h 960"/>
              <a:gd name="T54" fmla="*/ 800 w 1012"/>
              <a:gd name="T55" fmla="*/ 764 h 960"/>
              <a:gd name="T56" fmla="*/ 532 w 1012"/>
              <a:gd name="T57" fmla="*/ 727 h 960"/>
              <a:gd name="T58" fmla="*/ 454 w 1012"/>
              <a:gd name="T59" fmla="*/ 701 h 960"/>
              <a:gd name="T60" fmla="*/ 774 w 1012"/>
              <a:gd name="T61" fmla="*/ 211 h 960"/>
              <a:gd name="T62" fmla="*/ 634 w 1012"/>
              <a:gd name="T63" fmla="*/ 609 h 960"/>
              <a:gd name="T64" fmla="*/ 631 w 1012"/>
              <a:gd name="T65" fmla="*/ 545 h 960"/>
              <a:gd name="T66" fmla="*/ 429 w 1012"/>
              <a:gd name="T67" fmla="*/ 300 h 960"/>
              <a:gd name="T68" fmla="*/ 994 w 1012"/>
              <a:gd name="T69" fmla="*/ 21 h 960"/>
              <a:gd name="T70" fmla="*/ 689 w 1012"/>
              <a:gd name="T71" fmla="*/ 103 h 960"/>
              <a:gd name="T72" fmla="*/ 671 w 1012"/>
              <a:gd name="T73" fmla="*/ 288 h 960"/>
              <a:gd name="T74" fmla="*/ 855 w 1012"/>
              <a:gd name="T75" fmla="*/ 306 h 960"/>
              <a:gd name="T76" fmla="*/ 994 w 1012"/>
              <a:gd name="T77" fmla="*/ 21 h 960"/>
              <a:gd name="T78" fmla="*/ 370 w 1012"/>
              <a:gd name="T79" fmla="*/ 382 h 960"/>
              <a:gd name="T80" fmla="*/ 510 w 1012"/>
              <a:gd name="T81" fmla="*/ 369 h 960"/>
              <a:gd name="T82" fmla="*/ 496 w 1012"/>
              <a:gd name="T83" fmla="*/ 228 h 960"/>
              <a:gd name="T84" fmla="*/ 264 w 1012"/>
              <a:gd name="T85" fmla="*/ 166 h 960"/>
              <a:gd name="T86" fmla="*/ 370 w 1012"/>
              <a:gd name="T87" fmla="*/ 382 h 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12" h="960">
                <a:moveTo>
                  <a:pt x="72" y="960"/>
                </a:moveTo>
                <a:cubicBezTo>
                  <a:pt x="72" y="960"/>
                  <a:pt x="72" y="960"/>
                  <a:pt x="72" y="960"/>
                </a:cubicBezTo>
                <a:cubicBezTo>
                  <a:pt x="32" y="960"/>
                  <a:pt x="0" y="927"/>
                  <a:pt x="0" y="887"/>
                </a:cubicBezTo>
                <a:cubicBezTo>
                  <a:pt x="0" y="608"/>
                  <a:pt x="0" y="608"/>
                  <a:pt x="0" y="608"/>
                </a:cubicBezTo>
                <a:cubicBezTo>
                  <a:pt x="0" y="568"/>
                  <a:pt x="32" y="535"/>
                  <a:pt x="72" y="535"/>
                </a:cubicBezTo>
                <a:cubicBezTo>
                  <a:pt x="72" y="535"/>
                  <a:pt x="72" y="535"/>
                  <a:pt x="72" y="535"/>
                </a:cubicBezTo>
                <a:cubicBezTo>
                  <a:pt x="112" y="535"/>
                  <a:pt x="145" y="568"/>
                  <a:pt x="145" y="608"/>
                </a:cubicBezTo>
                <a:cubicBezTo>
                  <a:pt x="145" y="887"/>
                  <a:pt x="145" y="887"/>
                  <a:pt x="145" y="887"/>
                </a:cubicBezTo>
                <a:cubicBezTo>
                  <a:pt x="145" y="927"/>
                  <a:pt x="112" y="960"/>
                  <a:pt x="72" y="960"/>
                </a:cubicBezTo>
                <a:close/>
                <a:moveTo>
                  <a:pt x="454" y="701"/>
                </a:moveTo>
                <a:cubicBezTo>
                  <a:pt x="454" y="701"/>
                  <a:pt x="454" y="701"/>
                  <a:pt x="454" y="701"/>
                </a:cubicBezTo>
                <a:cubicBezTo>
                  <a:pt x="601" y="737"/>
                  <a:pt x="601" y="737"/>
                  <a:pt x="601" y="737"/>
                </a:cubicBezTo>
                <a:cubicBezTo>
                  <a:pt x="651" y="747"/>
                  <a:pt x="681" y="729"/>
                  <a:pt x="687" y="686"/>
                </a:cubicBezTo>
                <a:cubicBezTo>
                  <a:pt x="692" y="651"/>
                  <a:pt x="668" y="619"/>
                  <a:pt x="635" y="609"/>
                </a:cubicBezTo>
                <a:cubicBezTo>
                  <a:pt x="445" y="552"/>
                  <a:pt x="445" y="552"/>
                  <a:pt x="445" y="552"/>
                </a:cubicBezTo>
                <a:cubicBezTo>
                  <a:pt x="380" y="532"/>
                  <a:pt x="310" y="539"/>
                  <a:pt x="250" y="571"/>
                </a:cubicBezTo>
                <a:cubicBezTo>
                  <a:pt x="145" y="627"/>
                  <a:pt x="145" y="627"/>
                  <a:pt x="145" y="627"/>
                </a:cubicBezTo>
                <a:moveTo>
                  <a:pt x="145" y="867"/>
                </a:moveTo>
                <a:cubicBezTo>
                  <a:pt x="169" y="865"/>
                  <a:pt x="193" y="859"/>
                  <a:pt x="215" y="847"/>
                </a:cubicBezTo>
                <a:cubicBezTo>
                  <a:pt x="215" y="847"/>
                  <a:pt x="215" y="847"/>
                  <a:pt x="215" y="847"/>
                </a:cubicBezTo>
                <a:cubicBezTo>
                  <a:pt x="237" y="836"/>
                  <a:pt x="263" y="833"/>
                  <a:pt x="286" y="840"/>
                </a:cubicBezTo>
                <a:cubicBezTo>
                  <a:pt x="357" y="862"/>
                  <a:pt x="357" y="862"/>
                  <a:pt x="357" y="862"/>
                </a:cubicBezTo>
                <a:cubicBezTo>
                  <a:pt x="493" y="904"/>
                  <a:pt x="635" y="919"/>
                  <a:pt x="775" y="907"/>
                </a:cubicBezTo>
                <a:cubicBezTo>
                  <a:pt x="905" y="896"/>
                  <a:pt x="905" y="896"/>
                  <a:pt x="905" y="896"/>
                </a:cubicBezTo>
                <a:cubicBezTo>
                  <a:pt x="945" y="893"/>
                  <a:pt x="973" y="857"/>
                  <a:pt x="968" y="818"/>
                </a:cubicBezTo>
                <a:cubicBezTo>
                  <a:pt x="968" y="818"/>
                  <a:pt x="968" y="818"/>
                  <a:pt x="968" y="818"/>
                </a:cubicBezTo>
                <a:cubicBezTo>
                  <a:pt x="963" y="787"/>
                  <a:pt x="938" y="763"/>
                  <a:pt x="907" y="760"/>
                </a:cubicBezTo>
                <a:cubicBezTo>
                  <a:pt x="800" y="764"/>
                  <a:pt x="800" y="764"/>
                  <a:pt x="800" y="764"/>
                </a:cubicBezTo>
                <a:cubicBezTo>
                  <a:pt x="709" y="768"/>
                  <a:pt x="618" y="755"/>
                  <a:pt x="532" y="727"/>
                </a:cubicBezTo>
                <a:cubicBezTo>
                  <a:pt x="454" y="701"/>
                  <a:pt x="454" y="701"/>
                  <a:pt x="454" y="701"/>
                </a:cubicBezTo>
                <a:moveTo>
                  <a:pt x="774" y="211"/>
                </a:moveTo>
                <a:cubicBezTo>
                  <a:pt x="643" y="280"/>
                  <a:pt x="622" y="431"/>
                  <a:pt x="634" y="609"/>
                </a:cubicBezTo>
                <a:moveTo>
                  <a:pt x="631" y="545"/>
                </a:moveTo>
                <a:cubicBezTo>
                  <a:pt x="631" y="467"/>
                  <a:pt x="464" y="316"/>
                  <a:pt x="429" y="300"/>
                </a:cubicBezTo>
                <a:moveTo>
                  <a:pt x="994" y="21"/>
                </a:moveTo>
                <a:cubicBezTo>
                  <a:pt x="1012" y="0"/>
                  <a:pt x="744" y="57"/>
                  <a:pt x="689" y="103"/>
                </a:cubicBezTo>
                <a:cubicBezTo>
                  <a:pt x="633" y="149"/>
                  <a:pt x="625" y="232"/>
                  <a:pt x="671" y="288"/>
                </a:cubicBezTo>
                <a:cubicBezTo>
                  <a:pt x="717" y="344"/>
                  <a:pt x="799" y="352"/>
                  <a:pt x="855" y="306"/>
                </a:cubicBezTo>
                <a:cubicBezTo>
                  <a:pt x="911" y="260"/>
                  <a:pt x="883" y="153"/>
                  <a:pt x="994" y="21"/>
                </a:cubicBezTo>
                <a:close/>
                <a:moveTo>
                  <a:pt x="370" y="382"/>
                </a:moveTo>
                <a:cubicBezTo>
                  <a:pt x="412" y="417"/>
                  <a:pt x="475" y="411"/>
                  <a:pt x="510" y="369"/>
                </a:cubicBezTo>
                <a:cubicBezTo>
                  <a:pt x="545" y="326"/>
                  <a:pt x="539" y="263"/>
                  <a:pt x="496" y="228"/>
                </a:cubicBezTo>
                <a:cubicBezTo>
                  <a:pt x="454" y="193"/>
                  <a:pt x="250" y="150"/>
                  <a:pt x="264" y="166"/>
                </a:cubicBezTo>
                <a:cubicBezTo>
                  <a:pt x="348" y="266"/>
                  <a:pt x="327" y="347"/>
                  <a:pt x="370" y="382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3" name="Freeform 128">
            <a:extLst>
              <a:ext uri="{FF2B5EF4-FFF2-40B4-BE49-F238E27FC236}">
                <a16:creationId xmlns:a16="http://schemas.microsoft.com/office/drawing/2014/main" id="{8DECED3E-9AEC-DD24-00A7-329E421915BA}"/>
              </a:ext>
            </a:extLst>
          </p:cNvPr>
          <p:cNvSpPr>
            <a:spLocks noEditPoints="1"/>
          </p:cNvSpPr>
          <p:nvPr/>
        </p:nvSpPr>
        <p:spPr bwMode="auto">
          <a:xfrm>
            <a:off x="11752983" y="4569714"/>
            <a:ext cx="878034" cy="837622"/>
          </a:xfrm>
          <a:custGeom>
            <a:avLst/>
            <a:gdLst>
              <a:gd name="T0" fmla="*/ 382 w 996"/>
              <a:gd name="T1" fmla="*/ 902 h 947"/>
              <a:gd name="T2" fmla="*/ 176 w 996"/>
              <a:gd name="T3" fmla="*/ 902 h 947"/>
              <a:gd name="T4" fmla="*/ 92 w 996"/>
              <a:gd name="T5" fmla="*/ 880 h 947"/>
              <a:gd name="T6" fmla="*/ 30 w 996"/>
              <a:gd name="T7" fmla="*/ 818 h 947"/>
              <a:gd name="T8" fmla="*/ 25 w 996"/>
              <a:gd name="T9" fmla="*/ 660 h 947"/>
              <a:gd name="T10" fmla="*/ 136 w 996"/>
              <a:gd name="T11" fmla="*/ 462 h 947"/>
              <a:gd name="T12" fmla="*/ 96 w 996"/>
              <a:gd name="T13" fmla="*/ 439 h 947"/>
              <a:gd name="T14" fmla="*/ 278 w 996"/>
              <a:gd name="T15" fmla="*/ 384 h 947"/>
              <a:gd name="T16" fmla="*/ 327 w 996"/>
              <a:gd name="T17" fmla="*/ 572 h 947"/>
              <a:gd name="T18" fmla="*/ 281 w 996"/>
              <a:gd name="T19" fmla="*/ 546 h 947"/>
              <a:gd name="T20" fmla="*/ 174 w 996"/>
              <a:gd name="T21" fmla="*/ 736 h 947"/>
              <a:gd name="T22" fmla="*/ 382 w 996"/>
              <a:gd name="T23" fmla="*/ 736 h 947"/>
              <a:gd name="T24" fmla="*/ 382 w 996"/>
              <a:gd name="T25" fmla="*/ 902 h 947"/>
              <a:gd name="T26" fmla="*/ 727 w 996"/>
              <a:gd name="T27" fmla="*/ 551 h 947"/>
              <a:gd name="T28" fmla="*/ 831 w 996"/>
              <a:gd name="T29" fmla="*/ 731 h 947"/>
              <a:gd name="T30" fmla="*/ 613 w 996"/>
              <a:gd name="T31" fmla="*/ 733 h 947"/>
              <a:gd name="T32" fmla="*/ 613 w 996"/>
              <a:gd name="T33" fmla="*/ 680 h 947"/>
              <a:gd name="T34" fmla="*/ 475 w 996"/>
              <a:gd name="T35" fmla="*/ 816 h 947"/>
              <a:gd name="T36" fmla="*/ 613 w 996"/>
              <a:gd name="T37" fmla="*/ 947 h 947"/>
              <a:gd name="T38" fmla="*/ 613 w 996"/>
              <a:gd name="T39" fmla="*/ 900 h 947"/>
              <a:gd name="T40" fmla="*/ 840 w 996"/>
              <a:gd name="T41" fmla="*/ 898 h 947"/>
              <a:gd name="T42" fmla="*/ 974 w 996"/>
              <a:gd name="T43" fmla="*/ 814 h 947"/>
              <a:gd name="T44" fmla="*/ 996 w 996"/>
              <a:gd name="T45" fmla="*/ 730 h 947"/>
              <a:gd name="T46" fmla="*/ 974 w 996"/>
              <a:gd name="T47" fmla="*/ 646 h 947"/>
              <a:gd name="T48" fmla="*/ 871 w 996"/>
              <a:gd name="T49" fmla="*/ 467 h 947"/>
              <a:gd name="T50" fmla="*/ 727 w 996"/>
              <a:gd name="T51" fmla="*/ 551 h 947"/>
              <a:gd name="T52" fmla="*/ 395 w 996"/>
              <a:gd name="T53" fmla="*/ 345 h 947"/>
              <a:gd name="T54" fmla="*/ 499 w 996"/>
              <a:gd name="T55" fmla="*/ 165 h 947"/>
              <a:gd name="T56" fmla="*/ 610 w 996"/>
              <a:gd name="T57" fmla="*/ 353 h 947"/>
              <a:gd name="T58" fmla="*/ 564 w 996"/>
              <a:gd name="T59" fmla="*/ 379 h 947"/>
              <a:gd name="T60" fmla="*/ 753 w 996"/>
              <a:gd name="T61" fmla="*/ 430 h 947"/>
              <a:gd name="T62" fmla="*/ 795 w 996"/>
              <a:gd name="T63" fmla="*/ 246 h 947"/>
              <a:gd name="T64" fmla="*/ 754 w 996"/>
              <a:gd name="T65" fmla="*/ 269 h 947"/>
              <a:gd name="T66" fmla="*/ 639 w 996"/>
              <a:gd name="T67" fmla="*/ 73 h 947"/>
              <a:gd name="T68" fmla="*/ 500 w 996"/>
              <a:gd name="T69" fmla="*/ 0 h 947"/>
              <a:gd name="T70" fmla="*/ 415 w 996"/>
              <a:gd name="T71" fmla="*/ 22 h 947"/>
              <a:gd name="T72" fmla="*/ 354 w 996"/>
              <a:gd name="T73" fmla="*/ 84 h 947"/>
              <a:gd name="T74" fmla="*/ 251 w 996"/>
              <a:gd name="T75" fmla="*/ 262 h 947"/>
              <a:gd name="T76" fmla="*/ 395 w 996"/>
              <a:gd name="T77" fmla="*/ 345 h 947"/>
              <a:gd name="T78" fmla="*/ 642 w 996"/>
              <a:gd name="T79" fmla="*/ 79 h 947"/>
              <a:gd name="T80" fmla="*/ 499 w 996"/>
              <a:gd name="T81" fmla="*/ 165 h 947"/>
              <a:gd name="T82" fmla="*/ 840 w 996"/>
              <a:gd name="T83" fmla="*/ 898 h 947"/>
              <a:gd name="T84" fmla="*/ 831 w 996"/>
              <a:gd name="T85" fmla="*/ 733 h 947"/>
              <a:gd name="T86" fmla="*/ 19 w 996"/>
              <a:gd name="T87" fmla="*/ 673 h 947"/>
              <a:gd name="T88" fmla="*/ 174 w 996"/>
              <a:gd name="T89" fmla="*/ 736 h 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96" h="947">
                <a:moveTo>
                  <a:pt x="382" y="902"/>
                </a:moveTo>
                <a:cubicBezTo>
                  <a:pt x="176" y="902"/>
                  <a:pt x="176" y="902"/>
                  <a:pt x="176" y="902"/>
                </a:cubicBezTo>
                <a:cubicBezTo>
                  <a:pt x="146" y="902"/>
                  <a:pt x="117" y="894"/>
                  <a:pt x="92" y="880"/>
                </a:cubicBezTo>
                <a:cubicBezTo>
                  <a:pt x="67" y="865"/>
                  <a:pt x="45" y="844"/>
                  <a:pt x="30" y="818"/>
                </a:cubicBezTo>
                <a:cubicBezTo>
                  <a:pt x="2" y="769"/>
                  <a:pt x="0" y="710"/>
                  <a:pt x="25" y="660"/>
                </a:cubicBezTo>
                <a:cubicBezTo>
                  <a:pt x="136" y="462"/>
                  <a:pt x="136" y="462"/>
                  <a:pt x="136" y="462"/>
                </a:cubicBezTo>
                <a:cubicBezTo>
                  <a:pt x="96" y="439"/>
                  <a:pt x="96" y="439"/>
                  <a:pt x="96" y="439"/>
                </a:cubicBezTo>
                <a:cubicBezTo>
                  <a:pt x="278" y="384"/>
                  <a:pt x="278" y="384"/>
                  <a:pt x="278" y="384"/>
                </a:cubicBezTo>
                <a:cubicBezTo>
                  <a:pt x="327" y="572"/>
                  <a:pt x="327" y="572"/>
                  <a:pt x="327" y="572"/>
                </a:cubicBezTo>
                <a:cubicBezTo>
                  <a:pt x="281" y="546"/>
                  <a:pt x="281" y="546"/>
                  <a:pt x="281" y="546"/>
                </a:cubicBezTo>
                <a:cubicBezTo>
                  <a:pt x="281" y="546"/>
                  <a:pt x="180" y="725"/>
                  <a:pt x="174" y="736"/>
                </a:cubicBezTo>
                <a:cubicBezTo>
                  <a:pt x="382" y="736"/>
                  <a:pt x="382" y="736"/>
                  <a:pt x="382" y="736"/>
                </a:cubicBezTo>
                <a:lnTo>
                  <a:pt x="382" y="902"/>
                </a:lnTo>
                <a:close/>
                <a:moveTo>
                  <a:pt x="727" y="551"/>
                </a:moveTo>
                <a:cubicBezTo>
                  <a:pt x="831" y="731"/>
                  <a:pt x="831" y="731"/>
                  <a:pt x="831" y="731"/>
                </a:cubicBezTo>
                <a:cubicBezTo>
                  <a:pt x="818" y="731"/>
                  <a:pt x="613" y="733"/>
                  <a:pt x="613" y="733"/>
                </a:cubicBezTo>
                <a:cubicBezTo>
                  <a:pt x="613" y="680"/>
                  <a:pt x="613" y="680"/>
                  <a:pt x="613" y="680"/>
                </a:cubicBezTo>
                <a:cubicBezTo>
                  <a:pt x="475" y="816"/>
                  <a:pt x="475" y="816"/>
                  <a:pt x="475" y="816"/>
                </a:cubicBezTo>
                <a:cubicBezTo>
                  <a:pt x="613" y="947"/>
                  <a:pt x="613" y="947"/>
                  <a:pt x="613" y="947"/>
                </a:cubicBezTo>
                <a:cubicBezTo>
                  <a:pt x="613" y="900"/>
                  <a:pt x="613" y="900"/>
                  <a:pt x="613" y="900"/>
                </a:cubicBezTo>
                <a:cubicBezTo>
                  <a:pt x="840" y="898"/>
                  <a:pt x="840" y="898"/>
                  <a:pt x="840" y="898"/>
                </a:cubicBezTo>
                <a:cubicBezTo>
                  <a:pt x="896" y="894"/>
                  <a:pt x="946" y="863"/>
                  <a:pt x="974" y="814"/>
                </a:cubicBezTo>
                <a:cubicBezTo>
                  <a:pt x="989" y="788"/>
                  <a:pt x="996" y="759"/>
                  <a:pt x="996" y="730"/>
                </a:cubicBezTo>
                <a:cubicBezTo>
                  <a:pt x="996" y="701"/>
                  <a:pt x="989" y="672"/>
                  <a:pt x="974" y="646"/>
                </a:cubicBezTo>
                <a:cubicBezTo>
                  <a:pt x="871" y="467"/>
                  <a:pt x="871" y="467"/>
                  <a:pt x="871" y="467"/>
                </a:cubicBezTo>
                <a:lnTo>
                  <a:pt x="727" y="551"/>
                </a:lnTo>
                <a:close/>
                <a:moveTo>
                  <a:pt x="395" y="345"/>
                </a:moveTo>
                <a:cubicBezTo>
                  <a:pt x="499" y="165"/>
                  <a:pt x="499" y="165"/>
                  <a:pt x="499" y="165"/>
                </a:cubicBezTo>
                <a:cubicBezTo>
                  <a:pt x="506" y="175"/>
                  <a:pt x="610" y="353"/>
                  <a:pt x="610" y="353"/>
                </a:cubicBezTo>
                <a:cubicBezTo>
                  <a:pt x="564" y="379"/>
                  <a:pt x="564" y="379"/>
                  <a:pt x="564" y="379"/>
                </a:cubicBezTo>
                <a:cubicBezTo>
                  <a:pt x="753" y="430"/>
                  <a:pt x="753" y="430"/>
                  <a:pt x="753" y="430"/>
                </a:cubicBezTo>
                <a:cubicBezTo>
                  <a:pt x="795" y="246"/>
                  <a:pt x="795" y="246"/>
                  <a:pt x="795" y="246"/>
                </a:cubicBezTo>
                <a:cubicBezTo>
                  <a:pt x="754" y="269"/>
                  <a:pt x="754" y="269"/>
                  <a:pt x="754" y="269"/>
                </a:cubicBezTo>
                <a:cubicBezTo>
                  <a:pt x="639" y="73"/>
                  <a:pt x="639" y="73"/>
                  <a:pt x="639" y="73"/>
                </a:cubicBezTo>
                <a:cubicBezTo>
                  <a:pt x="608" y="27"/>
                  <a:pt x="556" y="0"/>
                  <a:pt x="500" y="0"/>
                </a:cubicBezTo>
                <a:cubicBezTo>
                  <a:pt x="470" y="0"/>
                  <a:pt x="440" y="8"/>
                  <a:pt x="415" y="22"/>
                </a:cubicBezTo>
                <a:cubicBezTo>
                  <a:pt x="390" y="37"/>
                  <a:pt x="369" y="58"/>
                  <a:pt x="354" y="84"/>
                </a:cubicBezTo>
                <a:cubicBezTo>
                  <a:pt x="251" y="262"/>
                  <a:pt x="251" y="262"/>
                  <a:pt x="251" y="262"/>
                </a:cubicBezTo>
                <a:lnTo>
                  <a:pt x="395" y="345"/>
                </a:lnTo>
                <a:close/>
                <a:moveTo>
                  <a:pt x="642" y="79"/>
                </a:moveTo>
                <a:cubicBezTo>
                  <a:pt x="582" y="61"/>
                  <a:pt x="531" y="114"/>
                  <a:pt x="499" y="165"/>
                </a:cubicBezTo>
                <a:moveTo>
                  <a:pt x="840" y="898"/>
                </a:moveTo>
                <a:cubicBezTo>
                  <a:pt x="884" y="835"/>
                  <a:pt x="849" y="776"/>
                  <a:pt x="831" y="733"/>
                </a:cubicBezTo>
                <a:moveTo>
                  <a:pt x="19" y="673"/>
                </a:moveTo>
                <a:cubicBezTo>
                  <a:pt x="40" y="715"/>
                  <a:pt x="107" y="736"/>
                  <a:pt x="174" y="73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4" name="Arc 123">
            <a:extLst>
              <a:ext uri="{FF2B5EF4-FFF2-40B4-BE49-F238E27FC236}">
                <a16:creationId xmlns:a16="http://schemas.microsoft.com/office/drawing/2014/main" id="{F714875D-9140-1D0A-6085-321C1532B3A0}"/>
              </a:ext>
            </a:extLst>
          </p:cNvPr>
          <p:cNvSpPr/>
          <p:nvPr/>
        </p:nvSpPr>
        <p:spPr>
          <a:xfrm>
            <a:off x="10829602" y="6439500"/>
            <a:ext cx="2724796" cy="2724796"/>
          </a:xfrm>
          <a:prstGeom prst="arc">
            <a:avLst>
              <a:gd name="adj1" fmla="val 8086817"/>
              <a:gd name="adj2" fmla="val 2684219"/>
            </a:avLst>
          </a:prstGeom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5" name="Freeform 86">
            <a:extLst>
              <a:ext uri="{FF2B5EF4-FFF2-40B4-BE49-F238E27FC236}">
                <a16:creationId xmlns:a16="http://schemas.microsoft.com/office/drawing/2014/main" id="{9DAD53EF-2BF6-E0A5-CAD5-8662AFA03648}"/>
              </a:ext>
            </a:extLst>
          </p:cNvPr>
          <p:cNvSpPr>
            <a:spLocks noEditPoints="1"/>
          </p:cNvSpPr>
          <p:nvPr/>
        </p:nvSpPr>
        <p:spPr bwMode="auto">
          <a:xfrm>
            <a:off x="11663013" y="7303799"/>
            <a:ext cx="1057978" cy="996200"/>
          </a:xfrm>
          <a:custGeom>
            <a:avLst/>
            <a:gdLst>
              <a:gd name="T0" fmla="*/ 507 w 1142"/>
              <a:gd name="T1" fmla="*/ 900 h 1075"/>
              <a:gd name="T2" fmla="*/ 786 w 1142"/>
              <a:gd name="T3" fmla="*/ 444 h 1075"/>
              <a:gd name="T4" fmla="*/ 745 w 1142"/>
              <a:gd name="T5" fmla="*/ 604 h 1075"/>
              <a:gd name="T6" fmla="*/ 507 w 1142"/>
              <a:gd name="T7" fmla="*/ 900 h 1075"/>
              <a:gd name="T8" fmla="*/ 623 w 1142"/>
              <a:gd name="T9" fmla="*/ 594 h 1075"/>
              <a:gd name="T10" fmla="*/ 507 w 1142"/>
              <a:gd name="T11" fmla="*/ 900 h 1075"/>
              <a:gd name="T12" fmla="*/ 717 w 1142"/>
              <a:gd name="T13" fmla="*/ 1075 h 1075"/>
              <a:gd name="T14" fmla="*/ 860 w 1142"/>
              <a:gd name="T15" fmla="*/ 1075 h 1075"/>
              <a:gd name="T16" fmla="*/ 959 w 1142"/>
              <a:gd name="T17" fmla="*/ 976 h 1075"/>
              <a:gd name="T18" fmla="*/ 959 w 1142"/>
              <a:gd name="T19" fmla="*/ 583 h 1075"/>
              <a:gd name="T20" fmla="*/ 1142 w 1142"/>
              <a:gd name="T21" fmla="*/ 583 h 1075"/>
              <a:gd name="T22" fmla="*/ 571 w 1142"/>
              <a:gd name="T23" fmla="*/ 0 h 1075"/>
              <a:gd name="T24" fmla="*/ 0 w 1142"/>
              <a:gd name="T25" fmla="*/ 583 h 1075"/>
              <a:gd name="T26" fmla="*/ 182 w 1142"/>
              <a:gd name="T27" fmla="*/ 583 h 1075"/>
              <a:gd name="T28" fmla="*/ 182 w 1142"/>
              <a:gd name="T29" fmla="*/ 976 h 1075"/>
              <a:gd name="T30" fmla="*/ 281 w 1142"/>
              <a:gd name="T31" fmla="*/ 1075 h 1075"/>
              <a:gd name="T32" fmla="*/ 421 w 1142"/>
              <a:gd name="T33" fmla="*/ 1075 h 1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42" h="1075">
                <a:moveTo>
                  <a:pt x="507" y="900"/>
                </a:moveTo>
                <a:cubicBezTo>
                  <a:pt x="209" y="476"/>
                  <a:pt x="786" y="444"/>
                  <a:pt x="786" y="444"/>
                </a:cubicBezTo>
                <a:cubicBezTo>
                  <a:pt x="786" y="444"/>
                  <a:pt x="752" y="471"/>
                  <a:pt x="745" y="604"/>
                </a:cubicBezTo>
                <a:cubicBezTo>
                  <a:pt x="742" y="760"/>
                  <a:pt x="651" y="851"/>
                  <a:pt x="507" y="900"/>
                </a:cubicBezTo>
                <a:close/>
                <a:moveTo>
                  <a:pt x="623" y="594"/>
                </a:moveTo>
                <a:cubicBezTo>
                  <a:pt x="538" y="671"/>
                  <a:pt x="502" y="802"/>
                  <a:pt x="507" y="900"/>
                </a:cubicBezTo>
                <a:cubicBezTo>
                  <a:pt x="513" y="1020"/>
                  <a:pt x="617" y="1075"/>
                  <a:pt x="717" y="1075"/>
                </a:cubicBezTo>
                <a:cubicBezTo>
                  <a:pt x="860" y="1075"/>
                  <a:pt x="860" y="1075"/>
                  <a:pt x="860" y="1075"/>
                </a:cubicBezTo>
                <a:cubicBezTo>
                  <a:pt x="915" y="1075"/>
                  <a:pt x="959" y="1031"/>
                  <a:pt x="959" y="976"/>
                </a:cubicBezTo>
                <a:cubicBezTo>
                  <a:pt x="959" y="583"/>
                  <a:pt x="959" y="583"/>
                  <a:pt x="959" y="583"/>
                </a:cubicBezTo>
                <a:cubicBezTo>
                  <a:pt x="1142" y="583"/>
                  <a:pt x="1142" y="583"/>
                  <a:pt x="1142" y="583"/>
                </a:cubicBezTo>
                <a:cubicBezTo>
                  <a:pt x="571" y="0"/>
                  <a:pt x="571" y="0"/>
                  <a:pt x="571" y="0"/>
                </a:cubicBezTo>
                <a:cubicBezTo>
                  <a:pt x="0" y="583"/>
                  <a:pt x="0" y="583"/>
                  <a:pt x="0" y="583"/>
                </a:cubicBezTo>
                <a:cubicBezTo>
                  <a:pt x="182" y="583"/>
                  <a:pt x="182" y="583"/>
                  <a:pt x="182" y="583"/>
                </a:cubicBezTo>
                <a:cubicBezTo>
                  <a:pt x="182" y="976"/>
                  <a:pt x="182" y="976"/>
                  <a:pt x="182" y="976"/>
                </a:cubicBezTo>
                <a:cubicBezTo>
                  <a:pt x="182" y="1031"/>
                  <a:pt x="226" y="1075"/>
                  <a:pt x="281" y="1075"/>
                </a:cubicBezTo>
                <a:cubicBezTo>
                  <a:pt x="421" y="1075"/>
                  <a:pt x="421" y="1075"/>
                  <a:pt x="421" y="1075"/>
                </a:cubicBezTo>
              </a:path>
            </a:pathLst>
          </a:custGeom>
          <a:noFill/>
          <a:ln w="19050">
            <a:gradFill flip="none" rotWithShape="1">
              <a:gsLst>
                <a:gs pos="0">
                  <a:schemeClr val="accent4"/>
                </a:gs>
                <a:gs pos="100000">
                  <a:schemeClr val="accent3"/>
                </a:gs>
              </a:gsLst>
              <a:lin ang="13500000" scaled="1"/>
              <a:tileRect/>
            </a:gra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12603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 p14:presetBounceEnd="5714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143">
                                          <p:cBhvr additive="base">
                                            <p:cTn id="47" dur="1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143">
                                          <p:cBhvr additive="base">
                                            <p:cTn id="48" dur="1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25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250" fill="hold"/>
                                            <p:tgtEl>
                                              <p:spTgt spid="10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250" fill="hold"/>
                                            <p:tgtEl>
                                              <p:spTgt spid="9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250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3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250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1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47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8" presetClass="emph" presetSubtype="0" repeatCount="indefinite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9" dur="3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3" grpId="0"/>
          <p:bldP spid="97" grpId="0" animBg="1"/>
          <p:bldP spid="97" grpId="1" animBg="1"/>
          <p:bldP spid="98" grpId="0" animBg="1"/>
          <p:bldP spid="98" grpId="1" animBg="1"/>
          <p:bldP spid="99" grpId="0" animBg="1"/>
          <p:bldP spid="99" grpId="1" animBg="1"/>
          <p:bldP spid="100" grpId="0" animBg="1"/>
          <p:bldP spid="100" grpId="1" animBg="1"/>
          <p:bldP spid="101" grpId="0" animBg="1"/>
          <p:bldP spid="101" grpId="1" animBg="1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07" grpId="0" animBg="1"/>
          <p:bldP spid="108" grpId="0"/>
          <p:bldP spid="109" grpId="0"/>
          <p:bldP spid="110" grpId="0"/>
          <p:bldP spid="111" grpId="0"/>
          <p:bldP spid="112" grpId="0"/>
          <p:bldP spid="113" grpId="0"/>
          <p:bldP spid="114" grpId="0"/>
          <p:bldP spid="115" grpId="0"/>
          <p:bldP spid="116" grpId="0"/>
          <p:bldP spid="117" grpId="0"/>
          <p:bldP spid="118" grpId="0"/>
          <p:bldP spid="119" grpId="0" animBg="1"/>
          <p:bldP spid="120" grpId="0" animBg="1"/>
          <p:bldP spid="121" grpId="0" animBg="1"/>
          <p:bldP spid="122" grpId="0" animBg="1"/>
          <p:bldP spid="123" grpId="0" animBg="1"/>
          <p:bldP spid="12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25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250" fill="hold"/>
                                            <p:tgtEl>
                                              <p:spTgt spid="10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250" fill="hold"/>
                                            <p:tgtEl>
                                              <p:spTgt spid="9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250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3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250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1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47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8" presetClass="emph" presetSubtype="0" repeatCount="indefinite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9" dur="3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3" grpId="0"/>
          <p:bldP spid="97" grpId="0" animBg="1"/>
          <p:bldP spid="97" grpId="1" animBg="1"/>
          <p:bldP spid="98" grpId="0" animBg="1"/>
          <p:bldP spid="98" grpId="1" animBg="1"/>
          <p:bldP spid="99" grpId="0" animBg="1"/>
          <p:bldP spid="99" grpId="1" animBg="1"/>
          <p:bldP spid="100" grpId="0" animBg="1"/>
          <p:bldP spid="100" grpId="1" animBg="1"/>
          <p:bldP spid="101" grpId="0" animBg="1"/>
          <p:bldP spid="101" grpId="1" animBg="1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07" grpId="0" animBg="1"/>
          <p:bldP spid="108" grpId="0"/>
          <p:bldP spid="109" grpId="0"/>
          <p:bldP spid="110" grpId="0"/>
          <p:bldP spid="111" grpId="0"/>
          <p:bldP spid="112" grpId="0"/>
          <p:bldP spid="113" grpId="0"/>
          <p:bldP spid="114" grpId="0"/>
          <p:bldP spid="115" grpId="0"/>
          <p:bldP spid="116" grpId="0"/>
          <p:bldP spid="117" grpId="0"/>
          <p:bldP spid="118" grpId="0"/>
          <p:bldP spid="119" grpId="0" animBg="1"/>
          <p:bldP spid="120" grpId="0" animBg="1"/>
          <p:bldP spid="121" grpId="0" animBg="1"/>
          <p:bldP spid="122" grpId="0" animBg="1"/>
          <p:bldP spid="123" grpId="0" animBg="1"/>
          <p:bldP spid="124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48">
            <a:extLst>
              <a:ext uri="{FF2B5EF4-FFF2-40B4-BE49-F238E27FC236}">
                <a16:creationId xmlns:a16="http://schemas.microsoft.com/office/drawing/2014/main" id="{D5E32719-3EE3-5C6D-F415-1A4B6DEE6A95}"/>
              </a:ext>
            </a:extLst>
          </p:cNvPr>
          <p:cNvSpPr txBox="1"/>
          <p:nvPr/>
        </p:nvSpPr>
        <p:spPr>
          <a:xfrm>
            <a:off x="7763248" y="2868653"/>
            <a:ext cx="8856480" cy="9608484"/>
          </a:xfrm>
          <a:prstGeom prst="rect">
            <a:avLst/>
          </a:prstGeom>
          <a:noFill/>
        </p:spPr>
        <p:txBody>
          <a:bodyPr wrap="square" rtlCol="0" anchor="ctr">
            <a:prstTxWarp prst="textArchDow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6000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Sustainable</a:t>
            </a:r>
            <a:r>
              <a:rPr lang="en-US" sz="60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60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Living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E937201-89F6-C3F3-21E0-6C8D410A4349}"/>
              </a:ext>
            </a:extLst>
          </p:cNvPr>
          <p:cNvGrpSpPr/>
          <p:nvPr/>
        </p:nvGrpSpPr>
        <p:grpSpPr>
          <a:xfrm>
            <a:off x="8463528" y="4059703"/>
            <a:ext cx="7456944" cy="7456944"/>
            <a:chOff x="-1399478" y="2233820"/>
            <a:chExt cx="8728032" cy="8728032"/>
          </a:xfrm>
        </p:grpSpPr>
        <p:sp>
          <p:nvSpPr>
            <p:cNvPr id="35" name="Circle: Hollow 34">
              <a:extLst>
                <a:ext uri="{FF2B5EF4-FFF2-40B4-BE49-F238E27FC236}">
                  <a16:creationId xmlns:a16="http://schemas.microsoft.com/office/drawing/2014/main" id="{9C1B8E81-32A0-B4CF-2E40-71BE269418A5}"/>
                </a:ext>
              </a:extLst>
            </p:cNvPr>
            <p:cNvSpPr/>
            <p:nvPr/>
          </p:nvSpPr>
          <p:spPr>
            <a:xfrm>
              <a:off x="-1399478" y="2233820"/>
              <a:ext cx="8728032" cy="8728032"/>
            </a:xfrm>
            <a:prstGeom prst="donut">
              <a:avLst>
                <a:gd name="adj" fmla="val 23078"/>
              </a:avLst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6" name="Arc 35">
              <a:extLst>
                <a:ext uri="{FF2B5EF4-FFF2-40B4-BE49-F238E27FC236}">
                  <a16:creationId xmlns:a16="http://schemas.microsoft.com/office/drawing/2014/main" id="{076AC610-0B1D-180B-79E8-B6B6C82D312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410477" y="3222822"/>
              <a:ext cx="6750032" cy="6750030"/>
            </a:xfrm>
            <a:prstGeom prst="arc">
              <a:avLst>
                <a:gd name="adj1" fmla="val 5870225"/>
                <a:gd name="adj2" fmla="val 14026844"/>
              </a:avLst>
            </a:prstGeom>
            <a:ln w="1689100" cap="rnd">
              <a:gradFill flip="none" rotWithShape="1">
                <a:gsLst>
                  <a:gs pos="17000">
                    <a:schemeClr val="accent2"/>
                  </a:gs>
                  <a:gs pos="80000">
                    <a:schemeClr val="accent1">
                      <a:alpha val="0"/>
                    </a:schemeClr>
                  </a:gs>
                </a:gsLst>
                <a:lin ang="5400000" scaled="0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3B2F2A36-794C-3F60-8581-66347007949E}"/>
              </a:ext>
            </a:extLst>
          </p:cNvPr>
          <p:cNvSpPr/>
          <p:nvPr/>
        </p:nvSpPr>
        <p:spPr>
          <a:xfrm>
            <a:off x="10439544" y="3593751"/>
            <a:ext cx="3504911" cy="2603948"/>
          </a:xfrm>
          <a:custGeom>
            <a:avLst/>
            <a:gdLst>
              <a:gd name="connsiteX0" fmla="*/ 1752455 w 3504911"/>
              <a:gd name="connsiteY0" fmla="*/ 0 h 2603948"/>
              <a:gd name="connsiteX1" fmla="*/ 2051320 w 3504911"/>
              <a:gd name="connsiteY1" fmla="*/ 315564 h 2603948"/>
              <a:gd name="connsiteX2" fmla="*/ 2200885 w 3504911"/>
              <a:gd name="connsiteY2" fmla="*/ 328363 h 2603948"/>
              <a:gd name="connsiteX3" fmla="*/ 3445542 w 3504911"/>
              <a:gd name="connsiteY3" fmla="*/ 687997 h 2603948"/>
              <a:gd name="connsiteX4" fmla="*/ 3504911 w 3504911"/>
              <a:gd name="connsiteY4" fmla="*/ 718404 h 2603948"/>
              <a:gd name="connsiteX5" fmla="*/ 2544178 w 3504911"/>
              <a:gd name="connsiteY5" fmla="*/ 2603948 h 2603948"/>
              <a:gd name="connsiteX6" fmla="*/ 2449421 w 3504911"/>
              <a:gd name="connsiteY6" fmla="*/ 2558301 h 2603948"/>
              <a:gd name="connsiteX7" fmla="*/ 1752456 w 3504911"/>
              <a:gd name="connsiteY7" fmla="*/ 2417590 h 2603948"/>
              <a:gd name="connsiteX8" fmla="*/ 1055490 w 3504911"/>
              <a:gd name="connsiteY8" fmla="*/ 2558301 h 2603948"/>
              <a:gd name="connsiteX9" fmla="*/ 960732 w 3504911"/>
              <a:gd name="connsiteY9" fmla="*/ 2603948 h 2603948"/>
              <a:gd name="connsiteX10" fmla="*/ 0 w 3504911"/>
              <a:gd name="connsiteY10" fmla="*/ 718404 h 2603948"/>
              <a:gd name="connsiteX11" fmla="*/ 59369 w 3504911"/>
              <a:gd name="connsiteY11" fmla="*/ 687997 h 2603948"/>
              <a:gd name="connsiteX12" fmla="*/ 1304026 w 3504911"/>
              <a:gd name="connsiteY12" fmla="*/ 328363 h 2603948"/>
              <a:gd name="connsiteX13" fmla="*/ 1453590 w 3504911"/>
              <a:gd name="connsiteY13" fmla="*/ 315565 h 2603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504911" h="2603948">
                <a:moveTo>
                  <a:pt x="1752455" y="0"/>
                </a:moveTo>
                <a:lnTo>
                  <a:pt x="2051320" y="315564"/>
                </a:lnTo>
                <a:lnTo>
                  <a:pt x="2200885" y="328363"/>
                </a:lnTo>
                <a:cubicBezTo>
                  <a:pt x="2642326" y="378830"/>
                  <a:pt x="3061404" y="502900"/>
                  <a:pt x="3445542" y="687997"/>
                </a:cubicBezTo>
                <a:lnTo>
                  <a:pt x="3504911" y="718404"/>
                </a:lnTo>
                <a:lnTo>
                  <a:pt x="2544178" y="2603948"/>
                </a:lnTo>
                <a:lnTo>
                  <a:pt x="2449421" y="2558301"/>
                </a:lnTo>
                <a:cubicBezTo>
                  <a:pt x="2235202" y="2467694"/>
                  <a:pt x="1999680" y="2417590"/>
                  <a:pt x="1752456" y="2417590"/>
                </a:cubicBezTo>
                <a:cubicBezTo>
                  <a:pt x="1505231" y="2417590"/>
                  <a:pt x="1269709" y="2467694"/>
                  <a:pt x="1055490" y="2558301"/>
                </a:cubicBezTo>
                <a:lnTo>
                  <a:pt x="960732" y="2603948"/>
                </a:lnTo>
                <a:lnTo>
                  <a:pt x="0" y="718404"/>
                </a:lnTo>
                <a:lnTo>
                  <a:pt x="59369" y="687997"/>
                </a:lnTo>
                <a:cubicBezTo>
                  <a:pt x="443507" y="502900"/>
                  <a:pt x="862585" y="378830"/>
                  <a:pt x="1304026" y="328363"/>
                </a:cubicBezTo>
                <a:lnTo>
                  <a:pt x="1453590" y="31556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D3B1B57D-89F6-561D-2B56-873B9953AD38}"/>
              </a:ext>
            </a:extLst>
          </p:cNvPr>
          <p:cNvSpPr/>
          <p:nvPr/>
        </p:nvSpPr>
        <p:spPr>
          <a:xfrm rot="3240000">
            <a:off x="12787542" y="4797898"/>
            <a:ext cx="3504875" cy="2596245"/>
          </a:xfrm>
          <a:custGeom>
            <a:avLst/>
            <a:gdLst>
              <a:gd name="connsiteX0" fmla="*/ 0 w 3504875"/>
              <a:gd name="connsiteY0" fmla="*/ 710709 h 2596245"/>
              <a:gd name="connsiteX1" fmla="*/ 68471 w 3504875"/>
              <a:gd name="connsiteY1" fmla="*/ 676002 h 2596245"/>
              <a:gd name="connsiteX2" fmla="*/ 1280683 w 3504875"/>
              <a:gd name="connsiteY2" fmla="*/ 323696 h 2596245"/>
              <a:gd name="connsiteX3" fmla="*/ 1453260 w 3504875"/>
              <a:gd name="connsiteY3" fmla="*/ 307344 h 2596245"/>
              <a:gd name="connsiteX4" fmla="*/ 1744340 w 3504875"/>
              <a:gd name="connsiteY4" fmla="*/ 0 h 2596245"/>
              <a:gd name="connsiteX5" fmla="*/ 2034317 w 3504875"/>
              <a:gd name="connsiteY5" fmla="*/ 306180 h 2596245"/>
              <a:gd name="connsiteX6" fmla="*/ 2124209 w 3504875"/>
              <a:gd name="connsiteY6" fmla="*/ 312236 h 2596245"/>
              <a:gd name="connsiteX7" fmla="*/ 3364494 w 3504875"/>
              <a:gd name="connsiteY7" fmla="*/ 642528 h 2596245"/>
              <a:gd name="connsiteX8" fmla="*/ 3504875 w 3504875"/>
              <a:gd name="connsiteY8" fmla="*/ 710616 h 2596245"/>
              <a:gd name="connsiteX9" fmla="*/ 2544100 w 3504875"/>
              <a:gd name="connsiteY9" fmla="*/ 2596245 h 2596245"/>
              <a:gd name="connsiteX10" fmla="*/ 2491552 w 3504875"/>
              <a:gd name="connsiteY10" fmla="*/ 2569097 h 2596245"/>
              <a:gd name="connsiteX11" fmla="*/ 980326 w 3504875"/>
              <a:gd name="connsiteY11" fmla="*/ 2584445 h 2596245"/>
              <a:gd name="connsiteX12" fmla="*/ 960226 w 3504875"/>
              <a:gd name="connsiteY12" fmla="*/ 2595259 h 2596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04875" h="2596245">
                <a:moveTo>
                  <a:pt x="0" y="710709"/>
                </a:moveTo>
                <a:lnTo>
                  <a:pt x="68471" y="676002"/>
                </a:lnTo>
                <a:cubicBezTo>
                  <a:pt x="452166" y="493089"/>
                  <a:pt x="862093" y="374727"/>
                  <a:pt x="1280683" y="323696"/>
                </a:cubicBezTo>
                <a:lnTo>
                  <a:pt x="1453260" y="307344"/>
                </a:lnTo>
                <a:lnTo>
                  <a:pt x="1744340" y="0"/>
                </a:lnTo>
                <a:lnTo>
                  <a:pt x="2034317" y="306180"/>
                </a:lnTo>
                <a:lnTo>
                  <a:pt x="2124209" y="312236"/>
                </a:lnTo>
                <a:cubicBezTo>
                  <a:pt x="2546542" y="352219"/>
                  <a:pt x="2965827" y="461389"/>
                  <a:pt x="3364494" y="642528"/>
                </a:cubicBezTo>
                <a:lnTo>
                  <a:pt x="3504875" y="710616"/>
                </a:lnTo>
                <a:lnTo>
                  <a:pt x="2544100" y="2596245"/>
                </a:lnTo>
                <a:lnTo>
                  <a:pt x="2491552" y="2569097"/>
                </a:lnTo>
                <a:cubicBezTo>
                  <a:pt x="2004114" y="2347624"/>
                  <a:pt x="1449457" y="2360805"/>
                  <a:pt x="980326" y="2584445"/>
                </a:cubicBezTo>
                <a:lnTo>
                  <a:pt x="960226" y="25952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F48479C7-CA95-BD01-92E2-C27A3AC9CD47}"/>
              </a:ext>
            </a:extLst>
          </p:cNvPr>
          <p:cNvSpPr/>
          <p:nvPr/>
        </p:nvSpPr>
        <p:spPr>
          <a:xfrm rot="6480000">
            <a:off x="13212108" y="7394425"/>
            <a:ext cx="3488455" cy="2598984"/>
          </a:xfrm>
          <a:custGeom>
            <a:avLst/>
            <a:gdLst>
              <a:gd name="connsiteX0" fmla="*/ 0 w 3488455"/>
              <a:gd name="connsiteY0" fmla="*/ 712678 h 2598984"/>
              <a:gd name="connsiteX1" fmla="*/ 169787 w 3488455"/>
              <a:gd name="connsiteY1" fmla="*/ 632631 h 2598984"/>
              <a:gd name="connsiteX2" fmla="*/ 543302 w 3488455"/>
              <a:gd name="connsiteY2" fmla="*/ 490068 h 2598984"/>
              <a:gd name="connsiteX3" fmla="*/ 1219611 w 3488455"/>
              <a:gd name="connsiteY3" fmla="*/ 334457 h 2598984"/>
              <a:gd name="connsiteX4" fmla="*/ 1430398 w 3488455"/>
              <a:gd name="connsiteY4" fmla="*/ 314656 h 2598984"/>
              <a:gd name="connsiteX5" fmla="*/ 1728402 w 3488455"/>
              <a:gd name="connsiteY5" fmla="*/ 0 h 2598984"/>
              <a:gd name="connsiteX6" fmla="*/ 2022788 w 3488455"/>
              <a:gd name="connsiteY6" fmla="*/ 310835 h 2598984"/>
              <a:gd name="connsiteX7" fmla="*/ 2225520 w 3488455"/>
              <a:gd name="connsiteY7" fmla="*/ 327041 h 2598984"/>
              <a:gd name="connsiteX8" fmla="*/ 3181396 w 3488455"/>
              <a:gd name="connsiteY8" fmla="*/ 570561 h 2598984"/>
              <a:gd name="connsiteX9" fmla="*/ 3488455 w 3488455"/>
              <a:gd name="connsiteY9" fmla="*/ 708987 h 2598984"/>
              <a:gd name="connsiteX10" fmla="*/ 2528404 w 3488455"/>
              <a:gd name="connsiteY10" fmla="*/ 2593193 h 2598984"/>
              <a:gd name="connsiteX11" fmla="*/ 2406343 w 3488455"/>
              <a:gd name="connsiteY11" fmla="*/ 2538168 h 2598984"/>
              <a:gd name="connsiteX12" fmla="*/ 1196779 w 3488455"/>
              <a:gd name="connsiteY12" fmla="*/ 2501261 h 2598984"/>
              <a:gd name="connsiteX13" fmla="*/ 1025522 w 3488455"/>
              <a:gd name="connsiteY13" fmla="*/ 2566626 h 2598984"/>
              <a:gd name="connsiteX14" fmla="*/ 961120 w 3488455"/>
              <a:gd name="connsiteY14" fmla="*/ 2598984 h 259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88455" h="2598984">
                <a:moveTo>
                  <a:pt x="0" y="712678"/>
                </a:moveTo>
                <a:lnTo>
                  <a:pt x="169787" y="632631"/>
                </a:lnTo>
                <a:cubicBezTo>
                  <a:pt x="290524" y="579383"/>
                  <a:pt x="415100" y="531723"/>
                  <a:pt x="543302" y="490068"/>
                </a:cubicBezTo>
                <a:cubicBezTo>
                  <a:pt x="767658" y="417170"/>
                  <a:pt x="993831" y="365676"/>
                  <a:pt x="1219611" y="334457"/>
                </a:cubicBezTo>
                <a:lnTo>
                  <a:pt x="1430398" y="314656"/>
                </a:lnTo>
                <a:lnTo>
                  <a:pt x="1728402" y="0"/>
                </a:lnTo>
                <a:lnTo>
                  <a:pt x="2022788" y="310835"/>
                </a:lnTo>
                <a:lnTo>
                  <a:pt x="2225520" y="327041"/>
                </a:lnTo>
                <a:cubicBezTo>
                  <a:pt x="2554970" y="367658"/>
                  <a:pt x="2876081" y="450098"/>
                  <a:pt x="3181396" y="570561"/>
                </a:cubicBezTo>
                <a:lnTo>
                  <a:pt x="3488455" y="708987"/>
                </a:lnTo>
                <a:lnTo>
                  <a:pt x="2528404" y="2593193"/>
                </a:lnTo>
                <a:lnTo>
                  <a:pt x="2406343" y="2538168"/>
                </a:lnTo>
                <a:cubicBezTo>
                  <a:pt x="2033046" y="2390880"/>
                  <a:pt x="1608247" y="2367567"/>
                  <a:pt x="1196779" y="2501261"/>
                </a:cubicBezTo>
                <a:cubicBezTo>
                  <a:pt x="1137999" y="2520360"/>
                  <a:pt x="1080880" y="2542210"/>
                  <a:pt x="1025522" y="2566626"/>
                </a:cubicBezTo>
                <a:lnTo>
                  <a:pt x="961120" y="259898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8061E46F-BA0F-D3F9-427B-5E17FF23BAFF}"/>
              </a:ext>
            </a:extLst>
          </p:cNvPr>
          <p:cNvSpPr/>
          <p:nvPr/>
        </p:nvSpPr>
        <p:spPr>
          <a:xfrm rot="18360000" flipH="1">
            <a:off x="8091327" y="4797395"/>
            <a:ext cx="3504877" cy="2596879"/>
          </a:xfrm>
          <a:custGeom>
            <a:avLst/>
            <a:gdLst>
              <a:gd name="connsiteX0" fmla="*/ 0 w 3504877"/>
              <a:gd name="connsiteY0" fmla="*/ 711343 h 2596879"/>
              <a:gd name="connsiteX1" fmla="*/ 960226 w 3504877"/>
              <a:gd name="connsiteY1" fmla="*/ 2595892 h 2596879"/>
              <a:gd name="connsiteX2" fmla="*/ 980327 w 3504877"/>
              <a:gd name="connsiteY2" fmla="*/ 2585079 h 2596879"/>
              <a:gd name="connsiteX3" fmla="*/ 2491553 w 3504877"/>
              <a:gd name="connsiteY3" fmla="*/ 2569731 h 2596879"/>
              <a:gd name="connsiteX4" fmla="*/ 2544102 w 3504877"/>
              <a:gd name="connsiteY4" fmla="*/ 2596879 h 2596879"/>
              <a:gd name="connsiteX5" fmla="*/ 3504877 w 3504877"/>
              <a:gd name="connsiteY5" fmla="*/ 711251 h 2596879"/>
              <a:gd name="connsiteX6" fmla="*/ 3364496 w 3504877"/>
              <a:gd name="connsiteY6" fmla="*/ 643161 h 2596879"/>
              <a:gd name="connsiteX7" fmla="*/ 2124210 w 3504877"/>
              <a:gd name="connsiteY7" fmla="*/ 312869 h 2596879"/>
              <a:gd name="connsiteX8" fmla="*/ 2031077 w 3504877"/>
              <a:gd name="connsiteY8" fmla="*/ 306594 h 2596879"/>
              <a:gd name="connsiteX9" fmla="*/ 1740706 w 3504877"/>
              <a:gd name="connsiteY9" fmla="*/ 0 h 2596879"/>
              <a:gd name="connsiteX10" fmla="*/ 1448609 w 3504877"/>
              <a:gd name="connsiteY10" fmla="*/ 308419 h 2596879"/>
              <a:gd name="connsiteX11" fmla="*/ 1280684 w 3504877"/>
              <a:gd name="connsiteY11" fmla="*/ 324330 h 2596879"/>
              <a:gd name="connsiteX12" fmla="*/ 68473 w 3504877"/>
              <a:gd name="connsiteY12" fmla="*/ 676635 h 2596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04877" h="2596879">
                <a:moveTo>
                  <a:pt x="0" y="711343"/>
                </a:moveTo>
                <a:lnTo>
                  <a:pt x="960226" y="2595892"/>
                </a:lnTo>
                <a:lnTo>
                  <a:pt x="980327" y="2585079"/>
                </a:lnTo>
                <a:cubicBezTo>
                  <a:pt x="1449458" y="2361439"/>
                  <a:pt x="2004116" y="2348257"/>
                  <a:pt x="2491553" y="2569731"/>
                </a:cubicBezTo>
                <a:lnTo>
                  <a:pt x="2544102" y="2596879"/>
                </a:lnTo>
                <a:lnTo>
                  <a:pt x="3504877" y="711251"/>
                </a:lnTo>
                <a:lnTo>
                  <a:pt x="3364496" y="643161"/>
                </a:lnTo>
                <a:cubicBezTo>
                  <a:pt x="2965828" y="462021"/>
                  <a:pt x="2546543" y="352851"/>
                  <a:pt x="2124210" y="312869"/>
                </a:cubicBezTo>
                <a:lnTo>
                  <a:pt x="2031077" y="306594"/>
                </a:lnTo>
                <a:lnTo>
                  <a:pt x="1740706" y="0"/>
                </a:lnTo>
                <a:lnTo>
                  <a:pt x="1448609" y="308419"/>
                </a:lnTo>
                <a:lnTo>
                  <a:pt x="1280684" y="324330"/>
                </a:lnTo>
                <a:cubicBezTo>
                  <a:pt x="862094" y="375360"/>
                  <a:pt x="452167" y="493723"/>
                  <a:pt x="68473" y="67663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CE44EB6A-4AE7-4D7B-6CFD-9A65AB9CABFA}"/>
              </a:ext>
            </a:extLst>
          </p:cNvPr>
          <p:cNvSpPr/>
          <p:nvPr/>
        </p:nvSpPr>
        <p:spPr>
          <a:xfrm rot="15120000" flipH="1">
            <a:off x="7677243" y="7401900"/>
            <a:ext cx="3513512" cy="2600734"/>
          </a:xfrm>
          <a:custGeom>
            <a:avLst/>
            <a:gdLst>
              <a:gd name="connsiteX0" fmla="*/ 0 w 3513512"/>
              <a:gd name="connsiteY0" fmla="*/ 711348 h 2600734"/>
              <a:gd name="connsiteX1" fmla="*/ 961154 w 3513512"/>
              <a:gd name="connsiteY1" fmla="*/ 2597718 h 2600734"/>
              <a:gd name="connsiteX2" fmla="*/ 1028152 w 3513512"/>
              <a:gd name="connsiteY2" fmla="*/ 2564056 h 2600734"/>
              <a:gd name="connsiteX3" fmla="*/ 1199409 w 3513512"/>
              <a:gd name="connsiteY3" fmla="*/ 2498692 h 2600734"/>
              <a:gd name="connsiteX4" fmla="*/ 2408973 w 3513512"/>
              <a:gd name="connsiteY4" fmla="*/ 2535598 h 2600734"/>
              <a:gd name="connsiteX5" fmla="*/ 2553460 w 3513512"/>
              <a:gd name="connsiteY5" fmla="*/ 2600734 h 2600734"/>
              <a:gd name="connsiteX6" fmla="*/ 3513512 w 3513512"/>
              <a:gd name="connsiteY6" fmla="*/ 716529 h 2600734"/>
              <a:gd name="connsiteX7" fmla="*/ 3184026 w 3513512"/>
              <a:gd name="connsiteY7" fmla="*/ 567992 h 2600734"/>
              <a:gd name="connsiteX8" fmla="*/ 2228150 w 3513512"/>
              <a:gd name="connsiteY8" fmla="*/ 324471 h 2600734"/>
              <a:gd name="connsiteX9" fmla="*/ 2019920 w 3513512"/>
              <a:gd name="connsiteY9" fmla="*/ 307826 h 2600734"/>
              <a:gd name="connsiteX10" fmla="*/ 1728383 w 3513512"/>
              <a:gd name="connsiteY10" fmla="*/ 0 h 2600734"/>
              <a:gd name="connsiteX11" fmla="*/ 1432791 w 3513512"/>
              <a:gd name="connsiteY11" fmla="*/ 312109 h 2600734"/>
              <a:gd name="connsiteX12" fmla="*/ 1222242 w 3513512"/>
              <a:gd name="connsiteY12" fmla="*/ 331888 h 2600734"/>
              <a:gd name="connsiteX13" fmla="*/ 545933 w 3513512"/>
              <a:gd name="connsiteY13" fmla="*/ 487498 h 2600734"/>
              <a:gd name="connsiteX14" fmla="*/ 172417 w 3513512"/>
              <a:gd name="connsiteY14" fmla="*/ 630061 h 2600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513512" h="2600734">
                <a:moveTo>
                  <a:pt x="0" y="711348"/>
                </a:moveTo>
                <a:lnTo>
                  <a:pt x="961154" y="2597718"/>
                </a:lnTo>
                <a:lnTo>
                  <a:pt x="1028152" y="2564056"/>
                </a:lnTo>
                <a:cubicBezTo>
                  <a:pt x="1083510" y="2539641"/>
                  <a:pt x="1140628" y="2517791"/>
                  <a:pt x="1199409" y="2498692"/>
                </a:cubicBezTo>
                <a:cubicBezTo>
                  <a:pt x="1610877" y="2364998"/>
                  <a:pt x="2035676" y="2388311"/>
                  <a:pt x="2408973" y="2535598"/>
                </a:cubicBezTo>
                <a:lnTo>
                  <a:pt x="2553460" y="2600734"/>
                </a:lnTo>
                <a:lnTo>
                  <a:pt x="3513512" y="716529"/>
                </a:lnTo>
                <a:lnTo>
                  <a:pt x="3184026" y="567992"/>
                </a:lnTo>
                <a:cubicBezTo>
                  <a:pt x="2878711" y="447529"/>
                  <a:pt x="2557600" y="365089"/>
                  <a:pt x="2228150" y="324471"/>
                </a:cubicBezTo>
                <a:lnTo>
                  <a:pt x="2019920" y="307826"/>
                </a:lnTo>
                <a:lnTo>
                  <a:pt x="1728383" y="0"/>
                </a:lnTo>
                <a:lnTo>
                  <a:pt x="1432791" y="312109"/>
                </a:lnTo>
                <a:lnTo>
                  <a:pt x="1222242" y="331888"/>
                </a:lnTo>
                <a:cubicBezTo>
                  <a:pt x="996461" y="363106"/>
                  <a:pt x="770288" y="414601"/>
                  <a:pt x="545933" y="487498"/>
                </a:cubicBezTo>
                <a:cubicBezTo>
                  <a:pt x="417730" y="529154"/>
                  <a:pt x="293155" y="576813"/>
                  <a:pt x="172417" y="63006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Arc 41">
            <a:extLst>
              <a:ext uri="{FF2B5EF4-FFF2-40B4-BE49-F238E27FC236}">
                <a16:creationId xmlns:a16="http://schemas.microsoft.com/office/drawing/2014/main" id="{74594FE9-F345-AB36-BABA-B4BE4D8C0712}"/>
              </a:ext>
            </a:extLst>
          </p:cNvPr>
          <p:cNvSpPr/>
          <p:nvPr/>
        </p:nvSpPr>
        <p:spPr>
          <a:xfrm>
            <a:off x="7516762" y="3126659"/>
            <a:ext cx="9350478" cy="9350478"/>
          </a:xfrm>
          <a:prstGeom prst="arc">
            <a:avLst>
              <a:gd name="adj1" fmla="val 8086817"/>
              <a:gd name="adj2" fmla="val 2684219"/>
            </a:avLst>
          </a:prstGeom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EB1DEA00-6597-5988-0CA9-E8C8DAF5CF77}"/>
              </a:ext>
            </a:extLst>
          </p:cNvPr>
          <p:cNvSpPr/>
          <p:nvPr/>
        </p:nvSpPr>
        <p:spPr>
          <a:xfrm>
            <a:off x="7591963" y="9066253"/>
            <a:ext cx="304800" cy="3048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CF1E255-37DB-63DA-35B3-ECC73A13774A}"/>
              </a:ext>
            </a:extLst>
          </p:cNvPr>
          <p:cNvSpPr/>
          <p:nvPr/>
        </p:nvSpPr>
        <p:spPr>
          <a:xfrm>
            <a:off x="8254272" y="4895725"/>
            <a:ext cx="304800" cy="304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51E4011-F87E-2BC0-4398-031B19FC62FD}"/>
              </a:ext>
            </a:extLst>
          </p:cNvPr>
          <p:cNvSpPr/>
          <p:nvPr/>
        </p:nvSpPr>
        <p:spPr>
          <a:xfrm>
            <a:off x="12039599" y="2974257"/>
            <a:ext cx="304800" cy="304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AC621CD-3FFA-34FA-59E2-3501DA1D1BB3}"/>
              </a:ext>
            </a:extLst>
          </p:cNvPr>
          <p:cNvSpPr/>
          <p:nvPr/>
        </p:nvSpPr>
        <p:spPr>
          <a:xfrm>
            <a:off x="15824928" y="4895725"/>
            <a:ext cx="304800" cy="304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6331F90-112B-29ED-80D6-64D1CB21E5BB}"/>
              </a:ext>
            </a:extLst>
          </p:cNvPr>
          <p:cNvSpPr/>
          <p:nvPr/>
        </p:nvSpPr>
        <p:spPr>
          <a:xfrm>
            <a:off x="16494431" y="9066253"/>
            <a:ext cx="304800" cy="3048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2A5E66C-5540-DE49-48F0-3EF09634C4C7}"/>
              </a:ext>
            </a:extLst>
          </p:cNvPr>
          <p:cNvSpPr txBox="1"/>
          <p:nvPr/>
        </p:nvSpPr>
        <p:spPr>
          <a:xfrm rot="10800000" flipV="1">
            <a:off x="3148525" y="5233856"/>
            <a:ext cx="4145256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Tận dụng lại đồ vật, sáng tạo cách dùng mới để kéo dài giá trị sản phẩm.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99CF6FA-89D4-97D6-98FA-7EC38F03C63E}"/>
              </a:ext>
            </a:extLst>
          </p:cNvPr>
          <p:cNvSpPr txBox="1"/>
          <p:nvPr/>
        </p:nvSpPr>
        <p:spPr>
          <a:xfrm rot="10800000" flipV="1">
            <a:off x="4215809" y="4612708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REUSE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218E6DE-2506-B93D-51A2-A7A0192DF147}"/>
              </a:ext>
            </a:extLst>
          </p:cNvPr>
          <p:cNvSpPr txBox="1"/>
          <p:nvPr/>
        </p:nvSpPr>
        <p:spPr>
          <a:xfrm rot="10800000" flipV="1">
            <a:off x="10123135" y="1645116"/>
            <a:ext cx="413772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Phân loại rác thải đúng cách và tái chế vật liệu để giảm thiểu ô nhiễm môi trường.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10047CE-BA7B-B21A-A133-A8698118038D}"/>
              </a:ext>
            </a:extLst>
          </p:cNvPr>
          <p:cNvSpPr txBox="1"/>
          <p:nvPr/>
        </p:nvSpPr>
        <p:spPr>
          <a:xfrm rot="10800000" flipV="1">
            <a:off x="10653013" y="1016291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RECYCLE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CE7EED0-3C3E-9573-83FF-8A57C584AAD9}"/>
              </a:ext>
            </a:extLst>
          </p:cNvPr>
          <p:cNvSpPr txBox="1"/>
          <p:nvPr/>
        </p:nvSpPr>
        <p:spPr>
          <a:xfrm rot="10800000" flipV="1">
            <a:off x="17113726" y="5233857"/>
            <a:ext cx="3796760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Chuyển sang sản phẩm thân thiện môi trường, ưu tiên nguồn năng lượng tái tạo và bền vững.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380183B-E265-EF76-FF36-8D4180B553F9}"/>
              </a:ext>
            </a:extLst>
          </p:cNvPr>
          <p:cNvSpPr txBox="1"/>
          <p:nvPr/>
        </p:nvSpPr>
        <p:spPr>
          <a:xfrm rot="10800000" flipV="1">
            <a:off x="17113726" y="4612708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REPLACE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28F669F-C377-A6E5-95E6-69BEEAD32373}"/>
              </a:ext>
            </a:extLst>
          </p:cNvPr>
          <p:cNvSpPr txBox="1"/>
          <p:nvPr/>
        </p:nvSpPr>
        <p:spPr>
          <a:xfrm rot="10800000" flipV="1">
            <a:off x="17554064" y="9628096"/>
            <a:ext cx="368131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Tham gia hoạt động bảo tồn thiên nhiên, phục hồi hệ sinh thái và đa dạng sinh học.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F9A382C-A790-75EB-250D-E858C873107E}"/>
              </a:ext>
            </a:extLst>
          </p:cNvPr>
          <p:cNvSpPr txBox="1"/>
          <p:nvPr/>
        </p:nvSpPr>
        <p:spPr>
          <a:xfrm rot="10800000" flipV="1">
            <a:off x="17554064" y="9102012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RESTORE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0899CE-D546-8308-C0AE-CD932A2BE437}"/>
              </a:ext>
            </a:extLst>
          </p:cNvPr>
          <p:cNvSpPr txBox="1"/>
          <p:nvPr/>
        </p:nvSpPr>
        <p:spPr>
          <a:xfrm rot="10800000" flipV="1">
            <a:off x="2845209" y="9628096"/>
            <a:ext cx="3984728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Giảm lượng rác thải và năng lượng tiêu hao bằng thói quen tiêu dùng tiết kiệm, bền vững.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452C523-5514-98DD-2145-A34D4538DFE5}"/>
              </a:ext>
            </a:extLst>
          </p:cNvPr>
          <p:cNvSpPr txBox="1"/>
          <p:nvPr/>
        </p:nvSpPr>
        <p:spPr>
          <a:xfrm rot="10800000" flipV="1">
            <a:off x="3751965" y="9102012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REDUCE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8" name="TextBox 25">
            <a:extLst>
              <a:ext uri="{FF2B5EF4-FFF2-40B4-BE49-F238E27FC236}">
                <a16:creationId xmlns:a16="http://schemas.microsoft.com/office/drawing/2014/main" id="{4AE8B45C-5FCF-28BF-422C-177D2A60CC80}"/>
              </a:ext>
            </a:extLst>
          </p:cNvPr>
          <p:cNvSpPr txBox="1"/>
          <p:nvPr/>
        </p:nvSpPr>
        <p:spPr>
          <a:xfrm>
            <a:off x="11009855" y="8411577"/>
            <a:ext cx="2364294" cy="1207573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slideocean</a:t>
            </a:r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9" name="Freeform 98">
            <a:extLst>
              <a:ext uri="{FF2B5EF4-FFF2-40B4-BE49-F238E27FC236}">
                <a16:creationId xmlns:a16="http://schemas.microsoft.com/office/drawing/2014/main" id="{D81BA0A7-B338-87E5-3A2E-7D5B6096C0CD}"/>
              </a:ext>
            </a:extLst>
          </p:cNvPr>
          <p:cNvSpPr>
            <a:spLocks noEditPoints="1"/>
          </p:cNvSpPr>
          <p:nvPr/>
        </p:nvSpPr>
        <p:spPr bwMode="auto">
          <a:xfrm>
            <a:off x="9489946" y="5784688"/>
            <a:ext cx="844970" cy="778844"/>
          </a:xfrm>
          <a:custGeom>
            <a:avLst/>
            <a:gdLst>
              <a:gd name="T0" fmla="*/ 73 w 962"/>
              <a:gd name="T1" fmla="*/ 270 h 880"/>
              <a:gd name="T2" fmla="*/ 479 w 962"/>
              <a:gd name="T3" fmla="*/ 0 h 880"/>
              <a:gd name="T4" fmla="*/ 910 w 962"/>
              <a:gd name="T5" fmla="*/ 351 h 880"/>
              <a:gd name="T6" fmla="*/ 790 w 962"/>
              <a:gd name="T7" fmla="*/ 280 h 880"/>
              <a:gd name="T8" fmla="*/ 910 w 962"/>
              <a:gd name="T9" fmla="*/ 351 h 880"/>
              <a:gd name="T10" fmla="*/ 962 w 962"/>
              <a:gd name="T11" fmla="*/ 220 h 880"/>
              <a:gd name="T12" fmla="*/ 49 w 962"/>
              <a:gd name="T13" fmla="*/ 529 h 880"/>
              <a:gd name="T14" fmla="*/ 480 w 962"/>
              <a:gd name="T15" fmla="*/ 880 h 880"/>
              <a:gd name="T16" fmla="*/ 886 w 962"/>
              <a:gd name="T17" fmla="*/ 610 h 880"/>
              <a:gd name="T18" fmla="*/ 169 w 962"/>
              <a:gd name="T19" fmla="*/ 600 h 880"/>
              <a:gd name="T20" fmla="*/ 49 w 962"/>
              <a:gd name="T21" fmla="*/ 529 h 880"/>
              <a:gd name="T22" fmla="*/ 0 w 962"/>
              <a:gd name="T23" fmla="*/ 666 h 880"/>
              <a:gd name="T24" fmla="*/ 653 w 962"/>
              <a:gd name="T25" fmla="*/ 526 h 880"/>
              <a:gd name="T26" fmla="*/ 482 w 962"/>
              <a:gd name="T27" fmla="*/ 183 h 880"/>
              <a:gd name="T28" fmla="*/ 311 w 962"/>
              <a:gd name="T29" fmla="*/ 526 h 880"/>
              <a:gd name="T30" fmla="*/ 482 w 962"/>
              <a:gd name="T31" fmla="*/ 697 h 880"/>
              <a:gd name="T32" fmla="*/ 653 w 962"/>
              <a:gd name="T33" fmla="*/ 526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62" h="880">
                <a:moveTo>
                  <a:pt x="73" y="270"/>
                </a:moveTo>
                <a:cubicBezTo>
                  <a:pt x="140" y="112"/>
                  <a:pt x="296" y="0"/>
                  <a:pt x="479" y="0"/>
                </a:cubicBezTo>
                <a:cubicBezTo>
                  <a:pt x="692" y="0"/>
                  <a:pt x="869" y="151"/>
                  <a:pt x="910" y="351"/>
                </a:cubicBezTo>
                <a:moveTo>
                  <a:pt x="790" y="280"/>
                </a:moveTo>
                <a:cubicBezTo>
                  <a:pt x="910" y="351"/>
                  <a:pt x="910" y="351"/>
                  <a:pt x="910" y="351"/>
                </a:cubicBezTo>
                <a:cubicBezTo>
                  <a:pt x="962" y="220"/>
                  <a:pt x="962" y="220"/>
                  <a:pt x="962" y="220"/>
                </a:cubicBezTo>
                <a:moveTo>
                  <a:pt x="49" y="529"/>
                </a:moveTo>
                <a:cubicBezTo>
                  <a:pt x="90" y="729"/>
                  <a:pt x="267" y="880"/>
                  <a:pt x="480" y="880"/>
                </a:cubicBezTo>
                <a:cubicBezTo>
                  <a:pt x="662" y="880"/>
                  <a:pt x="819" y="768"/>
                  <a:pt x="886" y="610"/>
                </a:cubicBezTo>
                <a:moveTo>
                  <a:pt x="169" y="600"/>
                </a:moveTo>
                <a:cubicBezTo>
                  <a:pt x="49" y="529"/>
                  <a:pt x="49" y="529"/>
                  <a:pt x="49" y="529"/>
                </a:cubicBezTo>
                <a:cubicBezTo>
                  <a:pt x="0" y="666"/>
                  <a:pt x="0" y="666"/>
                  <a:pt x="0" y="666"/>
                </a:cubicBezTo>
                <a:moveTo>
                  <a:pt x="653" y="526"/>
                </a:moveTo>
                <a:cubicBezTo>
                  <a:pt x="653" y="432"/>
                  <a:pt x="482" y="280"/>
                  <a:pt x="482" y="183"/>
                </a:cubicBezTo>
                <a:cubicBezTo>
                  <a:pt x="482" y="280"/>
                  <a:pt x="311" y="432"/>
                  <a:pt x="311" y="526"/>
                </a:cubicBezTo>
                <a:cubicBezTo>
                  <a:pt x="311" y="620"/>
                  <a:pt x="388" y="697"/>
                  <a:pt x="482" y="697"/>
                </a:cubicBezTo>
                <a:cubicBezTo>
                  <a:pt x="576" y="697"/>
                  <a:pt x="653" y="620"/>
                  <a:pt x="653" y="526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0" name="Freeform 113">
            <a:extLst>
              <a:ext uri="{FF2B5EF4-FFF2-40B4-BE49-F238E27FC236}">
                <a16:creationId xmlns:a16="http://schemas.microsoft.com/office/drawing/2014/main" id="{E70E4597-8DC3-6865-3956-CBC9B782AE18}"/>
              </a:ext>
            </a:extLst>
          </p:cNvPr>
          <p:cNvSpPr>
            <a:spLocks noEditPoints="1"/>
          </p:cNvSpPr>
          <p:nvPr/>
        </p:nvSpPr>
        <p:spPr bwMode="auto">
          <a:xfrm>
            <a:off x="8751830" y="8322556"/>
            <a:ext cx="1193980" cy="833948"/>
          </a:xfrm>
          <a:custGeom>
            <a:avLst/>
            <a:gdLst>
              <a:gd name="T0" fmla="*/ 520 w 1358"/>
              <a:gd name="T1" fmla="*/ 611 h 944"/>
              <a:gd name="T2" fmla="*/ 464 w 1358"/>
              <a:gd name="T3" fmla="*/ 767 h 944"/>
              <a:gd name="T4" fmla="*/ 488 w 1358"/>
              <a:gd name="T5" fmla="*/ 229 h 944"/>
              <a:gd name="T6" fmla="*/ 520 w 1358"/>
              <a:gd name="T7" fmla="*/ 611 h 944"/>
              <a:gd name="T8" fmla="*/ 490 w 1358"/>
              <a:gd name="T9" fmla="*/ 225 h 944"/>
              <a:gd name="T10" fmla="*/ 417 w 1358"/>
              <a:gd name="T11" fmla="*/ 477 h 944"/>
              <a:gd name="T12" fmla="*/ 815 w 1358"/>
              <a:gd name="T13" fmla="*/ 614 h 944"/>
              <a:gd name="T14" fmla="*/ 801 w 1358"/>
              <a:gd name="T15" fmla="*/ 730 h 944"/>
              <a:gd name="T16" fmla="*/ 878 w 1358"/>
              <a:gd name="T17" fmla="*/ 924 h 944"/>
              <a:gd name="T18" fmla="*/ 991 w 1358"/>
              <a:gd name="T19" fmla="*/ 936 h 944"/>
              <a:gd name="T20" fmla="*/ 1356 w 1358"/>
              <a:gd name="T21" fmla="*/ 474 h 944"/>
              <a:gd name="T22" fmla="*/ 909 w 1358"/>
              <a:gd name="T23" fmla="*/ 8 h 944"/>
              <a:gd name="T24" fmla="*/ 490 w 1358"/>
              <a:gd name="T25" fmla="*/ 225 h 944"/>
              <a:gd name="T26" fmla="*/ 752 w 1358"/>
              <a:gd name="T27" fmla="*/ 378 h 944"/>
              <a:gd name="T28" fmla="*/ 729 w 1358"/>
              <a:gd name="T29" fmla="*/ 458 h 944"/>
              <a:gd name="T30" fmla="*/ 813 w 1358"/>
              <a:gd name="T31" fmla="*/ 613 h 944"/>
              <a:gd name="T32" fmla="*/ 969 w 1358"/>
              <a:gd name="T33" fmla="*/ 529 h 944"/>
              <a:gd name="T34" fmla="*/ 993 w 1358"/>
              <a:gd name="T35" fmla="*/ 450 h 944"/>
              <a:gd name="T36" fmla="*/ 752 w 1358"/>
              <a:gd name="T37" fmla="*/ 378 h 944"/>
              <a:gd name="T38" fmla="*/ 842 w 1358"/>
              <a:gd name="T39" fmla="*/ 289 h 944"/>
              <a:gd name="T40" fmla="*/ 810 w 1358"/>
              <a:gd name="T41" fmla="*/ 396 h 944"/>
              <a:gd name="T42" fmla="*/ 967 w 1358"/>
              <a:gd name="T43" fmla="*/ 326 h 944"/>
              <a:gd name="T44" fmla="*/ 935 w 1358"/>
              <a:gd name="T45" fmla="*/ 433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58" h="944">
                <a:moveTo>
                  <a:pt x="520" y="611"/>
                </a:moveTo>
                <a:cubicBezTo>
                  <a:pt x="451" y="726"/>
                  <a:pt x="464" y="767"/>
                  <a:pt x="464" y="767"/>
                </a:cubicBezTo>
                <a:cubicBezTo>
                  <a:pt x="464" y="767"/>
                  <a:pt x="0" y="416"/>
                  <a:pt x="488" y="229"/>
                </a:cubicBezTo>
                <a:cubicBezTo>
                  <a:pt x="581" y="351"/>
                  <a:pt x="606" y="479"/>
                  <a:pt x="520" y="611"/>
                </a:cubicBezTo>
                <a:close/>
                <a:moveTo>
                  <a:pt x="490" y="225"/>
                </a:moveTo>
                <a:cubicBezTo>
                  <a:pt x="444" y="298"/>
                  <a:pt x="417" y="384"/>
                  <a:pt x="417" y="477"/>
                </a:cubicBezTo>
                <a:moveTo>
                  <a:pt x="815" y="614"/>
                </a:moveTo>
                <a:cubicBezTo>
                  <a:pt x="807" y="654"/>
                  <a:pt x="803" y="694"/>
                  <a:pt x="801" y="730"/>
                </a:cubicBezTo>
                <a:cubicBezTo>
                  <a:pt x="797" y="805"/>
                  <a:pt x="805" y="885"/>
                  <a:pt x="878" y="924"/>
                </a:cubicBezTo>
                <a:cubicBezTo>
                  <a:pt x="912" y="942"/>
                  <a:pt x="953" y="944"/>
                  <a:pt x="991" y="936"/>
                </a:cubicBezTo>
                <a:cubicBezTo>
                  <a:pt x="1201" y="888"/>
                  <a:pt x="1358" y="699"/>
                  <a:pt x="1356" y="474"/>
                </a:cubicBezTo>
                <a:cubicBezTo>
                  <a:pt x="1354" y="227"/>
                  <a:pt x="1155" y="19"/>
                  <a:pt x="909" y="8"/>
                </a:cubicBezTo>
                <a:cubicBezTo>
                  <a:pt x="733" y="0"/>
                  <a:pt x="578" y="88"/>
                  <a:pt x="490" y="225"/>
                </a:cubicBezTo>
                <a:moveTo>
                  <a:pt x="752" y="378"/>
                </a:moveTo>
                <a:cubicBezTo>
                  <a:pt x="729" y="458"/>
                  <a:pt x="729" y="458"/>
                  <a:pt x="729" y="458"/>
                </a:cubicBezTo>
                <a:cubicBezTo>
                  <a:pt x="709" y="524"/>
                  <a:pt x="747" y="594"/>
                  <a:pt x="813" y="613"/>
                </a:cubicBezTo>
                <a:cubicBezTo>
                  <a:pt x="879" y="633"/>
                  <a:pt x="949" y="595"/>
                  <a:pt x="969" y="529"/>
                </a:cubicBezTo>
                <a:cubicBezTo>
                  <a:pt x="993" y="450"/>
                  <a:pt x="993" y="450"/>
                  <a:pt x="993" y="450"/>
                </a:cubicBezTo>
                <a:lnTo>
                  <a:pt x="752" y="378"/>
                </a:lnTo>
                <a:close/>
                <a:moveTo>
                  <a:pt x="842" y="289"/>
                </a:moveTo>
                <a:cubicBezTo>
                  <a:pt x="810" y="396"/>
                  <a:pt x="810" y="396"/>
                  <a:pt x="810" y="396"/>
                </a:cubicBezTo>
                <a:moveTo>
                  <a:pt x="967" y="326"/>
                </a:moveTo>
                <a:cubicBezTo>
                  <a:pt x="935" y="433"/>
                  <a:pt x="935" y="433"/>
                  <a:pt x="935" y="433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1" name="Freeform 92">
            <a:extLst>
              <a:ext uri="{FF2B5EF4-FFF2-40B4-BE49-F238E27FC236}">
                <a16:creationId xmlns:a16="http://schemas.microsoft.com/office/drawing/2014/main" id="{53CE144D-DFB0-81AB-AD49-FD3D780C525D}"/>
              </a:ext>
            </a:extLst>
          </p:cNvPr>
          <p:cNvSpPr>
            <a:spLocks noEditPoints="1"/>
          </p:cNvSpPr>
          <p:nvPr/>
        </p:nvSpPr>
        <p:spPr bwMode="auto">
          <a:xfrm>
            <a:off x="14055954" y="5624345"/>
            <a:ext cx="749452" cy="874360"/>
          </a:xfrm>
          <a:custGeom>
            <a:avLst/>
            <a:gdLst>
              <a:gd name="T0" fmla="*/ 768 w 851"/>
              <a:gd name="T1" fmla="*/ 992 h 992"/>
              <a:gd name="T2" fmla="*/ 84 w 851"/>
              <a:gd name="T3" fmla="*/ 992 h 992"/>
              <a:gd name="T4" fmla="*/ 7 w 851"/>
              <a:gd name="T5" fmla="*/ 903 h 992"/>
              <a:gd name="T6" fmla="*/ 96 w 851"/>
              <a:gd name="T7" fmla="*/ 267 h 992"/>
              <a:gd name="T8" fmla="*/ 172 w 851"/>
              <a:gd name="T9" fmla="*/ 200 h 992"/>
              <a:gd name="T10" fmla="*/ 679 w 851"/>
              <a:gd name="T11" fmla="*/ 200 h 992"/>
              <a:gd name="T12" fmla="*/ 756 w 851"/>
              <a:gd name="T13" fmla="*/ 267 h 992"/>
              <a:gd name="T14" fmla="*/ 844 w 851"/>
              <a:gd name="T15" fmla="*/ 903 h 992"/>
              <a:gd name="T16" fmla="*/ 768 w 851"/>
              <a:gd name="T17" fmla="*/ 992 h 992"/>
              <a:gd name="T18" fmla="*/ 550 w 851"/>
              <a:gd name="T19" fmla="*/ 281 h 992"/>
              <a:gd name="T20" fmla="*/ 550 w 851"/>
              <a:gd name="T21" fmla="*/ 124 h 992"/>
              <a:gd name="T22" fmla="*/ 426 w 851"/>
              <a:gd name="T23" fmla="*/ 0 h 992"/>
              <a:gd name="T24" fmla="*/ 426 w 851"/>
              <a:gd name="T25" fmla="*/ 0 h 992"/>
              <a:gd name="T26" fmla="*/ 302 w 851"/>
              <a:gd name="T27" fmla="*/ 124 h 992"/>
              <a:gd name="T28" fmla="*/ 302 w 851"/>
              <a:gd name="T29" fmla="*/ 281 h 992"/>
              <a:gd name="T30" fmla="*/ 542 w 851"/>
              <a:gd name="T31" fmla="*/ 612 h 992"/>
              <a:gd name="T32" fmla="*/ 467 w 851"/>
              <a:gd name="T33" fmla="*/ 483 h 992"/>
              <a:gd name="T34" fmla="*/ 383 w 851"/>
              <a:gd name="T35" fmla="*/ 483 h 992"/>
              <a:gd name="T36" fmla="*/ 321 w 851"/>
              <a:gd name="T37" fmla="*/ 591 h 992"/>
              <a:gd name="T38" fmla="*/ 247 w 851"/>
              <a:gd name="T39" fmla="*/ 720 h 992"/>
              <a:gd name="T40" fmla="*/ 289 w 851"/>
              <a:gd name="T41" fmla="*/ 793 h 992"/>
              <a:gd name="T42" fmla="*/ 413 w 851"/>
              <a:gd name="T43" fmla="*/ 793 h 992"/>
              <a:gd name="T44" fmla="*/ 562 w 851"/>
              <a:gd name="T45" fmla="*/ 792 h 992"/>
              <a:gd name="T46" fmla="*/ 604 w 851"/>
              <a:gd name="T47" fmla="*/ 720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51" h="992">
                <a:moveTo>
                  <a:pt x="768" y="992"/>
                </a:moveTo>
                <a:cubicBezTo>
                  <a:pt x="84" y="992"/>
                  <a:pt x="84" y="992"/>
                  <a:pt x="84" y="992"/>
                </a:cubicBezTo>
                <a:cubicBezTo>
                  <a:pt x="37" y="992"/>
                  <a:pt x="0" y="950"/>
                  <a:pt x="7" y="903"/>
                </a:cubicBezTo>
                <a:cubicBezTo>
                  <a:pt x="96" y="267"/>
                  <a:pt x="96" y="267"/>
                  <a:pt x="96" y="267"/>
                </a:cubicBezTo>
                <a:cubicBezTo>
                  <a:pt x="101" y="229"/>
                  <a:pt x="134" y="200"/>
                  <a:pt x="172" y="200"/>
                </a:cubicBezTo>
                <a:cubicBezTo>
                  <a:pt x="679" y="200"/>
                  <a:pt x="679" y="200"/>
                  <a:pt x="679" y="200"/>
                </a:cubicBezTo>
                <a:cubicBezTo>
                  <a:pt x="718" y="200"/>
                  <a:pt x="750" y="229"/>
                  <a:pt x="756" y="267"/>
                </a:cubicBezTo>
                <a:cubicBezTo>
                  <a:pt x="844" y="903"/>
                  <a:pt x="844" y="903"/>
                  <a:pt x="844" y="903"/>
                </a:cubicBezTo>
                <a:cubicBezTo>
                  <a:pt x="851" y="950"/>
                  <a:pt x="815" y="992"/>
                  <a:pt x="768" y="992"/>
                </a:cubicBezTo>
                <a:close/>
                <a:moveTo>
                  <a:pt x="550" y="281"/>
                </a:moveTo>
                <a:cubicBezTo>
                  <a:pt x="550" y="124"/>
                  <a:pt x="550" y="124"/>
                  <a:pt x="550" y="124"/>
                </a:cubicBezTo>
                <a:cubicBezTo>
                  <a:pt x="550" y="56"/>
                  <a:pt x="494" y="0"/>
                  <a:pt x="426" y="0"/>
                </a:cubicBezTo>
                <a:cubicBezTo>
                  <a:pt x="426" y="0"/>
                  <a:pt x="426" y="0"/>
                  <a:pt x="426" y="0"/>
                </a:cubicBezTo>
                <a:cubicBezTo>
                  <a:pt x="357" y="0"/>
                  <a:pt x="302" y="56"/>
                  <a:pt x="302" y="124"/>
                </a:cubicBezTo>
                <a:cubicBezTo>
                  <a:pt x="302" y="281"/>
                  <a:pt x="302" y="281"/>
                  <a:pt x="302" y="281"/>
                </a:cubicBezTo>
                <a:moveTo>
                  <a:pt x="542" y="612"/>
                </a:moveTo>
                <a:cubicBezTo>
                  <a:pt x="467" y="483"/>
                  <a:pt x="467" y="483"/>
                  <a:pt x="467" y="483"/>
                </a:cubicBezTo>
                <a:cubicBezTo>
                  <a:pt x="449" y="451"/>
                  <a:pt x="402" y="451"/>
                  <a:pt x="383" y="483"/>
                </a:cubicBezTo>
                <a:moveTo>
                  <a:pt x="321" y="591"/>
                </a:moveTo>
                <a:cubicBezTo>
                  <a:pt x="247" y="720"/>
                  <a:pt x="247" y="720"/>
                  <a:pt x="247" y="720"/>
                </a:cubicBezTo>
                <a:cubicBezTo>
                  <a:pt x="229" y="752"/>
                  <a:pt x="252" y="792"/>
                  <a:pt x="289" y="793"/>
                </a:cubicBezTo>
                <a:moveTo>
                  <a:pt x="413" y="793"/>
                </a:moveTo>
                <a:cubicBezTo>
                  <a:pt x="562" y="792"/>
                  <a:pt x="562" y="792"/>
                  <a:pt x="562" y="792"/>
                </a:cubicBezTo>
                <a:cubicBezTo>
                  <a:pt x="599" y="792"/>
                  <a:pt x="622" y="752"/>
                  <a:pt x="604" y="72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2" name="Freeform 80">
            <a:extLst>
              <a:ext uri="{FF2B5EF4-FFF2-40B4-BE49-F238E27FC236}">
                <a16:creationId xmlns:a16="http://schemas.microsoft.com/office/drawing/2014/main" id="{56E4E9C8-6879-6553-D99C-F26C6C92DE9D}"/>
              </a:ext>
            </a:extLst>
          </p:cNvPr>
          <p:cNvSpPr>
            <a:spLocks noEditPoints="1"/>
          </p:cNvSpPr>
          <p:nvPr/>
        </p:nvSpPr>
        <p:spPr bwMode="auto">
          <a:xfrm>
            <a:off x="14526184" y="8168069"/>
            <a:ext cx="892732" cy="844970"/>
          </a:xfrm>
          <a:custGeom>
            <a:avLst/>
            <a:gdLst>
              <a:gd name="T0" fmla="*/ 72 w 1012"/>
              <a:gd name="T1" fmla="*/ 960 h 960"/>
              <a:gd name="T2" fmla="*/ 72 w 1012"/>
              <a:gd name="T3" fmla="*/ 960 h 960"/>
              <a:gd name="T4" fmla="*/ 0 w 1012"/>
              <a:gd name="T5" fmla="*/ 887 h 960"/>
              <a:gd name="T6" fmla="*/ 0 w 1012"/>
              <a:gd name="T7" fmla="*/ 608 h 960"/>
              <a:gd name="T8" fmla="*/ 72 w 1012"/>
              <a:gd name="T9" fmla="*/ 535 h 960"/>
              <a:gd name="T10" fmla="*/ 72 w 1012"/>
              <a:gd name="T11" fmla="*/ 535 h 960"/>
              <a:gd name="T12" fmla="*/ 145 w 1012"/>
              <a:gd name="T13" fmla="*/ 608 h 960"/>
              <a:gd name="T14" fmla="*/ 145 w 1012"/>
              <a:gd name="T15" fmla="*/ 887 h 960"/>
              <a:gd name="T16" fmla="*/ 72 w 1012"/>
              <a:gd name="T17" fmla="*/ 960 h 960"/>
              <a:gd name="T18" fmla="*/ 454 w 1012"/>
              <a:gd name="T19" fmla="*/ 701 h 960"/>
              <a:gd name="T20" fmla="*/ 454 w 1012"/>
              <a:gd name="T21" fmla="*/ 701 h 960"/>
              <a:gd name="T22" fmla="*/ 601 w 1012"/>
              <a:gd name="T23" fmla="*/ 737 h 960"/>
              <a:gd name="T24" fmla="*/ 687 w 1012"/>
              <a:gd name="T25" fmla="*/ 686 h 960"/>
              <a:gd name="T26" fmla="*/ 635 w 1012"/>
              <a:gd name="T27" fmla="*/ 609 h 960"/>
              <a:gd name="T28" fmla="*/ 445 w 1012"/>
              <a:gd name="T29" fmla="*/ 552 h 960"/>
              <a:gd name="T30" fmla="*/ 250 w 1012"/>
              <a:gd name="T31" fmla="*/ 571 h 960"/>
              <a:gd name="T32" fmla="*/ 145 w 1012"/>
              <a:gd name="T33" fmla="*/ 627 h 960"/>
              <a:gd name="T34" fmla="*/ 145 w 1012"/>
              <a:gd name="T35" fmla="*/ 867 h 960"/>
              <a:gd name="T36" fmla="*/ 215 w 1012"/>
              <a:gd name="T37" fmla="*/ 847 h 960"/>
              <a:gd name="T38" fmla="*/ 215 w 1012"/>
              <a:gd name="T39" fmla="*/ 847 h 960"/>
              <a:gd name="T40" fmla="*/ 286 w 1012"/>
              <a:gd name="T41" fmla="*/ 840 h 960"/>
              <a:gd name="T42" fmla="*/ 357 w 1012"/>
              <a:gd name="T43" fmla="*/ 862 h 960"/>
              <a:gd name="T44" fmla="*/ 775 w 1012"/>
              <a:gd name="T45" fmla="*/ 907 h 960"/>
              <a:gd name="T46" fmla="*/ 905 w 1012"/>
              <a:gd name="T47" fmla="*/ 896 h 960"/>
              <a:gd name="T48" fmla="*/ 968 w 1012"/>
              <a:gd name="T49" fmla="*/ 818 h 960"/>
              <a:gd name="T50" fmla="*/ 968 w 1012"/>
              <a:gd name="T51" fmla="*/ 818 h 960"/>
              <a:gd name="T52" fmla="*/ 907 w 1012"/>
              <a:gd name="T53" fmla="*/ 760 h 960"/>
              <a:gd name="T54" fmla="*/ 800 w 1012"/>
              <a:gd name="T55" fmla="*/ 764 h 960"/>
              <a:gd name="T56" fmla="*/ 532 w 1012"/>
              <a:gd name="T57" fmla="*/ 727 h 960"/>
              <a:gd name="T58" fmla="*/ 454 w 1012"/>
              <a:gd name="T59" fmla="*/ 701 h 960"/>
              <a:gd name="T60" fmla="*/ 774 w 1012"/>
              <a:gd name="T61" fmla="*/ 211 h 960"/>
              <a:gd name="T62" fmla="*/ 634 w 1012"/>
              <a:gd name="T63" fmla="*/ 609 h 960"/>
              <a:gd name="T64" fmla="*/ 631 w 1012"/>
              <a:gd name="T65" fmla="*/ 545 h 960"/>
              <a:gd name="T66" fmla="*/ 429 w 1012"/>
              <a:gd name="T67" fmla="*/ 300 h 960"/>
              <a:gd name="T68" fmla="*/ 994 w 1012"/>
              <a:gd name="T69" fmla="*/ 21 h 960"/>
              <a:gd name="T70" fmla="*/ 689 w 1012"/>
              <a:gd name="T71" fmla="*/ 103 h 960"/>
              <a:gd name="T72" fmla="*/ 671 w 1012"/>
              <a:gd name="T73" fmla="*/ 288 h 960"/>
              <a:gd name="T74" fmla="*/ 855 w 1012"/>
              <a:gd name="T75" fmla="*/ 306 h 960"/>
              <a:gd name="T76" fmla="*/ 994 w 1012"/>
              <a:gd name="T77" fmla="*/ 21 h 960"/>
              <a:gd name="T78" fmla="*/ 370 w 1012"/>
              <a:gd name="T79" fmla="*/ 382 h 960"/>
              <a:gd name="T80" fmla="*/ 510 w 1012"/>
              <a:gd name="T81" fmla="*/ 369 h 960"/>
              <a:gd name="T82" fmla="*/ 496 w 1012"/>
              <a:gd name="T83" fmla="*/ 228 h 960"/>
              <a:gd name="T84" fmla="*/ 264 w 1012"/>
              <a:gd name="T85" fmla="*/ 166 h 960"/>
              <a:gd name="T86" fmla="*/ 370 w 1012"/>
              <a:gd name="T87" fmla="*/ 382 h 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12" h="960">
                <a:moveTo>
                  <a:pt x="72" y="960"/>
                </a:moveTo>
                <a:cubicBezTo>
                  <a:pt x="72" y="960"/>
                  <a:pt x="72" y="960"/>
                  <a:pt x="72" y="960"/>
                </a:cubicBezTo>
                <a:cubicBezTo>
                  <a:pt x="32" y="960"/>
                  <a:pt x="0" y="927"/>
                  <a:pt x="0" y="887"/>
                </a:cubicBezTo>
                <a:cubicBezTo>
                  <a:pt x="0" y="608"/>
                  <a:pt x="0" y="608"/>
                  <a:pt x="0" y="608"/>
                </a:cubicBezTo>
                <a:cubicBezTo>
                  <a:pt x="0" y="568"/>
                  <a:pt x="32" y="535"/>
                  <a:pt x="72" y="535"/>
                </a:cubicBezTo>
                <a:cubicBezTo>
                  <a:pt x="72" y="535"/>
                  <a:pt x="72" y="535"/>
                  <a:pt x="72" y="535"/>
                </a:cubicBezTo>
                <a:cubicBezTo>
                  <a:pt x="112" y="535"/>
                  <a:pt x="145" y="568"/>
                  <a:pt x="145" y="608"/>
                </a:cubicBezTo>
                <a:cubicBezTo>
                  <a:pt x="145" y="887"/>
                  <a:pt x="145" y="887"/>
                  <a:pt x="145" y="887"/>
                </a:cubicBezTo>
                <a:cubicBezTo>
                  <a:pt x="145" y="927"/>
                  <a:pt x="112" y="960"/>
                  <a:pt x="72" y="960"/>
                </a:cubicBezTo>
                <a:close/>
                <a:moveTo>
                  <a:pt x="454" y="701"/>
                </a:moveTo>
                <a:cubicBezTo>
                  <a:pt x="454" y="701"/>
                  <a:pt x="454" y="701"/>
                  <a:pt x="454" y="701"/>
                </a:cubicBezTo>
                <a:cubicBezTo>
                  <a:pt x="601" y="737"/>
                  <a:pt x="601" y="737"/>
                  <a:pt x="601" y="737"/>
                </a:cubicBezTo>
                <a:cubicBezTo>
                  <a:pt x="651" y="747"/>
                  <a:pt x="681" y="729"/>
                  <a:pt x="687" y="686"/>
                </a:cubicBezTo>
                <a:cubicBezTo>
                  <a:pt x="692" y="651"/>
                  <a:pt x="668" y="619"/>
                  <a:pt x="635" y="609"/>
                </a:cubicBezTo>
                <a:cubicBezTo>
                  <a:pt x="445" y="552"/>
                  <a:pt x="445" y="552"/>
                  <a:pt x="445" y="552"/>
                </a:cubicBezTo>
                <a:cubicBezTo>
                  <a:pt x="380" y="532"/>
                  <a:pt x="310" y="539"/>
                  <a:pt x="250" y="571"/>
                </a:cubicBezTo>
                <a:cubicBezTo>
                  <a:pt x="145" y="627"/>
                  <a:pt x="145" y="627"/>
                  <a:pt x="145" y="627"/>
                </a:cubicBezTo>
                <a:moveTo>
                  <a:pt x="145" y="867"/>
                </a:moveTo>
                <a:cubicBezTo>
                  <a:pt x="169" y="865"/>
                  <a:pt x="193" y="859"/>
                  <a:pt x="215" y="847"/>
                </a:cubicBezTo>
                <a:cubicBezTo>
                  <a:pt x="215" y="847"/>
                  <a:pt x="215" y="847"/>
                  <a:pt x="215" y="847"/>
                </a:cubicBezTo>
                <a:cubicBezTo>
                  <a:pt x="237" y="836"/>
                  <a:pt x="263" y="833"/>
                  <a:pt x="286" y="840"/>
                </a:cubicBezTo>
                <a:cubicBezTo>
                  <a:pt x="357" y="862"/>
                  <a:pt x="357" y="862"/>
                  <a:pt x="357" y="862"/>
                </a:cubicBezTo>
                <a:cubicBezTo>
                  <a:pt x="493" y="904"/>
                  <a:pt x="635" y="919"/>
                  <a:pt x="775" y="907"/>
                </a:cubicBezTo>
                <a:cubicBezTo>
                  <a:pt x="905" y="896"/>
                  <a:pt x="905" y="896"/>
                  <a:pt x="905" y="896"/>
                </a:cubicBezTo>
                <a:cubicBezTo>
                  <a:pt x="945" y="893"/>
                  <a:pt x="973" y="857"/>
                  <a:pt x="968" y="818"/>
                </a:cubicBezTo>
                <a:cubicBezTo>
                  <a:pt x="968" y="818"/>
                  <a:pt x="968" y="818"/>
                  <a:pt x="968" y="818"/>
                </a:cubicBezTo>
                <a:cubicBezTo>
                  <a:pt x="963" y="787"/>
                  <a:pt x="938" y="763"/>
                  <a:pt x="907" y="760"/>
                </a:cubicBezTo>
                <a:cubicBezTo>
                  <a:pt x="800" y="764"/>
                  <a:pt x="800" y="764"/>
                  <a:pt x="800" y="764"/>
                </a:cubicBezTo>
                <a:cubicBezTo>
                  <a:pt x="709" y="768"/>
                  <a:pt x="618" y="755"/>
                  <a:pt x="532" y="727"/>
                </a:cubicBezTo>
                <a:cubicBezTo>
                  <a:pt x="454" y="701"/>
                  <a:pt x="454" y="701"/>
                  <a:pt x="454" y="701"/>
                </a:cubicBezTo>
                <a:moveTo>
                  <a:pt x="774" y="211"/>
                </a:moveTo>
                <a:cubicBezTo>
                  <a:pt x="643" y="280"/>
                  <a:pt x="622" y="431"/>
                  <a:pt x="634" y="609"/>
                </a:cubicBezTo>
                <a:moveTo>
                  <a:pt x="631" y="545"/>
                </a:moveTo>
                <a:cubicBezTo>
                  <a:pt x="631" y="467"/>
                  <a:pt x="464" y="316"/>
                  <a:pt x="429" y="300"/>
                </a:cubicBezTo>
                <a:moveTo>
                  <a:pt x="994" y="21"/>
                </a:moveTo>
                <a:cubicBezTo>
                  <a:pt x="1012" y="0"/>
                  <a:pt x="744" y="57"/>
                  <a:pt x="689" y="103"/>
                </a:cubicBezTo>
                <a:cubicBezTo>
                  <a:pt x="633" y="149"/>
                  <a:pt x="625" y="232"/>
                  <a:pt x="671" y="288"/>
                </a:cubicBezTo>
                <a:cubicBezTo>
                  <a:pt x="717" y="344"/>
                  <a:pt x="799" y="352"/>
                  <a:pt x="855" y="306"/>
                </a:cubicBezTo>
                <a:cubicBezTo>
                  <a:pt x="911" y="260"/>
                  <a:pt x="883" y="153"/>
                  <a:pt x="994" y="21"/>
                </a:cubicBezTo>
                <a:close/>
                <a:moveTo>
                  <a:pt x="370" y="382"/>
                </a:moveTo>
                <a:cubicBezTo>
                  <a:pt x="412" y="417"/>
                  <a:pt x="475" y="411"/>
                  <a:pt x="510" y="369"/>
                </a:cubicBezTo>
                <a:cubicBezTo>
                  <a:pt x="545" y="326"/>
                  <a:pt x="539" y="263"/>
                  <a:pt x="496" y="228"/>
                </a:cubicBezTo>
                <a:cubicBezTo>
                  <a:pt x="454" y="193"/>
                  <a:pt x="250" y="150"/>
                  <a:pt x="264" y="166"/>
                </a:cubicBezTo>
                <a:cubicBezTo>
                  <a:pt x="348" y="266"/>
                  <a:pt x="327" y="347"/>
                  <a:pt x="370" y="382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3" name="Freeform 128">
            <a:extLst>
              <a:ext uri="{FF2B5EF4-FFF2-40B4-BE49-F238E27FC236}">
                <a16:creationId xmlns:a16="http://schemas.microsoft.com/office/drawing/2014/main" id="{372C8D29-562F-F5E4-466E-42477A470034}"/>
              </a:ext>
            </a:extLst>
          </p:cNvPr>
          <p:cNvSpPr>
            <a:spLocks noEditPoints="1"/>
          </p:cNvSpPr>
          <p:nvPr/>
        </p:nvSpPr>
        <p:spPr bwMode="auto">
          <a:xfrm>
            <a:off x="11752983" y="4569714"/>
            <a:ext cx="878034" cy="837622"/>
          </a:xfrm>
          <a:custGeom>
            <a:avLst/>
            <a:gdLst>
              <a:gd name="T0" fmla="*/ 382 w 996"/>
              <a:gd name="T1" fmla="*/ 902 h 947"/>
              <a:gd name="T2" fmla="*/ 176 w 996"/>
              <a:gd name="T3" fmla="*/ 902 h 947"/>
              <a:gd name="T4" fmla="*/ 92 w 996"/>
              <a:gd name="T5" fmla="*/ 880 h 947"/>
              <a:gd name="T6" fmla="*/ 30 w 996"/>
              <a:gd name="T7" fmla="*/ 818 h 947"/>
              <a:gd name="T8" fmla="*/ 25 w 996"/>
              <a:gd name="T9" fmla="*/ 660 h 947"/>
              <a:gd name="T10" fmla="*/ 136 w 996"/>
              <a:gd name="T11" fmla="*/ 462 h 947"/>
              <a:gd name="T12" fmla="*/ 96 w 996"/>
              <a:gd name="T13" fmla="*/ 439 h 947"/>
              <a:gd name="T14" fmla="*/ 278 w 996"/>
              <a:gd name="T15" fmla="*/ 384 h 947"/>
              <a:gd name="T16" fmla="*/ 327 w 996"/>
              <a:gd name="T17" fmla="*/ 572 h 947"/>
              <a:gd name="T18" fmla="*/ 281 w 996"/>
              <a:gd name="T19" fmla="*/ 546 h 947"/>
              <a:gd name="T20" fmla="*/ 174 w 996"/>
              <a:gd name="T21" fmla="*/ 736 h 947"/>
              <a:gd name="T22" fmla="*/ 382 w 996"/>
              <a:gd name="T23" fmla="*/ 736 h 947"/>
              <a:gd name="T24" fmla="*/ 382 w 996"/>
              <a:gd name="T25" fmla="*/ 902 h 947"/>
              <a:gd name="T26" fmla="*/ 727 w 996"/>
              <a:gd name="T27" fmla="*/ 551 h 947"/>
              <a:gd name="T28" fmla="*/ 831 w 996"/>
              <a:gd name="T29" fmla="*/ 731 h 947"/>
              <a:gd name="T30" fmla="*/ 613 w 996"/>
              <a:gd name="T31" fmla="*/ 733 h 947"/>
              <a:gd name="T32" fmla="*/ 613 w 996"/>
              <a:gd name="T33" fmla="*/ 680 h 947"/>
              <a:gd name="T34" fmla="*/ 475 w 996"/>
              <a:gd name="T35" fmla="*/ 816 h 947"/>
              <a:gd name="T36" fmla="*/ 613 w 996"/>
              <a:gd name="T37" fmla="*/ 947 h 947"/>
              <a:gd name="T38" fmla="*/ 613 w 996"/>
              <a:gd name="T39" fmla="*/ 900 h 947"/>
              <a:gd name="T40" fmla="*/ 840 w 996"/>
              <a:gd name="T41" fmla="*/ 898 h 947"/>
              <a:gd name="T42" fmla="*/ 974 w 996"/>
              <a:gd name="T43" fmla="*/ 814 h 947"/>
              <a:gd name="T44" fmla="*/ 996 w 996"/>
              <a:gd name="T45" fmla="*/ 730 h 947"/>
              <a:gd name="T46" fmla="*/ 974 w 996"/>
              <a:gd name="T47" fmla="*/ 646 h 947"/>
              <a:gd name="T48" fmla="*/ 871 w 996"/>
              <a:gd name="T49" fmla="*/ 467 h 947"/>
              <a:gd name="T50" fmla="*/ 727 w 996"/>
              <a:gd name="T51" fmla="*/ 551 h 947"/>
              <a:gd name="T52" fmla="*/ 395 w 996"/>
              <a:gd name="T53" fmla="*/ 345 h 947"/>
              <a:gd name="T54" fmla="*/ 499 w 996"/>
              <a:gd name="T55" fmla="*/ 165 h 947"/>
              <a:gd name="T56" fmla="*/ 610 w 996"/>
              <a:gd name="T57" fmla="*/ 353 h 947"/>
              <a:gd name="T58" fmla="*/ 564 w 996"/>
              <a:gd name="T59" fmla="*/ 379 h 947"/>
              <a:gd name="T60" fmla="*/ 753 w 996"/>
              <a:gd name="T61" fmla="*/ 430 h 947"/>
              <a:gd name="T62" fmla="*/ 795 w 996"/>
              <a:gd name="T63" fmla="*/ 246 h 947"/>
              <a:gd name="T64" fmla="*/ 754 w 996"/>
              <a:gd name="T65" fmla="*/ 269 h 947"/>
              <a:gd name="T66" fmla="*/ 639 w 996"/>
              <a:gd name="T67" fmla="*/ 73 h 947"/>
              <a:gd name="T68" fmla="*/ 500 w 996"/>
              <a:gd name="T69" fmla="*/ 0 h 947"/>
              <a:gd name="T70" fmla="*/ 415 w 996"/>
              <a:gd name="T71" fmla="*/ 22 h 947"/>
              <a:gd name="T72" fmla="*/ 354 w 996"/>
              <a:gd name="T73" fmla="*/ 84 h 947"/>
              <a:gd name="T74" fmla="*/ 251 w 996"/>
              <a:gd name="T75" fmla="*/ 262 h 947"/>
              <a:gd name="T76" fmla="*/ 395 w 996"/>
              <a:gd name="T77" fmla="*/ 345 h 947"/>
              <a:gd name="T78" fmla="*/ 642 w 996"/>
              <a:gd name="T79" fmla="*/ 79 h 947"/>
              <a:gd name="T80" fmla="*/ 499 w 996"/>
              <a:gd name="T81" fmla="*/ 165 h 947"/>
              <a:gd name="T82" fmla="*/ 840 w 996"/>
              <a:gd name="T83" fmla="*/ 898 h 947"/>
              <a:gd name="T84" fmla="*/ 831 w 996"/>
              <a:gd name="T85" fmla="*/ 733 h 947"/>
              <a:gd name="T86" fmla="*/ 19 w 996"/>
              <a:gd name="T87" fmla="*/ 673 h 947"/>
              <a:gd name="T88" fmla="*/ 174 w 996"/>
              <a:gd name="T89" fmla="*/ 736 h 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96" h="947">
                <a:moveTo>
                  <a:pt x="382" y="902"/>
                </a:moveTo>
                <a:cubicBezTo>
                  <a:pt x="176" y="902"/>
                  <a:pt x="176" y="902"/>
                  <a:pt x="176" y="902"/>
                </a:cubicBezTo>
                <a:cubicBezTo>
                  <a:pt x="146" y="902"/>
                  <a:pt x="117" y="894"/>
                  <a:pt x="92" y="880"/>
                </a:cubicBezTo>
                <a:cubicBezTo>
                  <a:pt x="67" y="865"/>
                  <a:pt x="45" y="844"/>
                  <a:pt x="30" y="818"/>
                </a:cubicBezTo>
                <a:cubicBezTo>
                  <a:pt x="2" y="769"/>
                  <a:pt x="0" y="710"/>
                  <a:pt x="25" y="660"/>
                </a:cubicBezTo>
                <a:cubicBezTo>
                  <a:pt x="136" y="462"/>
                  <a:pt x="136" y="462"/>
                  <a:pt x="136" y="462"/>
                </a:cubicBezTo>
                <a:cubicBezTo>
                  <a:pt x="96" y="439"/>
                  <a:pt x="96" y="439"/>
                  <a:pt x="96" y="439"/>
                </a:cubicBezTo>
                <a:cubicBezTo>
                  <a:pt x="278" y="384"/>
                  <a:pt x="278" y="384"/>
                  <a:pt x="278" y="384"/>
                </a:cubicBezTo>
                <a:cubicBezTo>
                  <a:pt x="327" y="572"/>
                  <a:pt x="327" y="572"/>
                  <a:pt x="327" y="572"/>
                </a:cubicBezTo>
                <a:cubicBezTo>
                  <a:pt x="281" y="546"/>
                  <a:pt x="281" y="546"/>
                  <a:pt x="281" y="546"/>
                </a:cubicBezTo>
                <a:cubicBezTo>
                  <a:pt x="281" y="546"/>
                  <a:pt x="180" y="725"/>
                  <a:pt x="174" y="736"/>
                </a:cubicBezTo>
                <a:cubicBezTo>
                  <a:pt x="382" y="736"/>
                  <a:pt x="382" y="736"/>
                  <a:pt x="382" y="736"/>
                </a:cubicBezTo>
                <a:lnTo>
                  <a:pt x="382" y="902"/>
                </a:lnTo>
                <a:close/>
                <a:moveTo>
                  <a:pt x="727" y="551"/>
                </a:moveTo>
                <a:cubicBezTo>
                  <a:pt x="831" y="731"/>
                  <a:pt x="831" y="731"/>
                  <a:pt x="831" y="731"/>
                </a:cubicBezTo>
                <a:cubicBezTo>
                  <a:pt x="818" y="731"/>
                  <a:pt x="613" y="733"/>
                  <a:pt x="613" y="733"/>
                </a:cubicBezTo>
                <a:cubicBezTo>
                  <a:pt x="613" y="680"/>
                  <a:pt x="613" y="680"/>
                  <a:pt x="613" y="680"/>
                </a:cubicBezTo>
                <a:cubicBezTo>
                  <a:pt x="475" y="816"/>
                  <a:pt x="475" y="816"/>
                  <a:pt x="475" y="816"/>
                </a:cubicBezTo>
                <a:cubicBezTo>
                  <a:pt x="613" y="947"/>
                  <a:pt x="613" y="947"/>
                  <a:pt x="613" y="947"/>
                </a:cubicBezTo>
                <a:cubicBezTo>
                  <a:pt x="613" y="900"/>
                  <a:pt x="613" y="900"/>
                  <a:pt x="613" y="900"/>
                </a:cubicBezTo>
                <a:cubicBezTo>
                  <a:pt x="840" y="898"/>
                  <a:pt x="840" y="898"/>
                  <a:pt x="840" y="898"/>
                </a:cubicBezTo>
                <a:cubicBezTo>
                  <a:pt x="896" y="894"/>
                  <a:pt x="946" y="863"/>
                  <a:pt x="974" y="814"/>
                </a:cubicBezTo>
                <a:cubicBezTo>
                  <a:pt x="989" y="788"/>
                  <a:pt x="996" y="759"/>
                  <a:pt x="996" y="730"/>
                </a:cubicBezTo>
                <a:cubicBezTo>
                  <a:pt x="996" y="701"/>
                  <a:pt x="989" y="672"/>
                  <a:pt x="974" y="646"/>
                </a:cubicBezTo>
                <a:cubicBezTo>
                  <a:pt x="871" y="467"/>
                  <a:pt x="871" y="467"/>
                  <a:pt x="871" y="467"/>
                </a:cubicBezTo>
                <a:lnTo>
                  <a:pt x="727" y="551"/>
                </a:lnTo>
                <a:close/>
                <a:moveTo>
                  <a:pt x="395" y="345"/>
                </a:moveTo>
                <a:cubicBezTo>
                  <a:pt x="499" y="165"/>
                  <a:pt x="499" y="165"/>
                  <a:pt x="499" y="165"/>
                </a:cubicBezTo>
                <a:cubicBezTo>
                  <a:pt x="506" y="175"/>
                  <a:pt x="610" y="353"/>
                  <a:pt x="610" y="353"/>
                </a:cubicBezTo>
                <a:cubicBezTo>
                  <a:pt x="564" y="379"/>
                  <a:pt x="564" y="379"/>
                  <a:pt x="564" y="379"/>
                </a:cubicBezTo>
                <a:cubicBezTo>
                  <a:pt x="753" y="430"/>
                  <a:pt x="753" y="430"/>
                  <a:pt x="753" y="430"/>
                </a:cubicBezTo>
                <a:cubicBezTo>
                  <a:pt x="795" y="246"/>
                  <a:pt x="795" y="246"/>
                  <a:pt x="795" y="246"/>
                </a:cubicBezTo>
                <a:cubicBezTo>
                  <a:pt x="754" y="269"/>
                  <a:pt x="754" y="269"/>
                  <a:pt x="754" y="269"/>
                </a:cubicBezTo>
                <a:cubicBezTo>
                  <a:pt x="639" y="73"/>
                  <a:pt x="639" y="73"/>
                  <a:pt x="639" y="73"/>
                </a:cubicBezTo>
                <a:cubicBezTo>
                  <a:pt x="608" y="27"/>
                  <a:pt x="556" y="0"/>
                  <a:pt x="500" y="0"/>
                </a:cubicBezTo>
                <a:cubicBezTo>
                  <a:pt x="470" y="0"/>
                  <a:pt x="440" y="8"/>
                  <a:pt x="415" y="22"/>
                </a:cubicBezTo>
                <a:cubicBezTo>
                  <a:pt x="390" y="37"/>
                  <a:pt x="369" y="58"/>
                  <a:pt x="354" y="84"/>
                </a:cubicBezTo>
                <a:cubicBezTo>
                  <a:pt x="251" y="262"/>
                  <a:pt x="251" y="262"/>
                  <a:pt x="251" y="262"/>
                </a:cubicBezTo>
                <a:lnTo>
                  <a:pt x="395" y="345"/>
                </a:lnTo>
                <a:close/>
                <a:moveTo>
                  <a:pt x="642" y="79"/>
                </a:moveTo>
                <a:cubicBezTo>
                  <a:pt x="582" y="61"/>
                  <a:pt x="531" y="114"/>
                  <a:pt x="499" y="165"/>
                </a:cubicBezTo>
                <a:moveTo>
                  <a:pt x="840" y="898"/>
                </a:moveTo>
                <a:cubicBezTo>
                  <a:pt x="884" y="835"/>
                  <a:pt x="849" y="776"/>
                  <a:pt x="831" y="733"/>
                </a:cubicBezTo>
                <a:moveTo>
                  <a:pt x="19" y="673"/>
                </a:moveTo>
                <a:cubicBezTo>
                  <a:pt x="40" y="715"/>
                  <a:pt x="107" y="736"/>
                  <a:pt x="174" y="73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8" name="Arc 127">
            <a:extLst>
              <a:ext uri="{FF2B5EF4-FFF2-40B4-BE49-F238E27FC236}">
                <a16:creationId xmlns:a16="http://schemas.microsoft.com/office/drawing/2014/main" id="{67D6AC5F-0E2C-7064-2414-9D20E770D379}"/>
              </a:ext>
            </a:extLst>
          </p:cNvPr>
          <p:cNvSpPr/>
          <p:nvPr/>
        </p:nvSpPr>
        <p:spPr>
          <a:xfrm>
            <a:off x="10829602" y="6439500"/>
            <a:ext cx="2724796" cy="2724796"/>
          </a:xfrm>
          <a:prstGeom prst="arc">
            <a:avLst>
              <a:gd name="adj1" fmla="val 8086817"/>
              <a:gd name="adj2" fmla="val 2684219"/>
            </a:avLst>
          </a:prstGeom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Freeform 86">
            <a:extLst>
              <a:ext uri="{FF2B5EF4-FFF2-40B4-BE49-F238E27FC236}">
                <a16:creationId xmlns:a16="http://schemas.microsoft.com/office/drawing/2014/main" id="{D45F0FDB-3856-D816-2295-7A913EFAC807}"/>
              </a:ext>
            </a:extLst>
          </p:cNvPr>
          <p:cNvSpPr>
            <a:spLocks noEditPoints="1"/>
          </p:cNvSpPr>
          <p:nvPr/>
        </p:nvSpPr>
        <p:spPr bwMode="auto">
          <a:xfrm>
            <a:off x="11663013" y="7303799"/>
            <a:ext cx="1057978" cy="996200"/>
          </a:xfrm>
          <a:custGeom>
            <a:avLst/>
            <a:gdLst>
              <a:gd name="T0" fmla="*/ 507 w 1142"/>
              <a:gd name="T1" fmla="*/ 900 h 1075"/>
              <a:gd name="T2" fmla="*/ 786 w 1142"/>
              <a:gd name="T3" fmla="*/ 444 h 1075"/>
              <a:gd name="T4" fmla="*/ 745 w 1142"/>
              <a:gd name="T5" fmla="*/ 604 h 1075"/>
              <a:gd name="T6" fmla="*/ 507 w 1142"/>
              <a:gd name="T7" fmla="*/ 900 h 1075"/>
              <a:gd name="T8" fmla="*/ 623 w 1142"/>
              <a:gd name="T9" fmla="*/ 594 h 1075"/>
              <a:gd name="T10" fmla="*/ 507 w 1142"/>
              <a:gd name="T11" fmla="*/ 900 h 1075"/>
              <a:gd name="T12" fmla="*/ 717 w 1142"/>
              <a:gd name="T13" fmla="*/ 1075 h 1075"/>
              <a:gd name="T14" fmla="*/ 860 w 1142"/>
              <a:gd name="T15" fmla="*/ 1075 h 1075"/>
              <a:gd name="T16" fmla="*/ 959 w 1142"/>
              <a:gd name="T17" fmla="*/ 976 h 1075"/>
              <a:gd name="T18" fmla="*/ 959 w 1142"/>
              <a:gd name="T19" fmla="*/ 583 h 1075"/>
              <a:gd name="T20" fmla="*/ 1142 w 1142"/>
              <a:gd name="T21" fmla="*/ 583 h 1075"/>
              <a:gd name="T22" fmla="*/ 571 w 1142"/>
              <a:gd name="T23" fmla="*/ 0 h 1075"/>
              <a:gd name="T24" fmla="*/ 0 w 1142"/>
              <a:gd name="T25" fmla="*/ 583 h 1075"/>
              <a:gd name="T26" fmla="*/ 182 w 1142"/>
              <a:gd name="T27" fmla="*/ 583 h 1075"/>
              <a:gd name="T28" fmla="*/ 182 w 1142"/>
              <a:gd name="T29" fmla="*/ 976 h 1075"/>
              <a:gd name="T30" fmla="*/ 281 w 1142"/>
              <a:gd name="T31" fmla="*/ 1075 h 1075"/>
              <a:gd name="T32" fmla="*/ 421 w 1142"/>
              <a:gd name="T33" fmla="*/ 1075 h 1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42" h="1075">
                <a:moveTo>
                  <a:pt x="507" y="900"/>
                </a:moveTo>
                <a:cubicBezTo>
                  <a:pt x="209" y="476"/>
                  <a:pt x="786" y="444"/>
                  <a:pt x="786" y="444"/>
                </a:cubicBezTo>
                <a:cubicBezTo>
                  <a:pt x="786" y="444"/>
                  <a:pt x="752" y="471"/>
                  <a:pt x="745" y="604"/>
                </a:cubicBezTo>
                <a:cubicBezTo>
                  <a:pt x="742" y="760"/>
                  <a:pt x="651" y="851"/>
                  <a:pt x="507" y="900"/>
                </a:cubicBezTo>
                <a:close/>
                <a:moveTo>
                  <a:pt x="623" y="594"/>
                </a:moveTo>
                <a:cubicBezTo>
                  <a:pt x="538" y="671"/>
                  <a:pt x="502" y="802"/>
                  <a:pt x="507" y="900"/>
                </a:cubicBezTo>
                <a:cubicBezTo>
                  <a:pt x="513" y="1020"/>
                  <a:pt x="617" y="1075"/>
                  <a:pt x="717" y="1075"/>
                </a:cubicBezTo>
                <a:cubicBezTo>
                  <a:pt x="860" y="1075"/>
                  <a:pt x="860" y="1075"/>
                  <a:pt x="860" y="1075"/>
                </a:cubicBezTo>
                <a:cubicBezTo>
                  <a:pt x="915" y="1075"/>
                  <a:pt x="959" y="1031"/>
                  <a:pt x="959" y="976"/>
                </a:cubicBezTo>
                <a:cubicBezTo>
                  <a:pt x="959" y="583"/>
                  <a:pt x="959" y="583"/>
                  <a:pt x="959" y="583"/>
                </a:cubicBezTo>
                <a:cubicBezTo>
                  <a:pt x="1142" y="583"/>
                  <a:pt x="1142" y="583"/>
                  <a:pt x="1142" y="583"/>
                </a:cubicBezTo>
                <a:cubicBezTo>
                  <a:pt x="571" y="0"/>
                  <a:pt x="571" y="0"/>
                  <a:pt x="571" y="0"/>
                </a:cubicBezTo>
                <a:cubicBezTo>
                  <a:pt x="0" y="583"/>
                  <a:pt x="0" y="583"/>
                  <a:pt x="0" y="583"/>
                </a:cubicBezTo>
                <a:cubicBezTo>
                  <a:pt x="182" y="583"/>
                  <a:pt x="182" y="583"/>
                  <a:pt x="182" y="583"/>
                </a:cubicBezTo>
                <a:cubicBezTo>
                  <a:pt x="182" y="976"/>
                  <a:pt x="182" y="976"/>
                  <a:pt x="182" y="976"/>
                </a:cubicBezTo>
                <a:cubicBezTo>
                  <a:pt x="182" y="1031"/>
                  <a:pt x="226" y="1075"/>
                  <a:pt x="281" y="1075"/>
                </a:cubicBezTo>
                <a:cubicBezTo>
                  <a:pt x="421" y="1075"/>
                  <a:pt x="421" y="1075"/>
                  <a:pt x="421" y="1075"/>
                </a:cubicBezTo>
              </a:path>
            </a:pathLst>
          </a:custGeom>
          <a:noFill/>
          <a:ln w="19050">
            <a:gradFill flip="none" rotWithShape="1">
              <a:gsLst>
                <a:gs pos="0">
                  <a:schemeClr val="accent4"/>
                </a:gs>
                <a:gs pos="100000">
                  <a:schemeClr val="accent3"/>
                </a:gs>
              </a:gsLst>
              <a:lin ang="13500000" scaled="1"/>
              <a:tileRect/>
            </a:gra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903247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 p14:presetBounceEnd="5714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143">
                                          <p:cBhvr additive="base">
                                            <p:cTn id="47" dur="1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143">
                                          <p:cBhvr additive="base">
                                            <p:cTn id="48" dur="1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25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25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25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25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3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25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1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47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8" presetClass="emph" presetSubtype="0" repeatCount="indefinite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9" dur="3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7" grpId="0" animBg="1"/>
          <p:bldP spid="37" grpId="1" animBg="1"/>
          <p:bldP spid="38" grpId="0" animBg="1"/>
          <p:bldP spid="38" grpId="1" animBg="1"/>
          <p:bldP spid="39" grpId="0" animBg="1"/>
          <p:bldP spid="39" grpId="1" animBg="1"/>
          <p:bldP spid="40" grpId="0" animBg="1"/>
          <p:bldP spid="40" grpId="1" animBg="1"/>
          <p:bldP spid="41" grpId="0" animBg="1"/>
          <p:bldP spid="41" grpId="1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  <p:bldP spid="56" grpId="0"/>
          <p:bldP spid="57" grpId="0"/>
          <p:bldP spid="58" grpId="0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12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25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25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25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25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3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25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1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47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8" presetClass="emph" presetSubtype="0" repeatCount="indefinite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9" dur="3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7" grpId="0" animBg="1"/>
          <p:bldP spid="37" grpId="1" animBg="1"/>
          <p:bldP spid="38" grpId="0" animBg="1"/>
          <p:bldP spid="38" grpId="1" animBg="1"/>
          <p:bldP spid="39" grpId="0" animBg="1"/>
          <p:bldP spid="39" grpId="1" animBg="1"/>
          <p:bldP spid="40" grpId="0" animBg="1"/>
          <p:bldP spid="40" grpId="1" animBg="1"/>
          <p:bldP spid="41" grpId="0" animBg="1"/>
          <p:bldP spid="41" grpId="1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  <p:bldP spid="56" grpId="0"/>
          <p:bldP spid="57" grpId="0"/>
          <p:bldP spid="58" grpId="0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128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Box 48">
            <a:extLst>
              <a:ext uri="{FF2B5EF4-FFF2-40B4-BE49-F238E27FC236}">
                <a16:creationId xmlns:a16="http://schemas.microsoft.com/office/drawing/2014/main" id="{E1981B37-B58A-B51A-6366-ECCFA759AC29}"/>
              </a:ext>
            </a:extLst>
          </p:cNvPr>
          <p:cNvSpPr txBox="1"/>
          <p:nvPr/>
        </p:nvSpPr>
        <p:spPr>
          <a:xfrm>
            <a:off x="7763248" y="2868653"/>
            <a:ext cx="8856480" cy="9608484"/>
          </a:xfrm>
          <a:prstGeom prst="rect">
            <a:avLst/>
          </a:prstGeom>
          <a:noFill/>
        </p:spPr>
        <p:txBody>
          <a:bodyPr wrap="square" rtlCol="0" anchor="ctr">
            <a:prstTxWarp prst="textArchDow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6000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Sustainable</a:t>
            </a:r>
            <a:r>
              <a:rPr lang="en-US" sz="60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60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Living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7171FCDA-08E6-E70F-1949-B7317BA02245}"/>
              </a:ext>
            </a:extLst>
          </p:cNvPr>
          <p:cNvGrpSpPr/>
          <p:nvPr/>
        </p:nvGrpSpPr>
        <p:grpSpPr>
          <a:xfrm>
            <a:off x="8463528" y="4059703"/>
            <a:ext cx="7456944" cy="7456944"/>
            <a:chOff x="-1399478" y="2233820"/>
            <a:chExt cx="8728032" cy="8728032"/>
          </a:xfrm>
        </p:grpSpPr>
        <p:sp>
          <p:nvSpPr>
            <p:cNvPr id="95" name="Circle: Hollow 94">
              <a:extLst>
                <a:ext uri="{FF2B5EF4-FFF2-40B4-BE49-F238E27FC236}">
                  <a16:creationId xmlns:a16="http://schemas.microsoft.com/office/drawing/2014/main" id="{D9F78991-6F71-3067-248E-731620ADAFC0}"/>
                </a:ext>
              </a:extLst>
            </p:cNvPr>
            <p:cNvSpPr/>
            <p:nvPr/>
          </p:nvSpPr>
          <p:spPr>
            <a:xfrm>
              <a:off x="-1399478" y="2233820"/>
              <a:ext cx="8728032" cy="8728032"/>
            </a:xfrm>
            <a:prstGeom prst="donut">
              <a:avLst>
                <a:gd name="adj" fmla="val 23078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6" name="Arc 95">
              <a:extLst>
                <a:ext uri="{FF2B5EF4-FFF2-40B4-BE49-F238E27FC236}">
                  <a16:creationId xmlns:a16="http://schemas.microsoft.com/office/drawing/2014/main" id="{F46E7B5D-508B-C5E4-BF17-8CEBC84EB85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410477" y="3222822"/>
              <a:ext cx="6750032" cy="6750030"/>
            </a:xfrm>
            <a:prstGeom prst="arc">
              <a:avLst>
                <a:gd name="adj1" fmla="val 5870225"/>
                <a:gd name="adj2" fmla="val 14026844"/>
              </a:avLst>
            </a:prstGeom>
            <a:ln w="1689100" cap="rnd">
              <a:gradFill flip="none" rotWithShape="1">
                <a:gsLst>
                  <a:gs pos="17000">
                    <a:schemeClr val="accent4"/>
                  </a:gs>
                  <a:gs pos="80000">
                    <a:schemeClr val="accent1">
                      <a:alpha val="0"/>
                    </a:schemeClr>
                  </a:gs>
                </a:gsLst>
                <a:lin ang="5400000" scaled="0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76FCF022-5C10-9C93-0971-6CD2BECE8299}"/>
              </a:ext>
            </a:extLst>
          </p:cNvPr>
          <p:cNvSpPr/>
          <p:nvPr/>
        </p:nvSpPr>
        <p:spPr>
          <a:xfrm>
            <a:off x="10439544" y="3593751"/>
            <a:ext cx="3504911" cy="2603948"/>
          </a:xfrm>
          <a:custGeom>
            <a:avLst/>
            <a:gdLst>
              <a:gd name="connsiteX0" fmla="*/ 1752455 w 3504911"/>
              <a:gd name="connsiteY0" fmla="*/ 0 h 2603948"/>
              <a:gd name="connsiteX1" fmla="*/ 2051320 w 3504911"/>
              <a:gd name="connsiteY1" fmla="*/ 315564 h 2603948"/>
              <a:gd name="connsiteX2" fmla="*/ 2200885 w 3504911"/>
              <a:gd name="connsiteY2" fmla="*/ 328363 h 2603948"/>
              <a:gd name="connsiteX3" fmla="*/ 3445542 w 3504911"/>
              <a:gd name="connsiteY3" fmla="*/ 687997 h 2603948"/>
              <a:gd name="connsiteX4" fmla="*/ 3504911 w 3504911"/>
              <a:gd name="connsiteY4" fmla="*/ 718404 h 2603948"/>
              <a:gd name="connsiteX5" fmla="*/ 2544178 w 3504911"/>
              <a:gd name="connsiteY5" fmla="*/ 2603948 h 2603948"/>
              <a:gd name="connsiteX6" fmla="*/ 2449421 w 3504911"/>
              <a:gd name="connsiteY6" fmla="*/ 2558301 h 2603948"/>
              <a:gd name="connsiteX7" fmla="*/ 1752456 w 3504911"/>
              <a:gd name="connsiteY7" fmla="*/ 2417590 h 2603948"/>
              <a:gd name="connsiteX8" fmla="*/ 1055490 w 3504911"/>
              <a:gd name="connsiteY8" fmla="*/ 2558301 h 2603948"/>
              <a:gd name="connsiteX9" fmla="*/ 960732 w 3504911"/>
              <a:gd name="connsiteY9" fmla="*/ 2603948 h 2603948"/>
              <a:gd name="connsiteX10" fmla="*/ 0 w 3504911"/>
              <a:gd name="connsiteY10" fmla="*/ 718404 h 2603948"/>
              <a:gd name="connsiteX11" fmla="*/ 59369 w 3504911"/>
              <a:gd name="connsiteY11" fmla="*/ 687997 h 2603948"/>
              <a:gd name="connsiteX12" fmla="*/ 1304026 w 3504911"/>
              <a:gd name="connsiteY12" fmla="*/ 328363 h 2603948"/>
              <a:gd name="connsiteX13" fmla="*/ 1453590 w 3504911"/>
              <a:gd name="connsiteY13" fmla="*/ 315565 h 2603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504911" h="2603948">
                <a:moveTo>
                  <a:pt x="1752455" y="0"/>
                </a:moveTo>
                <a:lnTo>
                  <a:pt x="2051320" y="315564"/>
                </a:lnTo>
                <a:lnTo>
                  <a:pt x="2200885" y="328363"/>
                </a:lnTo>
                <a:cubicBezTo>
                  <a:pt x="2642326" y="378830"/>
                  <a:pt x="3061404" y="502900"/>
                  <a:pt x="3445542" y="687997"/>
                </a:cubicBezTo>
                <a:lnTo>
                  <a:pt x="3504911" y="718404"/>
                </a:lnTo>
                <a:lnTo>
                  <a:pt x="2544178" y="2603948"/>
                </a:lnTo>
                <a:lnTo>
                  <a:pt x="2449421" y="2558301"/>
                </a:lnTo>
                <a:cubicBezTo>
                  <a:pt x="2235202" y="2467694"/>
                  <a:pt x="1999680" y="2417590"/>
                  <a:pt x="1752456" y="2417590"/>
                </a:cubicBezTo>
                <a:cubicBezTo>
                  <a:pt x="1505231" y="2417590"/>
                  <a:pt x="1269709" y="2467694"/>
                  <a:pt x="1055490" y="2558301"/>
                </a:cubicBezTo>
                <a:lnTo>
                  <a:pt x="960732" y="2603948"/>
                </a:lnTo>
                <a:lnTo>
                  <a:pt x="0" y="718404"/>
                </a:lnTo>
                <a:lnTo>
                  <a:pt x="59369" y="687997"/>
                </a:lnTo>
                <a:cubicBezTo>
                  <a:pt x="443507" y="502900"/>
                  <a:pt x="862585" y="378830"/>
                  <a:pt x="1304026" y="328363"/>
                </a:cubicBezTo>
                <a:lnTo>
                  <a:pt x="1453590" y="31556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3B0F5950-5CC0-38F9-1B56-6CE842757AEF}"/>
              </a:ext>
            </a:extLst>
          </p:cNvPr>
          <p:cNvSpPr/>
          <p:nvPr/>
        </p:nvSpPr>
        <p:spPr>
          <a:xfrm rot="3240000">
            <a:off x="12787542" y="4797898"/>
            <a:ext cx="3504875" cy="2596245"/>
          </a:xfrm>
          <a:custGeom>
            <a:avLst/>
            <a:gdLst>
              <a:gd name="connsiteX0" fmla="*/ 0 w 3504875"/>
              <a:gd name="connsiteY0" fmla="*/ 710709 h 2596245"/>
              <a:gd name="connsiteX1" fmla="*/ 68471 w 3504875"/>
              <a:gd name="connsiteY1" fmla="*/ 676002 h 2596245"/>
              <a:gd name="connsiteX2" fmla="*/ 1280683 w 3504875"/>
              <a:gd name="connsiteY2" fmla="*/ 323696 h 2596245"/>
              <a:gd name="connsiteX3" fmla="*/ 1453260 w 3504875"/>
              <a:gd name="connsiteY3" fmla="*/ 307344 h 2596245"/>
              <a:gd name="connsiteX4" fmla="*/ 1744340 w 3504875"/>
              <a:gd name="connsiteY4" fmla="*/ 0 h 2596245"/>
              <a:gd name="connsiteX5" fmla="*/ 2034317 w 3504875"/>
              <a:gd name="connsiteY5" fmla="*/ 306180 h 2596245"/>
              <a:gd name="connsiteX6" fmla="*/ 2124209 w 3504875"/>
              <a:gd name="connsiteY6" fmla="*/ 312236 h 2596245"/>
              <a:gd name="connsiteX7" fmla="*/ 3364494 w 3504875"/>
              <a:gd name="connsiteY7" fmla="*/ 642528 h 2596245"/>
              <a:gd name="connsiteX8" fmla="*/ 3504875 w 3504875"/>
              <a:gd name="connsiteY8" fmla="*/ 710616 h 2596245"/>
              <a:gd name="connsiteX9" fmla="*/ 2544100 w 3504875"/>
              <a:gd name="connsiteY9" fmla="*/ 2596245 h 2596245"/>
              <a:gd name="connsiteX10" fmla="*/ 2491552 w 3504875"/>
              <a:gd name="connsiteY10" fmla="*/ 2569097 h 2596245"/>
              <a:gd name="connsiteX11" fmla="*/ 980326 w 3504875"/>
              <a:gd name="connsiteY11" fmla="*/ 2584445 h 2596245"/>
              <a:gd name="connsiteX12" fmla="*/ 960226 w 3504875"/>
              <a:gd name="connsiteY12" fmla="*/ 2595259 h 2596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04875" h="2596245">
                <a:moveTo>
                  <a:pt x="0" y="710709"/>
                </a:moveTo>
                <a:lnTo>
                  <a:pt x="68471" y="676002"/>
                </a:lnTo>
                <a:cubicBezTo>
                  <a:pt x="452166" y="493089"/>
                  <a:pt x="862093" y="374727"/>
                  <a:pt x="1280683" y="323696"/>
                </a:cubicBezTo>
                <a:lnTo>
                  <a:pt x="1453260" y="307344"/>
                </a:lnTo>
                <a:lnTo>
                  <a:pt x="1744340" y="0"/>
                </a:lnTo>
                <a:lnTo>
                  <a:pt x="2034317" y="306180"/>
                </a:lnTo>
                <a:lnTo>
                  <a:pt x="2124209" y="312236"/>
                </a:lnTo>
                <a:cubicBezTo>
                  <a:pt x="2546542" y="352219"/>
                  <a:pt x="2965827" y="461389"/>
                  <a:pt x="3364494" y="642528"/>
                </a:cubicBezTo>
                <a:lnTo>
                  <a:pt x="3504875" y="710616"/>
                </a:lnTo>
                <a:lnTo>
                  <a:pt x="2544100" y="2596245"/>
                </a:lnTo>
                <a:lnTo>
                  <a:pt x="2491552" y="2569097"/>
                </a:lnTo>
                <a:cubicBezTo>
                  <a:pt x="2004114" y="2347624"/>
                  <a:pt x="1449457" y="2360805"/>
                  <a:pt x="980326" y="2584445"/>
                </a:cubicBezTo>
                <a:lnTo>
                  <a:pt x="960226" y="25952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2017D90B-2A02-85DE-78FF-7E664EA16891}"/>
              </a:ext>
            </a:extLst>
          </p:cNvPr>
          <p:cNvSpPr/>
          <p:nvPr/>
        </p:nvSpPr>
        <p:spPr>
          <a:xfrm rot="6480000">
            <a:off x="13212108" y="7394425"/>
            <a:ext cx="3488455" cy="2598984"/>
          </a:xfrm>
          <a:custGeom>
            <a:avLst/>
            <a:gdLst>
              <a:gd name="connsiteX0" fmla="*/ 0 w 3488455"/>
              <a:gd name="connsiteY0" fmla="*/ 712678 h 2598984"/>
              <a:gd name="connsiteX1" fmla="*/ 169787 w 3488455"/>
              <a:gd name="connsiteY1" fmla="*/ 632631 h 2598984"/>
              <a:gd name="connsiteX2" fmla="*/ 543302 w 3488455"/>
              <a:gd name="connsiteY2" fmla="*/ 490068 h 2598984"/>
              <a:gd name="connsiteX3" fmla="*/ 1219611 w 3488455"/>
              <a:gd name="connsiteY3" fmla="*/ 334457 h 2598984"/>
              <a:gd name="connsiteX4" fmla="*/ 1430398 w 3488455"/>
              <a:gd name="connsiteY4" fmla="*/ 314656 h 2598984"/>
              <a:gd name="connsiteX5" fmla="*/ 1728402 w 3488455"/>
              <a:gd name="connsiteY5" fmla="*/ 0 h 2598984"/>
              <a:gd name="connsiteX6" fmla="*/ 2022788 w 3488455"/>
              <a:gd name="connsiteY6" fmla="*/ 310835 h 2598984"/>
              <a:gd name="connsiteX7" fmla="*/ 2225520 w 3488455"/>
              <a:gd name="connsiteY7" fmla="*/ 327041 h 2598984"/>
              <a:gd name="connsiteX8" fmla="*/ 3181396 w 3488455"/>
              <a:gd name="connsiteY8" fmla="*/ 570561 h 2598984"/>
              <a:gd name="connsiteX9" fmla="*/ 3488455 w 3488455"/>
              <a:gd name="connsiteY9" fmla="*/ 708987 h 2598984"/>
              <a:gd name="connsiteX10" fmla="*/ 2528404 w 3488455"/>
              <a:gd name="connsiteY10" fmla="*/ 2593193 h 2598984"/>
              <a:gd name="connsiteX11" fmla="*/ 2406343 w 3488455"/>
              <a:gd name="connsiteY11" fmla="*/ 2538168 h 2598984"/>
              <a:gd name="connsiteX12" fmla="*/ 1196779 w 3488455"/>
              <a:gd name="connsiteY12" fmla="*/ 2501261 h 2598984"/>
              <a:gd name="connsiteX13" fmla="*/ 1025522 w 3488455"/>
              <a:gd name="connsiteY13" fmla="*/ 2566626 h 2598984"/>
              <a:gd name="connsiteX14" fmla="*/ 961120 w 3488455"/>
              <a:gd name="connsiteY14" fmla="*/ 2598984 h 259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88455" h="2598984">
                <a:moveTo>
                  <a:pt x="0" y="712678"/>
                </a:moveTo>
                <a:lnTo>
                  <a:pt x="169787" y="632631"/>
                </a:lnTo>
                <a:cubicBezTo>
                  <a:pt x="290524" y="579383"/>
                  <a:pt x="415100" y="531723"/>
                  <a:pt x="543302" y="490068"/>
                </a:cubicBezTo>
                <a:cubicBezTo>
                  <a:pt x="767658" y="417170"/>
                  <a:pt x="993831" y="365676"/>
                  <a:pt x="1219611" y="334457"/>
                </a:cubicBezTo>
                <a:lnTo>
                  <a:pt x="1430398" y="314656"/>
                </a:lnTo>
                <a:lnTo>
                  <a:pt x="1728402" y="0"/>
                </a:lnTo>
                <a:lnTo>
                  <a:pt x="2022788" y="310835"/>
                </a:lnTo>
                <a:lnTo>
                  <a:pt x="2225520" y="327041"/>
                </a:lnTo>
                <a:cubicBezTo>
                  <a:pt x="2554970" y="367658"/>
                  <a:pt x="2876081" y="450098"/>
                  <a:pt x="3181396" y="570561"/>
                </a:cubicBezTo>
                <a:lnTo>
                  <a:pt x="3488455" y="708987"/>
                </a:lnTo>
                <a:lnTo>
                  <a:pt x="2528404" y="2593193"/>
                </a:lnTo>
                <a:lnTo>
                  <a:pt x="2406343" y="2538168"/>
                </a:lnTo>
                <a:cubicBezTo>
                  <a:pt x="2033046" y="2390880"/>
                  <a:pt x="1608247" y="2367567"/>
                  <a:pt x="1196779" y="2501261"/>
                </a:cubicBezTo>
                <a:cubicBezTo>
                  <a:pt x="1137999" y="2520360"/>
                  <a:pt x="1080880" y="2542210"/>
                  <a:pt x="1025522" y="2566626"/>
                </a:cubicBezTo>
                <a:lnTo>
                  <a:pt x="961120" y="259898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3E1670E0-47E1-CB71-E88B-C91F7CF12B6D}"/>
              </a:ext>
            </a:extLst>
          </p:cNvPr>
          <p:cNvSpPr/>
          <p:nvPr/>
        </p:nvSpPr>
        <p:spPr>
          <a:xfrm rot="18360000" flipH="1">
            <a:off x="8091327" y="4797395"/>
            <a:ext cx="3504877" cy="2596879"/>
          </a:xfrm>
          <a:custGeom>
            <a:avLst/>
            <a:gdLst>
              <a:gd name="connsiteX0" fmla="*/ 0 w 3504877"/>
              <a:gd name="connsiteY0" fmla="*/ 711343 h 2596879"/>
              <a:gd name="connsiteX1" fmla="*/ 960226 w 3504877"/>
              <a:gd name="connsiteY1" fmla="*/ 2595892 h 2596879"/>
              <a:gd name="connsiteX2" fmla="*/ 980327 w 3504877"/>
              <a:gd name="connsiteY2" fmla="*/ 2585079 h 2596879"/>
              <a:gd name="connsiteX3" fmla="*/ 2491553 w 3504877"/>
              <a:gd name="connsiteY3" fmla="*/ 2569731 h 2596879"/>
              <a:gd name="connsiteX4" fmla="*/ 2544102 w 3504877"/>
              <a:gd name="connsiteY4" fmla="*/ 2596879 h 2596879"/>
              <a:gd name="connsiteX5" fmla="*/ 3504877 w 3504877"/>
              <a:gd name="connsiteY5" fmla="*/ 711251 h 2596879"/>
              <a:gd name="connsiteX6" fmla="*/ 3364496 w 3504877"/>
              <a:gd name="connsiteY6" fmla="*/ 643161 h 2596879"/>
              <a:gd name="connsiteX7" fmla="*/ 2124210 w 3504877"/>
              <a:gd name="connsiteY7" fmla="*/ 312869 h 2596879"/>
              <a:gd name="connsiteX8" fmla="*/ 2031077 w 3504877"/>
              <a:gd name="connsiteY8" fmla="*/ 306594 h 2596879"/>
              <a:gd name="connsiteX9" fmla="*/ 1740706 w 3504877"/>
              <a:gd name="connsiteY9" fmla="*/ 0 h 2596879"/>
              <a:gd name="connsiteX10" fmla="*/ 1448609 w 3504877"/>
              <a:gd name="connsiteY10" fmla="*/ 308419 h 2596879"/>
              <a:gd name="connsiteX11" fmla="*/ 1280684 w 3504877"/>
              <a:gd name="connsiteY11" fmla="*/ 324330 h 2596879"/>
              <a:gd name="connsiteX12" fmla="*/ 68473 w 3504877"/>
              <a:gd name="connsiteY12" fmla="*/ 676635 h 2596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04877" h="2596879">
                <a:moveTo>
                  <a:pt x="0" y="711343"/>
                </a:moveTo>
                <a:lnTo>
                  <a:pt x="960226" y="2595892"/>
                </a:lnTo>
                <a:lnTo>
                  <a:pt x="980327" y="2585079"/>
                </a:lnTo>
                <a:cubicBezTo>
                  <a:pt x="1449458" y="2361439"/>
                  <a:pt x="2004116" y="2348257"/>
                  <a:pt x="2491553" y="2569731"/>
                </a:cubicBezTo>
                <a:lnTo>
                  <a:pt x="2544102" y="2596879"/>
                </a:lnTo>
                <a:lnTo>
                  <a:pt x="3504877" y="711251"/>
                </a:lnTo>
                <a:lnTo>
                  <a:pt x="3364496" y="643161"/>
                </a:lnTo>
                <a:cubicBezTo>
                  <a:pt x="2965828" y="462021"/>
                  <a:pt x="2546543" y="352851"/>
                  <a:pt x="2124210" y="312869"/>
                </a:cubicBezTo>
                <a:lnTo>
                  <a:pt x="2031077" y="306594"/>
                </a:lnTo>
                <a:lnTo>
                  <a:pt x="1740706" y="0"/>
                </a:lnTo>
                <a:lnTo>
                  <a:pt x="1448609" y="308419"/>
                </a:lnTo>
                <a:lnTo>
                  <a:pt x="1280684" y="324330"/>
                </a:lnTo>
                <a:cubicBezTo>
                  <a:pt x="862094" y="375360"/>
                  <a:pt x="452167" y="493723"/>
                  <a:pt x="68473" y="67663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298CBF0D-0E94-7ADB-C38E-08A3FB06571A}"/>
              </a:ext>
            </a:extLst>
          </p:cNvPr>
          <p:cNvSpPr/>
          <p:nvPr/>
        </p:nvSpPr>
        <p:spPr>
          <a:xfrm rot="15120000" flipH="1">
            <a:off x="7677243" y="7401900"/>
            <a:ext cx="3513512" cy="2600734"/>
          </a:xfrm>
          <a:custGeom>
            <a:avLst/>
            <a:gdLst>
              <a:gd name="connsiteX0" fmla="*/ 0 w 3513512"/>
              <a:gd name="connsiteY0" fmla="*/ 711348 h 2600734"/>
              <a:gd name="connsiteX1" fmla="*/ 961154 w 3513512"/>
              <a:gd name="connsiteY1" fmla="*/ 2597718 h 2600734"/>
              <a:gd name="connsiteX2" fmla="*/ 1028152 w 3513512"/>
              <a:gd name="connsiteY2" fmla="*/ 2564056 h 2600734"/>
              <a:gd name="connsiteX3" fmla="*/ 1199409 w 3513512"/>
              <a:gd name="connsiteY3" fmla="*/ 2498692 h 2600734"/>
              <a:gd name="connsiteX4" fmla="*/ 2408973 w 3513512"/>
              <a:gd name="connsiteY4" fmla="*/ 2535598 h 2600734"/>
              <a:gd name="connsiteX5" fmla="*/ 2553460 w 3513512"/>
              <a:gd name="connsiteY5" fmla="*/ 2600734 h 2600734"/>
              <a:gd name="connsiteX6" fmla="*/ 3513512 w 3513512"/>
              <a:gd name="connsiteY6" fmla="*/ 716529 h 2600734"/>
              <a:gd name="connsiteX7" fmla="*/ 3184026 w 3513512"/>
              <a:gd name="connsiteY7" fmla="*/ 567992 h 2600734"/>
              <a:gd name="connsiteX8" fmla="*/ 2228150 w 3513512"/>
              <a:gd name="connsiteY8" fmla="*/ 324471 h 2600734"/>
              <a:gd name="connsiteX9" fmla="*/ 2019920 w 3513512"/>
              <a:gd name="connsiteY9" fmla="*/ 307826 h 2600734"/>
              <a:gd name="connsiteX10" fmla="*/ 1728383 w 3513512"/>
              <a:gd name="connsiteY10" fmla="*/ 0 h 2600734"/>
              <a:gd name="connsiteX11" fmla="*/ 1432791 w 3513512"/>
              <a:gd name="connsiteY11" fmla="*/ 312109 h 2600734"/>
              <a:gd name="connsiteX12" fmla="*/ 1222242 w 3513512"/>
              <a:gd name="connsiteY12" fmla="*/ 331888 h 2600734"/>
              <a:gd name="connsiteX13" fmla="*/ 545933 w 3513512"/>
              <a:gd name="connsiteY13" fmla="*/ 487498 h 2600734"/>
              <a:gd name="connsiteX14" fmla="*/ 172417 w 3513512"/>
              <a:gd name="connsiteY14" fmla="*/ 630061 h 2600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513512" h="2600734">
                <a:moveTo>
                  <a:pt x="0" y="711348"/>
                </a:moveTo>
                <a:lnTo>
                  <a:pt x="961154" y="2597718"/>
                </a:lnTo>
                <a:lnTo>
                  <a:pt x="1028152" y="2564056"/>
                </a:lnTo>
                <a:cubicBezTo>
                  <a:pt x="1083510" y="2539641"/>
                  <a:pt x="1140628" y="2517791"/>
                  <a:pt x="1199409" y="2498692"/>
                </a:cubicBezTo>
                <a:cubicBezTo>
                  <a:pt x="1610877" y="2364998"/>
                  <a:pt x="2035676" y="2388311"/>
                  <a:pt x="2408973" y="2535598"/>
                </a:cubicBezTo>
                <a:lnTo>
                  <a:pt x="2553460" y="2600734"/>
                </a:lnTo>
                <a:lnTo>
                  <a:pt x="3513512" y="716529"/>
                </a:lnTo>
                <a:lnTo>
                  <a:pt x="3184026" y="567992"/>
                </a:lnTo>
                <a:cubicBezTo>
                  <a:pt x="2878711" y="447529"/>
                  <a:pt x="2557600" y="365089"/>
                  <a:pt x="2228150" y="324471"/>
                </a:cubicBezTo>
                <a:lnTo>
                  <a:pt x="2019920" y="307826"/>
                </a:lnTo>
                <a:lnTo>
                  <a:pt x="1728383" y="0"/>
                </a:lnTo>
                <a:lnTo>
                  <a:pt x="1432791" y="312109"/>
                </a:lnTo>
                <a:lnTo>
                  <a:pt x="1222242" y="331888"/>
                </a:lnTo>
                <a:cubicBezTo>
                  <a:pt x="996461" y="363106"/>
                  <a:pt x="770288" y="414601"/>
                  <a:pt x="545933" y="487498"/>
                </a:cubicBezTo>
                <a:cubicBezTo>
                  <a:pt x="417730" y="529154"/>
                  <a:pt x="293155" y="576813"/>
                  <a:pt x="172417" y="63006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17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Arc 101">
            <a:extLst>
              <a:ext uri="{FF2B5EF4-FFF2-40B4-BE49-F238E27FC236}">
                <a16:creationId xmlns:a16="http://schemas.microsoft.com/office/drawing/2014/main" id="{8402EBC0-553D-3DD2-62B2-D3344CAC98FF}"/>
              </a:ext>
            </a:extLst>
          </p:cNvPr>
          <p:cNvSpPr/>
          <p:nvPr/>
        </p:nvSpPr>
        <p:spPr>
          <a:xfrm>
            <a:off x="7516762" y="3126659"/>
            <a:ext cx="9350478" cy="9350478"/>
          </a:xfrm>
          <a:prstGeom prst="arc">
            <a:avLst>
              <a:gd name="adj1" fmla="val 8086817"/>
              <a:gd name="adj2" fmla="val 2684219"/>
            </a:avLst>
          </a:prstGeom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C80D633-2555-E5A8-BECE-EC0BBB47AC03}"/>
              </a:ext>
            </a:extLst>
          </p:cNvPr>
          <p:cNvSpPr/>
          <p:nvPr/>
        </p:nvSpPr>
        <p:spPr>
          <a:xfrm>
            <a:off x="7591963" y="9066253"/>
            <a:ext cx="304800" cy="3048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CCAA8891-3DDD-2495-F328-9E3F96BC60FB}"/>
              </a:ext>
            </a:extLst>
          </p:cNvPr>
          <p:cNvSpPr/>
          <p:nvPr/>
        </p:nvSpPr>
        <p:spPr>
          <a:xfrm>
            <a:off x="8254272" y="4895725"/>
            <a:ext cx="304800" cy="304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1A0853D7-E459-E595-E028-2C50CE70348C}"/>
              </a:ext>
            </a:extLst>
          </p:cNvPr>
          <p:cNvSpPr/>
          <p:nvPr/>
        </p:nvSpPr>
        <p:spPr>
          <a:xfrm>
            <a:off x="12039599" y="2974257"/>
            <a:ext cx="304800" cy="304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27C5DBC9-4782-B574-28E2-7D22D6154CAF}"/>
              </a:ext>
            </a:extLst>
          </p:cNvPr>
          <p:cNvSpPr/>
          <p:nvPr/>
        </p:nvSpPr>
        <p:spPr>
          <a:xfrm>
            <a:off x="15824928" y="4895725"/>
            <a:ext cx="304800" cy="304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F974076F-52AB-CE95-00F6-D7888752F9FD}"/>
              </a:ext>
            </a:extLst>
          </p:cNvPr>
          <p:cNvSpPr/>
          <p:nvPr/>
        </p:nvSpPr>
        <p:spPr>
          <a:xfrm>
            <a:off x="16494431" y="9066253"/>
            <a:ext cx="304800" cy="3048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975E416-274F-F64D-198E-6D3AD8108417}"/>
              </a:ext>
            </a:extLst>
          </p:cNvPr>
          <p:cNvSpPr txBox="1"/>
          <p:nvPr/>
        </p:nvSpPr>
        <p:spPr>
          <a:xfrm rot="10800000" flipV="1">
            <a:off x="3148525" y="5233856"/>
            <a:ext cx="4145256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Tận dụng lại đồ vật, sáng tạo cách dùng mới để kéo dài giá trị sản phẩm.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0954E8E-59B6-7190-9019-6A5C4A17974A}"/>
              </a:ext>
            </a:extLst>
          </p:cNvPr>
          <p:cNvSpPr txBox="1"/>
          <p:nvPr/>
        </p:nvSpPr>
        <p:spPr>
          <a:xfrm rot="10800000" flipV="1">
            <a:off x="4215809" y="4612708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REUSE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DE63804C-7C82-4D03-0C83-1F4D18DE3F9A}"/>
              </a:ext>
            </a:extLst>
          </p:cNvPr>
          <p:cNvSpPr txBox="1"/>
          <p:nvPr/>
        </p:nvSpPr>
        <p:spPr>
          <a:xfrm rot="10800000" flipV="1">
            <a:off x="10123135" y="1645116"/>
            <a:ext cx="413772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Phân loại rác thải đúng cách và tái chế vật liệu để giảm thiểu ô nhiễm môi trường.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C5EEB06-6A0E-8976-A8A5-B26EC36A778E}"/>
              </a:ext>
            </a:extLst>
          </p:cNvPr>
          <p:cNvSpPr txBox="1"/>
          <p:nvPr/>
        </p:nvSpPr>
        <p:spPr>
          <a:xfrm rot="10800000" flipV="1">
            <a:off x="10653013" y="1016291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RECYCLE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6B5F77AD-DF51-529E-97F1-D6A4E8EA5156}"/>
              </a:ext>
            </a:extLst>
          </p:cNvPr>
          <p:cNvSpPr txBox="1"/>
          <p:nvPr/>
        </p:nvSpPr>
        <p:spPr>
          <a:xfrm rot="10800000" flipV="1">
            <a:off x="17113726" y="5233857"/>
            <a:ext cx="3796760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Chuyển sang sản phẩm thân thiện môi trường, ưu tiên nguồn năng lượng tái tạo và bền vững.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5C2649B2-7BF2-580A-A49E-5BB1F00E0BBB}"/>
              </a:ext>
            </a:extLst>
          </p:cNvPr>
          <p:cNvSpPr txBox="1"/>
          <p:nvPr/>
        </p:nvSpPr>
        <p:spPr>
          <a:xfrm rot="10800000" flipV="1">
            <a:off x="17113726" y="4612708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REPLACE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10352F1-9BE8-6B31-70AF-946FC7C55F88}"/>
              </a:ext>
            </a:extLst>
          </p:cNvPr>
          <p:cNvSpPr txBox="1"/>
          <p:nvPr/>
        </p:nvSpPr>
        <p:spPr>
          <a:xfrm rot="10800000" flipV="1">
            <a:off x="17554064" y="9628096"/>
            <a:ext cx="368131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Tham gia hoạt động bảo tồn thiên nhiên, phục hồi hệ sinh thái và đa dạng sinh học.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B855FECD-40BB-955B-D174-E4F2322D631E}"/>
              </a:ext>
            </a:extLst>
          </p:cNvPr>
          <p:cNvSpPr txBox="1"/>
          <p:nvPr/>
        </p:nvSpPr>
        <p:spPr>
          <a:xfrm rot="10800000" flipV="1">
            <a:off x="17554064" y="9102012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2"/>
                </a:solidFill>
                <a:latin typeface="+mj-lt"/>
              </a:rPr>
              <a:t>RESTORE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04991B77-26D9-7B6B-26B3-A26A4283FF5E}"/>
              </a:ext>
            </a:extLst>
          </p:cNvPr>
          <p:cNvSpPr txBox="1"/>
          <p:nvPr/>
        </p:nvSpPr>
        <p:spPr>
          <a:xfrm rot="10800000" flipV="1">
            <a:off x="2845209" y="9628096"/>
            <a:ext cx="3984728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Giảm lượng rác thải và năng lượng tiêu hao bằng thói quen tiêu dùng tiết kiệm, bền vững.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9A00B178-A8AB-918F-FAB4-C522FBE7F858}"/>
              </a:ext>
            </a:extLst>
          </p:cNvPr>
          <p:cNvSpPr txBox="1"/>
          <p:nvPr/>
        </p:nvSpPr>
        <p:spPr>
          <a:xfrm rot="10800000" flipV="1">
            <a:off x="3751965" y="9102012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REDUCE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8" name="TextBox 25">
            <a:extLst>
              <a:ext uri="{FF2B5EF4-FFF2-40B4-BE49-F238E27FC236}">
                <a16:creationId xmlns:a16="http://schemas.microsoft.com/office/drawing/2014/main" id="{04445B26-57C1-1471-8DC6-450E5C17F6BD}"/>
              </a:ext>
            </a:extLst>
          </p:cNvPr>
          <p:cNvSpPr txBox="1"/>
          <p:nvPr/>
        </p:nvSpPr>
        <p:spPr>
          <a:xfrm>
            <a:off x="11009855" y="8411577"/>
            <a:ext cx="2364294" cy="1207573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slideocean</a:t>
            </a:r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19" name="Freeform 98">
            <a:extLst>
              <a:ext uri="{FF2B5EF4-FFF2-40B4-BE49-F238E27FC236}">
                <a16:creationId xmlns:a16="http://schemas.microsoft.com/office/drawing/2014/main" id="{799E8161-6661-12B0-D7F0-6742192C9D6B}"/>
              </a:ext>
            </a:extLst>
          </p:cNvPr>
          <p:cNvSpPr>
            <a:spLocks noEditPoints="1"/>
          </p:cNvSpPr>
          <p:nvPr/>
        </p:nvSpPr>
        <p:spPr bwMode="auto">
          <a:xfrm>
            <a:off x="9489946" y="5784688"/>
            <a:ext cx="844970" cy="778844"/>
          </a:xfrm>
          <a:custGeom>
            <a:avLst/>
            <a:gdLst>
              <a:gd name="T0" fmla="*/ 73 w 962"/>
              <a:gd name="T1" fmla="*/ 270 h 880"/>
              <a:gd name="T2" fmla="*/ 479 w 962"/>
              <a:gd name="T3" fmla="*/ 0 h 880"/>
              <a:gd name="T4" fmla="*/ 910 w 962"/>
              <a:gd name="T5" fmla="*/ 351 h 880"/>
              <a:gd name="T6" fmla="*/ 790 w 962"/>
              <a:gd name="T7" fmla="*/ 280 h 880"/>
              <a:gd name="T8" fmla="*/ 910 w 962"/>
              <a:gd name="T9" fmla="*/ 351 h 880"/>
              <a:gd name="T10" fmla="*/ 962 w 962"/>
              <a:gd name="T11" fmla="*/ 220 h 880"/>
              <a:gd name="T12" fmla="*/ 49 w 962"/>
              <a:gd name="T13" fmla="*/ 529 h 880"/>
              <a:gd name="T14" fmla="*/ 480 w 962"/>
              <a:gd name="T15" fmla="*/ 880 h 880"/>
              <a:gd name="T16" fmla="*/ 886 w 962"/>
              <a:gd name="T17" fmla="*/ 610 h 880"/>
              <a:gd name="T18" fmla="*/ 169 w 962"/>
              <a:gd name="T19" fmla="*/ 600 h 880"/>
              <a:gd name="T20" fmla="*/ 49 w 962"/>
              <a:gd name="T21" fmla="*/ 529 h 880"/>
              <a:gd name="T22" fmla="*/ 0 w 962"/>
              <a:gd name="T23" fmla="*/ 666 h 880"/>
              <a:gd name="T24" fmla="*/ 653 w 962"/>
              <a:gd name="T25" fmla="*/ 526 h 880"/>
              <a:gd name="T26" fmla="*/ 482 w 962"/>
              <a:gd name="T27" fmla="*/ 183 h 880"/>
              <a:gd name="T28" fmla="*/ 311 w 962"/>
              <a:gd name="T29" fmla="*/ 526 h 880"/>
              <a:gd name="T30" fmla="*/ 482 w 962"/>
              <a:gd name="T31" fmla="*/ 697 h 880"/>
              <a:gd name="T32" fmla="*/ 653 w 962"/>
              <a:gd name="T33" fmla="*/ 526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62" h="880">
                <a:moveTo>
                  <a:pt x="73" y="270"/>
                </a:moveTo>
                <a:cubicBezTo>
                  <a:pt x="140" y="112"/>
                  <a:pt x="296" y="0"/>
                  <a:pt x="479" y="0"/>
                </a:cubicBezTo>
                <a:cubicBezTo>
                  <a:pt x="692" y="0"/>
                  <a:pt x="869" y="151"/>
                  <a:pt x="910" y="351"/>
                </a:cubicBezTo>
                <a:moveTo>
                  <a:pt x="790" y="280"/>
                </a:moveTo>
                <a:cubicBezTo>
                  <a:pt x="910" y="351"/>
                  <a:pt x="910" y="351"/>
                  <a:pt x="910" y="351"/>
                </a:cubicBezTo>
                <a:cubicBezTo>
                  <a:pt x="962" y="220"/>
                  <a:pt x="962" y="220"/>
                  <a:pt x="962" y="220"/>
                </a:cubicBezTo>
                <a:moveTo>
                  <a:pt x="49" y="529"/>
                </a:moveTo>
                <a:cubicBezTo>
                  <a:pt x="90" y="729"/>
                  <a:pt x="267" y="880"/>
                  <a:pt x="480" y="880"/>
                </a:cubicBezTo>
                <a:cubicBezTo>
                  <a:pt x="662" y="880"/>
                  <a:pt x="819" y="768"/>
                  <a:pt x="886" y="610"/>
                </a:cubicBezTo>
                <a:moveTo>
                  <a:pt x="169" y="600"/>
                </a:moveTo>
                <a:cubicBezTo>
                  <a:pt x="49" y="529"/>
                  <a:pt x="49" y="529"/>
                  <a:pt x="49" y="529"/>
                </a:cubicBezTo>
                <a:cubicBezTo>
                  <a:pt x="0" y="666"/>
                  <a:pt x="0" y="666"/>
                  <a:pt x="0" y="666"/>
                </a:cubicBezTo>
                <a:moveTo>
                  <a:pt x="653" y="526"/>
                </a:moveTo>
                <a:cubicBezTo>
                  <a:pt x="653" y="432"/>
                  <a:pt x="482" y="280"/>
                  <a:pt x="482" y="183"/>
                </a:cubicBezTo>
                <a:cubicBezTo>
                  <a:pt x="482" y="280"/>
                  <a:pt x="311" y="432"/>
                  <a:pt x="311" y="526"/>
                </a:cubicBezTo>
                <a:cubicBezTo>
                  <a:pt x="311" y="620"/>
                  <a:pt x="388" y="697"/>
                  <a:pt x="482" y="697"/>
                </a:cubicBezTo>
                <a:cubicBezTo>
                  <a:pt x="576" y="697"/>
                  <a:pt x="653" y="620"/>
                  <a:pt x="653" y="526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0" name="Freeform 113">
            <a:extLst>
              <a:ext uri="{FF2B5EF4-FFF2-40B4-BE49-F238E27FC236}">
                <a16:creationId xmlns:a16="http://schemas.microsoft.com/office/drawing/2014/main" id="{B4FEE0FF-CBD6-B0B3-0A14-8DA7B14751B2}"/>
              </a:ext>
            </a:extLst>
          </p:cNvPr>
          <p:cNvSpPr>
            <a:spLocks noEditPoints="1"/>
          </p:cNvSpPr>
          <p:nvPr/>
        </p:nvSpPr>
        <p:spPr bwMode="auto">
          <a:xfrm>
            <a:off x="8751830" y="8322556"/>
            <a:ext cx="1193980" cy="833948"/>
          </a:xfrm>
          <a:custGeom>
            <a:avLst/>
            <a:gdLst>
              <a:gd name="T0" fmla="*/ 520 w 1358"/>
              <a:gd name="T1" fmla="*/ 611 h 944"/>
              <a:gd name="T2" fmla="*/ 464 w 1358"/>
              <a:gd name="T3" fmla="*/ 767 h 944"/>
              <a:gd name="T4" fmla="*/ 488 w 1358"/>
              <a:gd name="T5" fmla="*/ 229 h 944"/>
              <a:gd name="T6" fmla="*/ 520 w 1358"/>
              <a:gd name="T7" fmla="*/ 611 h 944"/>
              <a:gd name="T8" fmla="*/ 490 w 1358"/>
              <a:gd name="T9" fmla="*/ 225 h 944"/>
              <a:gd name="T10" fmla="*/ 417 w 1358"/>
              <a:gd name="T11" fmla="*/ 477 h 944"/>
              <a:gd name="T12" fmla="*/ 815 w 1358"/>
              <a:gd name="T13" fmla="*/ 614 h 944"/>
              <a:gd name="T14" fmla="*/ 801 w 1358"/>
              <a:gd name="T15" fmla="*/ 730 h 944"/>
              <a:gd name="T16" fmla="*/ 878 w 1358"/>
              <a:gd name="T17" fmla="*/ 924 h 944"/>
              <a:gd name="T18" fmla="*/ 991 w 1358"/>
              <a:gd name="T19" fmla="*/ 936 h 944"/>
              <a:gd name="T20" fmla="*/ 1356 w 1358"/>
              <a:gd name="T21" fmla="*/ 474 h 944"/>
              <a:gd name="T22" fmla="*/ 909 w 1358"/>
              <a:gd name="T23" fmla="*/ 8 h 944"/>
              <a:gd name="T24" fmla="*/ 490 w 1358"/>
              <a:gd name="T25" fmla="*/ 225 h 944"/>
              <a:gd name="T26" fmla="*/ 752 w 1358"/>
              <a:gd name="T27" fmla="*/ 378 h 944"/>
              <a:gd name="T28" fmla="*/ 729 w 1358"/>
              <a:gd name="T29" fmla="*/ 458 h 944"/>
              <a:gd name="T30" fmla="*/ 813 w 1358"/>
              <a:gd name="T31" fmla="*/ 613 h 944"/>
              <a:gd name="T32" fmla="*/ 969 w 1358"/>
              <a:gd name="T33" fmla="*/ 529 h 944"/>
              <a:gd name="T34" fmla="*/ 993 w 1358"/>
              <a:gd name="T35" fmla="*/ 450 h 944"/>
              <a:gd name="T36" fmla="*/ 752 w 1358"/>
              <a:gd name="T37" fmla="*/ 378 h 944"/>
              <a:gd name="T38" fmla="*/ 842 w 1358"/>
              <a:gd name="T39" fmla="*/ 289 h 944"/>
              <a:gd name="T40" fmla="*/ 810 w 1358"/>
              <a:gd name="T41" fmla="*/ 396 h 944"/>
              <a:gd name="T42" fmla="*/ 967 w 1358"/>
              <a:gd name="T43" fmla="*/ 326 h 944"/>
              <a:gd name="T44" fmla="*/ 935 w 1358"/>
              <a:gd name="T45" fmla="*/ 433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58" h="944">
                <a:moveTo>
                  <a:pt x="520" y="611"/>
                </a:moveTo>
                <a:cubicBezTo>
                  <a:pt x="451" y="726"/>
                  <a:pt x="464" y="767"/>
                  <a:pt x="464" y="767"/>
                </a:cubicBezTo>
                <a:cubicBezTo>
                  <a:pt x="464" y="767"/>
                  <a:pt x="0" y="416"/>
                  <a:pt x="488" y="229"/>
                </a:cubicBezTo>
                <a:cubicBezTo>
                  <a:pt x="581" y="351"/>
                  <a:pt x="606" y="479"/>
                  <a:pt x="520" y="611"/>
                </a:cubicBezTo>
                <a:close/>
                <a:moveTo>
                  <a:pt x="490" y="225"/>
                </a:moveTo>
                <a:cubicBezTo>
                  <a:pt x="444" y="298"/>
                  <a:pt x="417" y="384"/>
                  <a:pt x="417" y="477"/>
                </a:cubicBezTo>
                <a:moveTo>
                  <a:pt x="815" y="614"/>
                </a:moveTo>
                <a:cubicBezTo>
                  <a:pt x="807" y="654"/>
                  <a:pt x="803" y="694"/>
                  <a:pt x="801" y="730"/>
                </a:cubicBezTo>
                <a:cubicBezTo>
                  <a:pt x="797" y="805"/>
                  <a:pt x="805" y="885"/>
                  <a:pt x="878" y="924"/>
                </a:cubicBezTo>
                <a:cubicBezTo>
                  <a:pt x="912" y="942"/>
                  <a:pt x="953" y="944"/>
                  <a:pt x="991" y="936"/>
                </a:cubicBezTo>
                <a:cubicBezTo>
                  <a:pt x="1201" y="888"/>
                  <a:pt x="1358" y="699"/>
                  <a:pt x="1356" y="474"/>
                </a:cubicBezTo>
                <a:cubicBezTo>
                  <a:pt x="1354" y="227"/>
                  <a:pt x="1155" y="19"/>
                  <a:pt x="909" y="8"/>
                </a:cubicBezTo>
                <a:cubicBezTo>
                  <a:pt x="733" y="0"/>
                  <a:pt x="578" y="88"/>
                  <a:pt x="490" y="225"/>
                </a:cubicBezTo>
                <a:moveTo>
                  <a:pt x="752" y="378"/>
                </a:moveTo>
                <a:cubicBezTo>
                  <a:pt x="729" y="458"/>
                  <a:pt x="729" y="458"/>
                  <a:pt x="729" y="458"/>
                </a:cubicBezTo>
                <a:cubicBezTo>
                  <a:pt x="709" y="524"/>
                  <a:pt x="747" y="594"/>
                  <a:pt x="813" y="613"/>
                </a:cubicBezTo>
                <a:cubicBezTo>
                  <a:pt x="879" y="633"/>
                  <a:pt x="949" y="595"/>
                  <a:pt x="969" y="529"/>
                </a:cubicBezTo>
                <a:cubicBezTo>
                  <a:pt x="993" y="450"/>
                  <a:pt x="993" y="450"/>
                  <a:pt x="993" y="450"/>
                </a:cubicBezTo>
                <a:lnTo>
                  <a:pt x="752" y="378"/>
                </a:lnTo>
                <a:close/>
                <a:moveTo>
                  <a:pt x="842" y="289"/>
                </a:moveTo>
                <a:cubicBezTo>
                  <a:pt x="810" y="396"/>
                  <a:pt x="810" y="396"/>
                  <a:pt x="810" y="396"/>
                </a:cubicBezTo>
                <a:moveTo>
                  <a:pt x="967" y="326"/>
                </a:moveTo>
                <a:cubicBezTo>
                  <a:pt x="935" y="433"/>
                  <a:pt x="935" y="433"/>
                  <a:pt x="935" y="43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1" name="Freeform 92">
            <a:extLst>
              <a:ext uri="{FF2B5EF4-FFF2-40B4-BE49-F238E27FC236}">
                <a16:creationId xmlns:a16="http://schemas.microsoft.com/office/drawing/2014/main" id="{81C1F6F4-FB97-5D55-6C11-182B1731C01E}"/>
              </a:ext>
            </a:extLst>
          </p:cNvPr>
          <p:cNvSpPr>
            <a:spLocks noEditPoints="1"/>
          </p:cNvSpPr>
          <p:nvPr/>
        </p:nvSpPr>
        <p:spPr bwMode="auto">
          <a:xfrm>
            <a:off x="14055954" y="5624345"/>
            <a:ext cx="749452" cy="874360"/>
          </a:xfrm>
          <a:custGeom>
            <a:avLst/>
            <a:gdLst>
              <a:gd name="T0" fmla="*/ 768 w 851"/>
              <a:gd name="T1" fmla="*/ 992 h 992"/>
              <a:gd name="T2" fmla="*/ 84 w 851"/>
              <a:gd name="T3" fmla="*/ 992 h 992"/>
              <a:gd name="T4" fmla="*/ 7 w 851"/>
              <a:gd name="T5" fmla="*/ 903 h 992"/>
              <a:gd name="T6" fmla="*/ 96 w 851"/>
              <a:gd name="T7" fmla="*/ 267 h 992"/>
              <a:gd name="T8" fmla="*/ 172 w 851"/>
              <a:gd name="T9" fmla="*/ 200 h 992"/>
              <a:gd name="T10" fmla="*/ 679 w 851"/>
              <a:gd name="T11" fmla="*/ 200 h 992"/>
              <a:gd name="T12" fmla="*/ 756 w 851"/>
              <a:gd name="T13" fmla="*/ 267 h 992"/>
              <a:gd name="T14" fmla="*/ 844 w 851"/>
              <a:gd name="T15" fmla="*/ 903 h 992"/>
              <a:gd name="T16" fmla="*/ 768 w 851"/>
              <a:gd name="T17" fmla="*/ 992 h 992"/>
              <a:gd name="T18" fmla="*/ 550 w 851"/>
              <a:gd name="T19" fmla="*/ 281 h 992"/>
              <a:gd name="T20" fmla="*/ 550 w 851"/>
              <a:gd name="T21" fmla="*/ 124 h 992"/>
              <a:gd name="T22" fmla="*/ 426 w 851"/>
              <a:gd name="T23" fmla="*/ 0 h 992"/>
              <a:gd name="T24" fmla="*/ 426 w 851"/>
              <a:gd name="T25" fmla="*/ 0 h 992"/>
              <a:gd name="T26" fmla="*/ 302 w 851"/>
              <a:gd name="T27" fmla="*/ 124 h 992"/>
              <a:gd name="T28" fmla="*/ 302 w 851"/>
              <a:gd name="T29" fmla="*/ 281 h 992"/>
              <a:gd name="T30" fmla="*/ 542 w 851"/>
              <a:gd name="T31" fmla="*/ 612 h 992"/>
              <a:gd name="T32" fmla="*/ 467 w 851"/>
              <a:gd name="T33" fmla="*/ 483 h 992"/>
              <a:gd name="T34" fmla="*/ 383 w 851"/>
              <a:gd name="T35" fmla="*/ 483 h 992"/>
              <a:gd name="T36" fmla="*/ 321 w 851"/>
              <a:gd name="T37" fmla="*/ 591 h 992"/>
              <a:gd name="T38" fmla="*/ 247 w 851"/>
              <a:gd name="T39" fmla="*/ 720 h 992"/>
              <a:gd name="T40" fmla="*/ 289 w 851"/>
              <a:gd name="T41" fmla="*/ 793 h 992"/>
              <a:gd name="T42" fmla="*/ 413 w 851"/>
              <a:gd name="T43" fmla="*/ 793 h 992"/>
              <a:gd name="T44" fmla="*/ 562 w 851"/>
              <a:gd name="T45" fmla="*/ 792 h 992"/>
              <a:gd name="T46" fmla="*/ 604 w 851"/>
              <a:gd name="T47" fmla="*/ 720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51" h="992">
                <a:moveTo>
                  <a:pt x="768" y="992"/>
                </a:moveTo>
                <a:cubicBezTo>
                  <a:pt x="84" y="992"/>
                  <a:pt x="84" y="992"/>
                  <a:pt x="84" y="992"/>
                </a:cubicBezTo>
                <a:cubicBezTo>
                  <a:pt x="37" y="992"/>
                  <a:pt x="0" y="950"/>
                  <a:pt x="7" y="903"/>
                </a:cubicBezTo>
                <a:cubicBezTo>
                  <a:pt x="96" y="267"/>
                  <a:pt x="96" y="267"/>
                  <a:pt x="96" y="267"/>
                </a:cubicBezTo>
                <a:cubicBezTo>
                  <a:pt x="101" y="229"/>
                  <a:pt x="134" y="200"/>
                  <a:pt x="172" y="200"/>
                </a:cubicBezTo>
                <a:cubicBezTo>
                  <a:pt x="679" y="200"/>
                  <a:pt x="679" y="200"/>
                  <a:pt x="679" y="200"/>
                </a:cubicBezTo>
                <a:cubicBezTo>
                  <a:pt x="718" y="200"/>
                  <a:pt x="750" y="229"/>
                  <a:pt x="756" y="267"/>
                </a:cubicBezTo>
                <a:cubicBezTo>
                  <a:pt x="844" y="903"/>
                  <a:pt x="844" y="903"/>
                  <a:pt x="844" y="903"/>
                </a:cubicBezTo>
                <a:cubicBezTo>
                  <a:pt x="851" y="950"/>
                  <a:pt x="815" y="992"/>
                  <a:pt x="768" y="992"/>
                </a:cubicBezTo>
                <a:close/>
                <a:moveTo>
                  <a:pt x="550" y="281"/>
                </a:moveTo>
                <a:cubicBezTo>
                  <a:pt x="550" y="124"/>
                  <a:pt x="550" y="124"/>
                  <a:pt x="550" y="124"/>
                </a:cubicBezTo>
                <a:cubicBezTo>
                  <a:pt x="550" y="56"/>
                  <a:pt x="494" y="0"/>
                  <a:pt x="426" y="0"/>
                </a:cubicBezTo>
                <a:cubicBezTo>
                  <a:pt x="426" y="0"/>
                  <a:pt x="426" y="0"/>
                  <a:pt x="426" y="0"/>
                </a:cubicBezTo>
                <a:cubicBezTo>
                  <a:pt x="357" y="0"/>
                  <a:pt x="302" y="56"/>
                  <a:pt x="302" y="124"/>
                </a:cubicBezTo>
                <a:cubicBezTo>
                  <a:pt x="302" y="281"/>
                  <a:pt x="302" y="281"/>
                  <a:pt x="302" y="281"/>
                </a:cubicBezTo>
                <a:moveTo>
                  <a:pt x="542" y="612"/>
                </a:moveTo>
                <a:cubicBezTo>
                  <a:pt x="467" y="483"/>
                  <a:pt x="467" y="483"/>
                  <a:pt x="467" y="483"/>
                </a:cubicBezTo>
                <a:cubicBezTo>
                  <a:pt x="449" y="451"/>
                  <a:pt x="402" y="451"/>
                  <a:pt x="383" y="483"/>
                </a:cubicBezTo>
                <a:moveTo>
                  <a:pt x="321" y="591"/>
                </a:moveTo>
                <a:cubicBezTo>
                  <a:pt x="247" y="720"/>
                  <a:pt x="247" y="720"/>
                  <a:pt x="247" y="720"/>
                </a:cubicBezTo>
                <a:cubicBezTo>
                  <a:pt x="229" y="752"/>
                  <a:pt x="252" y="792"/>
                  <a:pt x="289" y="793"/>
                </a:cubicBezTo>
                <a:moveTo>
                  <a:pt x="413" y="793"/>
                </a:moveTo>
                <a:cubicBezTo>
                  <a:pt x="562" y="792"/>
                  <a:pt x="562" y="792"/>
                  <a:pt x="562" y="792"/>
                </a:cubicBezTo>
                <a:cubicBezTo>
                  <a:pt x="599" y="792"/>
                  <a:pt x="622" y="752"/>
                  <a:pt x="604" y="72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2" name="Freeform 80">
            <a:extLst>
              <a:ext uri="{FF2B5EF4-FFF2-40B4-BE49-F238E27FC236}">
                <a16:creationId xmlns:a16="http://schemas.microsoft.com/office/drawing/2014/main" id="{3B69ABF7-1271-1CB3-9947-1A112960997E}"/>
              </a:ext>
            </a:extLst>
          </p:cNvPr>
          <p:cNvSpPr>
            <a:spLocks noEditPoints="1"/>
          </p:cNvSpPr>
          <p:nvPr/>
        </p:nvSpPr>
        <p:spPr bwMode="auto">
          <a:xfrm>
            <a:off x="14526184" y="8168069"/>
            <a:ext cx="892732" cy="844970"/>
          </a:xfrm>
          <a:custGeom>
            <a:avLst/>
            <a:gdLst>
              <a:gd name="T0" fmla="*/ 72 w 1012"/>
              <a:gd name="T1" fmla="*/ 960 h 960"/>
              <a:gd name="T2" fmla="*/ 72 w 1012"/>
              <a:gd name="T3" fmla="*/ 960 h 960"/>
              <a:gd name="T4" fmla="*/ 0 w 1012"/>
              <a:gd name="T5" fmla="*/ 887 h 960"/>
              <a:gd name="T6" fmla="*/ 0 w 1012"/>
              <a:gd name="T7" fmla="*/ 608 h 960"/>
              <a:gd name="T8" fmla="*/ 72 w 1012"/>
              <a:gd name="T9" fmla="*/ 535 h 960"/>
              <a:gd name="T10" fmla="*/ 72 w 1012"/>
              <a:gd name="T11" fmla="*/ 535 h 960"/>
              <a:gd name="T12" fmla="*/ 145 w 1012"/>
              <a:gd name="T13" fmla="*/ 608 h 960"/>
              <a:gd name="T14" fmla="*/ 145 w 1012"/>
              <a:gd name="T15" fmla="*/ 887 h 960"/>
              <a:gd name="T16" fmla="*/ 72 w 1012"/>
              <a:gd name="T17" fmla="*/ 960 h 960"/>
              <a:gd name="T18" fmla="*/ 454 w 1012"/>
              <a:gd name="T19" fmla="*/ 701 h 960"/>
              <a:gd name="T20" fmla="*/ 454 w 1012"/>
              <a:gd name="T21" fmla="*/ 701 h 960"/>
              <a:gd name="T22" fmla="*/ 601 w 1012"/>
              <a:gd name="T23" fmla="*/ 737 h 960"/>
              <a:gd name="T24" fmla="*/ 687 w 1012"/>
              <a:gd name="T25" fmla="*/ 686 h 960"/>
              <a:gd name="T26" fmla="*/ 635 w 1012"/>
              <a:gd name="T27" fmla="*/ 609 h 960"/>
              <a:gd name="T28" fmla="*/ 445 w 1012"/>
              <a:gd name="T29" fmla="*/ 552 h 960"/>
              <a:gd name="T30" fmla="*/ 250 w 1012"/>
              <a:gd name="T31" fmla="*/ 571 h 960"/>
              <a:gd name="T32" fmla="*/ 145 w 1012"/>
              <a:gd name="T33" fmla="*/ 627 h 960"/>
              <a:gd name="T34" fmla="*/ 145 w 1012"/>
              <a:gd name="T35" fmla="*/ 867 h 960"/>
              <a:gd name="T36" fmla="*/ 215 w 1012"/>
              <a:gd name="T37" fmla="*/ 847 h 960"/>
              <a:gd name="T38" fmla="*/ 215 w 1012"/>
              <a:gd name="T39" fmla="*/ 847 h 960"/>
              <a:gd name="T40" fmla="*/ 286 w 1012"/>
              <a:gd name="T41" fmla="*/ 840 h 960"/>
              <a:gd name="T42" fmla="*/ 357 w 1012"/>
              <a:gd name="T43" fmla="*/ 862 h 960"/>
              <a:gd name="T44" fmla="*/ 775 w 1012"/>
              <a:gd name="T45" fmla="*/ 907 h 960"/>
              <a:gd name="T46" fmla="*/ 905 w 1012"/>
              <a:gd name="T47" fmla="*/ 896 h 960"/>
              <a:gd name="T48" fmla="*/ 968 w 1012"/>
              <a:gd name="T49" fmla="*/ 818 h 960"/>
              <a:gd name="T50" fmla="*/ 968 w 1012"/>
              <a:gd name="T51" fmla="*/ 818 h 960"/>
              <a:gd name="T52" fmla="*/ 907 w 1012"/>
              <a:gd name="T53" fmla="*/ 760 h 960"/>
              <a:gd name="T54" fmla="*/ 800 w 1012"/>
              <a:gd name="T55" fmla="*/ 764 h 960"/>
              <a:gd name="T56" fmla="*/ 532 w 1012"/>
              <a:gd name="T57" fmla="*/ 727 h 960"/>
              <a:gd name="T58" fmla="*/ 454 w 1012"/>
              <a:gd name="T59" fmla="*/ 701 h 960"/>
              <a:gd name="T60" fmla="*/ 774 w 1012"/>
              <a:gd name="T61" fmla="*/ 211 h 960"/>
              <a:gd name="T62" fmla="*/ 634 w 1012"/>
              <a:gd name="T63" fmla="*/ 609 h 960"/>
              <a:gd name="T64" fmla="*/ 631 w 1012"/>
              <a:gd name="T65" fmla="*/ 545 h 960"/>
              <a:gd name="T66" fmla="*/ 429 w 1012"/>
              <a:gd name="T67" fmla="*/ 300 h 960"/>
              <a:gd name="T68" fmla="*/ 994 w 1012"/>
              <a:gd name="T69" fmla="*/ 21 h 960"/>
              <a:gd name="T70" fmla="*/ 689 w 1012"/>
              <a:gd name="T71" fmla="*/ 103 h 960"/>
              <a:gd name="T72" fmla="*/ 671 w 1012"/>
              <a:gd name="T73" fmla="*/ 288 h 960"/>
              <a:gd name="T74" fmla="*/ 855 w 1012"/>
              <a:gd name="T75" fmla="*/ 306 h 960"/>
              <a:gd name="T76" fmla="*/ 994 w 1012"/>
              <a:gd name="T77" fmla="*/ 21 h 960"/>
              <a:gd name="T78" fmla="*/ 370 w 1012"/>
              <a:gd name="T79" fmla="*/ 382 h 960"/>
              <a:gd name="T80" fmla="*/ 510 w 1012"/>
              <a:gd name="T81" fmla="*/ 369 h 960"/>
              <a:gd name="T82" fmla="*/ 496 w 1012"/>
              <a:gd name="T83" fmla="*/ 228 h 960"/>
              <a:gd name="T84" fmla="*/ 264 w 1012"/>
              <a:gd name="T85" fmla="*/ 166 h 960"/>
              <a:gd name="T86" fmla="*/ 370 w 1012"/>
              <a:gd name="T87" fmla="*/ 382 h 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12" h="960">
                <a:moveTo>
                  <a:pt x="72" y="960"/>
                </a:moveTo>
                <a:cubicBezTo>
                  <a:pt x="72" y="960"/>
                  <a:pt x="72" y="960"/>
                  <a:pt x="72" y="960"/>
                </a:cubicBezTo>
                <a:cubicBezTo>
                  <a:pt x="32" y="960"/>
                  <a:pt x="0" y="927"/>
                  <a:pt x="0" y="887"/>
                </a:cubicBezTo>
                <a:cubicBezTo>
                  <a:pt x="0" y="608"/>
                  <a:pt x="0" y="608"/>
                  <a:pt x="0" y="608"/>
                </a:cubicBezTo>
                <a:cubicBezTo>
                  <a:pt x="0" y="568"/>
                  <a:pt x="32" y="535"/>
                  <a:pt x="72" y="535"/>
                </a:cubicBezTo>
                <a:cubicBezTo>
                  <a:pt x="72" y="535"/>
                  <a:pt x="72" y="535"/>
                  <a:pt x="72" y="535"/>
                </a:cubicBezTo>
                <a:cubicBezTo>
                  <a:pt x="112" y="535"/>
                  <a:pt x="145" y="568"/>
                  <a:pt x="145" y="608"/>
                </a:cubicBezTo>
                <a:cubicBezTo>
                  <a:pt x="145" y="887"/>
                  <a:pt x="145" y="887"/>
                  <a:pt x="145" y="887"/>
                </a:cubicBezTo>
                <a:cubicBezTo>
                  <a:pt x="145" y="927"/>
                  <a:pt x="112" y="960"/>
                  <a:pt x="72" y="960"/>
                </a:cubicBezTo>
                <a:close/>
                <a:moveTo>
                  <a:pt x="454" y="701"/>
                </a:moveTo>
                <a:cubicBezTo>
                  <a:pt x="454" y="701"/>
                  <a:pt x="454" y="701"/>
                  <a:pt x="454" y="701"/>
                </a:cubicBezTo>
                <a:cubicBezTo>
                  <a:pt x="601" y="737"/>
                  <a:pt x="601" y="737"/>
                  <a:pt x="601" y="737"/>
                </a:cubicBezTo>
                <a:cubicBezTo>
                  <a:pt x="651" y="747"/>
                  <a:pt x="681" y="729"/>
                  <a:pt x="687" y="686"/>
                </a:cubicBezTo>
                <a:cubicBezTo>
                  <a:pt x="692" y="651"/>
                  <a:pt x="668" y="619"/>
                  <a:pt x="635" y="609"/>
                </a:cubicBezTo>
                <a:cubicBezTo>
                  <a:pt x="445" y="552"/>
                  <a:pt x="445" y="552"/>
                  <a:pt x="445" y="552"/>
                </a:cubicBezTo>
                <a:cubicBezTo>
                  <a:pt x="380" y="532"/>
                  <a:pt x="310" y="539"/>
                  <a:pt x="250" y="571"/>
                </a:cubicBezTo>
                <a:cubicBezTo>
                  <a:pt x="145" y="627"/>
                  <a:pt x="145" y="627"/>
                  <a:pt x="145" y="627"/>
                </a:cubicBezTo>
                <a:moveTo>
                  <a:pt x="145" y="867"/>
                </a:moveTo>
                <a:cubicBezTo>
                  <a:pt x="169" y="865"/>
                  <a:pt x="193" y="859"/>
                  <a:pt x="215" y="847"/>
                </a:cubicBezTo>
                <a:cubicBezTo>
                  <a:pt x="215" y="847"/>
                  <a:pt x="215" y="847"/>
                  <a:pt x="215" y="847"/>
                </a:cubicBezTo>
                <a:cubicBezTo>
                  <a:pt x="237" y="836"/>
                  <a:pt x="263" y="833"/>
                  <a:pt x="286" y="840"/>
                </a:cubicBezTo>
                <a:cubicBezTo>
                  <a:pt x="357" y="862"/>
                  <a:pt x="357" y="862"/>
                  <a:pt x="357" y="862"/>
                </a:cubicBezTo>
                <a:cubicBezTo>
                  <a:pt x="493" y="904"/>
                  <a:pt x="635" y="919"/>
                  <a:pt x="775" y="907"/>
                </a:cubicBezTo>
                <a:cubicBezTo>
                  <a:pt x="905" y="896"/>
                  <a:pt x="905" y="896"/>
                  <a:pt x="905" y="896"/>
                </a:cubicBezTo>
                <a:cubicBezTo>
                  <a:pt x="945" y="893"/>
                  <a:pt x="973" y="857"/>
                  <a:pt x="968" y="818"/>
                </a:cubicBezTo>
                <a:cubicBezTo>
                  <a:pt x="968" y="818"/>
                  <a:pt x="968" y="818"/>
                  <a:pt x="968" y="818"/>
                </a:cubicBezTo>
                <a:cubicBezTo>
                  <a:pt x="963" y="787"/>
                  <a:pt x="938" y="763"/>
                  <a:pt x="907" y="760"/>
                </a:cubicBezTo>
                <a:cubicBezTo>
                  <a:pt x="800" y="764"/>
                  <a:pt x="800" y="764"/>
                  <a:pt x="800" y="764"/>
                </a:cubicBezTo>
                <a:cubicBezTo>
                  <a:pt x="709" y="768"/>
                  <a:pt x="618" y="755"/>
                  <a:pt x="532" y="727"/>
                </a:cubicBezTo>
                <a:cubicBezTo>
                  <a:pt x="454" y="701"/>
                  <a:pt x="454" y="701"/>
                  <a:pt x="454" y="701"/>
                </a:cubicBezTo>
                <a:moveTo>
                  <a:pt x="774" y="211"/>
                </a:moveTo>
                <a:cubicBezTo>
                  <a:pt x="643" y="280"/>
                  <a:pt x="622" y="431"/>
                  <a:pt x="634" y="609"/>
                </a:cubicBezTo>
                <a:moveTo>
                  <a:pt x="631" y="545"/>
                </a:moveTo>
                <a:cubicBezTo>
                  <a:pt x="631" y="467"/>
                  <a:pt x="464" y="316"/>
                  <a:pt x="429" y="300"/>
                </a:cubicBezTo>
                <a:moveTo>
                  <a:pt x="994" y="21"/>
                </a:moveTo>
                <a:cubicBezTo>
                  <a:pt x="1012" y="0"/>
                  <a:pt x="744" y="57"/>
                  <a:pt x="689" y="103"/>
                </a:cubicBezTo>
                <a:cubicBezTo>
                  <a:pt x="633" y="149"/>
                  <a:pt x="625" y="232"/>
                  <a:pt x="671" y="288"/>
                </a:cubicBezTo>
                <a:cubicBezTo>
                  <a:pt x="717" y="344"/>
                  <a:pt x="799" y="352"/>
                  <a:pt x="855" y="306"/>
                </a:cubicBezTo>
                <a:cubicBezTo>
                  <a:pt x="911" y="260"/>
                  <a:pt x="883" y="153"/>
                  <a:pt x="994" y="21"/>
                </a:cubicBezTo>
                <a:close/>
                <a:moveTo>
                  <a:pt x="370" y="382"/>
                </a:moveTo>
                <a:cubicBezTo>
                  <a:pt x="412" y="417"/>
                  <a:pt x="475" y="411"/>
                  <a:pt x="510" y="369"/>
                </a:cubicBezTo>
                <a:cubicBezTo>
                  <a:pt x="545" y="326"/>
                  <a:pt x="539" y="263"/>
                  <a:pt x="496" y="228"/>
                </a:cubicBezTo>
                <a:cubicBezTo>
                  <a:pt x="454" y="193"/>
                  <a:pt x="250" y="150"/>
                  <a:pt x="264" y="166"/>
                </a:cubicBezTo>
                <a:cubicBezTo>
                  <a:pt x="348" y="266"/>
                  <a:pt x="327" y="347"/>
                  <a:pt x="370" y="382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3" name="Freeform 128">
            <a:extLst>
              <a:ext uri="{FF2B5EF4-FFF2-40B4-BE49-F238E27FC236}">
                <a16:creationId xmlns:a16="http://schemas.microsoft.com/office/drawing/2014/main" id="{CE351E05-5991-C952-501C-E3A390358613}"/>
              </a:ext>
            </a:extLst>
          </p:cNvPr>
          <p:cNvSpPr>
            <a:spLocks noEditPoints="1"/>
          </p:cNvSpPr>
          <p:nvPr/>
        </p:nvSpPr>
        <p:spPr bwMode="auto">
          <a:xfrm>
            <a:off x="11752983" y="4569714"/>
            <a:ext cx="878034" cy="837622"/>
          </a:xfrm>
          <a:custGeom>
            <a:avLst/>
            <a:gdLst>
              <a:gd name="T0" fmla="*/ 382 w 996"/>
              <a:gd name="T1" fmla="*/ 902 h 947"/>
              <a:gd name="T2" fmla="*/ 176 w 996"/>
              <a:gd name="T3" fmla="*/ 902 h 947"/>
              <a:gd name="T4" fmla="*/ 92 w 996"/>
              <a:gd name="T5" fmla="*/ 880 h 947"/>
              <a:gd name="T6" fmla="*/ 30 w 996"/>
              <a:gd name="T7" fmla="*/ 818 h 947"/>
              <a:gd name="T8" fmla="*/ 25 w 996"/>
              <a:gd name="T9" fmla="*/ 660 h 947"/>
              <a:gd name="T10" fmla="*/ 136 w 996"/>
              <a:gd name="T11" fmla="*/ 462 h 947"/>
              <a:gd name="T12" fmla="*/ 96 w 996"/>
              <a:gd name="T13" fmla="*/ 439 h 947"/>
              <a:gd name="T14" fmla="*/ 278 w 996"/>
              <a:gd name="T15" fmla="*/ 384 h 947"/>
              <a:gd name="T16" fmla="*/ 327 w 996"/>
              <a:gd name="T17" fmla="*/ 572 h 947"/>
              <a:gd name="T18" fmla="*/ 281 w 996"/>
              <a:gd name="T19" fmla="*/ 546 h 947"/>
              <a:gd name="T20" fmla="*/ 174 w 996"/>
              <a:gd name="T21" fmla="*/ 736 h 947"/>
              <a:gd name="T22" fmla="*/ 382 w 996"/>
              <a:gd name="T23" fmla="*/ 736 h 947"/>
              <a:gd name="T24" fmla="*/ 382 w 996"/>
              <a:gd name="T25" fmla="*/ 902 h 947"/>
              <a:gd name="T26" fmla="*/ 727 w 996"/>
              <a:gd name="T27" fmla="*/ 551 h 947"/>
              <a:gd name="T28" fmla="*/ 831 w 996"/>
              <a:gd name="T29" fmla="*/ 731 h 947"/>
              <a:gd name="T30" fmla="*/ 613 w 996"/>
              <a:gd name="T31" fmla="*/ 733 h 947"/>
              <a:gd name="T32" fmla="*/ 613 w 996"/>
              <a:gd name="T33" fmla="*/ 680 h 947"/>
              <a:gd name="T34" fmla="*/ 475 w 996"/>
              <a:gd name="T35" fmla="*/ 816 h 947"/>
              <a:gd name="T36" fmla="*/ 613 w 996"/>
              <a:gd name="T37" fmla="*/ 947 h 947"/>
              <a:gd name="T38" fmla="*/ 613 w 996"/>
              <a:gd name="T39" fmla="*/ 900 h 947"/>
              <a:gd name="T40" fmla="*/ 840 w 996"/>
              <a:gd name="T41" fmla="*/ 898 h 947"/>
              <a:gd name="T42" fmla="*/ 974 w 996"/>
              <a:gd name="T43" fmla="*/ 814 h 947"/>
              <a:gd name="T44" fmla="*/ 996 w 996"/>
              <a:gd name="T45" fmla="*/ 730 h 947"/>
              <a:gd name="T46" fmla="*/ 974 w 996"/>
              <a:gd name="T47" fmla="*/ 646 h 947"/>
              <a:gd name="T48" fmla="*/ 871 w 996"/>
              <a:gd name="T49" fmla="*/ 467 h 947"/>
              <a:gd name="T50" fmla="*/ 727 w 996"/>
              <a:gd name="T51" fmla="*/ 551 h 947"/>
              <a:gd name="T52" fmla="*/ 395 w 996"/>
              <a:gd name="T53" fmla="*/ 345 h 947"/>
              <a:gd name="T54" fmla="*/ 499 w 996"/>
              <a:gd name="T55" fmla="*/ 165 h 947"/>
              <a:gd name="T56" fmla="*/ 610 w 996"/>
              <a:gd name="T57" fmla="*/ 353 h 947"/>
              <a:gd name="T58" fmla="*/ 564 w 996"/>
              <a:gd name="T59" fmla="*/ 379 h 947"/>
              <a:gd name="T60" fmla="*/ 753 w 996"/>
              <a:gd name="T61" fmla="*/ 430 h 947"/>
              <a:gd name="T62" fmla="*/ 795 w 996"/>
              <a:gd name="T63" fmla="*/ 246 h 947"/>
              <a:gd name="T64" fmla="*/ 754 w 996"/>
              <a:gd name="T65" fmla="*/ 269 h 947"/>
              <a:gd name="T66" fmla="*/ 639 w 996"/>
              <a:gd name="T67" fmla="*/ 73 h 947"/>
              <a:gd name="T68" fmla="*/ 500 w 996"/>
              <a:gd name="T69" fmla="*/ 0 h 947"/>
              <a:gd name="T70" fmla="*/ 415 w 996"/>
              <a:gd name="T71" fmla="*/ 22 h 947"/>
              <a:gd name="T72" fmla="*/ 354 w 996"/>
              <a:gd name="T73" fmla="*/ 84 h 947"/>
              <a:gd name="T74" fmla="*/ 251 w 996"/>
              <a:gd name="T75" fmla="*/ 262 h 947"/>
              <a:gd name="T76" fmla="*/ 395 w 996"/>
              <a:gd name="T77" fmla="*/ 345 h 947"/>
              <a:gd name="T78" fmla="*/ 642 w 996"/>
              <a:gd name="T79" fmla="*/ 79 h 947"/>
              <a:gd name="T80" fmla="*/ 499 w 996"/>
              <a:gd name="T81" fmla="*/ 165 h 947"/>
              <a:gd name="T82" fmla="*/ 840 w 996"/>
              <a:gd name="T83" fmla="*/ 898 h 947"/>
              <a:gd name="T84" fmla="*/ 831 w 996"/>
              <a:gd name="T85" fmla="*/ 733 h 947"/>
              <a:gd name="T86" fmla="*/ 19 w 996"/>
              <a:gd name="T87" fmla="*/ 673 h 947"/>
              <a:gd name="T88" fmla="*/ 174 w 996"/>
              <a:gd name="T89" fmla="*/ 736 h 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96" h="947">
                <a:moveTo>
                  <a:pt x="382" y="902"/>
                </a:moveTo>
                <a:cubicBezTo>
                  <a:pt x="176" y="902"/>
                  <a:pt x="176" y="902"/>
                  <a:pt x="176" y="902"/>
                </a:cubicBezTo>
                <a:cubicBezTo>
                  <a:pt x="146" y="902"/>
                  <a:pt x="117" y="894"/>
                  <a:pt x="92" y="880"/>
                </a:cubicBezTo>
                <a:cubicBezTo>
                  <a:pt x="67" y="865"/>
                  <a:pt x="45" y="844"/>
                  <a:pt x="30" y="818"/>
                </a:cubicBezTo>
                <a:cubicBezTo>
                  <a:pt x="2" y="769"/>
                  <a:pt x="0" y="710"/>
                  <a:pt x="25" y="660"/>
                </a:cubicBezTo>
                <a:cubicBezTo>
                  <a:pt x="136" y="462"/>
                  <a:pt x="136" y="462"/>
                  <a:pt x="136" y="462"/>
                </a:cubicBezTo>
                <a:cubicBezTo>
                  <a:pt x="96" y="439"/>
                  <a:pt x="96" y="439"/>
                  <a:pt x="96" y="439"/>
                </a:cubicBezTo>
                <a:cubicBezTo>
                  <a:pt x="278" y="384"/>
                  <a:pt x="278" y="384"/>
                  <a:pt x="278" y="384"/>
                </a:cubicBezTo>
                <a:cubicBezTo>
                  <a:pt x="327" y="572"/>
                  <a:pt x="327" y="572"/>
                  <a:pt x="327" y="572"/>
                </a:cubicBezTo>
                <a:cubicBezTo>
                  <a:pt x="281" y="546"/>
                  <a:pt x="281" y="546"/>
                  <a:pt x="281" y="546"/>
                </a:cubicBezTo>
                <a:cubicBezTo>
                  <a:pt x="281" y="546"/>
                  <a:pt x="180" y="725"/>
                  <a:pt x="174" y="736"/>
                </a:cubicBezTo>
                <a:cubicBezTo>
                  <a:pt x="382" y="736"/>
                  <a:pt x="382" y="736"/>
                  <a:pt x="382" y="736"/>
                </a:cubicBezTo>
                <a:lnTo>
                  <a:pt x="382" y="902"/>
                </a:lnTo>
                <a:close/>
                <a:moveTo>
                  <a:pt x="727" y="551"/>
                </a:moveTo>
                <a:cubicBezTo>
                  <a:pt x="831" y="731"/>
                  <a:pt x="831" y="731"/>
                  <a:pt x="831" y="731"/>
                </a:cubicBezTo>
                <a:cubicBezTo>
                  <a:pt x="818" y="731"/>
                  <a:pt x="613" y="733"/>
                  <a:pt x="613" y="733"/>
                </a:cubicBezTo>
                <a:cubicBezTo>
                  <a:pt x="613" y="680"/>
                  <a:pt x="613" y="680"/>
                  <a:pt x="613" y="680"/>
                </a:cubicBezTo>
                <a:cubicBezTo>
                  <a:pt x="475" y="816"/>
                  <a:pt x="475" y="816"/>
                  <a:pt x="475" y="816"/>
                </a:cubicBezTo>
                <a:cubicBezTo>
                  <a:pt x="613" y="947"/>
                  <a:pt x="613" y="947"/>
                  <a:pt x="613" y="947"/>
                </a:cubicBezTo>
                <a:cubicBezTo>
                  <a:pt x="613" y="900"/>
                  <a:pt x="613" y="900"/>
                  <a:pt x="613" y="900"/>
                </a:cubicBezTo>
                <a:cubicBezTo>
                  <a:pt x="840" y="898"/>
                  <a:pt x="840" y="898"/>
                  <a:pt x="840" y="898"/>
                </a:cubicBezTo>
                <a:cubicBezTo>
                  <a:pt x="896" y="894"/>
                  <a:pt x="946" y="863"/>
                  <a:pt x="974" y="814"/>
                </a:cubicBezTo>
                <a:cubicBezTo>
                  <a:pt x="989" y="788"/>
                  <a:pt x="996" y="759"/>
                  <a:pt x="996" y="730"/>
                </a:cubicBezTo>
                <a:cubicBezTo>
                  <a:pt x="996" y="701"/>
                  <a:pt x="989" y="672"/>
                  <a:pt x="974" y="646"/>
                </a:cubicBezTo>
                <a:cubicBezTo>
                  <a:pt x="871" y="467"/>
                  <a:pt x="871" y="467"/>
                  <a:pt x="871" y="467"/>
                </a:cubicBezTo>
                <a:lnTo>
                  <a:pt x="727" y="551"/>
                </a:lnTo>
                <a:close/>
                <a:moveTo>
                  <a:pt x="395" y="345"/>
                </a:moveTo>
                <a:cubicBezTo>
                  <a:pt x="499" y="165"/>
                  <a:pt x="499" y="165"/>
                  <a:pt x="499" y="165"/>
                </a:cubicBezTo>
                <a:cubicBezTo>
                  <a:pt x="506" y="175"/>
                  <a:pt x="610" y="353"/>
                  <a:pt x="610" y="353"/>
                </a:cubicBezTo>
                <a:cubicBezTo>
                  <a:pt x="564" y="379"/>
                  <a:pt x="564" y="379"/>
                  <a:pt x="564" y="379"/>
                </a:cubicBezTo>
                <a:cubicBezTo>
                  <a:pt x="753" y="430"/>
                  <a:pt x="753" y="430"/>
                  <a:pt x="753" y="430"/>
                </a:cubicBezTo>
                <a:cubicBezTo>
                  <a:pt x="795" y="246"/>
                  <a:pt x="795" y="246"/>
                  <a:pt x="795" y="246"/>
                </a:cubicBezTo>
                <a:cubicBezTo>
                  <a:pt x="754" y="269"/>
                  <a:pt x="754" y="269"/>
                  <a:pt x="754" y="269"/>
                </a:cubicBezTo>
                <a:cubicBezTo>
                  <a:pt x="639" y="73"/>
                  <a:pt x="639" y="73"/>
                  <a:pt x="639" y="73"/>
                </a:cubicBezTo>
                <a:cubicBezTo>
                  <a:pt x="608" y="27"/>
                  <a:pt x="556" y="0"/>
                  <a:pt x="500" y="0"/>
                </a:cubicBezTo>
                <a:cubicBezTo>
                  <a:pt x="470" y="0"/>
                  <a:pt x="440" y="8"/>
                  <a:pt x="415" y="22"/>
                </a:cubicBezTo>
                <a:cubicBezTo>
                  <a:pt x="390" y="37"/>
                  <a:pt x="369" y="58"/>
                  <a:pt x="354" y="84"/>
                </a:cubicBezTo>
                <a:cubicBezTo>
                  <a:pt x="251" y="262"/>
                  <a:pt x="251" y="262"/>
                  <a:pt x="251" y="262"/>
                </a:cubicBezTo>
                <a:lnTo>
                  <a:pt x="395" y="345"/>
                </a:lnTo>
                <a:close/>
                <a:moveTo>
                  <a:pt x="642" y="79"/>
                </a:moveTo>
                <a:cubicBezTo>
                  <a:pt x="582" y="61"/>
                  <a:pt x="531" y="114"/>
                  <a:pt x="499" y="165"/>
                </a:cubicBezTo>
                <a:moveTo>
                  <a:pt x="840" y="898"/>
                </a:moveTo>
                <a:cubicBezTo>
                  <a:pt x="884" y="835"/>
                  <a:pt x="849" y="776"/>
                  <a:pt x="831" y="733"/>
                </a:cubicBezTo>
                <a:moveTo>
                  <a:pt x="19" y="673"/>
                </a:moveTo>
                <a:cubicBezTo>
                  <a:pt x="40" y="715"/>
                  <a:pt x="107" y="736"/>
                  <a:pt x="174" y="73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4" name="Arc 123">
            <a:extLst>
              <a:ext uri="{FF2B5EF4-FFF2-40B4-BE49-F238E27FC236}">
                <a16:creationId xmlns:a16="http://schemas.microsoft.com/office/drawing/2014/main" id="{4C178A4A-17D7-E124-85BF-E0A6CC0FEEB7}"/>
              </a:ext>
            </a:extLst>
          </p:cNvPr>
          <p:cNvSpPr/>
          <p:nvPr/>
        </p:nvSpPr>
        <p:spPr>
          <a:xfrm>
            <a:off x="10829602" y="6439500"/>
            <a:ext cx="2724796" cy="2724796"/>
          </a:xfrm>
          <a:prstGeom prst="arc">
            <a:avLst>
              <a:gd name="adj1" fmla="val 8086817"/>
              <a:gd name="adj2" fmla="val 2684219"/>
            </a:avLst>
          </a:prstGeom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5" name="Freeform 86">
            <a:extLst>
              <a:ext uri="{FF2B5EF4-FFF2-40B4-BE49-F238E27FC236}">
                <a16:creationId xmlns:a16="http://schemas.microsoft.com/office/drawing/2014/main" id="{AA8C0D44-56D2-90DB-E539-D09CE497D482}"/>
              </a:ext>
            </a:extLst>
          </p:cNvPr>
          <p:cNvSpPr>
            <a:spLocks noEditPoints="1"/>
          </p:cNvSpPr>
          <p:nvPr/>
        </p:nvSpPr>
        <p:spPr bwMode="auto">
          <a:xfrm>
            <a:off x="11663013" y="7303799"/>
            <a:ext cx="1057978" cy="996200"/>
          </a:xfrm>
          <a:custGeom>
            <a:avLst/>
            <a:gdLst>
              <a:gd name="T0" fmla="*/ 507 w 1142"/>
              <a:gd name="T1" fmla="*/ 900 h 1075"/>
              <a:gd name="T2" fmla="*/ 786 w 1142"/>
              <a:gd name="T3" fmla="*/ 444 h 1075"/>
              <a:gd name="T4" fmla="*/ 745 w 1142"/>
              <a:gd name="T5" fmla="*/ 604 h 1075"/>
              <a:gd name="T6" fmla="*/ 507 w 1142"/>
              <a:gd name="T7" fmla="*/ 900 h 1075"/>
              <a:gd name="T8" fmla="*/ 623 w 1142"/>
              <a:gd name="T9" fmla="*/ 594 h 1075"/>
              <a:gd name="T10" fmla="*/ 507 w 1142"/>
              <a:gd name="T11" fmla="*/ 900 h 1075"/>
              <a:gd name="T12" fmla="*/ 717 w 1142"/>
              <a:gd name="T13" fmla="*/ 1075 h 1075"/>
              <a:gd name="T14" fmla="*/ 860 w 1142"/>
              <a:gd name="T15" fmla="*/ 1075 h 1075"/>
              <a:gd name="T16" fmla="*/ 959 w 1142"/>
              <a:gd name="T17" fmla="*/ 976 h 1075"/>
              <a:gd name="T18" fmla="*/ 959 w 1142"/>
              <a:gd name="T19" fmla="*/ 583 h 1075"/>
              <a:gd name="T20" fmla="*/ 1142 w 1142"/>
              <a:gd name="T21" fmla="*/ 583 h 1075"/>
              <a:gd name="T22" fmla="*/ 571 w 1142"/>
              <a:gd name="T23" fmla="*/ 0 h 1075"/>
              <a:gd name="T24" fmla="*/ 0 w 1142"/>
              <a:gd name="T25" fmla="*/ 583 h 1075"/>
              <a:gd name="T26" fmla="*/ 182 w 1142"/>
              <a:gd name="T27" fmla="*/ 583 h 1075"/>
              <a:gd name="T28" fmla="*/ 182 w 1142"/>
              <a:gd name="T29" fmla="*/ 976 h 1075"/>
              <a:gd name="T30" fmla="*/ 281 w 1142"/>
              <a:gd name="T31" fmla="*/ 1075 h 1075"/>
              <a:gd name="T32" fmla="*/ 421 w 1142"/>
              <a:gd name="T33" fmla="*/ 1075 h 1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42" h="1075">
                <a:moveTo>
                  <a:pt x="507" y="900"/>
                </a:moveTo>
                <a:cubicBezTo>
                  <a:pt x="209" y="476"/>
                  <a:pt x="786" y="444"/>
                  <a:pt x="786" y="444"/>
                </a:cubicBezTo>
                <a:cubicBezTo>
                  <a:pt x="786" y="444"/>
                  <a:pt x="752" y="471"/>
                  <a:pt x="745" y="604"/>
                </a:cubicBezTo>
                <a:cubicBezTo>
                  <a:pt x="742" y="760"/>
                  <a:pt x="651" y="851"/>
                  <a:pt x="507" y="900"/>
                </a:cubicBezTo>
                <a:close/>
                <a:moveTo>
                  <a:pt x="623" y="594"/>
                </a:moveTo>
                <a:cubicBezTo>
                  <a:pt x="538" y="671"/>
                  <a:pt x="502" y="802"/>
                  <a:pt x="507" y="900"/>
                </a:cubicBezTo>
                <a:cubicBezTo>
                  <a:pt x="513" y="1020"/>
                  <a:pt x="617" y="1075"/>
                  <a:pt x="717" y="1075"/>
                </a:cubicBezTo>
                <a:cubicBezTo>
                  <a:pt x="860" y="1075"/>
                  <a:pt x="860" y="1075"/>
                  <a:pt x="860" y="1075"/>
                </a:cubicBezTo>
                <a:cubicBezTo>
                  <a:pt x="915" y="1075"/>
                  <a:pt x="959" y="1031"/>
                  <a:pt x="959" y="976"/>
                </a:cubicBezTo>
                <a:cubicBezTo>
                  <a:pt x="959" y="583"/>
                  <a:pt x="959" y="583"/>
                  <a:pt x="959" y="583"/>
                </a:cubicBezTo>
                <a:cubicBezTo>
                  <a:pt x="1142" y="583"/>
                  <a:pt x="1142" y="583"/>
                  <a:pt x="1142" y="583"/>
                </a:cubicBezTo>
                <a:cubicBezTo>
                  <a:pt x="571" y="0"/>
                  <a:pt x="571" y="0"/>
                  <a:pt x="571" y="0"/>
                </a:cubicBezTo>
                <a:cubicBezTo>
                  <a:pt x="0" y="583"/>
                  <a:pt x="0" y="583"/>
                  <a:pt x="0" y="583"/>
                </a:cubicBezTo>
                <a:cubicBezTo>
                  <a:pt x="182" y="583"/>
                  <a:pt x="182" y="583"/>
                  <a:pt x="182" y="583"/>
                </a:cubicBezTo>
                <a:cubicBezTo>
                  <a:pt x="182" y="976"/>
                  <a:pt x="182" y="976"/>
                  <a:pt x="182" y="976"/>
                </a:cubicBezTo>
                <a:cubicBezTo>
                  <a:pt x="182" y="1031"/>
                  <a:pt x="226" y="1075"/>
                  <a:pt x="281" y="1075"/>
                </a:cubicBezTo>
                <a:cubicBezTo>
                  <a:pt x="421" y="1075"/>
                  <a:pt x="421" y="1075"/>
                  <a:pt x="421" y="1075"/>
                </a:cubicBezTo>
              </a:path>
            </a:pathLst>
          </a:custGeom>
          <a:noFill/>
          <a:ln w="19050">
            <a:gradFill flip="none" rotWithShape="1">
              <a:gsLst>
                <a:gs pos="0">
                  <a:schemeClr val="accent4"/>
                </a:gs>
                <a:gs pos="100000">
                  <a:schemeClr val="accent3"/>
                </a:gs>
              </a:gsLst>
              <a:lin ang="13500000" scaled="1"/>
              <a:tileRect/>
            </a:gra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4082180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 p14:presetBounceEnd="5714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143">
                                          <p:cBhvr additive="base">
                                            <p:cTn id="47" dur="1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143">
                                          <p:cBhvr additive="base">
                                            <p:cTn id="48" dur="1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25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250" fill="hold"/>
                                            <p:tgtEl>
                                              <p:spTgt spid="10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250" fill="hold"/>
                                            <p:tgtEl>
                                              <p:spTgt spid="9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250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3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250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1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47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8" presetClass="emph" presetSubtype="0" repeatCount="indefinite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9" dur="3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3" grpId="0"/>
          <p:bldP spid="97" grpId="0" animBg="1"/>
          <p:bldP spid="97" grpId="1" animBg="1"/>
          <p:bldP spid="98" grpId="0" animBg="1"/>
          <p:bldP spid="98" grpId="1" animBg="1"/>
          <p:bldP spid="99" grpId="0" animBg="1"/>
          <p:bldP spid="99" grpId="1" animBg="1"/>
          <p:bldP spid="100" grpId="0" animBg="1"/>
          <p:bldP spid="100" grpId="1" animBg="1"/>
          <p:bldP spid="101" grpId="0" animBg="1"/>
          <p:bldP spid="101" grpId="1" animBg="1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07" grpId="0" animBg="1"/>
          <p:bldP spid="108" grpId="0"/>
          <p:bldP spid="109" grpId="0"/>
          <p:bldP spid="110" grpId="0"/>
          <p:bldP spid="111" grpId="0"/>
          <p:bldP spid="112" grpId="0"/>
          <p:bldP spid="113" grpId="0"/>
          <p:bldP spid="114" grpId="0"/>
          <p:bldP spid="115" grpId="0"/>
          <p:bldP spid="116" grpId="0"/>
          <p:bldP spid="117" grpId="0"/>
          <p:bldP spid="118" grpId="0"/>
          <p:bldP spid="119" grpId="0" animBg="1"/>
          <p:bldP spid="120" grpId="0" animBg="1"/>
          <p:bldP spid="121" grpId="0" animBg="1"/>
          <p:bldP spid="122" grpId="0" animBg="1"/>
          <p:bldP spid="123" grpId="0" animBg="1"/>
          <p:bldP spid="12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25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250" fill="hold"/>
                                            <p:tgtEl>
                                              <p:spTgt spid="10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250" fill="hold"/>
                                            <p:tgtEl>
                                              <p:spTgt spid="9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250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3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250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1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47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8" presetClass="emph" presetSubtype="0" repeatCount="indefinite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9" dur="3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3" grpId="0"/>
          <p:bldP spid="97" grpId="0" animBg="1"/>
          <p:bldP spid="97" grpId="1" animBg="1"/>
          <p:bldP spid="98" grpId="0" animBg="1"/>
          <p:bldP spid="98" grpId="1" animBg="1"/>
          <p:bldP spid="99" grpId="0" animBg="1"/>
          <p:bldP spid="99" grpId="1" animBg="1"/>
          <p:bldP spid="100" grpId="0" animBg="1"/>
          <p:bldP spid="100" grpId="1" animBg="1"/>
          <p:bldP spid="101" grpId="0" animBg="1"/>
          <p:bldP spid="101" grpId="1" animBg="1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07" grpId="0" animBg="1"/>
          <p:bldP spid="108" grpId="0"/>
          <p:bldP spid="109" grpId="0"/>
          <p:bldP spid="110" grpId="0"/>
          <p:bldP spid="111" grpId="0"/>
          <p:bldP spid="112" grpId="0"/>
          <p:bldP spid="113" grpId="0"/>
          <p:bldP spid="114" grpId="0"/>
          <p:bldP spid="115" grpId="0"/>
          <p:bldP spid="116" grpId="0"/>
          <p:bldP spid="117" grpId="0"/>
          <p:bldP spid="118" grpId="0"/>
          <p:bldP spid="119" grpId="0" animBg="1"/>
          <p:bldP spid="120" grpId="0" animBg="1"/>
          <p:bldP spid="121" grpId="0" animBg="1"/>
          <p:bldP spid="122" grpId="0" animBg="1"/>
          <p:bldP spid="123" grpId="0" animBg="1"/>
          <p:bldP spid="124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56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SlideOcean - Light 25">
      <a:dk1>
        <a:srgbClr val="FFFFFF"/>
      </a:dk1>
      <a:lt1>
        <a:sysClr val="window" lastClr="FFFFFF"/>
      </a:lt1>
      <a:dk2>
        <a:srgbClr val="252422"/>
      </a:dk2>
      <a:lt2>
        <a:srgbClr val="FFFFFF"/>
      </a:lt2>
      <a:accent1>
        <a:srgbClr val="007F5F"/>
      </a:accent1>
      <a:accent2>
        <a:srgbClr val="2B9348"/>
      </a:accent2>
      <a:accent3>
        <a:srgbClr val="80B918"/>
      </a:accent3>
      <a:accent4>
        <a:srgbClr val="BFD200"/>
      </a:accent4>
      <a:accent5>
        <a:srgbClr val="DDDF00"/>
      </a:accent5>
      <a:accent6>
        <a:srgbClr val="FFFF3F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2_L_0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471718"/>
      </a:accent1>
      <a:accent2>
        <a:srgbClr val="CA5655"/>
      </a:accent2>
      <a:accent3>
        <a:srgbClr val="93A292"/>
      </a:accent3>
      <a:accent4>
        <a:srgbClr val="39703D"/>
      </a:accent4>
      <a:accent5>
        <a:srgbClr val="76B974"/>
      </a:accent5>
      <a:accent6>
        <a:srgbClr val="D9E74C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83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001F3F"/>
      </a:accent1>
      <a:accent2>
        <a:srgbClr val="1E488F"/>
      </a:accent2>
      <a:accent3>
        <a:srgbClr val="00804C"/>
      </a:accent3>
      <a:accent4>
        <a:srgbClr val="74C365"/>
      </a:accent4>
      <a:accent5>
        <a:srgbClr val="F6F7ED"/>
      </a:accent5>
      <a:accent6>
        <a:srgbClr val="DBE64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D_78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8901</TotalTime>
  <Words>990</Words>
  <Application>Microsoft Office PowerPoint</Application>
  <PresentationFormat>Custom</PresentationFormat>
  <Paragraphs>108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9</vt:i4>
      </vt:variant>
    </vt:vector>
  </HeadingPairs>
  <TitlesOfParts>
    <vt:vector size="33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58 - Sustainable Living</dc:title>
  <dc:creator>Slide Ocean</dc:creator>
  <cp:lastModifiedBy>SO</cp:lastModifiedBy>
  <cp:revision>1764</cp:revision>
  <dcterms:created xsi:type="dcterms:W3CDTF">2024-04-24T08:43:56Z</dcterms:created>
  <dcterms:modified xsi:type="dcterms:W3CDTF">2025-09-24T01:48:29Z</dcterms:modified>
</cp:coreProperties>
</file>